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1" r:id="rId3"/>
  </p:sldMasterIdLst>
  <p:notesMasterIdLst>
    <p:notesMasterId r:id="rId32"/>
  </p:notesMasterIdLst>
  <p:sldIdLst>
    <p:sldId id="256" r:id="rId4"/>
    <p:sldId id="1079" r:id="rId5"/>
    <p:sldId id="262" r:id="rId6"/>
    <p:sldId id="267" r:id="rId7"/>
    <p:sldId id="259" r:id="rId8"/>
    <p:sldId id="272" r:id="rId9"/>
    <p:sldId id="274" r:id="rId10"/>
    <p:sldId id="276" r:id="rId11"/>
    <p:sldId id="327" r:id="rId12"/>
    <p:sldId id="1137" r:id="rId13"/>
    <p:sldId id="1138" r:id="rId14"/>
    <p:sldId id="268" r:id="rId15"/>
    <p:sldId id="303" r:id="rId16"/>
    <p:sldId id="304" r:id="rId17"/>
    <p:sldId id="1132" r:id="rId18"/>
    <p:sldId id="1133" r:id="rId19"/>
    <p:sldId id="1135" r:id="rId20"/>
    <p:sldId id="1139" r:id="rId21"/>
    <p:sldId id="1140" r:id="rId22"/>
    <p:sldId id="264" r:id="rId23"/>
    <p:sldId id="1141" r:id="rId24"/>
    <p:sldId id="265" r:id="rId25"/>
    <p:sldId id="1134" r:id="rId26"/>
    <p:sldId id="305" r:id="rId27"/>
    <p:sldId id="315" r:id="rId28"/>
    <p:sldId id="1131" r:id="rId29"/>
    <p:sldId id="1091" r:id="rId30"/>
    <p:sldId id="627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4949"/>
    <a:srgbClr val="FF0066"/>
    <a:srgbClr val="CC99FF"/>
    <a:srgbClr val="00FFCC"/>
    <a:srgbClr val="33CCCC"/>
    <a:srgbClr val="F2F2F3"/>
    <a:srgbClr val="72C686"/>
    <a:srgbClr val="4472C4"/>
    <a:srgbClr val="CEE8E4"/>
    <a:srgbClr val="E0E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738" autoAdjust="0"/>
  </p:normalViewPr>
  <p:slideViewPr>
    <p:cSldViewPr snapToGrid="0">
      <p:cViewPr>
        <p:scale>
          <a:sx n="66" d="100"/>
          <a:sy n="66" d="100"/>
        </p:scale>
        <p:origin x="81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DCBB34E-94E8-47E4-8B6A-866F9F8E1B4C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F1F6271-D840-42FA-A478-C6972C238D4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693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21404229554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21404229554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140422955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2140422955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e2812c4e9a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e2812c4e9a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e2812c4e9a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e2812c4e9a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8606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1215e4c914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1215e4c914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pt-BR" altLang="pt-BR"/>
          </a:p>
        </p:txBody>
      </p:sp>
      <p:sp>
        <p:nvSpPr>
          <p:cNvPr id="829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04DBEB-A609-4A0D-844A-938EFA1A1999}" type="slidenum">
              <a:rPr lang="pt-BR" altLang="pt-BR" smtClean="0"/>
              <a:pPr/>
              <a:t>16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901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4297CA-12EC-43A2-8D20-D0B38E64E058}" type="slidenum">
              <a:rPr lang="pt-BR" altLang="pt-BR" smtClean="0"/>
              <a:pPr/>
              <a:t>17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g112855283ca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4" name="Google Shape;1824;g112855283ca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g112855283c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2" name="Google Shape;2142;g112855283c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111af7f9370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111af7f9370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21404229554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21404229554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1404229554_0_39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1404229554_0_39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pt-BR" altLang="pt-BR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49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63B9F7-A154-4800-BC3B-ED4CEE19D204}" type="slidenum">
              <a:rPr lang="pt-BR" altLang="pt-BR" smtClean="0"/>
              <a:pPr/>
              <a:t>23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pt-BR" altLang="pt-BR"/>
          </a:p>
        </p:txBody>
      </p:sp>
      <p:sp>
        <p:nvSpPr>
          <p:cNvPr id="8704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DEC8FA-AC09-4669-91BB-3CC8C20614C1}" type="slidenum">
              <a:rPr lang="pt-BR" altLang="pt-BR" smtClean="0"/>
              <a:pPr/>
              <a:t>24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8A967-40BF-64D1-9598-C86E35C7F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6C1581-1625-0761-A55D-10529FBA7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84D636-17C3-A720-3B8D-AE3F5AAF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A2BCDF-2D5B-654C-CF3A-79B1ABA2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A4976-876A-DB65-EBCF-6FB8DDAA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257969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E619D-5452-30A0-4CD0-4BB6A92E3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A4B98B-74FA-114C-0A9E-AA80E392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C52404-253F-DB5F-2413-4573B884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2514FE-9FC2-0741-3F18-5C5A4F85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1B9FD3-A919-EE65-DC6F-145CC799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309368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99A15-8641-9919-28CF-B37E2CE8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65E759-4AEF-8B3B-B658-39D7B3B82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E4E75C-B8C9-B3D2-919D-72421F02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89F6C5-19D4-9CD4-C435-26B35329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C1FEE-CD68-71D2-32B0-E7F7F649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729676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66EB0-3707-9A71-7ACC-51CF99AC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455540-725B-1891-C797-11D75BAF9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DE8E10-2EA5-96F7-54C9-1B73B2167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E9D57E-A484-EA8C-9CD5-086E2AA1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9535F5-FF1A-D6D4-926C-15121176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5AA4F4-8113-4A16-A939-0381E85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6187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73064-9548-6215-98BB-C78AA04C0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0C65A2-6FBA-B30D-98CA-2762F9077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Nunit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EC017E-FA1B-029F-E635-7B08E5556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621350-1E73-7D75-59C9-45B5E9BDF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Nunit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7C864E-A70F-C674-7EEF-54211C9A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E09A64-8E83-72C7-355A-5DBF239E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2A3B6F-3563-8ED7-823E-EDE07D20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A69736-C44A-2FB4-8288-04BBDDB8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02301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C00EF-8C0B-C1AC-4418-FD864C5E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644F5E-4A62-F29E-AF77-335C8350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5E8EE1-E0E3-2913-36D1-7EDBA3C9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7633D4-4624-1998-1A0F-CB3359BA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761790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648C97-A1AB-1D7A-10E9-39BB7BC1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98A6DF-1C6D-7C64-6A82-CA072FB0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0F3980-5A56-C0C2-64EF-8812D7B2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466376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474D1-F956-2ED6-8373-DF413B12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1A52A6-6348-22AF-B42C-E5EC5C57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Nunito" pitchFamily="2" charset="0"/>
              </a:defRPr>
            </a:lvl1pPr>
            <a:lvl2pPr>
              <a:defRPr sz="2800">
                <a:latin typeface="Nunito" pitchFamily="2" charset="0"/>
              </a:defRPr>
            </a:lvl2pPr>
            <a:lvl3pPr>
              <a:defRPr sz="2400">
                <a:latin typeface="Nunito" pitchFamily="2" charset="0"/>
              </a:defRPr>
            </a:lvl3pPr>
            <a:lvl4pPr>
              <a:defRPr sz="2000">
                <a:latin typeface="Nunito" pitchFamily="2" charset="0"/>
              </a:defRPr>
            </a:lvl4pPr>
            <a:lvl5pPr>
              <a:defRPr sz="2000">
                <a:latin typeface="Nunito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B372FE-8FBF-5BEC-F7BF-76C04FF6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Nunito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4832D5-3244-8DB8-F85A-FF7AADDB1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4E50A1-D0B0-4261-4164-3EF54E13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86373F-0B56-9665-E5F1-5D679844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904603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C7E63-D102-4542-A0EC-CAF82379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95559-4EE4-ACCF-E4BE-430E4ED09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Nunito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D87118-BC60-4FD9-548A-C5AE5C98B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Nunito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9D1485-F49C-F30E-FBCB-6E1895EC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25490-12D8-BBA3-8147-BCB3C193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2CC8AF-0376-4F40-E004-FA5F9EB0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091653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29A8E-D9BC-5EC2-DB27-5DDAD695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D93220-E166-1CF6-36D2-BFC973E42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A0D41-85A8-A29F-1172-6AE50B1C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C9A29-787E-5545-0026-E6B38AAB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35DB5-9371-5AC8-A3F9-526789E18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207551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60D049-BC69-9829-BD08-4275A6DB7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CF9687-09B8-00FF-B30C-7D519C1BA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EC8D44-F1BF-AD84-32E2-7E2DAEAF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8C534E-5737-E723-19EC-A5D3F630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0636AD-8763-0BD4-C5E4-53577BA5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3572150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60000" y="3067393"/>
            <a:ext cx="10272000" cy="14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4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13" name="Google Shape;13;p2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17" name="Google Shape;17;p2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" name="Google Shape;21;p2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2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56316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3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960000" y="2416967"/>
            <a:ext cx="10272000" cy="12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219200"/>
            <a:ext cx="1828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960000" y="3636147"/>
            <a:ext cx="10272000" cy="1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" name="Google Shape;29;p3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30" name="Google Shape;30;p3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" name="Google Shape;33;p3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34" name="Google Shape;34;p3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3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8" name="Google Shape;38;p3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3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63852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4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960000" y="442193"/>
            <a:ext cx="102720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18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667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grpSp>
        <p:nvGrpSpPr>
          <p:cNvPr id="45" name="Google Shape;45;p4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46" name="Google Shape;46;p4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4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" name="Google Shape;49;p4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50" name="Google Shape;50;p4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4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4" name="Google Shape;54;p4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4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13727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5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1"/>
          </p:nvPr>
        </p:nvSpPr>
        <p:spPr>
          <a:xfrm>
            <a:off x="2310253" y="2350633"/>
            <a:ext cx="7071200" cy="10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2"/>
          </p:nvPr>
        </p:nvSpPr>
        <p:spPr>
          <a:xfrm>
            <a:off x="4392392" y="4512400"/>
            <a:ext cx="68396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title"/>
          </p:nvPr>
        </p:nvSpPr>
        <p:spPr>
          <a:xfrm>
            <a:off x="960000" y="442193"/>
            <a:ext cx="102720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title" idx="3"/>
          </p:nvPr>
        </p:nvSpPr>
        <p:spPr>
          <a:xfrm>
            <a:off x="2310253" y="1842633"/>
            <a:ext cx="70712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 idx="4"/>
          </p:nvPr>
        </p:nvSpPr>
        <p:spPr>
          <a:xfrm>
            <a:off x="4392392" y="4004400"/>
            <a:ext cx="68396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grpSp>
        <p:nvGrpSpPr>
          <p:cNvPr id="64" name="Google Shape;64;p5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65" name="Google Shape;65;p5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5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8" name="Google Shape;68;p5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69" name="Google Shape;69;p5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5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3" name="Google Shape;73;p5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5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02868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6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6"/>
          <p:cNvSpPr txBox="1">
            <a:spLocks noGrp="1"/>
          </p:cNvSpPr>
          <p:nvPr>
            <p:ph type="title"/>
          </p:nvPr>
        </p:nvSpPr>
        <p:spPr>
          <a:xfrm>
            <a:off x="960000" y="442193"/>
            <a:ext cx="10272000" cy="15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9" name="Google Shape;79;p6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80" name="Google Shape;80;p6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6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" name="Google Shape;83;p6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84" name="Google Shape;84;p6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6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8" name="Google Shape;88;p6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6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21045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7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7"/>
          <p:cNvSpPr txBox="1">
            <a:spLocks noGrp="1"/>
          </p:cNvSpPr>
          <p:nvPr>
            <p:ph type="title"/>
          </p:nvPr>
        </p:nvSpPr>
        <p:spPr>
          <a:xfrm>
            <a:off x="960000" y="1590000"/>
            <a:ext cx="5486400" cy="7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7"/>
          <p:cNvSpPr txBox="1">
            <a:spLocks noGrp="1"/>
          </p:cNvSpPr>
          <p:nvPr>
            <p:ph type="body" idx="1"/>
          </p:nvPr>
        </p:nvSpPr>
        <p:spPr>
          <a:xfrm>
            <a:off x="960000" y="2220000"/>
            <a:ext cx="5486400" cy="30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72524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37252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828754" lvl="2" indent="-37252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2438339" lvl="3" indent="-37252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4267093" lvl="6" indent="-36405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4876678" lvl="7" indent="-36405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5486263" lvl="8" indent="-35559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95" name="Google Shape;95;p7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96" name="Google Shape;96;p7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7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9" name="Google Shape;99;p7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100" name="Google Shape;100;p7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7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4" name="Google Shape;104;p7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" name="Google Shape;105;p7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90874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" name="Google Shape;108;p8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" name="Google Shape;109;p8"/>
          <p:cNvSpPr txBox="1">
            <a:spLocks noGrp="1"/>
          </p:cNvSpPr>
          <p:nvPr>
            <p:ph type="title"/>
          </p:nvPr>
        </p:nvSpPr>
        <p:spPr>
          <a:xfrm>
            <a:off x="1850800" y="1742800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110" name="Google Shape;110;p8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111" name="Google Shape;111;p8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8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4" name="Google Shape;114;p8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115" name="Google Shape;115;p8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8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9" name="Google Shape;119;p8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8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29767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9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3189167" y="1856200"/>
            <a:ext cx="5813600" cy="21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3189233" y="4050600"/>
            <a:ext cx="5813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6" name="Google Shape;126;p9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127" name="Google Shape;127;p9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9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" name="Google Shape;130;p9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131" name="Google Shape;131;p9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9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5" name="Google Shape;135;p9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9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3842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0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0"/>
          <p:cNvSpPr txBox="1">
            <a:spLocks noGrp="1"/>
          </p:cNvSpPr>
          <p:nvPr>
            <p:ph type="title"/>
          </p:nvPr>
        </p:nvSpPr>
        <p:spPr>
          <a:xfrm>
            <a:off x="960000" y="3047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41" name="Google Shape;141;p10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142" name="Google Shape;142;p10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10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10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5" name="Google Shape;145;p10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146" name="Google Shape;146;p10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10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10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10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10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63979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11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11"/>
          <p:cNvSpPr txBox="1">
            <a:spLocks noGrp="1"/>
          </p:cNvSpPr>
          <p:nvPr>
            <p:ph type="title" hasCustomPrompt="1"/>
          </p:nvPr>
        </p:nvSpPr>
        <p:spPr>
          <a:xfrm>
            <a:off x="960000" y="2077967"/>
            <a:ext cx="10272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56" name="Google Shape;156;p11"/>
          <p:cNvSpPr txBox="1">
            <a:spLocks noGrp="1"/>
          </p:cNvSpPr>
          <p:nvPr>
            <p:ph type="subTitle" idx="1"/>
          </p:nvPr>
        </p:nvSpPr>
        <p:spPr>
          <a:xfrm>
            <a:off x="1712000" y="4092833"/>
            <a:ext cx="87680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157" name="Google Shape;157;p11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158" name="Google Shape;158;p11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11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11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1" name="Google Shape;161;p11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162" name="Google Shape;162;p11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1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6" name="Google Shape;166;p11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" name="Google Shape;167;p11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62659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015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" name="Google Shape;171;p13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13"/>
          <p:cNvSpPr txBox="1">
            <a:spLocks noGrp="1"/>
          </p:cNvSpPr>
          <p:nvPr>
            <p:ph type="title"/>
          </p:nvPr>
        </p:nvSpPr>
        <p:spPr>
          <a:xfrm>
            <a:off x="994133" y="411693"/>
            <a:ext cx="102720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3" name="Google Shape;173;p13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174" name="Google Shape;174;p13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13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7" name="Google Shape;177;p13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178" name="Google Shape;178;p13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3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2" name="Google Shape;182;p13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13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0555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6" name="Google Shape;186;p14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7" name="Google Shape;187;p14"/>
          <p:cNvSpPr txBox="1">
            <a:spLocks noGrp="1"/>
          </p:cNvSpPr>
          <p:nvPr>
            <p:ph type="title"/>
          </p:nvPr>
        </p:nvSpPr>
        <p:spPr>
          <a:xfrm>
            <a:off x="994133" y="411693"/>
            <a:ext cx="102720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88" name="Google Shape;188;p14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189" name="Google Shape;189;p14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4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2" name="Google Shape;192;p14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193" name="Google Shape;193;p14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4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7" name="Google Shape;197;p14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14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13414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15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2" name="Google Shape;202;p15"/>
          <p:cNvSpPr txBox="1">
            <a:spLocks noGrp="1"/>
          </p:cNvSpPr>
          <p:nvPr>
            <p:ph type="subTitle" idx="1"/>
          </p:nvPr>
        </p:nvSpPr>
        <p:spPr>
          <a:xfrm>
            <a:off x="3602599" y="2350633"/>
            <a:ext cx="6370000" cy="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5"/>
          <p:cNvSpPr txBox="1">
            <a:spLocks noGrp="1"/>
          </p:cNvSpPr>
          <p:nvPr>
            <p:ph type="subTitle" idx="2"/>
          </p:nvPr>
        </p:nvSpPr>
        <p:spPr>
          <a:xfrm>
            <a:off x="4770392" y="4004400"/>
            <a:ext cx="6461600" cy="17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title"/>
          </p:nvPr>
        </p:nvSpPr>
        <p:spPr>
          <a:xfrm>
            <a:off x="960000" y="442193"/>
            <a:ext cx="102720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5"/>
          <p:cNvSpPr txBox="1">
            <a:spLocks noGrp="1"/>
          </p:cNvSpPr>
          <p:nvPr>
            <p:ph type="title" idx="3"/>
          </p:nvPr>
        </p:nvSpPr>
        <p:spPr>
          <a:xfrm>
            <a:off x="3602587" y="1842633"/>
            <a:ext cx="68396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06" name="Google Shape;206;p15"/>
          <p:cNvSpPr txBox="1">
            <a:spLocks noGrp="1"/>
          </p:cNvSpPr>
          <p:nvPr>
            <p:ph type="title" idx="4"/>
          </p:nvPr>
        </p:nvSpPr>
        <p:spPr>
          <a:xfrm>
            <a:off x="4770392" y="3496400"/>
            <a:ext cx="6461600" cy="6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grpSp>
        <p:nvGrpSpPr>
          <p:cNvPr id="207" name="Google Shape;207;p15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208" name="Google Shape;208;p15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15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1" name="Google Shape;211;p15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212" name="Google Shape;212;p15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15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6" name="Google Shape;216;p15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7" name="Google Shape;217;p15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385195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0" name="Google Shape;220;p16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1" name="Google Shape;221;p16"/>
          <p:cNvSpPr txBox="1">
            <a:spLocks noGrp="1"/>
          </p:cNvSpPr>
          <p:nvPr>
            <p:ph type="title"/>
          </p:nvPr>
        </p:nvSpPr>
        <p:spPr>
          <a:xfrm>
            <a:off x="960004" y="2576427"/>
            <a:ext cx="8600800" cy="207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22" name="Google Shape;222;p16"/>
          <p:cNvSpPr txBox="1">
            <a:spLocks noGrp="1"/>
          </p:cNvSpPr>
          <p:nvPr>
            <p:ph type="title" idx="2" hasCustomPrompt="1"/>
          </p:nvPr>
        </p:nvSpPr>
        <p:spPr>
          <a:xfrm>
            <a:off x="960004" y="1219200"/>
            <a:ext cx="24384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grpSp>
        <p:nvGrpSpPr>
          <p:cNvPr id="223" name="Google Shape;223;p16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224" name="Google Shape;224;p16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6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7" name="Google Shape;227;p16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228" name="Google Shape;228;p16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16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2" name="Google Shape;232;p16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3" name="Google Shape;233;p16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4" name="Google Shape;234;p16"/>
          <p:cNvSpPr txBox="1">
            <a:spLocks noGrp="1"/>
          </p:cNvSpPr>
          <p:nvPr>
            <p:ph type="subTitle" idx="1"/>
          </p:nvPr>
        </p:nvSpPr>
        <p:spPr>
          <a:xfrm>
            <a:off x="960000" y="4550547"/>
            <a:ext cx="76492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27707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7" name="Google Shape;237;p17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8" name="Google Shape;238;p17"/>
          <p:cNvSpPr txBox="1">
            <a:spLocks noGrp="1"/>
          </p:cNvSpPr>
          <p:nvPr>
            <p:ph type="title"/>
          </p:nvPr>
        </p:nvSpPr>
        <p:spPr>
          <a:xfrm>
            <a:off x="2788800" y="1218067"/>
            <a:ext cx="8443200" cy="21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39" name="Google Shape;239;p17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218083"/>
            <a:ext cx="18288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40" name="Google Shape;240;p17"/>
          <p:cNvSpPr txBox="1">
            <a:spLocks noGrp="1"/>
          </p:cNvSpPr>
          <p:nvPr>
            <p:ph type="subTitle" idx="1"/>
          </p:nvPr>
        </p:nvSpPr>
        <p:spPr>
          <a:xfrm>
            <a:off x="960000" y="3429000"/>
            <a:ext cx="10272000" cy="2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41" name="Google Shape;241;p17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242" name="Google Shape;242;p17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7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5" name="Google Shape;245;p17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246" name="Google Shape;246;p17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7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0" name="Google Shape;250;p17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1" name="Google Shape;251;p17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16332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4" name="Google Shape;254;p18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5" name="Google Shape;255;p18"/>
          <p:cNvSpPr txBox="1">
            <a:spLocks noGrp="1"/>
          </p:cNvSpPr>
          <p:nvPr>
            <p:ph type="title"/>
          </p:nvPr>
        </p:nvSpPr>
        <p:spPr>
          <a:xfrm>
            <a:off x="3474784" y="1634100"/>
            <a:ext cx="6461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56" name="Google Shape;256;p18"/>
          <p:cNvSpPr txBox="1">
            <a:spLocks noGrp="1"/>
          </p:cNvSpPr>
          <p:nvPr>
            <p:ph type="title" idx="2" hasCustomPrompt="1"/>
          </p:nvPr>
        </p:nvSpPr>
        <p:spPr>
          <a:xfrm>
            <a:off x="2255584" y="1634100"/>
            <a:ext cx="12192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7" name="Google Shape;257;p18"/>
          <p:cNvSpPr txBox="1">
            <a:spLocks noGrp="1"/>
          </p:cNvSpPr>
          <p:nvPr>
            <p:ph type="title" idx="3"/>
          </p:nvPr>
        </p:nvSpPr>
        <p:spPr>
          <a:xfrm>
            <a:off x="3474784" y="2634500"/>
            <a:ext cx="6461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58" name="Google Shape;258;p18"/>
          <p:cNvSpPr txBox="1">
            <a:spLocks noGrp="1"/>
          </p:cNvSpPr>
          <p:nvPr>
            <p:ph type="title" idx="4" hasCustomPrompt="1"/>
          </p:nvPr>
        </p:nvSpPr>
        <p:spPr>
          <a:xfrm>
            <a:off x="2255584" y="2634600"/>
            <a:ext cx="12192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9" name="Google Shape;259;p18"/>
          <p:cNvSpPr txBox="1">
            <a:spLocks noGrp="1"/>
          </p:cNvSpPr>
          <p:nvPr>
            <p:ph type="title" idx="5"/>
          </p:nvPr>
        </p:nvSpPr>
        <p:spPr>
          <a:xfrm>
            <a:off x="3474784" y="3634900"/>
            <a:ext cx="6461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0" name="Google Shape;260;p18"/>
          <p:cNvSpPr txBox="1">
            <a:spLocks noGrp="1"/>
          </p:cNvSpPr>
          <p:nvPr>
            <p:ph type="title" idx="6" hasCustomPrompt="1"/>
          </p:nvPr>
        </p:nvSpPr>
        <p:spPr>
          <a:xfrm>
            <a:off x="2255584" y="3635100"/>
            <a:ext cx="12192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1" name="Google Shape;261;p18"/>
          <p:cNvSpPr txBox="1">
            <a:spLocks noGrp="1"/>
          </p:cNvSpPr>
          <p:nvPr>
            <p:ph type="title" idx="7"/>
          </p:nvPr>
        </p:nvSpPr>
        <p:spPr>
          <a:xfrm>
            <a:off x="3474784" y="4635300"/>
            <a:ext cx="6461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2" name="Google Shape;262;p18"/>
          <p:cNvSpPr txBox="1">
            <a:spLocks noGrp="1"/>
          </p:cNvSpPr>
          <p:nvPr>
            <p:ph type="title" idx="8" hasCustomPrompt="1"/>
          </p:nvPr>
        </p:nvSpPr>
        <p:spPr>
          <a:xfrm>
            <a:off x="2255584" y="4635600"/>
            <a:ext cx="12192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3" name="Google Shape;263;p18"/>
          <p:cNvSpPr txBox="1">
            <a:spLocks noGrp="1"/>
          </p:cNvSpPr>
          <p:nvPr>
            <p:ph type="title" idx="9"/>
          </p:nvPr>
        </p:nvSpPr>
        <p:spPr>
          <a:xfrm>
            <a:off x="960000" y="443393"/>
            <a:ext cx="102720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64" name="Google Shape;264;p18"/>
          <p:cNvGrpSpPr/>
          <p:nvPr/>
        </p:nvGrpSpPr>
        <p:grpSpPr>
          <a:xfrm flipH="1">
            <a:off x="-63682" y="6024541"/>
            <a:ext cx="12350907" cy="949489"/>
            <a:chOff x="-69775" y="4451750"/>
            <a:chExt cx="9024922" cy="712117"/>
          </a:xfrm>
        </p:grpSpPr>
        <p:sp>
          <p:nvSpPr>
            <p:cNvPr id="265" name="Google Shape;265;p18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8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8" name="Google Shape;268;p18"/>
          <p:cNvGrpSpPr/>
          <p:nvPr/>
        </p:nvGrpSpPr>
        <p:grpSpPr>
          <a:xfrm flipH="1">
            <a:off x="-30716" y="6226988"/>
            <a:ext cx="12317951" cy="767109"/>
            <a:chOff x="-75831" y="4603488"/>
            <a:chExt cx="9238463" cy="575332"/>
          </a:xfrm>
        </p:grpSpPr>
        <p:sp>
          <p:nvSpPr>
            <p:cNvPr id="269" name="Google Shape;269;p18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18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18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3" name="Google Shape;273;p18"/>
          <p:cNvSpPr/>
          <p:nvPr/>
        </p:nvSpPr>
        <p:spPr>
          <a:xfrm flipH="1">
            <a:off x="-9525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4" name="Google Shape;274;p18"/>
          <p:cNvSpPr/>
          <p:nvPr/>
        </p:nvSpPr>
        <p:spPr>
          <a:xfrm flipH="1">
            <a:off x="10179809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743294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9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277" name="Google Shape;277;p19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19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19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0" name="Google Shape;280;p19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281" name="Google Shape;281;p19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19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9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5" name="Google Shape;285;p19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6" name="Google Shape;286;p19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7" name="Google Shape;287;p19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8" name="Google Shape;288;p19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9" name="Google Shape;289;p19"/>
          <p:cNvSpPr txBox="1">
            <a:spLocks noGrp="1"/>
          </p:cNvSpPr>
          <p:nvPr>
            <p:ph type="ctrTitle"/>
          </p:nvPr>
        </p:nvSpPr>
        <p:spPr>
          <a:xfrm>
            <a:off x="3239933" y="720000"/>
            <a:ext cx="5712000" cy="15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90" name="Google Shape;290;p19"/>
          <p:cNvSpPr txBox="1">
            <a:spLocks noGrp="1"/>
          </p:cNvSpPr>
          <p:nvPr>
            <p:ph type="subTitle" idx="1"/>
          </p:nvPr>
        </p:nvSpPr>
        <p:spPr>
          <a:xfrm>
            <a:off x="3233433" y="2050400"/>
            <a:ext cx="5725200" cy="15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9"/>
          <p:cNvSpPr txBox="1"/>
          <p:nvPr/>
        </p:nvSpPr>
        <p:spPr>
          <a:xfrm>
            <a:off x="2499333" y="4712467"/>
            <a:ext cx="7193200" cy="6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 This presentation template was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333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and content by </a:t>
            </a:r>
            <a:r>
              <a:rPr lang="en" sz="1333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Eliana Delacour</a:t>
            </a:r>
            <a:endParaRPr sz="1333" b="1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564590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4" name="Google Shape;294;p20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95" name="Google Shape;295;p20"/>
          <p:cNvGrpSpPr/>
          <p:nvPr/>
        </p:nvGrpSpPr>
        <p:grpSpPr>
          <a:xfrm>
            <a:off x="-101098" y="6024541"/>
            <a:ext cx="12350907" cy="949489"/>
            <a:chOff x="-69775" y="4451750"/>
            <a:chExt cx="9024922" cy="712117"/>
          </a:xfrm>
        </p:grpSpPr>
        <p:sp>
          <p:nvSpPr>
            <p:cNvPr id="296" name="Google Shape;296;p20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20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20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9" name="Google Shape;299;p20"/>
          <p:cNvGrpSpPr/>
          <p:nvPr/>
        </p:nvGrpSpPr>
        <p:grpSpPr>
          <a:xfrm>
            <a:off x="-101108" y="6226988"/>
            <a:ext cx="12317951" cy="767109"/>
            <a:chOff x="-75831" y="4603488"/>
            <a:chExt cx="9238463" cy="575332"/>
          </a:xfrm>
        </p:grpSpPr>
        <p:sp>
          <p:nvSpPr>
            <p:cNvPr id="300" name="Google Shape;300;p20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20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20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20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4" name="Google Shape;304;p20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" name="Google Shape;305;p20"/>
          <p:cNvSpPr/>
          <p:nvPr/>
        </p:nvSpPr>
        <p:spPr>
          <a:xfrm>
            <a:off x="-86332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301538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1"/>
          <p:cNvSpPr/>
          <p:nvPr/>
        </p:nvSpPr>
        <p:spPr>
          <a:xfrm>
            <a:off x="1" y="67"/>
            <a:ext cx="12192273" cy="1265223"/>
          </a:xfrm>
          <a:custGeom>
            <a:avLst/>
            <a:gdLst/>
            <a:ahLst/>
            <a:cxnLst/>
            <a:rect l="l" t="t" r="r" b="b"/>
            <a:pathLst>
              <a:path w="185754" h="43113" extrusionOk="0">
                <a:moveTo>
                  <a:pt x="0" y="1"/>
                </a:moveTo>
                <a:lnTo>
                  <a:pt x="0" y="43113"/>
                </a:lnTo>
                <a:cubicBezTo>
                  <a:pt x="9890" y="27140"/>
                  <a:pt x="47718" y="15246"/>
                  <a:pt x="92877" y="15246"/>
                </a:cubicBezTo>
                <a:cubicBezTo>
                  <a:pt x="138036" y="15246"/>
                  <a:pt x="175864" y="27140"/>
                  <a:pt x="185754" y="43113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" name="Google Shape;308;p21"/>
          <p:cNvSpPr/>
          <p:nvPr/>
        </p:nvSpPr>
        <p:spPr>
          <a:xfrm>
            <a:off x="1" y="67"/>
            <a:ext cx="12192273" cy="936071"/>
          </a:xfrm>
          <a:custGeom>
            <a:avLst/>
            <a:gdLst/>
            <a:ahLst/>
            <a:cxnLst/>
            <a:rect l="l" t="t" r="r" b="b"/>
            <a:pathLst>
              <a:path w="185754" h="31897" extrusionOk="0">
                <a:moveTo>
                  <a:pt x="0" y="1"/>
                </a:moveTo>
                <a:lnTo>
                  <a:pt x="0" y="31897"/>
                </a:lnTo>
                <a:cubicBezTo>
                  <a:pt x="9890" y="15925"/>
                  <a:pt x="47718" y="4032"/>
                  <a:pt x="92877" y="4032"/>
                </a:cubicBezTo>
                <a:cubicBezTo>
                  <a:pt x="138036" y="4032"/>
                  <a:pt x="175864" y="15925"/>
                  <a:pt x="185754" y="31897"/>
                </a:cubicBezTo>
                <a:lnTo>
                  <a:pt x="185754" y="1"/>
                </a:lnTo>
                <a:close/>
              </a:path>
            </a:pathLst>
          </a:custGeom>
          <a:solidFill>
            <a:srgbClr val="222222">
              <a:alpha val="62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09" name="Google Shape;309;p21"/>
          <p:cNvGrpSpPr/>
          <p:nvPr/>
        </p:nvGrpSpPr>
        <p:grpSpPr>
          <a:xfrm flipH="1">
            <a:off x="-69531" y="6024541"/>
            <a:ext cx="12350907" cy="949489"/>
            <a:chOff x="-69775" y="4451750"/>
            <a:chExt cx="9024922" cy="712117"/>
          </a:xfrm>
        </p:grpSpPr>
        <p:sp>
          <p:nvSpPr>
            <p:cNvPr id="310" name="Google Shape;310;p21"/>
            <p:cNvSpPr/>
            <p:nvPr/>
          </p:nvSpPr>
          <p:spPr>
            <a:xfrm>
              <a:off x="-6977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21"/>
            <p:cNvSpPr/>
            <p:nvPr/>
          </p:nvSpPr>
          <p:spPr>
            <a:xfrm flipH="1">
              <a:off x="2903950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21"/>
            <p:cNvSpPr/>
            <p:nvPr/>
          </p:nvSpPr>
          <p:spPr>
            <a:xfrm>
              <a:off x="5892225" y="4451750"/>
              <a:ext cx="3062922" cy="712117"/>
            </a:xfrm>
            <a:custGeom>
              <a:avLst/>
              <a:gdLst/>
              <a:ahLst/>
              <a:cxnLst/>
              <a:rect l="l" t="t" r="r" b="b"/>
              <a:pathLst>
                <a:path w="74569" h="17337" extrusionOk="0">
                  <a:moveTo>
                    <a:pt x="71470" y="1"/>
                  </a:moveTo>
                  <a:cubicBezTo>
                    <a:pt x="70177" y="1"/>
                    <a:pt x="68838" y="567"/>
                    <a:pt x="68046" y="1702"/>
                  </a:cubicBezTo>
                  <a:cubicBezTo>
                    <a:pt x="67260" y="740"/>
                    <a:pt x="66449" y="245"/>
                    <a:pt x="65644" y="245"/>
                  </a:cubicBezTo>
                  <a:cubicBezTo>
                    <a:pt x="64753" y="245"/>
                    <a:pt x="63868" y="850"/>
                    <a:pt x="63031" y="2095"/>
                  </a:cubicBezTo>
                  <a:cubicBezTo>
                    <a:pt x="62401" y="1600"/>
                    <a:pt x="61665" y="1328"/>
                    <a:pt x="60922" y="1328"/>
                  </a:cubicBezTo>
                  <a:cubicBezTo>
                    <a:pt x="59678" y="1328"/>
                    <a:pt x="58413" y="2091"/>
                    <a:pt x="57590" y="3854"/>
                  </a:cubicBezTo>
                  <a:cubicBezTo>
                    <a:pt x="57184" y="2715"/>
                    <a:pt x="56254" y="2083"/>
                    <a:pt x="55345" y="2083"/>
                  </a:cubicBezTo>
                  <a:cubicBezTo>
                    <a:pt x="54494" y="2083"/>
                    <a:pt x="53661" y="2638"/>
                    <a:pt x="53296" y="3854"/>
                  </a:cubicBezTo>
                  <a:cubicBezTo>
                    <a:pt x="52379" y="2862"/>
                    <a:pt x="51411" y="2453"/>
                    <a:pt x="50530" y="2453"/>
                  </a:cubicBezTo>
                  <a:cubicBezTo>
                    <a:pt x="49037" y="2453"/>
                    <a:pt x="47797" y="3631"/>
                    <a:pt x="47494" y="5143"/>
                  </a:cubicBezTo>
                  <a:cubicBezTo>
                    <a:pt x="46894" y="3550"/>
                    <a:pt x="45720" y="2860"/>
                    <a:pt x="44554" y="2860"/>
                  </a:cubicBezTo>
                  <a:cubicBezTo>
                    <a:pt x="43515" y="2860"/>
                    <a:pt x="42482" y="3409"/>
                    <a:pt x="41871" y="4357"/>
                  </a:cubicBezTo>
                  <a:cubicBezTo>
                    <a:pt x="41079" y="3516"/>
                    <a:pt x="40300" y="3111"/>
                    <a:pt x="39532" y="3111"/>
                  </a:cubicBezTo>
                  <a:cubicBezTo>
                    <a:pt x="38744" y="3111"/>
                    <a:pt x="37968" y="3538"/>
                    <a:pt x="37203" y="4357"/>
                  </a:cubicBezTo>
                  <a:cubicBezTo>
                    <a:pt x="36524" y="3421"/>
                    <a:pt x="35822" y="2914"/>
                    <a:pt x="35094" y="2914"/>
                  </a:cubicBezTo>
                  <a:cubicBezTo>
                    <a:pt x="34402" y="2914"/>
                    <a:pt x="33686" y="3372"/>
                    <a:pt x="32942" y="4357"/>
                  </a:cubicBezTo>
                  <a:cubicBezTo>
                    <a:pt x="31368" y="2158"/>
                    <a:pt x="29738" y="1159"/>
                    <a:pt x="28061" y="1159"/>
                  </a:cubicBezTo>
                  <a:cubicBezTo>
                    <a:pt x="26545" y="1159"/>
                    <a:pt x="24990" y="1976"/>
                    <a:pt x="23404" y="3461"/>
                  </a:cubicBezTo>
                  <a:cubicBezTo>
                    <a:pt x="23003" y="2067"/>
                    <a:pt x="22373" y="1520"/>
                    <a:pt x="21593" y="1520"/>
                  </a:cubicBezTo>
                  <a:cubicBezTo>
                    <a:pt x="20915" y="1520"/>
                    <a:pt x="20124" y="1935"/>
                    <a:pt x="19274" y="2565"/>
                  </a:cubicBezTo>
                  <a:cubicBezTo>
                    <a:pt x="18211" y="1393"/>
                    <a:pt x="16972" y="900"/>
                    <a:pt x="15846" y="900"/>
                  </a:cubicBezTo>
                  <a:cubicBezTo>
                    <a:pt x="13904" y="900"/>
                    <a:pt x="12295" y="2366"/>
                    <a:pt x="12489" y="4357"/>
                  </a:cubicBezTo>
                  <a:cubicBezTo>
                    <a:pt x="11921" y="3568"/>
                    <a:pt x="11351" y="3177"/>
                    <a:pt x="10779" y="3177"/>
                  </a:cubicBezTo>
                  <a:cubicBezTo>
                    <a:pt x="10204" y="3177"/>
                    <a:pt x="9626" y="3573"/>
                    <a:pt x="9048" y="4357"/>
                  </a:cubicBezTo>
                  <a:cubicBezTo>
                    <a:pt x="8618" y="3936"/>
                    <a:pt x="8202" y="3763"/>
                    <a:pt x="7793" y="3763"/>
                  </a:cubicBezTo>
                  <a:cubicBezTo>
                    <a:pt x="7317" y="3763"/>
                    <a:pt x="6852" y="4000"/>
                    <a:pt x="6393" y="4357"/>
                  </a:cubicBezTo>
                  <a:cubicBezTo>
                    <a:pt x="6393" y="4357"/>
                    <a:pt x="4776" y="2565"/>
                    <a:pt x="2882" y="2565"/>
                  </a:cubicBezTo>
                  <a:cubicBezTo>
                    <a:pt x="1935" y="2565"/>
                    <a:pt x="919" y="3013"/>
                    <a:pt x="1" y="4357"/>
                  </a:cubicBezTo>
                  <a:lnTo>
                    <a:pt x="547" y="16636"/>
                  </a:lnTo>
                  <a:lnTo>
                    <a:pt x="73859" y="17336"/>
                  </a:lnTo>
                  <a:lnTo>
                    <a:pt x="74568" y="1604"/>
                  </a:lnTo>
                  <a:cubicBezTo>
                    <a:pt x="73943" y="536"/>
                    <a:pt x="72728" y="1"/>
                    <a:pt x="71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3" name="Google Shape;313;p21"/>
          <p:cNvGrpSpPr/>
          <p:nvPr/>
        </p:nvGrpSpPr>
        <p:grpSpPr>
          <a:xfrm flipH="1">
            <a:off x="-36565" y="6226988"/>
            <a:ext cx="12317951" cy="767109"/>
            <a:chOff x="-75831" y="4603488"/>
            <a:chExt cx="9238463" cy="575332"/>
          </a:xfrm>
        </p:grpSpPr>
        <p:sp>
          <p:nvSpPr>
            <p:cNvPr id="314" name="Google Shape;314;p21"/>
            <p:cNvSpPr/>
            <p:nvPr/>
          </p:nvSpPr>
          <p:spPr>
            <a:xfrm>
              <a:off x="6419335" y="4603488"/>
              <a:ext cx="2743298" cy="575332"/>
            </a:xfrm>
            <a:custGeom>
              <a:avLst/>
              <a:gdLst/>
              <a:ahLst/>
              <a:cxnLst/>
              <a:rect l="l" t="t" r="r" b="b"/>
              <a:pathLst>
                <a:path w="73311" h="15375" extrusionOk="0">
                  <a:moveTo>
                    <a:pt x="65559" y="1"/>
                  </a:moveTo>
                  <a:cubicBezTo>
                    <a:pt x="60732" y="1"/>
                    <a:pt x="56258" y="2847"/>
                    <a:pt x="54803" y="6525"/>
                  </a:cubicBezTo>
                  <a:cubicBezTo>
                    <a:pt x="54465" y="4821"/>
                    <a:pt x="53371" y="3924"/>
                    <a:pt x="52185" y="3924"/>
                  </a:cubicBezTo>
                  <a:cubicBezTo>
                    <a:pt x="51154" y="3924"/>
                    <a:pt x="50052" y="4602"/>
                    <a:pt x="49317" y="6018"/>
                  </a:cubicBezTo>
                  <a:cubicBezTo>
                    <a:pt x="48721" y="5180"/>
                    <a:pt x="48025" y="4722"/>
                    <a:pt x="47395" y="4722"/>
                  </a:cubicBezTo>
                  <a:cubicBezTo>
                    <a:pt x="46624" y="4722"/>
                    <a:pt x="45954" y="5407"/>
                    <a:pt x="45688" y="6918"/>
                  </a:cubicBezTo>
                  <a:cubicBezTo>
                    <a:pt x="44641" y="4454"/>
                    <a:pt x="42849" y="3374"/>
                    <a:pt x="40963" y="3374"/>
                  </a:cubicBezTo>
                  <a:cubicBezTo>
                    <a:pt x="39040" y="3374"/>
                    <a:pt x="37019" y="4499"/>
                    <a:pt x="35596" y="6427"/>
                  </a:cubicBezTo>
                  <a:cubicBezTo>
                    <a:pt x="35610" y="5088"/>
                    <a:pt x="34626" y="3767"/>
                    <a:pt x="33347" y="3767"/>
                  </a:cubicBezTo>
                  <a:cubicBezTo>
                    <a:pt x="32579" y="3767"/>
                    <a:pt x="31705" y="4244"/>
                    <a:pt x="30877" y="5479"/>
                  </a:cubicBezTo>
                  <a:cubicBezTo>
                    <a:pt x="30590" y="4008"/>
                    <a:pt x="29742" y="3291"/>
                    <a:pt x="28885" y="3291"/>
                  </a:cubicBezTo>
                  <a:cubicBezTo>
                    <a:pt x="28057" y="3291"/>
                    <a:pt x="27222" y="3961"/>
                    <a:pt x="26878" y="5268"/>
                  </a:cubicBezTo>
                  <a:cubicBezTo>
                    <a:pt x="25901" y="3940"/>
                    <a:pt x="24955" y="3337"/>
                    <a:pt x="24037" y="3337"/>
                  </a:cubicBezTo>
                  <a:cubicBezTo>
                    <a:pt x="23051" y="3337"/>
                    <a:pt x="22095" y="4031"/>
                    <a:pt x="21164" y="5268"/>
                  </a:cubicBezTo>
                  <a:cubicBezTo>
                    <a:pt x="20473" y="4209"/>
                    <a:pt x="19764" y="3715"/>
                    <a:pt x="19038" y="3715"/>
                  </a:cubicBezTo>
                  <a:cubicBezTo>
                    <a:pt x="18300" y="3715"/>
                    <a:pt x="17545" y="4226"/>
                    <a:pt x="16775" y="5175"/>
                  </a:cubicBezTo>
                  <a:cubicBezTo>
                    <a:pt x="15728" y="3756"/>
                    <a:pt x="14372" y="3095"/>
                    <a:pt x="13063" y="3095"/>
                  </a:cubicBezTo>
                  <a:cubicBezTo>
                    <a:pt x="11474" y="3095"/>
                    <a:pt x="9954" y="4070"/>
                    <a:pt x="9144" y="5845"/>
                  </a:cubicBezTo>
                  <a:cubicBezTo>
                    <a:pt x="8451" y="4797"/>
                    <a:pt x="7609" y="4256"/>
                    <a:pt x="6779" y="4256"/>
                  </a:cubicBezTo>
                  <a:cubicBezTo>
                    <a:pt x="5923" y="4256"/>
                    <a:pt x="5080" y="4831"/>
                    <a:pt x="4425" y="6018"/>
                  </a:cubicBezTo>
                  <a:cubicBezTo>
                    <a:pt x="4080" y="4963"/>
                    <a:pt x="3287" y="4391"/>
                    <a:pt x="2454" y="4391"/>
                  </a:cubicBezTo>
                  <a:cubicBezTo>
                    <a:pt x="1472" y="4391"/>
                    <a:pt x="432" y="5186"/>
                    <a:pt x="1" y="6918"/>
                  </a:cubicBezTo>
                  <a:lnTo>
                    <a:pt x="1" y="15374"/>
                  </a:lnTo>
                  <a:lnTo>
                    <a:pt x="72776" y="14686"/>
                  </a:lnTo>
                  <a:lnTo>
                    <a:pt x="73310" y="2844"/>
                  </a:lnTo>
                  <a:cubicBezTo>
                    <a:pt x="70908" y="841"/>
                    <a:pt x="68182" y="1"/>
                    <a:pt x="6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21"/>
            <p:cNvSpPr/>
            <p:nvPr/>
          </p:nvSpPr>
          <p:spPr>
            <a:xfrm>
              <a:off x="-75831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21"/>
            <p:cNvSpPr/>
            <p:nvPr/>
          </p:nvSpPr>
          <p:spPr>
            <a:xfrm flipH="1">
              <a:off x="25853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21"/>
            <p:cNvSpPr/>
            <p:nvPr/>
          </p:nvSpPr>
          <p:spPr>
            <a:xfrm>
              <a:off x="5215294" y="4777159"/>
              <a:ext cx="2704718" cy="401217"/>
            </a:xfrm>
            <a:custGeom>
              <a:avLst/>
              <a:gdLst/>
              <a:ahLst/>
              <a:cxnLst/>
              <a:rect l="l" t="t" r="r" b="b"/>
              <a:pathLst>
                <a:path w="72280" h="10722" extrusionOk="0">
                  <a:moveTo>
                    <a:pt x="2545" y="1"/>
                  </a:moveTo>
                  <a:cubicBezTo>
                    <a:pt x="1494" y="136"/>
                    <a:pt x="534" y="658"/>
                    <a:pt x="1" y="1567"/>
                  </a:cubicBezTo>
                  <a:lnTo>
                    <a:pt x="414" y="10722"/>
                  </a:lnTo>
                  <a:lnTo>
                    <a:pt x="71942" y="10045"/>
                  </a:lnTo>
                  <a:lnTo>
                    <a:pt x="72279" y="2589"/>
                  </a:lnTo>
                  <a:cubicBezTo>
                    <a:pt x="72080" y="2547"/>
                    <a:pt x="71883" y="2529"/>
                    <a:pt x="71688" y="2529"/>
                  </a:cubicBezTo>
                  <a:cubicBezTo>
                    <a:pt x="69794" y="2529"/>
                    <a:pt x="68177" y="4320"/>
                    <a:pt x="68177" y="4320"/>
                  </a:cubicBezTo>
                  <a:cubicBezTo>
                    <a:pt x="67718" y="3963"/>
                    <a:pt x="67253" y="3726"/>
                    <a:pt x="66776" y="3726"/>
                  </a:cubicBezTo>
                  <a:cubicBezTo>
                    <a:pt x="66368" y="3726"/>
                    <a:pt x="65951" y="3900"/>
                    <a:pt x="65522" y="4320"/>
                  </a:cubicBezTo>
                  <a:cubicBezTo>
                    <a:pt x="64943" y="3536"/>
                    <a:pt x="64366" y="3140"/>
                    <a:pt x="63790" y="3140"/>
                  </a:cubicBezTo>
                  <a:cubicBezTo>
                    <a:pt x="63219" y="3140"/>
                    <a:pt x="62649" y="3531"/>
                    <a:pt x="62080" y="4320"/>
                  </a:cubicBezTo>
                  <a:cubicBezTo>
                    <a:pt x="62274" y="2329"/>
                    <a:pt x="60665" y="863"/>
                    <a:pt x="58724" y="863"/>
                  </a:cubicBezTo>
                  <a:cubicBezTo>
                    <a:pt x="57598" y="863"/>
                    <a:pt x="56359" y="1357"/>
                    <a:pt x="55296" y="2528"/>
                  </a:cubicBezTo>
                  <a:cubicBezTo>
                    <a:pt x="54854" y="2201"/>
                    <a:pt x="54428" y="1933"/>
                    <a:pt x="54025" y="1749"/>
                  </a:cubicBezTo>
                  <a:cubicBezTo>
                    <a:pt x="54006" y="1794"/>
                    <a:pt x="53987" y="1839"/>
                    <a:pt x="53969" y="1884"/>
                  </a:cubicBezTo>
                  <a:cubicBezTo>
                    <a:pt x="53957" y="1823"/>
                    <a:pt x="53942" y="1765"/>
                    <a:pt x="53928" y="1707"/>
                  </a:cubicBezTo>
                  <a:cubicBezTo>
                    <a:pt x="53592" y="1564"/>
                    <a:pt x="53273" y="1485"/>
                    <a:pt x="52976" y="1485"/>
                  </a:cubicBezTo>
                  <a:cubicBezTo>
                    <a:pt x="52196" y="1485"/>
                    <a:pt x="51566" y="2031"/>
                    <a:pt x="51166" y="3425"/>
                  </a:cubicBezTo>
                  <a:cubicBezTo>
                    <a:pt x="49580" y="1940"/>
                    <a:pt x="48025" y="1123"/>
                    <a:pt x="46509" y="1123"/>
                  </a:cubicBezTo>
                  <a:cubicBezTo>
                    <a:pt x="46035" y="1123"/>
                    <a:pt x="45564" y="1203"/>
                    <a:pt x="45097" y="1368"/>
                  </a:cubicBezTo>
                  <a:cubicBezTo>
                    <a:pt x="44997" y="1629"/>
                    <a:pt x="44915" y="1931"/>
                    <a:pt x="44854" y="2277"/>
                  </a:cubicBezTo>
                  <a:cubicBezTo>
                    <a:pt x="44755" y="2041"/>
                    <a:pt x="44647" y="1819"/>
                    <a:pt x="44534" y="1609"/>
                  </a:cubicBezTo>
                  <a:cubicBezTo>
                    <a:pt x="43546" y="2106"/>
                    <a:pt x="42576" y="2994"/>
                    <a:pt x="41628" y="4320"/>
                  </a:cubicBezTo>
                  <a:cubicBezTo>
                    <a:pt x="40883" y="3335"/>
                    <a:pt x="40167" y="2877"/>
                    <a:pt x="39475" y="2877"/>
                  </a:cubicBezTo>
                  <a:cubicBezTo>
                    <a:pt x="38747" y="2877"/>
                    <a:pt x="38045" y="3385"/>
                    <a:pt x="37366" y="4320"/>
                  </a:cubicBezTo>
                  <a:cubicBezTo>
                    <a:pt x="36601" y="3501"/>
                    <a:pt x="35825" y="3074"/>
                    <a:pt x="35037" y="3074"/>
                  </a:cubicBezTo>
                  <a:cubicBezTo>
                    <a:pt x="34270" y="3074"/>
                    <a:pt x="33491" y="3479"/>
                    <a:pt x="32699" y="4320"/>
                  </a:cubicBezTo>
                  <a:cubicBezTo>
                    <a:pt x="32087" y="3372"/>
                    <a:pt x="31055" y="2823"/>
                    <a:pt x="30015" y="2823"/>
                  </a:cubicBezTo>
                  <a:cubicBezTo>
                    <a:pt x="28850" y="2823"/>
                    <a:pt x="27675" y="3513"/>
                    <a:pt x="27074" y="5106"/>
                  </a:cubicBezTo>
                  <a:cubicBezTo>
                    <a:pt x="26772" y="3595"/>
                    <a:pt x="25533" y="2417"/>
                    <a:pt x="24040" y="2417"/>
                  </a:cubicBezTo>
                  <a:cubicBezTo>
                    <a:pt x="23160" y="2417"/>
                    <a:pt x="22191" y="2826"/>
                    <a:pt x="21274" y="3818"/>
                  </a:cubicBezTo>
                  <a:cubicBezTo>
                    <a:pt x="20909" y="2602"/>
                    <a:pt x="20076" y="2046"/>
                    <a:pt x="19224" y="2046"/>
                  </a:cubicBezTo>
                  <a:cubicBezTo>
                    <a:pt x="18316" y="2046"/>
                    <a:pt x="17386" y="2679"/>
                    <a:pt x="16980" y="3818"/>
                  </a:cubicBezTo>
                  <a:cubicBezTo>
                    <a:pt x="16157" y="2055"/>
                    <a:pt x="14892" y="1292"/>
                    <a:pt x="13647" y="1292"/>
                  </a:cubicBezTo>
                  <a:cubicBezTo>
                    <a:pt x="12904" y="1292"/>
                    <a:pt x="12168" y="1564"/>
                    <a:pt x="11538" y="2058"/>
                  </a:cubicBezTo>
                  <a:cubicBezTo>
                    <a:pt x="10701" y="814"/>
                    <a:pt x="9817" y="209"/>
                    <a:pt x="8927" y="209"/>
                  </a:cubicBezTo>
                  <a:cubicBezTo>
                    <a:pt x="8917" y="209"/>
                    <a:pt x="8908" y="209"/>
                    <a:pt x="8899" y="209"/>
                  </a:cubicBezTo>
                  <a:cubicBezTo>
                    <a:pt x="8676" y="507"/>
                    <a:pt x="8478" y="837"/>
                    <a:pt x="8310" y="1204"/>
                  </a:cubicBezTo>
                  <a:cubicBezTo>
                    <a:pt x="8143" y="951"/>
                    <a:pt x="7967" y="729"/>
                    <a:pt x="7785" y="537"/>
                  </a:cubicBezTo>
                  <a:cubicBezTo>
                    <a:pt x="7361" y="780"/>
                    <a:pt x="6939" y="1157"/>
                    <a:pt x="6524" y="1665"/>
                  </a:cubicBezTo>
                  <a:cubicBezTo>
                    <a:pt x="6022" y="947"/>
                    <a:pt x="5302" y="458"/>
                    <a:pt x="4513" y="194"/>
                  </a:cubicBezTo>
                  <a:cubicBezTo>
                    <a:pt x="4181" y="480"/>
                    <a:pt x="3868" y="873"/>
                    <a:pt x="3591" y="1377"/>
                  </a:cubicBezTo>
                  <a:cubicBezTo>
                    <a:pt x="3379" y="729"/>
                    <a:pt x="2999" y="264"/>
                    <a:pt x="2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8" name="Google Shape;318;p21"/>
          <p:cNvSpPr/>
          <p:nvPr/>
        </p:nvSpPr>
        <p:spPr>
          <a:xfrm flipH="1">
            <a:off x="-101107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9" name="Google Shape;319;p21"/>
          <p:cNvSpPr/>
          <p:nvPr/>
        </p:nvSpPr>
        <p:spPr>
          <a:xfrm flipH="1">
            <a:off x="10173960" y="6417940"/>
            <a:ext cx="2092651" cy="556155"/>
          </a:xfrm>
          <a:custGeom>
            <a:avLst/>
            <a:gdLst/>
            <a:ahLst/>
            <a:cxnLst/>
            <a:rect l="l" t="t" r="r" b="b"/>
            <a:pathLst>
              <a:path w="32068" h="8523" extrusionOk="0">
                <a:moveTo>
                  <a:pt x="6341" y="0"/>
                </a:moveTo>
                <a:cubicBezTo>
                  <a:pt x="5190" y="0"/>
                  <a:pt x="4116" y="663"/>
                  <a:pt x="3945" y="2032"/>
                </a:cubicBezTo>
                <a:cubicBezTo>
                  <a:pt x="3131" y="1088"/>
                  <a:pt x="2434" y="655"/>
                  <a:pt x="1838" y="655"/>
                </a:cubicBezTo>
                <a:cubicBezTo>
                  <a:pt x="1115" y="655"/>
                  <a:pt x="538" y="1291"/>
                  <a:pt x="77" y="2426"/>
                </a:cubicBezTo>
                <a:lnTo>
                  <a:pt x="0" y="8523"/>
                </a:lnTo>
                <a:lnTo>
                  <a:pt x="0" y="8523"/>
                </a:lnTo>
                <a:lnTo>
                  <a:pt x="32068" y="7965"/>
                </a:lnTo>
                <a:cubicBezTo>
                  <a:pt x="31648" y="6152"/>
                  <a:pt x="30737" y="5036"/>
                  <a:pt x="29038" y="5036"/>
                </a:cubicBezTo>
                <a:cubicBezTo>
                  <a:pt x="28364" y="5036"/>
                  <a:pt x="27566" y="5211"/>
                  <a:pt x="26626" y="5589"/>
                </a:cubicBezTo>
                <a:cubicBezTo>
                  <a:pt x="25640" y="4266"/>
                  <a:pt x="24580" y="3141"/>
                  <a:pt x="23105" y="3141"/>
                </a:cubicBezTo>
                <a:cubicBezTo>
                  <a:pt x="22334" y="3141"/>
                  <a:pt x="21449" y="3449"/>
                  <a:pt x="20401" y="4196"/>
                </a:cubicBezTo>
                <a:cubicBezTo>
                  <a:pt x="19770" y="2937"/>
                  <a:pt x="18716" y="2161"/>
                  <a:pt x="17552" y="2161"/>
                </a:cubicBezTo>
                <a:cubicBezTo>
                  <a:pt x="16777" y="2161"/>
                  <a:pt x="15953" y="2504"/>
                  <a:pt x="15171" y="3278"/>
                </a:cubicBezTo>
                <a:cubicBezTo>
                  <a:pt x="14663" y="1007"/>
                  <a:pt x="13235" y="36"/>
                  <a:pt x="11832" y="36"/>
                </a:cubicBezTo>
                <a:cubicBezTo>
                  <a:pt x="10745" y="36"/>
                  <a:pt x="9674" y="620"/>
                  <a:pt x="9058" y="1633"/>
                </a:cubicBezTo>
                <a:cubicBezTo>
                  <a:pt x="8510" y="555"/>
                  <a:pt x="7393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409499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9433367" y="3659169"/>
            <a:ext cx="2758581" cy="3222388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53467" y="2888867"/>
            <a:ext cx="10285200" cy="155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rot="-9899659">
            <a:off x="11358067" y="327760"/>
            <a:ext cx="538187" cy="385727"/>
          </a:xfrm>
          <a:custGeom>
            <a:avLst/>
            <a:gdLst/>
            <a:ahLst/>
            <a:cxnLst/>
            <a:rect l="l" t="t" r="r" b="b"/>
            <a:pathLst>
              <a:path w="216598" h="155899" extrusionOk="0">
                <a:moveTo>
                  <a:pt x="88020" y="0"/>
                </a:moveTo>
                <a:cubicBezTo>
                  <a:pt x="69488" y="0"/>
                  <a:pt x="51028" y="6505"/>
                  <a:pt x="35651" y="21882"/>
                </a:cubicBezTo>
                <a:cubicBezTo>
                  <a:pt x="0" y="57532"/>
                  <a:pt x="52721" y="155899"/>
                  <a:pt x="113272" y="155899"/>
                </a:cubicBezTo>
                <a:cubicBezTo>
                  <a:pt x="128447" y="155899"/>
                  <a:pt x="144113" y="149721"/>
                  <a:pt x="159003" y="134830"/>
                </a:cubicBezTo>
                <a:cubicBezTo>
                  <a:pt x="216598" y="77236"/>
                  <a:pt x="151879" y="0"/>
                  <a:pt x="880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959167" y="2104133"/>
            <a:ext cx="102852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4" name="Google Shape;14;p2"/>
          <p:cNvSpPr/>
          <p:nvPr/>
        </p:nvSpPr>
        <p:spPr>
          <a:xfrm rot="-5400000">
            <a:off x="-474022" y="-146154"/>
            <a:ext cx="2854991" cy="2265947"/>
          </a:xfrm>
          <a:custGeom>
            <a:avLst/>
            <a:gdLst/>
            <a:ahLst/>
            <a:cxnLst/>
            <a:rect l="l" t="t" r="r" b="b"/>
            <a:pathLst>
              <a:path w="299894" h="153208" extrusionOk="0">
                <a:moveTo>
                  <a:pt x="142383" y="1"/>
                </a:moveTo>
                <a:cubicBezTo>
                  <a:pt x="81615" y="1"/>
                  <a:pt x="19971" y="6014"/>
                  <a:pt x="12664" y="18362"/>
                </a:cubicBezTo>
                <a:cubicBezTo>
                  <a:pt x="3569" y="33768"/>
                  <a:pt x="0" y="65276"/>
                  <a:pt x="21586" y="80029"/>
                </a:cubicBezTo>
                <a:cubicBezTo>
                  <a:pt x="28350" y="84657"/>
                  <a:pt x="36171" y="86309"/>
                  <a:pt x="44699" y="86309"/>
                </a:cubicBezTo>
                <a:cubicBezTo>
                  <a:pt x="63440" y="86309"/>
                  <a:pt x="85600" y="78331"/>
                  <a:pt x="107494" y="76417"/>
                </a:cubicBezTo>
                <a:cubicBezTo>
                  <a:pt x="110616" y="76140"/>
                  <a:pt x="113576" y="75997"/>
                  <a:pt x="116396" y="75997"/>
                </a:cubicBezTo>
                <a:cubicBezTo>
                  <a:pt x="142309" y="75997"/>
                  <a:pt x="156362" y="88078"/>
                  <a:pt x="175123" y="118849"/>
                </a:cubicBezTo>
                <a:cubicBezTo>
                  <a:pt x="188435" y="140719"/>
                  <a:pt x="213682" y="153208"/>
                  <a:pt x="238295" y="153208"/>
                </a:cubicBezTo>
                <a:cubicBezTo>
                  <a:pt x="251983" y="153208"/>
                  <a:pt x="265475" y="149345"/>
                  <a:pt x="276611" y="141087"/>
                </a:cubicBezTo>
                <a:cubicBezTo>
                  <a:pt x="299894" y="123897"/>
                  <a:pt x="292365" y="30112"/>
                  <a:pt x="262336" y="13270"/>
                </a:cubicBezTo>
                <a:cubicBezTo>
                  <a:pt x="246780" y="4494"/>
                  <a:pt x="194909" y="1"/>
                  <a:pt x="14238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940100" y="4547200"/>
            <a:ext cx="10285200" cy="4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103434" y="4438870"/>
            <a:ext cx="537885" cy="314916"/>
          </a:xfrm>
          <a:custGeom>
            <a:avLst/>
            <a:gdLst/>
            <a:ahLst/>
            <a:cxnLst/>
            <a:rect l="l" t="t" r="r" b="b"/>
            <a:pathLst>
              <a:path w="216598" h="155899" extrusionOk="0">
                <a:moveTo>
                  <a:pt x="88020" y="0"/>
                </a:moveTo>
                <a:cubicBezTo>
                  <a:pt x="69488" y="0"/>
                  <a:pt x="51028" y="6505"/>
                  <a:pt x="35651" y="21882"/>
                </a:cubicBezTo>
                <a:cubicBezTo>
                  <a:pt x="0" y="57532"/>
                  <a:pt x="52721" y="155899"/>
                  <a:pt x="113272" y="155899"/>
                </a:cubicBezTo>
                <a:cubicBezTo>
                  <a:pt x="128447" y="155899"/>
                  <a:pt x="144113" y="149721"/>
                  <a:pt x="159003" y="134830"/>
                </a:cubicBezTo>
                <a:cubicBezTo>
                  <a:pt x="216598" y="77236"/>
                  <a:pt x="151879" y="0"/>
                  <a:pt x="880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" name="Google Shape;17;p2"/>
          <p:cNvGrpSpPr/>
          <p:nvPr/>
        </p:nvGrpSpPr>
        <p:grpSpPr>
          <a:xfrm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18" name="Google Shape;18;p2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 rot="5400000" flipH="1">
              <a:off x="239898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26554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lt2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 rot="10800000" flipH="1">
            <a:off x="9504134" y="-411"/>
            <a:ext cx="2687829" cy="2398411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960033" y="2598684"/>
            <a:ext cx="10272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960033" y="3607967"/>
            <a:ext cx="10272000" cy="3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1" name="Google Shape;31;p3"/>
          <p:cNvSpPr/>
          <p:nvPr/>
        </p:nvSpPr>
        <p:spPr>
          <a:xfrm rot="10800000">
            <a:off x="304" y="283"/>
            <a:ext cx="2687829" cy="2397717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3"/>
          <p:cNvSpPr/>
          <p:nvPr/>
        </p:nvSpPr>
        <p:spPr>
          <a:xfrm rot="-9899659">
            <a:off x="11358067" y="327760"/>
            <a:ext cx="538187" cy="385727"/>
          </a:xfrm>
          <a:custGeom>
            <a:avLst/>
            <a:gdLst/>
            <a:ahLst/>
            <a:cxnLst/>
            <a:rect l="l" t="t" r="r" b="b"/>
            <a:pathLst>
              <a:path w="216598" h="155899" extrusionOk="0">
                <a:moveTo>
                  <a:pt x="88020" y="0"/>
                </a:moveTo>
                <a:cubicBezTo>
                  <a:pt x="69488" y="0"/>
                  <a:pt x="51028" y="6505"/>
                  <a:pt x="35651" y="21882"/>
                </a:cubicBezTo>
                <a:cubicBezTo>
                  <a:pt x="0" y="57532"/>
                  <a:pt x="52721" y="155899"/>
                  <a:pt x="113272" y="155899"/>
                </a:cubicBezTo>
                <a:cubicBezTo>
                  <a:pt x="128447" y="155899"/>
                  <a:pt x="144113" y="149721"/>
                  <a:pt x="159003" y="134830"/>
                </a:cubicBezTo>
                <a:cubicBezTo>
                  <a:pt x="216598" y="77236"/>
                  <a:pt x="151879" y="0"/>
                  <a:pt x="880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3" name="Google Shape;33;p3"/>
          <p:cNvGrpSpPr/>
          <p:nvPr/>
        </p:nvGrpSpPr>
        <p:grpSpPr>
          <a:xfrm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34" name="Google Shape;34;p3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3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3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3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 rot="5400000" flipH="1">
              <a:off x="239898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3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42" name="Google Shape;42;p3"/>
          <p:cNvSpPr txBox="1">
            <a:spLocks noGrp="1"/>
          </p:cNvSpPr>
          <p:nvPr>
            <p:ph type="title" idx="2" hasCustomPrompt="1"/>
          </p:nvPr>
        </p:nvSpPr>
        <p:spPr>
          <a:xfrm>
            <a:off x="972600" y="709500"/>
            <a:ext cx="10246000" cy="17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9834535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46" name="Google Shape;46;p4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47" name="Google Shape;47;p4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4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4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4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4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86877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>
            <a:spLocks noGrp="1"/>
          </p:cNvSpPr>
          <p:nvPr>
            <p:ph type="subTitle" idx="1"/>
          </p:nvPr>
        </p:nvSpPr>
        <p:spPr>
          <a:xfrm>
            <a:off x="1245817" y="3895817"/>
            <a:ext cx="38768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2"/>
          </p:nvPr>
        </p:nvSpPr>
        <p:spPr>
          <a:xfrm>
            <a:off x="7069384" y="3895817"/>
            <a:ext cx="38768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3"/>
          </p:nvPr>
        </p:nvSpPr>
        <p:spPr>
          <a:xfrm>
            <a:off x="1245817" y="4565200"/>
            <a:ext cx="3876800" cy="11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4"/>
          </p:nvPr>
        </p:nvSpPr>
        <p:spPr>
          <a:xfrm>
            <a:off x="7069384" y="4565200"/>
            <a:ext cx="3876800" cy="11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ubik"/>
              <a:buNone/>
              <a:defRPr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62" name="Google Shape;62;p5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63" name="Google Shape;63;p5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5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5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5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5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8" name="Google Shape;68;p5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9" name="Google Shape;69;p5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5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71" name="Google Shape;71;p5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67960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74" name="Google Shape;74;p6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75" name="Google Shape;75;p6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6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6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6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6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80" name="Google Shape;80;p6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81" name="Google Shape;81;p6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6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83" name="Google Shape;83;p6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24305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6" name="Google Shape;86;p7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5019600" cy="31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87" name="Google Shape;87;p7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88" name="Google Shape;88;p7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7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7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7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7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7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16069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/>
          <p:nvPr/>
        </p:nvSpPr>
        <p:spPr>
          <a:xfrm>
            <a:off x="960000" y="713333"/>
            <a:ext cx="10278400" cy="5431200"/>
          </a:xfrm>
          <a:prstGeom prst="roundRect">
            <a:avLst>
              <a:gd name="adj" fmla="val 120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8"/>
          <p:cNvSpPr txBox="1">
            <a:spLocks noGrp="1"/>
          </p:cNvSpPr>
          <p:nvPr>
            <p:ph type="title"/>
          </p:nvPr>
        </p:nvSpPr>
        <p:spPr>
          <a:xfrm>
            <a:off x="1850800" y="1742800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sp>
        <p:nvSpPr>
          <p:cNvPr id="100" name="Google Shape;100;p8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01" name="Google Shape;101;p8"/>
          <p:cNvGrpSpPr/>
          <p:nvPr/>
        </p:nvGrpSpPr>
        <p:grpSpPr>
          <a:xfrm>
            <a:off x="354436" y="199623"/>
            <a:ext cx="11468433" cy="6490136"/>
            <a:chOff x="265826" y="149717"/>
            <a:chExt cx="8601325" cy="4867602"/>
          </a:xfrm>
        </p:grpSpPr>
        <p:sp>
          <p:nvSpPr>
            <p:cNvPr id="102" name="Google Shape;102;p8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8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8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8"/>
            <p:cNvSpPr/>
            <p:nvPr/>
          </p:nvSpPr>
          <p:spPr>
            <a:xfrm rot="-1802570" flipH="1">
              <a:off x="6405574" y="47101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06" name="Google Shape;106;p8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07" name="Google Shape;107;p8"/>
            <p:cNvSpPr/>
            <p:nvPr/>
          </p:nvSpPr>
          <p:spPr>
            <a:xfrm rot="5400000" flipH="1">
              <a:off x="2398989" y="48179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8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3667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"/>
          <p:cNvSpPr/>
          <p:nvPr/>
        </p:nvSpPr>
        <p:spPr>
          <a:xfrm rot="10800000">
            <a:off x="0" y="2"/>
            <a:ext cx="2758581" cy="3222388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9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2" name="Google Shape;112;p9"/>
          <p:cNvSpPr txBox="1">
            <a:spLocks noGrp="1"/>
          </p:cNvSpPr>
          <p:nvPr>
            <p:ph type="subTitle" idx="1"/>
          </p:nvPr>
        </p:nvSpPr>
        <p:spPr>
          <a:xfrm>
            <a:off x="1939800" y="4137467"/>
            <a:ext cx="8312400" cy="9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960000" y="1536633"/>
            <a:ext cx="10272000" cy="20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9"/>
          <p:cNvSpPr/>
          <p:nvPr/>
        </p:nvSpPr>
        <p:spPr>
          <a:xfrm>
            <a:off x="9433367" y="3659169"/>
            <a:ext cx="2758581" cy="3222388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5" name="Google Shape;115;p9"/>
          <p:cNvGrpSpPr/>
          <p:nvPr/>
        </p:nvGrpSpPr>
        <p:grpSpPr>
          <a:xfrm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116" name="Google Shape;116;p9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9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9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9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9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22" name="Google Shape;122;p9"/>
            <p:cNvSpPr/>
            <p:nvPr/>
          </p:nvSpPr>
          <p:spPr>
            <a:xfrm rot="5400000" flipH="1">
              <a:off x="239898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9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52643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6" name="Google Shape;126;p10"/>
          <p:cNvSpPr txBox="1">
            <a:spLocks noGrp="1"/>
          </p:cNvSpPr>
          <p:nvPr>
            <p:ph type="title"/>
          </p:nvPr>
        </p:nvSpPr>
        <p:spPr>
          <a:xfrm>
            <a:off x="984833" y="5323833"/>
            <a:ext cx="10221200" cy="4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7" name="Google Shape;127;p10"/>
          <p:cNvGrpSpPr/>
          <p:nvPr/>
        </p:nvGrpSpPr>
        <p:grpSpPr>
          <a:xfrm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128" name="Google Shape;128;p10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10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10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10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32" name="Google Shape;132;p10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33" name="Google Shape;133;p10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30262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"/>
          <p:cNvSpPr txBox="1">
            <a:spLocks noGrp="1"/>
          </p:cNvSpPr>
          <p:nvPr>
            <p:ph type="title" hasCustomPrompt="1"/>
          </p:nvPr>
        </p:nvSpPr>
        <p:spPr>
          <a:xfrm>
            <a:off x="960000" y="1667000"/>
            <a:ext cx="10246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36" name="Google Shape;136;p11"/>
          <p:cNvSpPr txBox="1">
            <a:spLocks noGrp="1"/>
          </p:cNvSpPr>
          <p:nvPr>
            <p:ph type="subTitle" idx="1"/>
          </p:nvPr>
        </p:nvSpPr>
        <p:spPr>
          <a:xfrm>
            <a:off x="973000" y="4150567"/>
            <a:ext cx="10246000" cy="57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37" name="Google Shape;137;p11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38" name="Google Shape;138;p11"/>
          <p:cNvSpPr/>
          <p:nvPr/>
        </p:nvSpPr>
        <p:spPr>
          <a:xfrm>
            <a:off x="9433367" y="3659169"/>
            <a:ext cx="2758581" cy="3222388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1"/>
          <p:cNvSpPr/>
          <p:nvPr/>
        </p:nvSpPr>
        <p:spPr>
          <a:xfrm rot="10800000">
            <a:off x="0" y="2"/>
            <a:ext cx="2758581" cy="3222388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0" name="Google Shape;140;p11"/>
          <p:cNvGrpSpPr/>
          <p:nvPr/>
        </p:nvGrpSpPr>
        <p:grpSpPr>
          <a:xfrm rot="10800000">
            <a:off x="369081" y="461957"/>
            <a:ext cx="11468433" cy="6219977"/>
            <a:chOff x="265826" y="149717"/>
            <a:chExt cx="8601325" cy="4664983"/>
          </a:xfrm>
        </p:grpSpPr>
        <p:sp>
          <p:nvSpPr>
            <p:cNvPr id="141" name="Google Shape;141;p11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11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11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11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11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46" name="Google Shape;146;p11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47" name="Google Shape;147;p11"/>
            <p:cNvSpPr/>
            <p:nvPr/>
          </p:nvSpPr>
          <p:spPr>
            <a:xfrm rot="5400000" flipH="1">
              <a:off x="239898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11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26913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051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"/>
          <p:cNvSpPr txBox="1">
            <a:spLocks noGrp="1"/>
          </p:cNvSpPr>
          <p:nvPr>
            <p:ph type="title"/>
          </p:nvPr>
        </p:nvSpPr>
        <p:spPr>
          <a:xfrm>
            <a:off x="1099933" y="2355384"/>
            <a:ext cx="30084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subTitle" idx="1"/>
          </p:nvPr>
        </p:nvSpPr>
        <p:spPr>
          <a:xfrm>
            <a:off x="1099933" y="2934217"/>
            <a:ext cx="3008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54" name="Google Shape;154;p13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155" name="Google Shape;155;p13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13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13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13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13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13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163" name="Google Shape;163;p13"/>
          <p:cNvSpPr txBox="1">
            <a:spLocks noGrp="1"/>
          </p:cNvSpPr>
          <p:nvPr>
            <p:ph type="title" idx="2"/>
          </p:nvPr>
        </p:nvSpPr>
        <p:spPr>
          <a:xfrm>
            <a:off x="4591800" y="2347433"/>
            <a:ext cx="30084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64" name="Google Shape;164;p13"/>
          <p:cNvSpPr txBox="1">
            <a:spLocks noGrp="1"/>
          </p:cNvSpPr>
          <p:nvPr>
            <p:ph type="subTitle" idx="3"/>
          </p:nvPr>
        </p:nvSpPr>
        <p:spPr>
          <a:xfrm>
            <a:off x="4591800" y="2926267"/>
            <a:ext cx="3008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title" idx="4"/>
          </p:nvPr>
        </p:nvSpPr>
        <p:spPr>
          <a:xfrm>
            <a:off x="8083667" y="2348600"/>
            <a:ext cx="30084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subTitle" idx="5"/>
          </p:nvPr>
        </p:nvSpPr>
        <p:spPr>
          <a:xfrm>
            <a:off x="8083667" y="2927433"/>
            <a:ext cx="3008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3"/>
          <p:cNvSpPr txBox="1">
            <a:spLocks noGrp="1"/>
          </p:cNvSpPr>
          <p:nvPr>
            <p:ph type="title" idx="6"/>
          </p:nvPr>
        </p:nvSpPr>
        <p:spPr>
          <a:xfrm>
            <a:off x="1099933" y="4650184"/>
            <a:ext cx="30084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subTitle" idx="7"/>
          </p:nvPr>
        </p:nvSpPr>
        <p:spPr>
          <a:xfrm>
            <a:off x="1099933" y="5229017"/>
            <a:ext cx="3008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3"/>
          <p:cNvSpPr txBox="1">
            <a:spLocks noGrp="1"/>
          </p:cNvSpPr>
          <p:nvPr>
            <p:ph type="title" idx="8"/>
          </p:nvPr>
        </p:nvSpPr>
        <p:spPr>
          <a:xfrm>
            <a:off x="4591800" y="4650184"/>
            <a:ext cx="30084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70" name="Google Shape;170;p13"/>
          <p:cNvSpPr txBox="1">
            <a:spLocks noGrp="1"/>
          </p:cNvSpPr>
          <p:nvPr>
            <p:ph type="subTitle" idx="9"/>
          </p:nvPr>
        </p:nvSpPr>
        <p:spPr>
          <a:xfrm>
            <a:off x="4591800" y="5229017"/>
            <a:ext cx="3008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3"/>
          <p:cNvSpPr txBox="1">
            <a:spLocks noGrp="1"/>
          </p:cNvSpPr>
          <p:nvPr>
            <p:ph type="title" idx="13"/>
          </p:nvPr>
        </p:nvSpPr>
        <p:spPr>
          <a:xfrm>
            <a:off x="8083667" y="4650184"/>
            <a:ext cx="30084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14"/>
          </p:nvPr>
        </p:nvSpPr>
        <p:spPr>
          <a:xfrm>
            <a:off x="8083667" y="5229017"/>
            <a:ext cx="3008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title" idx="15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title" idx="16" hasCustomPrompt="1"/>
          </p:nvPr>
        </p:nvSpPr>
        <p:spPr>
          <a:xfrm>
            <a:off x="1111500" y="1874467"/>
            <a:ext cx="3008400" cy="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75" name="Google Shape;175;p13"/>
          <p:cNvSpPr txBox="1">
            <a:spLocks noGrp="1"/>
          </p:cNvSpPr>
          <p:nvPr>
            <p:ph type="title" idx="17" hasCustomPrompt="1"/>
          </p:nvPr>
        </p:nvSpPr>
        <p:spPr>
          <a:xfrm>
            <a:off x="4603351" y="1874467"/>
            <a:ext cx="3008400" cy="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76" name="Google Shape;176;p13"/>
          <p:cNvSpPr txBox="1">
            <a:spLocks noGrp="1"/>
          </p:cNvSpPr>
          <p:nvPr>
            <p:ph type="title" idx="18" hasCustomPrompt="1"/>
          </p:nvPr>
        </p:nvSpPr>
        <p:spPr>
          <a:xfrm>
            <a:off x="8095233" y="1874467"/>
            <a:ext cx="3008400" cy="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19" hasCustomPrompt="1"/>
          </p:nvPr>
        </p:nvSpPr>
        <p:spPr>
          <a:xfrm>
            <a:off x="1111500" y="4133633"/>
            <a:ext cx="3008400" cy="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title" idx="20" hasCustomPrompt="1"/>
          </p:nvPr>
        </p:nvSpPr>
        <p:spPr>
          <a:xfrm>
            <a:off x="4603367" y="4133633"/>
            <a:ext cx="3008400" cy="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79" name="Google Shape;179;p13"/>
          <p:cNvSpPr txBox="1">
            <a:spLocks noGrp="1"/>
          </p:cNvSpPr>
          <p:nvPr>
            <p:ph type="title" idx="21" hasCustomPrompt="1"/>
          </p:nvPr>
        </p:nvSpPr>
        <p:spPr>
          <a:xfrm>
            <a:off x="8095233" y="4133633"/>
            <a:ext cx="3008400" cy="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0866012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/>
          <p:nvPr/>
        </p:nvSpPr>
        <p:spPr>
          <a:xfrm>
            <a:off x="960000" y="713333"/>
            <a:ext cx="10278400" cy="5431200"/>
          </a:xfrm>
          <a:prstGeom prst="roundRect">
            <a:avLst>
              <a:gd name="adj" fmla="val 120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14"/>
          <p:cNvSpPr txBox="1">
            <a:spLocks noGrp="1"/>
          </p:cNvSpPr>
          <p:nvPr>
            <p:ph type="title"/>
          </p:nvPr>
        </p:nvSpPr>
        <p:spPr>
          <a:xfrm>
            <a:off x="3050133" y="4714100"/>
            <a:ext cx="6085200" cy="4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83" name="Google Shape;183;p14"/>
          <p:cNvSpPr txBox="1">
            <a:spLocks noGrp="1"/>
          </p:cNvSpPr>
          <p:nvPr>
            <p:ph type="subTitle" idx="1"/>
          </p:nvPr>
        </p:nvSpPr>
        <p:spPr>
          <a:xfrm>
            <a:off x="1940933" y="2281833"/>
            <a:ext cx="8303600" cy="16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84" name="Google Shape;184;p14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85" name="Google Shape;185;p14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186" name="Google Shape;186;p14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4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14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4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4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91" name="Google Shape;191;p14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192" name="Google Shape;192;p14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14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3133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"/>
          <p:cNvSpPr/>
          <p:nvPr/>
        </p:nvSpPr>
        <p:spPr>
          <a:xfrm rot="5400000" flipH="1">
            <a:off x="164338" y="-164196"/>
            <a:ext cx="2069713" cy="2398411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15"/>
          <p:cNvSpPr/>
          <p:nvPr/>
        </p:nvSpPr>
        <p:spPr>
          <a:xfrm rot="5400000">
            <a:off x="205949" y="4666166"/>
            <a:ext cx="1986521" cy="2397717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15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98" name="Google Shape;198;p15"/>
          <p:cNvSpPr txBox="1">
            <a:spLocks noGrp="1"/>
          </p:cNvSpPr>
          <p:nvPr>
            <p:ph type="subTitle" idx="1"/>
          </p:nvPr>
        </p:nvSpPr>
        <p:spPr>
          <a:xfrm>
            <a:off x="953467" y="3315417"/>
            <a:ext cx="5513200" cy="11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9" name="Google Shape;199;p15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200" name="Google Shape;200;p15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15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15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15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15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05" name="Google Shape;205;p15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06" name="Google Shape;206;p15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15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208" name="Google Shape;208;p15"/>
          <p:cNvSpPr txBox="1">
            <a:spLocks noGrp="1"/>
          </p:cNvSpPr>
          <p:nvPr>
            <p:ph type="title"/>
          </p:nvPr>
        </p:nvSpPr>
        <p:spPr>
          <a:xfrm>
            <a:off x="953633" y="2421367"/>
            <a:ext cx="55132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5"/>
          <p:cNvSpPr/>
          <p:nvPr/>
        </p:nvSpPr>
        <p:spPr>
          <a:xfrm rot="10800000">
            <a:off x="2020162" y="844380"/>
            <a:ext cx="2907105" cy="524787"/>
          </a:xfrm>
          <a:custGeom>
            <a:avLst/>
            <a:gdLst/>
            <a:ahLst/>
            <a:cxnLst/>
            <a:rect l="l" t="t" r="r" b="b"/>
            <a:pathLst>
              <a:path w="154963" h="21104" extrusionOk="0">
                <a:moveTo>
                  <a:pt x="0" y="15291"/>
                </a:moveTo>
                <a:cubicBezTo>
                  <a:pt x="9066" y="-2842"/>
                  <a:pt x="40299" y="20123"/>
                  <a:pt x="60556" y="20933"/>
                </a:cubicBezTo>
                <a:cubicBezTo>
                  <a:pt x="77758" y="21621"/>
                  <a:pt x="95375" y="19231"/>
                  <a:pt x="111708" y="13787"/>
                </a:cubicBezTo>
                <a:cubicBezTo>
                  <a:pt x="116975" y="12031"/>
                  <a:pt x="121787" y="9123"/>
                  <a:pt x="126753" y="6640"/>
                </a:cubicBezTo>
                <a:cubicBezTo>
                  <a:pt x="129296" y="5369"/>
                  <a:pt x="134611" y="3435"/>
                  <a:pt x="133148" y="998"/>
                </a:cubicBezTo>
                <a:cubicBezTo>
                  <a:pt x="132499" y="-83"/>
                  <a:pt x="130278" y="-269"/>
                  <a:pt x="129386" y="622"/>
                </a:cubicBezTo>
                <a:cubicBezTo>
                  <a:pt x="127427" y="2580"/>
                  <a:pt x="127976" y="7167"/>
                  <a:pt x="130139" y="8897"/>
                </a:cubicBezTo>
                <a:cubicBezTo>
                  <a:pt x="136605" y="14067"/>
                  <a:pt x="147559" y="11847"/>
                  <a:pt x="154963" y="8145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0" name="Google Shape;210;p15"/>
          <p:cNvSpPr/>
          <p:nvPr/>
        </p:nvSpPr>
        <p:spPr>
          <a:xfrm>
            <a:off x="2020162" y="5328480"/>
            <a:ext cx="2907105" cy="524787"/>
          </a:xfrm>
          <a:custGeom>
            <a:avLst/>
            <a:gdLst/>
            <a:ahLst/>
            <a:cxnLst/>
            <a:rect l="l" t="t" r="r" b="b"/>
            <a:pathLst>
              <a:path w="154963" h="21104" extrusionOk="0">
                <a:moveTo>
                  <a:pt x="0" y="15291"/>
                </a:moveTo>
                <a:cubicBezTo>
                  <a:pt x="9066" y="-2842"/>
                  <a:pt x="40299" y="20123"/>
                  <a:pt x="60556" y="20933"/>
                </a:cubicBezTo>
                <a:cubicBezTo>
                  <a:pt x="77758" y="21621"/>
                  <a:pt x="95375" y="19231"/>
                  <a:pt x="111708" y="13787"/>
                </a:cubicBezTo>
                <a:cubicBezTo>
                  <a:pt x="116975" y="12031"/>
                  <a:pt x="121787" y="9123"/>
                  <a:pt x="126753" y="6640"/>
                </a:cubicBezTo>
                <a:cubicBezTo>
                  <a:pt x="129296" y="5369"/>
                  <a:pt x="134611" y="3435"/>
                  <a:pt x="133148" y="998"/>
                </a:cubicBezTo>
                <a:cubicBezTo>
                  <a:pt x="132499" y="-83"/>
                  <a:pt x="130278" y="-269"/>
                  <a:pt x="129386" y="622"/>
                </a:cubicBezTo>
                <a:cubicBezTo>
                  <a:pt x="127427" y="2580"/>
                  <a:pt x="127976" y="7167"/>
                  <a:pt x="130139" y="8897"/>
                </a:cubicBezTo>
                <a:cubicBezTo>
                  <a:pt x="136605" y="14067"/>
                  <a:pt x="147559" y="11847"/>
                  <a:pt x="154963" y="8145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776131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"/>
          <p:cNvSpPr/>
          <p:nvPr/>
        </p:nvSpPr>
        <p:spPr>
          <a:xfrm rot="-5400000" flipH="1">
            <a:off x="9957938" y="4624223"/>
            <a:ext cx="2069713" cy="2398411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16"/>
          <p:cNvSpPr/>
          <p:nvPr/>
        </p:nvSpPr>
        <p:spPr>
          <a:xfrm rot="-5400000">
            <a:off x="9999521" y="-205445"/>
            <a:ext cx="1986521" cy="2397717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4" name="Google Shape;214;p16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15" name="Google Shape;215;p16"/>
          <p:cNvSpPr txBox="1">
            <a:spLocks noGrp="1"/>
          </p:cNvSpPr>
          <p:nvPr>
            <p:ph type="subTitle" idx="1"/>
          </p:nvPr>
        </p:nvSpPr>
        <p:spPr>
          <a:xfrm>
            <a:off x="5692551" y="3315417"/>
            <a:ext cx="5513200" cy="11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16" name="Google Shape;216;p16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217" name="Google Shape;217;p16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16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16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16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16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22" name="Google Shape;222;p16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6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225" name="Google Shape;225;p16"/>
          <p:cNvSpPr txBox="1">
            <a:spLocks noGrp="1"/>
          </p:cNvSpPr>
          <p:nvPr>
            <p:ph type="title"/>
          </p:nvPr>
        </p:nvSpPr>
        <p:spPr>
          <a:xfrm>
            <a:off x="5692717" y="2421384"/>
            <a:ext cx="55132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16"/>
          <p:cNvSpPr/>
          <p:nvPr/>
        </p:nvSpPr>
        <p:spPr>
          <a:xfrm rot="10800000">
            <a:off x="6747396" y="844380"/>
            <a:ext cx="2907105" cy="524787"/>
          </a:xfrm>
          <a:custGeom>
            <a:avLst/>
            <a:gdLst/>
            <a:ahLst/>
            <a:cxnLst/>
            <a:rect l="l" t="t" r="r" b="b"/>
            <a:pathLst>
              <a:path w="154963" h="21104" extrusionOk="0">
                <a:moveTo>
                  <a:pt x="0" y="15291"/>
                </a:moveTo>
                <a:cubicBezTo>
                  <a:pt x="9066" y="-2842"/>
                  <a:pt x="40299" y="20123"/>
                  <a:pt x="60556" y="20933"/>
                </a:cubicBezTo>
                <a:cubicBezTo>
                  <a:pt x="77758" y="21621"/>
                  <a:pt x="95375" y="19231"/>
                  <a:pt x="111708" y="13787"/>
                </a:cubicBezTo>
                <a:cubicBezTo>
                  <a:pt x="116975" y="12031"/>
                  <a:pt x="121787" y="9123"/>
                  <a:pt x="126753" y="6640"/>
                </a:cubicBezTo>
                <a:cubicBezTo>
                  <a:pt x="129296" y="5369"/>
                  <a:pt x="134611" y="3435"/>
                  <a:pt x="133148" y="998"/>
                </a:cubicBezTo>
                <a:cubicBezTo>
                  <a:pt x="132499" y="-83"/>
                  <a:pt x="130278" y="-269"/>
                  <a:pt x="129386" y="622"/>
                </a:cubicBezTo>
                <a:cubicBezTo>
                  <a:pt x="127427" y="2580"/>
                  <a:pt x="127976" y="7167"/>
                  <a:pt x="130139" y="8897"/>
                </a:cubicBezTo>
                <a:cubicBezTo>
                  <a:pt x="136605" y="14067"/>
                  <a:pt x="147559" y="11847"/>
                  <a:pt x="154963" y="8145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7" name="Google Shape;227;p16"/>
          <p:cNvSpPr/>
          <p:nvPr/>
        </p:nvSpPr>
        <p:spPr>
          <a:xfrm>
            <a:off x="6747396" y="5328480"/>
            <a:ext cx="2907105" cy="524787"/>
          </a:xfrm>
          <a:custGeom>
            <a:avLst/>
            <a:gdLst/>
            <a:ahLst/>
            <a:cxnLst/>
            <a:rect l="l" t="t" r="r" b="b"/>
            <a:pathLst>
              <a:path w="154963" h="21104" extrusionOk="0">
                <a:moveTo>
                  <a:pt x="0" y="15291"/>
                </a:moveTo>
                <a:cubicBezTo>
                  <a:pt x="9066" y="-2842"/>
                  <a:pt x="40299" y="20123"/>
                  <a:pt x="60556" y="20933"/>
                </a:cubicBezTo>
                <a:cubicBezTo>
                  <a:pt x="77758" y="21621"/>
                  <a:pt x="95375" y="19231"/>
                  <a:pt x="111708" y="13787"/>
                </a:cubicBezTo>
                <a:cubicBezTo>
                  <a:pt x="116975" y="12031"/>
                  <a:pt x="121787" y="9123"/>
                  <a:pt x="126753" y="6640"/>
                </a:cubicBezTo>
                <a:cubicBezTo>
                  <a:pt x="129296" y="5369"/>
                  <a:pt x="134611" y="3435"/>
                  <a:pt x="133148" y="998"/>
                </a:cubicBezTo>
                <a:cubicBezTo>
                  <a:pt x="132499" y="-83"/>
                  <a:pt x="130278" y="-269"/>
                  <a:pt x="129386" y="622"/>
                </a:cubicBezTo>
                <a:cubicBezTo>
                  <a:pt x="127427" y="2580"/>
                  <a:pt x="127976" y="7167"/>
                  <a:pt x="130139" y="8897"/>
                </a:cubicBezTo>
                <a:cubicBezTo>
                  <a:pt x="136605" y="14067"/>
                  <a:pt x="147559" y="11847"/>
                  <a:pt x="154963" y="8145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9764763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0" name="Google Shape;230;p17"/>
          <p:cNvSpPr txBox="1">
            <a:spLocks noGrp="1"/>
          </p:cNvSpPr>
          <p:nvPr>
            <p:ph type="subTitle" idx="1"/>
          </p:nvPr>
        </p:nvSpPr>
        <p:spPr>
          <a:xfrm>
            <a:off x="953467" y="4274933"/>
            <a:ext cx="5806400" cy="1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31" name="Google Shape;231;p17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232" name="Google Shape;232;p17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17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17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7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7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38" name="Google Shape;238;p17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7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240" name="Google Shape;240;p17"/>
          <p:cNvSpPr txBox="1">
            <a:spLocks noGrp="1"/>
          </p:cNvSpPr>
          <p:nvPr>
            <p:ph type="title"/>
          </p:nvPr>
        </p:nvSpPr>
        <p:spPr>
          <a:xfrm>
            <a:off x="1332300" y="1910933"/>
            <a:ext cx="5062000" cy="18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92781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43" name="Google Shape;243;p18"/>
          <p:cNvSpPr/>
          <p:nvPr/>
        </p:nvSpPr>
        <p:spPr>
          <a:xfrm rot="10800000">
            <a:off x="-261166" y="5524192"/>
            <a:ext cx="2560095" cy="1583149"/>
          </a:xfrm>
          <a:custGeom>
            <a:avLst/>
            <a:gdLst/>
            <a:ahLst/>
            <a:cxnLst/>
            <a:rect l="l" t="t" r="r" b="b"/>
            <a:pathLst>
              <a:path w="299894" h="153208" extrusionOk="0">
                <a:moveTo>
                  <a:pt x="142383" y="1"/>
                </a:moveTo>
                <a:cubicBezTo>
                  <a:pt x="81615" y="1"/>
                  <a:pt x="19971" y="6014"/>
                  <a:pt x="12664" y="18362"/>
                </a:cubicBezTo>
                <a:cubicBezTo>
                  <a:pt x="3569" y="33768"/>
                  <a:pt x="0" y="65276"/>
                  <a:pt x="21586" y="80029"/>
                </a:cubicBezTo>
                <a:cubicBezTo>
                  <a:pt x="28350" y="84657"/>
                  <a:pt x="36171" y="86309"/>
                  <a:pt x="44699" y="86309"/>
                </a:cubicBezTo>
                <a:cubicBezTo>
                  <a:pt x="63440" y="86309"/>
                  <a:pt x="85600" y="78331"/>
                  <a:pt x="107494" y="76417"/>
                </a:cubicBezTo>
                <a:cubicBezTo>
                  <a:pt x="110616" y="76140"/>
                  <a:pt x="113576" y="75997"/>
                  <a:pt x="116396" y="75997"/>
                </a:cubicBezTo>
                <a:cubicBezTo>
                  <a:pt x="142309" y="75997"/>
                  <a:pt x="156362" y="88078"/>
                  <a:pt x="175123" y="118849"/>
                </a:cubicBezTo>
                <a:cubicBezTo>
                  <a:pt x="188435" y="140719"/>
                  <a:pt x="213682" y="153208"/>
                  <a:pt x="238295" y="153208"/>
                </a:cubicBezTo>
                <a:cubicBezTo>
                  <a:pt x="251983" y="153208"/>
                  <a:pt x="265475" y="149345"/>
                  <a:pt x="276611" y="141087"/>
                </a:cubicBezTo>
                <a:cubicBezTo>
                  <a:pt x="299894" y="123897"/>
                  <a:pt x="292365" y="30112"/>
                  <a:pt x="262336" y="13270"/>
                </a:cubicBezTo>
                <a:cubicBezTo>
                  <a:pt x="246780" y="4494"/>
                  <a:pt x="194909" y="1"/>
                  <a:pt x="14238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18"/>
          <p:cNvSpPr/>
          <p:nvPr/>
        </p:nvSpPr>
        <p:spPr>
          <a:xfrm rot="-5400000">
            <a:off x="-311171" y="-196714"/>
            <a:ext cx="2147241" cy="1820111"/>
          </a:xfrm>
          <a:custGeom>
            <a:avLst/>
            <a:gdLst/>
            <a:ahLst/>
            <a:cxnLst/>
            <a:rect l="l" t="t" r="r" b="b"/>
            <a:pathLst>
              <a:path w="299894" h="153208" extrusionOk="0">
                <a:moveTo>
                  <a:pt x="142383" y="1"/>
                </a:moveTo>
                <a:cubicBezTo>
                  <a:pt x="81615" y="1"/>
                  <a:pt x="19971" y="6014"/>
                  <a:pt x="12664" y="18362"/>
                </a:cubicBezTo>
                <a:cubicBezTo>
                  <a:pt x="3569" y="33768"/>
                  <a:pt x="0" y="65276"/>
                  <a:pt x="21586" y="80029"/>
                </a:cubicBezTo>
                <a:cubicBezTo>
                  <a:pt x="28350" y="84657"/>
                  <a:pt x="36171" y="86309"/>
                  <a:pt x="44699" y="86309"/>
                </a:cubicBezTo>
                <a:cubicBezTo>
                  <a:pt x="63440" y="86309"/>
                  <a:pt x="85600" y="78331"/>
                  <a:pt x="107494" y="76417"/>
                </a:cubicBezTo>
                <a:cubicBezTo>
                  <a:pt x="110616" y="76140"/>
                  <a:pt x="113576" y="75997"/>
                  <a:pt x="116396" y="75997"/>
                </a:cubicBezTo>
                <a:cubicBezTo>
                  <a:pt x="142309" y="75997"/>
                  <a:pt x="156362" y="88078"/>
                  <a:pt x="175123" y="118849"/>
                </a:cubicBezTo>
                <a:cubicBezTo>
                  <a:pt x="188435" y="140719"/>
                  <a:pt x="213682" y="153208"/>
                  <a:pt x="238295" y="153208"/>
                </a:cubicBezTo>
                <a:cubicBezTo>
                  <a:pt x="251983" y="153208"/>
                  <a:pt x="265475" y="149345"/>
                  <a:pt x="276611" y="141087"/>
                </a:cubicBezTo>
                <a:cubicBezTo>
                  <a:pt x="299894" y="123897"/>
                  <a:pt x="292365" y="30112"/>
                  <a:pt x="262336" y="13270"/>
                </a:cubicBezTo>
                <a:cubicBezTo>
                  <a:pt x="246780" y="4494"/>
                  <a:pt x="194909" y="1"/>
                  <a:pt x="14238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5" name="Google Shape;245;p18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246" name="Google Shape;246;p18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8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8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8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8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51" name="Google Shape;251;p18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52" name="Google Shape;252;p18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8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254" name="Google Shape;254;p18"/>
          <p:cNvSpPr txBox="1">
            <a:spLocks noGrp="1"/>
          </p:cNvSpPr>
          <p:nvPr>
            <p:ph type="title"/>
          </p:nvPr>
        </p:nvSpPr>
        <p:spPr>
          <a:xfrm>
            <a:off x="953633" y="2464767"/>
            <a:ext cx="5513200" cy="43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8"/>
          <p:cNvSpPr/>
          <p:nvPr/>
        </p:nvSpPr>
        <p:spPr>
          <a:xfrm rot="10800000">
            <a:off x="2020162" y="844380"/>
            <a:ext cx="2907105" cy="524787"/>
          </a:xfrm>
          <a:custGeom>
            <a:avLst/>
            <a:gdLst/>
            <a:ahLst/>
            <a:cxnLst/>
            <a:rect l="l" t="t" r="r" b="b"/>
            <a:pathLst>
              <a:path w="154963" h="21104" extrusionOk="0">
                <a:moveTo>
                  <a:pt x="0" y="15291"/>
                </a:moveTo>
                <a:cubicBezTo>
                  <a:pt x="9066" y="-2842"/>
                  <a:pt x="40299" y="20123"/>
                  <a:pt x="60556" y="20933"/>
                </a:cubicBezTo>
                <a:cubicBezTo>
                  <a:pt x="77758" y="21621"/>
                  <a:pt x="95375" y="19231"/>
                  <a:pt x="111708" y="13787"/>
                </a:cubicBezTo>
                <a:cubicBezTo>
                  <a:pt x="116975" y="12031"/>
                  <a:pt x="121787" y="9123"/>
                  <a:pt x="126753" y="6640"/>
                </a:cubicBezTo>
                <a:cubicBezTo>
                  <a:pt x="129296" y="5369"/>
                  <a:pt x="134611" y="3435"/>
                  <a:pt x="133148" y="998"/>
                </a:cubicBezTo>
                <a:cubicBezTo>
                  <a:pt x="132499" y="-83"/>
                  <a:pt x="130278" y="-269"/>
                  <a:pt x="129386" y="622"/>
                </a:cubicBezTo>
                <a:cubicBezTo>
                  <a:pt x="127427" y="2580"/>
                  <a:pt x="127976" y="7167"/>
                  <a:pt x="130139" y="8897"/>
                </a:cubicBezTo>
                <a:cubicBezTo>
                  <a:pt x="136605" y="14067"/>
                  <a:pt x="147559" y="11847"/>
                  <a:pt x="154963" y="8145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6" name="Google Shape;256;p18"/>
          <p:cNvSpPr/>
          <p:nvPr/>
        </p:nvSpPr>
        <p:spPr>
          <a:xfrm>
            <a:off x="2020162" y="5328480"/>
            <a:ext cx="2907105" cy="524787"/>
          </a:xfrm>
          <a:custGeom>
            <a:avLst/>
            <a:gdLst/>
            <a:ahLst/>
            <a:cxnLst/>
            <a:rect l="l" t="t" r="r" b="b"/>
            <a:pathLst>
              <a:path w="154963" h="21104" extrusionOk="0">
                <a:moveTo>
                  <a:pt x="0" y="15291"/>
                </a:moveTo>
                <a:cubicBezTo>
                  <a:pt x="9066" y="-2842"/>
                  <a:pt x="40299" y="20123"/>
                  <a:pt x="60556" y="20933"/>
                </a:cubicBezTo>
                <a:cubicBezTo>
                  <a:pt x="77758" y="21621"/>
                  <a:pt x="95375" y="19231"/>
                  <a:pt x="111708" y="13787"/>
                </a:cubicBezTo>
                <a:cubicBezTo>
                  <a:pt x="116975" y="12031"/>
                  <a:pt x="121787" y="9123"/>
                  <a:pt x="126753" y="6640"/>
                </a:cubicBezTo>
                <a:cubicBezTo>
                  <a:pt x="129296" y="5369"/>
                  <a:pt x="134611" y="3435"/>
                  <a:pt x="133148" y="998"/>
                </a:cubicBezTo>
                <a:cubicBezTo>
                  <a:pt x="132499" y="-83"/>
                  <a:pt x="130278" y="-269"/>
                  <a:pt x="129386" y="622"/>
                </a:cubicBezTo>
                <a:cubicBezTo>
                  <a:pt x="127427" y="2580"/>
                  <a:pt x="127976" y="7167"/>
                  <a:pt x="130139" y="8897"/>
                </a:cubicBezTo>
                <a:cubicBezTo>
                  <a:pt x="136605" y="14067"/>
                  <a:pt x="147559" y="11847"/>
                  <a:pt x="154963" y="8145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7" name="Google Shape;257;p18"/>
          <p:cNvSpPr txBox="1">
            <a:spLocks noGrp="1"/>
          </p:cNvSpPr>
          <p:nvPr>
            <p:ph type="subTitle" idx="1"/>
          </p:nvPr>
        </p:nvSpPr>
        <p:spPr>
          <a:xfrm>
            <a:off x="953467" y="3315417"/>
            <a:ext cx="5513200" cy="11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66173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60" name="Google Shape;260;p19"/>
          <p:cNvSpPr txBox="1">
            <a:spLocks noGrp="1"/>
          </p:cNvSpPr>
          <p:nvPr>
            <p:ph type="subTitle" idx="1"/>
          </p:nvPr>
        </p:nvSpPr>
        <p:spPr>
          <a:xfrm>
            <a:off x="953467" y="1536633"/>
            <a:ext cx="10272000" cy="6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1" name="Google Shape;261;p19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262" name="Google Shape;262;p19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9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9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9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9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67" name="Google Shape;267;p19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68" name="Google Shape;268;p19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19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270" name="Google Shape;270;p19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78869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"/>
          <p:cNvSpPr txBox="1">
            <a:spLocks noGrp="1"/>
          </p:cNvSpPr>
          <p:nvPr>
            <p:ph type="body" idx="1"/>
          </p:nvPr>
        </p:nvSpPr>
        <p:spPr>
          <a:xfrm>
            <a:off x="1727067" y="2027633"/>
            <a:ext cx="4259200" cy="36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3" name="Google Shape;273;p20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74" name="Google Shape;274;p20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275" name="Google Shape;275;p20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20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20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20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20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80" name="Google Shape;280;p20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81" name="Google Shape;281;p20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20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283" name="Google Shape;283;p20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69155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"/>
          <p:cNvSpPr txBox="1">
            <a:spLocks noGrp="1"/>
          </p:cNvSpPr>
          <p:nvPr>
            <p:ph type="subTitle" idx="1"/>
          </p:nvPr>
        </p:nvSpPr>
        <p:spPr>
          <a:xfrm>
            <a:off x="1856017" y="4382433"/>
            <a:ext cx="3606800" cy="28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286" name="Google Shape;286;p21"/>
          <p:cNvSpPr txBox="1">
            <a:spLocks noGrp="1"/>
          </p:cNvSpPr>
          <p:nvPr>
            <p:ph type="subTitle" idx="2"/>
          </p:nvPr>
        </p:nvSpPr>
        <p:spPr>
          <a:xfrm>
            <a:off x="6729184" y="4382433"/>
            <a:ext cx="3606800" cy="28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287" name="Google Shape;287;p21"/>
          <p:cNvSpPr txBox="1">
            <a:spLocks noGrp="1"/>
          </p:cNvSpPr>
          <p:nvPr>
            <p:ph type="subTitle" idx="3"/>
          </p:nvPr>
        </p:nvSpPr>
        <p:spPr>
          <a:xfrm>
            <a:off x="1856017" y="4955067"/>
            <a:ext cx="3606800" cy="6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21"/>
          <p:cNvSpPr txBox="1">
            <a:spLocks noGrp="1"/>
          </p:cNvSpPr>
          <p:nvPr>
            <p:ph type="subTitle" idx="4"/>
          </p:nvPr>
        </p:nvSpPr>
        <p:spPr>
          <a:xfrm>
            <a:off x="6729184" y="4955067"/>
            <a:ext cx="3606800" cy="6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21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90" name="Google Shape;290;p21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291" name="Google Shape;291;p21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21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21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21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21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96" name="Google Shape;296;p21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297" name="Google Shape;297;p21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21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299" name="Google Shape;299;p21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27978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2"/>
          <p:cNvSpPr txBox="1">
            <a:spLocks noGrp="1"/>
          </p:cNvSpPr>
          <p:nvPr>
            <p:ph type="subTitle" idx="1"/>
          </p:nvPr>
        </p:nvSpPr>
        <p:spPr>
          <a:xfrm>
            <a:off x="1126067" y="1973900"/>
            <a:ext cx="4481200" cy="37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2" name="Google Shape;302;p22"/>
          <p:cNvSpPr txBox="1">
            <a:spLocks noGrp="1"/>
          </p:cNvSpPr>
          <p:nvPr>
            <p:ph type="subTitle" idx="2"/>
          </p:nvPr>
        </p:nvSpPr>
        <p:spPr>
          <a:xfrm>
            <a:off x="6552033" y="1973900"/>
            <a:ext cx="4481200" cy="37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3" name="Google Shape;303;p22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304" name="Google Shape;304;p22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305" name="Google Shape;305;p22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22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22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22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22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10" name="Google Shape;310;p22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11" name="Google Shape;311;p22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22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313" name="Google Shape;313;p22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63172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"/>
          <p:cNvSpPr txBox="1">
            <a:spLocks noGrp="1"/>
          </p:cNvSpPr>
          <p:nvPr>
            <p:ph type="title"/>
          </p:nvPr>
        </p:nvSpPr>
        <p:spPr>
          <a:xfrm>
            <a:off x="1025200" y="2410917"/>
            <a:ext cx="31152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16" name="Google Shape;316;p23"/>
          <p:cNvSpPr txBox="1">
            <a:spLocks noGrp="1"/>
          </p:cNvSpPr>
          <p:nvPr>
            <p:ph type="subTitle" idx="1"/>
          </p:nvPr>
        </p:nvSpPr>
        <p:spPr>
          <a:xfrm>
            <a:off x="1025200" y="3182567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23"/>
          <p:cNvSpPr txBox="1">
            <a:spLocks noGrp="1"/>
          </p:cNvSpPr>
          <p:nvPr>
            <p:ph type="subTitle" idx="2"/>
          </p:nvPr>
        </p:nvSpPr>
        <p:spPr>
          <a:xfrm>
            <a:off x="8051600" y="3182567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23"/>
          <p:cNvSpPr txBox="1">
            <a:spLocks noGrp="1"/>
          </p:cNvSpPr>
          <p:nvPr>
            <p:ph type="title" idx="3"/>
          </p:nvPr>
        </p:nvSpPr>
        <p:spPr>
          <a:xfrm>
            <a:off x="4538400" y="2410900"/>
            <a:ext cx="31152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19" name="Google Shape;319;p23"/>
          <p:cNvSpPr txBox="1">
            <a:spLocks noGrp="1"/>
          </p:cNvSpPr>
          <p:nvPr>
            <p:ph type="title" idx="4"/>
          </p:nvPr>
        </p:nvSpPr>
        <p:spPr>
          <a:xfrm>
            <a:off x="8051600" y="2410917"/>
            <a:ext cx="31152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20" name="Google Shape;320;p23"/>
          <p:cNvSpPr txBox="1">
            <a:spLocks noGrp="1"/>
          </p:cNvSpPr>
          <p:nvPr>
            <p:ph type="subTitle" idx="5"/>
          </p:nvPr>
        </p:nvSpPr>
        <p:spPr>
          <a:xfrm>
            <a:off x="4538400" y="3182567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21" name="Google Shape;321;p23"/>
          <p:cNvGrpSpPr/>
          <p:nvPr/>
        </p:nvGrpSpPr>
        <p:grpSpPr>
          <a:xfrm rot="10800000">
            <a:off x="447903" y="402824"/>
            <a:ext cx="11578165" cy="6219977"/>
            <a:chOff x="265826" y="149717"/>
            <a:chExt cx="8683624" cy="4664983"/>
          </a:xfrm>
        </p:grpSpPr>
        <p:sp>
          <p:nvSpPr>
            <p:cNvPr id="322" name="Google Shape;322;p23"/>
            <p:cNvSpPr/>
            <p:nvPr/>
          </p:nvSpPr>
          <p:spPr>
            <a:xfrm rot="4490997" flipH="1">
              <a:off x="8779984" y="3941791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23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23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23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23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27" name="Google Shape;327;p23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28" name="Google Shape;328;p23"/>
            <p:cNvSpPr/>
            <p:nvPr/>
          </p:nvSpPr>
          <p:spPr>
            <a:xfrm rot="5400000" flipH="1">
              <a:off x="239898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23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330" name="Google Shape;330;p23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31" name="Google Shape;331;p23"/>
          <p:cNvSpPr txBox="1">
            <a:spLocks noGrp="1"/>
          </p:cNvSpPr>
          <p:nvPr>
            <p:ph type="title" idx="6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01407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"/>
          <p:cNvSpPr txBox="1">
            <a:spLocks noGrp="1"/>
          </p:cNvSpPr>
          <p:nvPr>
            <p:ph type="title"/>
          </p:nvPr>
        </p:nvSpPr>
        <p:spPr>
          <a:xfrm>
            <a:off x="960076" y="4821884"/>
            <a:ext cx="3115200" cy="4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34" name="Google Shape;334;p24"/>
          <p:cNvSpPr txBox="1">
            <a:spLocks noGrp="1"/>
          </p:cNvSpPr>
          <p:nvPr>
            <p:ph type="subTitle" idx="1"/>
          </p:nvPr>
        </p:nvSpPr>
        <p:spPr>
          <a:xfrm>
            <a:off x="960076" y="5498251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4"/>
          <p:cNvSpPr txBox="1">
            <a:spLocks noGrp="1"/>
          </p:cNvSpPr>
          <p:nvPr>
            <p:ph type="title" idx="2"/>
          </p:nvPr>
        </p:nvSpPr>
        <p:spPr>
          <a:xfrm>
            <a:off x="4538400" y="4821884"/>
            <a:ext cx="3115200" cy="4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36" name="Google Shape;336;p24"/>
          <p:cNvSpPr txBox="1">
            <a:spLocks noGrp="1"/>
          </p:cNvSpPr>
          <p:nvPr>
            <p:ph type="subTitle" idx="3"/>
          </p:nvPr>
        </p:nvSpPr>
        <p:spPr>
          <a:xfrm>
            <a:off x="4538400" y="5498251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24"/>
          <p:cNvSpPr txBox="1">
            <a:spLocks noGrp="1"/>
          </p:cNvSpPr>
          <p:nvPr>
            <p:ph type="title" idx="4"/>
          </p:nvPr>
        </p:nvSpPr>
        <p:spPr>
          <a:xfrm>
            <a:off x="8116724" y="4821884"/>
            <a:ext cx="3115200" cy="4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38" name="Google Shape;338;p24"/>
          <p:cNvSpPr txBox="1">
            <a:spLocks noGrp="1"/>
          </p:cNvSpPr>
          <p:nvPr>
            <p:ph type="subTitle" idx="5"/>
          </p:nvPr>
        </p:nvSpPr>
        <p:spPr>
          <a:xfrm>
            <a:off x="8116724" y="5498251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24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340" name="Google Shape;340;p24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341" name="Google Shape;341;p24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24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24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24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24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46" name="Google Shape;346;p24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47" name="Google Shape;347;p24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24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349" name="Google Shape;349;p24"/>
          <p:cNvSpPr txBox="1">
            <a:spLocks noGrp="1"/>
          </p:cNvSpPr>
          <p:nvPr>
            <p:ph type="title" idx="6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49333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25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352" name="Google Shape;352;p25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25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25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25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25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57" name="Google Shape;357;p25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58" name="Google Shape;358;p25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25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360" name="Google Shape;360;p25"/>
          <p:cNvSpPr txBox="1">
            <a:spLocks noGrp="1"/>
          </p:cNvSpPr>
          <p:nvPr>
            <p:ph type="title"/>
          </p:nvPr>
        </p:nvSpPr>
        <p:spPr>
          <a:xfrm>
            <a:off x="1401833" y="2071784"/>
            <a:ext cx="3119600" cy="3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61" name="Google Shape;361;p25"/>
          <p:cNvSpPr txBox="1">
            <a:spLocks noGrp="1"/>
          </p:cNvSpPr>
          <p:nvPr>
            <p:ph type="subTitle" idx="1"/>
          </p:nvPr>
        </p:nvSpPr>
        <p:spPr>
          <a:xfrm>
            <a:off x="1401833" y="2788584"/>
            <a:ext cx="3119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25"/>
          <p:cNvSpPr txBox="1">
            <a:spLocks noGrp="1"/>
          </p:cNvSpPr>
          <p:nvPr>
            <p:ph type="title" idx="2"/>
          </p:nvPr>
        </p:nvSpPr>
        <p:spPr>
          <a:xfrm>
            <a:off x="6727333" y="2071784"/>
            <a:ext cx="3119600" cy="3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63" name="Google Shape;363;p25"/>
          <p:cNvSpPr txBox="1">
            <a:spLocks noGrp="1"/>
          </p:cNvSpPr>
          <p:nvPr>
            <p:ph type="subTitle" idx="3"/>
          </p:nvPr>
        </p:nvSpPr>
        <p:spPr>
          <a:xfrm>
            <a:off x="6727335" y="2788584"/>
            <a:ext cx="3119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25"/>
          <p:cNvSpPr txBox="1">
            <a:spLocks noGrp="1"/>
          </p:cNvSpPr>
          <p:nvPr>
            <p:ph type="title" idx="4"/>
          </p:nvPr>
        </p:nvSpPr>
        <p:spPr>
          <a:xfrm>
            <a:off x="1401833" y="4463467"/>
            <a:ext cx="3119600" cy="3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65" name="Google Shape;365;p25"/>
          <p:cNvSpPr txBox="1">
            <a:spLocks noGrp="1"/>
          </p:cNvSpPr>
          <p:nvPr>
            <p:ph type="subTitle" idx="5"/>
          </p:nvPr>
        </p:nvSpPr>
        <p:spPr>
          <a:xfrm>
            <a:off x="1401833" y="5180267"/>
            <a:ext cx="3119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25"/>
          <p:cNvSpPr txBox="1">
            <a:spLocks noGrp="1"/>
          </p:cNvSpPr>
          <p:nvPr>
            <p:ph type="title" idx="6"/>
          </p:nvPr>
        </p:nvSpPr>
        <p:spPr>
          <a:xfrm>
            <a:off x="6727333" y="4463467"/>
            <a:ext cx="3119600" cy="3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67" name="Google Shape;367;p25"/>
          <p:cNvSpPr txBox="1">
            <a:spLocks noGrp="1"/>
          </p:cNvSpPr>
          <p:nvPr>
            <p:ph type="subTitle" idx="7"/>
          </p:nvPr>
        </p:nvSpPr>
        <p:spPr>
          <a:xfrm>
            <a:off x="6727335" y="5180267"/>
            <a:ext cx="3119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25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69" name="Google Shape;369;p25"/>
          <p:cNvSpPr txBox="1">
            <a:spLocks noGrp="1"/>
          </p:cNvSpPr>
          <p:nvPr>
            <p:ph type="title" idx="8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20979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6"/>
          <p:cNvSpPr txBox="1">
            <a:spLocks noGrp="1"/>
          </p:cNvSpPr>
          <p:nvPr>
            <p:ph type="title"/>
          </p:nvPr>
        </p:nvSpPr>
        <p:spPr>
          <a:xfrm>
            <a:off x="1070467" y="2139417"/>
            <a:ext cx="3074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2" name="Google Shape;372;p26"/>
          <p:cNvSpPr txBox="1">
            <a:spLocks noGrp="1"/>
          </p:cNvSpPr>
          <p:nvPr>
            <p:ph type="subTitle" idx="1"/>
          </p:nvPr>
        </p:nvSpPr>
        <p:spPr>
          <a:xfrm>
            <a:off x="1070467" y="2796251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26"/>
          <p:cNvSpPr txBox="1">
            <a:spLocks noGrp="1"/>
          </p:cNvSpPr>
          <p:nvPr>
            <p:ph type="title" idx="2"/>
          </p:nvPr>
        </p:nvSpPr>
        <p:spPr>
          <a:xfrm>
            <a:off x="4562333" y="2139417"/>
            <a:ext cx="3074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4" name="Google Shape;374;p26"/>
          <p:cNvSpPr txBox="1">
            <a:spLocks noGrp="1"/>
          </p:cNvSpPr>
          <p:nvPr>
            <p:ph type="subTitle" idx="3"/>
          </p:nvPr>
        </p:nvSpPr>
        <p:spPr>
          <a:xfrm>
            <a:off x="4562333" y="2796251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26"/>
          <p:cNvSpPr txBox="1">
            <a:spLocks noGrp="1"/>
          </p:cNvSpPr>
          <p:nvPr>
            <p:ph type="title" idx="4"/>
          </p:nvPr>
        </p:nvSpPr>
        <p:spPr>
          <a:xfrm>
            <a:off x="1070467" y="4415533"/>
            <a:ext cx="3074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6" name="Google Shape;376;p26"/>
          <p:cNvSpPr txBox="1">
            <a:spLocks noGrp="1"/>
          </p:cNvSpPr>
          <p:nvPr>
            <p:ph type="subTitle" idx="5"/>
          </p:nvPr>
        </p:nvSpPr>
        <p:spPr>
          <a:xfrm>
            <a:off x="1070467" y="50723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26"/>
          <p:cNvSpPr txBox="1">
            <a:spLocks noGrp="1"/>
          </p:cNvSpPr>
          <p:nvPr>
            <p:ph type="title" idx="6"/>
          </p:nvPr>
        </p:nvSpPr>
        <p:spPr>
          <a:xfrm>
            <a:off x="4562333" y="4415533"/>
            <a:ext cx="3074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8" name="Google Shape;378;p26"/>
          <p:cNvSpPr txBox="1">
            <a:spLocks noGrp="1"/>
          </p:cNvSpPr>
          <p:nvPr>
            <p:ph type="subTitle" idx="7"/>
          </p:nvPr>
        </p:nvSpPr>
        <p:spPr>
          <a:xfrm>
            <a:off x="4562333" y="50723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26"/>
          <p:cNvSpPr txBox="1">
            <a:spLocks noGrp="1"/>
          </p:cNvSpPr>
          <p:nvPr>
            <p:ph type="title" idx="8"/>
          </p:nvPr>
        </p:nvSpPr>
        <p:spPr>
          <a:xfrm>
            <a:off x="8054200" y="2139417"/>
            <a:ext cx="3074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80" name="Google Shape;380;p26"/>
          <p:cNvSpPr txBox="1">
            <a:spLocks noGrp="1"/>
          </p:cNvSpPr>
          <p:nvPr>
            <p:ph type="subTitle" idx="9"/>
          </p:nvPr>
        </p:nvSpPr>
        <p:spPr>
          <a:xfrm>
            <a:off x="8054200" y="2796251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26"/>
          <p:cNvSpPr txBox="1">
            <a:spLocks noGrp="1"/>
          </p:cNvSpPr>
          <p:nvPr>
            <p:ph type="title" idx="13"/>
          </p:nvPr>
        </p:nvSpPr>
        <p:spPr>
          <a:xfrm>
            <a:off x="8054200" y="4415533"/>
            <a:ext cx="3074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82" name="Google Shape;382;p26"/>
          <p:cNvSpPr txBox="1">
            <a:spLocks noGrp="1"/>
          </p:cNvSpPr>
          <p:nvPr>
            <p:ph type="subTitle" idx="14"/>
          </p:nvPr>
        </p:nvSpPr>
        <p:spPr>
          <a:xfrm>
            <a:off x="8054200" y="50723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26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384" name="Google Shape;384;p26"/>
          <p:cNvGrpSpPr/>
          <p:nvPr/>
        </p:nvGrpSpPr>
        <p:grpSpPr>
          <a:xfrm rot="10800000"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385" name="Google Shape;385;p26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6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26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26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26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90" name="Google Shape;390;p26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391" name="Google Shape;391;p26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26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393" name="Google Shape;393;p26"/>
          <p:cNvSpPr txBox="1">
            <a:spLocks noGrp="1"/>
          </p:cNvSpPr>
          <p:nvPr>
            <p:ph type="title" idx="15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67474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7"/>
          <p:cNvSpPr/>
          <p:nvPr/>
        </p:nvSpPr>
        <p:spPr>
          <a:xfrm rot="10800000">
            <a:off x="-15" y="12"/>
            <a:ext cx="2758581" cy="1539755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27"/>
          <p:cNvSpPr/>
          <p:nvPr/>
        </p:nvSpPr>
        <p:spPr>
          <a:xfrm>
            <a:off x="9433367" y="5111561"/>
            <a:ext cx="2758581" cy="1770024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27"/>
          <p:cNvSpPr txBox="1">
            <a:spLocks noGrp="1"/>
          </p:cNvSpPr>
          <p:nvPr>
            <p:ph type="title" hasCustomPrompt="1"/>
          </p:nvPr>
        </p:nvSpPr>
        <p:spPr>
          <a:xfrm>
            <a:off x="1712000" y="889384"/>
            <a:ext cx="8768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398" name="Google Shape;398;p27"/>
          <p:cNvSpPr txBox="1">
            <a:spLocks noGrp="1"/>
          </p:cNvSpPr>
          <p:nvPr>
            <p:ph type="subTitle" idx="1"/>
          </p:nvPr>
        </p:nvSpPr>
        <p:spPr>
          <a:xfrm>
            <a:off x="1712000" y="1747084"/>
            <a:ext cx="8768000" cy="4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27"/>
          <p:cNvSpPr txBox="1">
            <a:spLocks noGrp="1"/>
          </p:cNvSpPr>
          <p:nvPr>
            <p:ph type="title" idx="2" hasCustomPrompt="1"/>
          </p:nvPr>
        </p:nvSpPr>
        <p:spPr>
          <a:xfrm>
            <a:off x="1712000" y="2769375"/>
            <a:ext cx="8768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00" name="Google Shape;400;p27"/>
          <p:cNvSpPr txBox="1">
            <a:spLocks noGrp="1"/>
          </p:cNvSpPr>
          <p:nvPr>
            <p:ph type="subTitle" idx="3"/>
          </p:nvPr>
        </p:nvSpPr>
        <p:spPr>
          <a:xfrm>
            <a:off x="1712000" y="3627167"/>
            <a:ext cx="8768000" cy="4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27"/>
          <p:cNvSpPr txBox="1">
            <a:spLocks noGrp="1"/>
          </p:cNvSpPr>
          <p:nvPr>
            <p:ph type="title" idx="4" hasCustomPrompt="1"/>
          </p:nvPr>
        </p:nvSpPr>
        <p:spPr>
          <a:xfrm>
            <a:off x="1712000" y="4649367"/>
            <a:ext cx="8768000" cy="7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02" name="Google Shape;402;p27"/>
          <p:cNvSpPr txBox="1">
            <a:spLocks noGrp="1"/>
          </p:cNvSpPr>
          <p:nvPr>
            <p:ph type="subTitle" idx="5"/>
          </p:nvPr>
        </p:nvSpPr>
        <p:spPr>
          <a:xfrm>
            <a:off x="1712000" y="5507251"/>
            <a:ext cx="8768000" cy="4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27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404" name="Google Shape;404;p27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405" name="Google Shape;405;p27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27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27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27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27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10" name="Google Shape;410;p27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11" name="Google Shape;411;p27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27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10931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8"/>
          <p:cNvSpPr txBox="1">
            <a:spLocks noGrp="1"/>
          </p:cNvSpPr>
          <p:nvPr>
            <p:ph type="title" hasCustomPrompt="1"/>
          </p:nvPr>
        </p:nvSpPr>
        <p:spPr>
          <a:xfrm>
            <a:off x="1024733" y="2469367"/>
            <a:ext cx="31216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15" name="Google Shape;415;p28"/>
          <p:cNvSpPr txBox="1">
            <a:spLocks noGrp="1"/>
          </p:cNvSpPr>
          <p:nvPr>
            <p:ph type="subTitle" idx="1"/>
          </p:nvPr>
        </p:nvSpPr>
        <p:spPr>
          <a:xfrm>
            <a:off x="1537500" y="3672951"/>
            <a:ext cx="2096000" cy="8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28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17" name="Google Shape;417;p28"/>
          <p:cNvSpPr txBox="1">
            <a:spLocks noGrp="1"/>
          </p:cNvSpPr>
          <p:nvPr>
            <p:ph type="title" idx="2" hasCustomPrompt="1"/>
          </p:nvPr>
        </p:nvSpPr>
        <p:spPr>
          <a:xfrm>
            <a:off x="4535200" y="2469367"/>
            <a:ext cx="31216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18" name="Google Shape;418;p28"/>
          <p:cNvSpPr txBox="1">
            <a:spLocks noGrp="1"/>
          </p:cNvSpPr>
          <p:nvPr>
            <p:ph type="subTitle" idx="3"/>
          </p:nvPr>
        </p:nvSpPr>
        <p:spPr>
          <a:xfrm>
            <a:off x="5048000" y="3672951"/>
            <a:ext cx="2096000" cy="8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28"/>
          <p:cNvSpPr txBox="1">
            <a:spLocks noGrp="1"/>
          </p:cNvSpPr>
          <p:nvPr>
            <p:ph type="title" idx="4" hasCustomPrompt="1"/>
          </p:nvPr>
        </p:nvSpPr>
        <p:spPr>
          <a:xfrm>
            <a:off x="8045667" y="2469367"/>
            <a:ext cx="31216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20" name="Google Shape;420;p28"/>
          <p:cNvSpPr txBox="1">
            <a:spLocks noGrp="1"/>
          </p:cNvSpPr>
          <p:nvPr>
            <p:ph type="subTitle" idx="5"/>
          </p:nvPr>
        </p:nvSpPr>
        <p:spPr>
          <a:xfrm>
            <a:off x="8558467" y="3672951"/>
            <a:ext cx="2096000" cy="8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28"/>
          <p:cNvSpPr/>
          <p:nvPr/>
        </p:nvSpPr>
        <p:spPr>
          <a:xfrm rot="10800000">
            <a:off x="-15" y="12"/>
            <a:ext cx="2758581" cy="1539755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2" name="Google Shape;422;p28"/>
          <p:cNvSpPr/>
          <p:nvPr/>
        </p:nvSpPr>
        <p:spPr>
          <a:xfrm>
            <a:off x="9433367" y="5111561"/>
            <a:ext cx="2758581" cy="1770024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23" name="Google Shape;423;p28"/>
          <p:cNvGrpSpPr/>
          <p:nvPr/>
        </p:nvGrpSpPr>
        <p:grpSpPr>
          <a:xfrm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424" name="Google Shape;424;p28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28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28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28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28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29" name="Google Shape;429;p28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30" name="Google Shape;430;p28"/>
            <p:cNvSpPr/>
            <p:nvPr/>
          </p:nvSpPr>
          <p:spPr>
            <a:xfrm rot="5400000" flipH="1">
              <a:off x="239898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28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6422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9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34" name="Google Shape;434;p29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35" name="Google Shape;435;p29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436" name="Google Shape;436;p29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29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29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29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29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41" name="Google Shape;441;p29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42" name="Google Shape;442;p29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29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5054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0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46" name="Google Shape;446;p30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47" name="Google Shape;447;p30"/>
          <p:cNvGrpSpPr/>
          <p:nvPr/>
        </p:nvGrpSpPr>
        <p:grpSpPr>
          <a:xfrm rot="10800000">
            <a:off x="354435" y="152320"/>
            <a:ext cx="11462552" cy="6504579"/>
            <a:chOff x="270237" y="81522"/>
            <a:chExt cx="8596914" cy="4878434"/>
          </a:xfrm>
        </p:grpSpPr>
        <p:sp>
          <p:nvSpPr>
            <p:cNvPr id="448" name="Google Shape;448;p30"/>
            <p:cNvSpPr/>
            <p:nvPr/>
          </p:nvSpPr>
          <p:spPr>
            <a:xfrm rot="2700000" flipH="1">
              <a:off x="444773" y="725317"/>
              <a:ext cx="158035" cy="144759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30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30"/>
            <p:cNvSpPr/>
            <p:nvPr/>
          </p:nvSpPr>
          <p:spPr>
            <a:xfrm rot="-4497520">
              <a:off x="2430918" y="4726616"/>
              <a:ext cx="166106" cy="243161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30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30"/>
            <p:cNvSpPr/>
            <p:nvPr/>
          </p:nvSpPr>
          <p:spPr>
            <a:xfrm rot="-7202570" flipH="1">
              <a:off x="2338802" y="156301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53" name="Google Shape;453;p30"/>
            <p:cNvSpPr/>
            <p:nvPr/>
          </p:nvSpPr>
          <p:spPr>
            <a:xfrm rot="-1800746">
              <a:off x="300222" y="333893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54" name="Google Shape;454;p30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30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86574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1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58" name="Google Shape;458;p31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31"/>
          <p:cNvSpPr/>
          <p:nvPr/>
        </p:nvSpPr>
        <p:spPr>
          <a:xfrm rot="-6309003" flipH="1">
            <a:off x="1343660" y="1388197"/>
            <a:ext cx="210632" cy="192937"/>
          </a:xfrm>
          <a:custGeom>
            <a:avLst/>
            <a:gdLst/>
            <a:ahLst/>
            <a:cxnLst/>
            <a:rect l="l" t="t" r="r" b="b"/>
            <a:pathLst>
              <a:path w="220193" h="201695" extrusionOk="0">
                <a:moveTo>
                  <a:pt x="107056" y="0"/>
                </a:moveTo>
                <a:cubicBezTo>
                  <a:pt x="65592" y="0"/>
                  <a:pt x="26759" y="6193"/>
                  <a:pt x="19682" y="18096"/>
                </a:cubicBezTo>
                <a:cubicBezTo>
                  <a:pt x="1" y="49726"/>
                  <a:pt x="51460" y="201694"/>
                  <a:pt x="82241" y="201694"/>
                </a:cubicBezTo>
                <a:cubicBezTo>
                  <a:pt x="84001" y="201694"/>
                  <a:pt x="85694" y="201197"/>
                  <a:pt x="87302" y="200152"/>
                </a:cubicBezTo>
                <a:cubicBezTo>
                  <a:pt x="117769" y="181575"/>
                  <a:pt x="84330" y="107267"/>
                  <a:pt x="84330" y="107266"/>
                </a:cubicBezTo>
                <a:lnTo>
                  <a:pt x="84330" y="107266"/>
                </a:lnTo>
                <a:cubicBezTo>
                  <a:pt x="84331" y="107267"/>
                  <a:pt x="121638" y="134185"/>
                  <a:pt x="144676" y="134185"/>
                </a:cubicBezTo>
                <a:cubicBezTo>
                  <a:pt x="150537" y="134185"/>
                  <a:pt x="155474" y="132443"/>
                  <a:pt x="158638" y="128073"/>
                </a:cubicBezTo>
                <a:cubicBezTo>
                  <a:pt x="174986" y="107266"/>
                  <a:pt x="112568" y="63425"/>
                  <a:pt x="112567" y="63424"/>
                </a:cubicBezTo>
                <a:lnTo>
                  <a:pt x="112567" y="63424"/>
                </a:lnTo>
                <a:cubicBezTo>
                  <a:pt x="112568" y="63424"/>
                  <a:pt x="122458" y="64291"/>
                  <a:pt x="136185" y="64291"/>
                </a:cubicBezTo>
                <a:cubicBezTo>
                  <a:pt x="166499" y="64291"/>
                  <a:pt x="215528" y="60066"/>
                  <a:pt x="218085" y="32958"/>
                </a:cubicBezTo>
                <a:cubicBezTo>
                  <a:pt x="220192" y="10625"/>
                  <a:pt x="161367" y="0"/>
                  <a:pt x="1070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0" name="Google Shape;460;p31"/>
          <p:cNvSpPr/>
          <p:nvPr/>
        </p:nvSpPr>
        <p:spPr>
          <a:xfrm rot="-9000802">
            <a:off x="11573970" y="2604679"/>
            <a:ext cx="180039" cy="263557"/>
          </a:xfrm>
          <a:custGeom>
            <a:avLst/>
            <a:gdLst/>
            <a:ahLst/>
            <a:cxnLst/>
            <a:rect l="l" t="t" r="r" b="b"/>
            <a:pathLst>
              <a:path w="141335" h="206899" extrusionOk="0">
                <a:moveTo>
                  <a:pt x="124287" y="1"/>
                </a:moveTo>
                <a:cubicBezTo>
                  <a:pt x="123469" y="1"/>
                  <a:pt x="122611" y="79"/>
                  <a:pt x="121712" y="239"/>
                </a:cubicBezTo>
                <a:cubicBezTo>
                  <a:pt x="103256" y="3509"/>
                  <a:pt x="97650" y="90646"/>
                  <a:pt x="97650" y="90646"/>
                </a:cubicBezTo>
                <a:cubicBezTo>
                  <a:pt x="97650" y="90646"/>
                  <a:pt x="100920" y="28973"/>
                  <a:pt x="77326" y="28973"/>
                </a:cubicBezTo>
                <a:cubicBezTo>
                  <a:pt x="53731" y="28973"/>
                  <a:pt x="60973" y="97888"/>
                  <a:pt x="60973" y="97888"/>
                </a:cubicBezTo>
                <a:cubicBezTo>
                  <a:pt x="60973" y="97888"/>
                  <a:pt x="39984" y="28648"/>
                  <a:pt x="21330" y="28648"/>
                </a:cubicBezTo>
                <a:cubicBezTo>
                  <a:pt x="20602" y="28648"/>
                  <a:pt x="19876" y="28753"/>
                  <a:pt x="19156" y="28973"/>
                </a:cubicBezTo>
                <a:cubicBezTo>
                  <a:pt x="0" y="34580"/>
                  <a:pt x="29435" y="169374"/>
                  <a:pt x="102088" y="206752"/>
                </a:cubicBezTo>
                <a:cubicBezTo>
                  <a:pt x="102285" y="206850"/>
                  <a:pt x="102491" y="206898"/>
                  <a:pt x="102708" y="206898"/>
                </a:cubicBezTo>
                <a:cubicBezTo>
                  <a:pt x="112294" y="206898"/>
                  <a:pt x="141335" y="112595"/>
                  <a:pt x="141335" y="70789"/>
                </a:cubicBezTo>
                <a:cubicBezTo>
                  <a:pt x="141335" y="29899"/>
                  <a:pt x="140278" y="1"/>
                  <a:pt x="12428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1" name="Google Shape;461;p31"/>
          <p:cNvSpPr/>
          <p:nvPr/>
        </p:nvSpPr>
        <p:spPr>
          <a:xfrm rot="-902480">
            <a:off x="1996391" y="6237055"/>
            <a:ext cx="221475" cy="324215"/>
          </a:xfrm>
          <a:custGeom>
            <a:avLst/>
            <a:gdLst/>
            <a:ahLst/>
            <a:cxnLst/>
            <a:rect l="l" t="t" r="r" b="b"/>
            <a:pathLst>
              <a:path w="141335" h="206899" extrusionOk="0">
                <a:moveTo>
                  <a:pt x="124287" y="1"/>
                </a:moveTo>
                <a:cubicBezTo>
                  <a:pt x="123469" y="1"/>
                  <a:pt x="122611" y="79"/>
                  <a:pt x="121712" y="239"/>
                </a:cubicBezTo>
                <a:cubicBezTo>
                  <a:pt x="103256" y="3509"/>
                  <a:pt x="97650" y="90646"/>
                  <a:pt x="97650" y="90646"/>
                </a:cubicBezTo>
                <a:cubicBezTo>
                  <a:pt x="97650" y="90646"/>
                  <a:pt x="100920" y="28973"/>
                  <a:pt x="77326" y="28973"/>
                </a:cubicBezTo>
                <a:cubicBezTo>
                  <a:pt x="53731" y="28973"/>
                  <a:pt x="60973" y="97888"/>
                  <a:pt x="60973" y="97888"/>
                </a:cubicBezTo>
                <a:cubicBezTo>
                  <a:pt x="60973" y="97888"/>
                  <a:pt x="39984" y="28648"/>
                  <a:pt x="21330" y="28648"/>
                </a:cubicBezTo>
                <a:cubicBezTo>
                  <a:pt x="20602" y="28648"/>
                  <a:pt x="19876" y="28753"/>
                  <a:pt x="19156" y="28973"/>
                </a:cubicBezTo>
                <a:cubicBezTo>
                  <a:pt x="0" y="34580"/>
                  <a:pt x="29435" y="169374"/>
                  <a:pt x="102088" y="206752"/>
                </a:cubicBezTo>
                <a:cubicBezTo>
                  <a:pt x="102285" y="206850"/>
                  <a:pt x="102491" y="206898"/>
                  <a:pt x="102708" y="206898"/>
                </a:cubicBezTo>
                <a:cubicBezTo>
                  <a:pt x="112294" y="206898"/>
                  <a:pt x="141335" y="112595"/>
                  <a:pt x="141335" y="70789"/>
                </a:cubicBezTo>
                <a:cubicBezTo>
                  <a:pt x="141335" y="29899"/>
                  <a:pt x="140278" y="1"/>
                  <a:pt x="12428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2" name="Google Shape;462;p31"/>
          <p:cNvSpPr/>
          <p:nvPr/>
        </p:nvSpPr>
        <p:spPr>
          <a:xfrm rot="4498256" flipH="1">
            <a:off x="11525511" y="5505366"/>
            <a:ext cx="277389" cy="254087"/>
          </a:xfrm>
          <a:custGeom>
            <a:avLst/>
            <a:gdLst/>
            <a:ahLst/>
            <a:cxnLst/>
            <a:rect l="l" t="t" r="r" b="b"/>
            <a:pathLst>
              <a:path w="220193" h="201695" extrusionOk="0">
                <a:moveTo>
                  <a:pt x="107056" y="0"/>
                </a:moveTo>
                <a:cubicBezTo>
                  <a:pt x="65592" y="0"/>
                  <a:pt x="26759" y="6193"/>
                  <a:pt x="19682" y="18096"/>
                </a:cubicBezTo>
                <a:cubicBezTo>
                  <a:pt x="1" y="49726"/>
                  <a:pt x="51460" y="201694"/>
                  <a:pt x="82241" y="201694"/>
                </a:cubicBezTo>
                <a:cubicBezTo>
                  <a:pt x="84001" y="201694"/>
                  <a:pt x="85694" y="201197"/>
                  <a:pt x="87302" y="200152"/>
                </a:cubicBezTo>
                <a:cubicBezTo>
                  <a:pt x="117769" y="181575"/>
                  <a:pt x="84330" y="107267"/>
                  <a:pt x="84330" y="107266"/>
                </a:cubicBezTo>
                <a:lnTo>
                  <a:pt x="84330" y="107266"/>
                </a:lnTo>
                <a:cubicBezTo>
                  <a:pt x="84331" y="107267"/>
                  <a:pt x="121638" y="134185"/>
                  <a:pt x="144676" y="134185"/>
                </a:cubicBezTo>
                <a:cubicBezTo>
                  <a:pt x="150537" y="134185"/>
                  <a:pt x="155474" y="132443"/>
                  <a:pt x="158638" y="128073"/>
                </a:cubicBezTo>
                <a:cubicBezTo>
                  <a:pt x="174986" y="107266"/>
                  <a:pt x="112568" y="63425"/>
                  <a:pt x="112567" y="63424"/>
                </a:cubicBezTo>
                <a:lnTo>
                  <a:pt x="112567" y="63424"/>
                </a:lnTo>
                <a:cubicBezTo>
                  <a:pt x="112568" y="63424"/>
                  <a:pt x="122458" y="64291"/>
                  <a:pt x="136185" y="64291"/>
                </a:cubicBezTo>
                <a:cubicBezTo>
                  <a:pt x="166499" y="64291"/>
                  <a:pt x="215528" y="60066"/>
                  <a:pt x="218085" y="32958"/>
                </a:cubicBezTo>
                <a:cubicBezTo>
                  <a:pt x="220192" y="10625"/>
                  <a:pt x="161367" y="0"/>
                  <a:pt x="1070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3" name="Google Shape;463;p31"/>
          <p:cNvSpPr/>
          <p:nvPr/>
        </p:nvSpPr>
        <p:spPr>
          <a:xfrm rot="9900295" flipH="1">
            <a:off x="4170965" y="226707"/>
            <a:ext cx="191188" cy="207111"/>
          </a:xfrm>
          <a:custGeom>
            <a:avLst/>
            <a:gdLst/>
            <a:ahLst/>
            <a:cxnLst/>
            <a:rect l="l" t="t" r="r" b="b"/>
            <a:pathLst>
              <a:path w="141335" h="206899" extrusionOk="0">
                <a:moveTo>
                  <a:pt x="124287" y="1"/>
                </a:moveTo>
                <a:cubicBezTo>
                  <a:pt x="123469" y="1"/>
                  <a:pt x="122611" y="79"/>
                  <a:pt x="121712" y="239"/>
                </a:cubicBezTo>
                <a:cubicBezTo>
                  <a:pt x="103256" y="3509"/>
                  <a:pt x="97650" y="90646"/>
                  <a:pt x="97650" y="90646"/>
                </a:cubicBezTo>
                <a:cubicBezTo>
                  <a:pt x="97650" y="90646"/>
                  <a:pt x="100920" y="28973"/>
                  <a:pt x="77326" y="28973"/>
                </a:cubicBezTo>
                <a:cubicBezTo>
                  <a:pt x="53731" y="28973"/>
                  <a:pt x="60973" y="97888"/>
                  <a:pt x="60973" y="97888"/>
                </a:cubicBezTo>
                <a:cubicBezTo>
                  <a:pt x="60973" y="97888"/>
                  <a:pt x="39984" y="28648"/>
                  <a:pt x="21330" y="28648"/>
                </a:cubicBezTo>
                <a:cubicBezTo>
                  <a:pt x="20602" y="28648"/>
                  <a:pt x="19876" y="28753"/>
                  <a:pt x="19156" y="28973"/>
                </a:cubicBezTo>
                <a:cubicBezTo>
                  <a:pt x="0" y="34580"/>
                  <a:pt x="29435" y="169374"/>
                  <a:pt x="102088" y="206752"/>
                </a:cubicBezTo>
                <a:cubicBezTo>
                  <a:pt x="102285" y="206850"/>
                  <a:pt x="102491" y="206898"/>
                  <a:pt x="102708" y="206898"/>
                </a:cubicBezTo>
                <a:cubicBezTo>
                  <a:pt x="112294" y="206898"/>
                  <a:pt x="141335" y="112595"/>
                  <a:pt x="141335" y="70789"/>
                </a:cubicBezTo>
                <a:cubicBezTo>
                  <a:pt x="141335" y="29899"/>
                  <a:pt x="140278" y="1"/>
                  <a:pt x="12428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3"/>
              </a:solidFill>
            </a:endParaRPr>
          </a:p>
        </p:txBody>
      </p:sp>
      <p:sp>
        <p:nvSpPr>
          <p:cNvPr id="464" name="Google Shape;464;p31"/>
          <p:cNvSpPr/>
          <p:nvPr/>
        </p:nvSpPr>
        <p:spPr>
          <a:xfrm rot="6298269">
            <a:off x="565128" y="4085526"/>
            <a:ext cx="175073" cy="207111"/>
          </a:xfrm>
          <a:custGeom>
            <a:avLst/>
            <a:gdLst/>
            <a:ahLst/>
            <a:cxnLst/>
            <a:rect l="l" t="t" r="r" b="b"/>
            <a:pathLst>
              <a:path w="141335" h="206899" extrusionOk="0">
                <a:moveTo>
                  <a:pt x="124287" y="1"/>
                </a:moveTo>
                <a:cubicBezTo>
                  <a:pt x="123469" y="1"/>
                  <a:pt x="122611" y="79"/>
                  <a:pt x="121712" y="239"/>
                </a:cubicBezTo>
                <a:cubicBezTo>
                  <a:pt x="103256" y="3509"/>
                  <a:pt x="97650" y="90646"/>
                  <a:pt x="97650" y="90646"/>
                </a:cubicBezTo>
                <a:cubicBezTo>
                  <a:pt x="97650" y="90646"/>
                  <a:pt x="100920" y="28973"/>
                  <a:pt x="77326" y="28973"/>
                </a:cubicBezTo>
                <a:cubicBezTo>
                  <a:pt x="53731" y="28973"/>
                  <a:pt x="60973" y="97888"/>
                  <a:pt x="60973" y="97888"/>
                </a:cubicBezTo>
                <a:cubicBezTo>
                  <a:pt x="60973" y="97888"/>
                  <a:pt x="39984" y="28648"/>
                  <a:pt x="21330" y="28648"/>
                </a:cubicBezTo>
                <a:cubicBezTo>
                  <a:pt x="20602" y="28648"/>
                  <a:pt x="19876" y="28753"/>
                  <a:pt x="19156" y="28973"/>
                </a:cubicBezTo>
                <a:cubicBezTo>
                  <a:pt x="0" y="34580"/>
                  <a:pt x="29435" y="169374"/>
                  <a:pt x="102088" y="206752"/>
                </a:cubicBezTo>
                <a:cubicBezTo>
                  <a:pt x="102285" y="206850"/>
                  <a:pt x="102491" y="206898"/>
                  <a:pt x="102708" y="206898"/>
                </a:cubicBezTo>
                <a:cubicBezTo>
                  <a:pt x="112294" y="206898"/>
                  <a:pt x="141335" y="112595"/>
                  <a:pt x="141335" y="70789"/>
                </a:cubicBezTo>
                <a:cubicBezTo>
                  <a:pt x="141335" y="29899"/>
                  <a:pt x="140278" y="1"/>
                  <a:pt x="12428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3"/>
              </a:solidFill>
            </a:endParaRPr>
          </a:p>
        </p:txBody>
      </p:sp>
      <p:sp>
        <p:nvSpPr>
          <p:cNvPr id="465" name="Google Shape;465;p31"/>
          <p:cNvSpPr/>
          <p:nvPr/>
        </p:nvSpPr>
        <p:spPr>
          <a:xfrm rot="8100000" flipH="1">
            <a:off x="9925516" y="120664"/>
            <a:ext cx="277145" cy="253864"/>
          </a:xfrm>
          <a:custGeom>
            <a:avLst/>
            <a:gdLst/>
            <a:ahLst/>
            <a:cxnLst/>
            <a:rect l="l" t="t" r="r" b="b"/>
            <a:pathLst>
              <a:path w="220193" h="201695" extrusionOk="0">
                <a:moveTo>
                  <a:pt x="107056" y="0"/>
                </a:moveTo>
                <a:cubicBezTo>
                  <a:pt x="65592" y="0"/>
                  <a:pt x="26759" y="6193"/>
                  <a:pt x="19682" y="18096"/>
                </a:cubicBezTo>
                <a:cubicBezTo>
                  <a:pt x="1" y="49726"/>
                  <a:pt x="51460" y="201694"/>
                  <a:pt x="82241" y="201694"/>
                </a:cubicBezTo>
                <a:cubicBezTo>
                  <a:pt x="84001" y="201694"/>
                  <a:pt x="85694" y="201197"/>
                  <a:pt x="87302" y="200152"/>
                </a:cubicBezTo>
                <a:cubicBezTo>
                  <a:pt x="117769" y="181575"/>
                  <a:pt x="84330" y="107267"/>
                  <a:pt x="84330" y="107266"/>
                </a:cubicBezTo>
                <a:lnTo>
                  <a:pt x="84330" y="107266"/>
                </a:lnTo>
                <a:cubicBezTo>
                  <a:pt x="84331" y="107267"/>
                  <a:pt x="121638" y="134185"/>
                  <a:pt x="144676" y="134185"/>
                </a:cubicBezTo>
                <a:cubicBezTo>
                  <a:pt x="150537" y="134185"/>
                  <a:pt x="155474" y="132443"/>
                  <a:pt x="158638" y="128073"/>
                </a:cubicBezTo>
                <a:cubicBezTo>
                  <a:pt x="174986" y="107266"/>
                  <a:pt x="112568" y="63425"/>
                  <a:pt x="112567" y="63424"/>
                </a:cubicBezTo>
                <a:lnTo>
                  <a:pt x="112567" y="63424"/>
                </a:lnTo>
                <a:cubicBezTo>
                  <a:pt x="112568" y="63424"/>
                  <a:pt x="122458" y="64291"/>
                  <a:pt x="136185" y="64291"/>
                </a:cubicBezTo>
                <a:cubicBezTo>
                  <a:pt x="166499" y="64291"/>
                  <a:pt x="215528" y="60066"/>
                  <a:pt x="218085" y="32958"/>
                </a:cubicBezTo>
                <a:cubicBezTo>
                  <a:pt x="220192" y="10625"/>
                  <a:pt x="161367" y="0"/>
                  <a:pt x="1070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6" name="Google Shape;466;p31"/>
          <p:cNvSpPr/>
          <p:nvPr/>
        </p:nvSpPr>
        <p:spPr>
          <a:xfrm rot="-3607270">
            <a:off x="8111865" y="6295606"/>
            <a:ext cx="174955" cy="207013"/>
          </a:xfrm>
          <a:custGeom>
            <a:avLst/>
            <a:gdLst/>
            <a:ahLst/>
            <a:cxnLst/>
            <a:rect l="l" t="t" r="r" b="b"/>
            <a:pathLst>
              <a:path w="141335" h="206899" extrusionOk="0">
                <a:moveTo>
                  <a:pt x="124287" y="1"/>
                </a:moveTo>
                <a:cubicBezTo>
                  <a:pt x="123469" y="1"/>
                  <a:pt x="122611" y="79"/>
                  <a:pt x="121712" y="239"/>
                </a:cubicBezTo>
                <a:cubicBezTo>
                  <a:pt x="103256" y="3509"/>
                  <a:pt x="97650" y="90646"/>
                  <a:pt x="97650" y="90646"/>
                </a:cubicBezTo>
                <a:cubicBezTo>
                  <a:pt x="97650" y="90646"/>
                  <a:pt x="100920" y="28973"/>
                  <a:pt x="77326" y="28973"/>
                </a:cubicBezTo>
                <a:cubicBezTo>
                  <a:pt x="53731" y="28973"/>
                  <a:pt x="60973" y="97888"/>
                  <a:pt x="60973" y="97888"/>
                </a:cubicBezTo>
                <a:cubicBezTo>
                  <a:pt x="60973" y="97888"/>
                  <a:pt x="39984" y="28648"/>
                  <a:pt x="21330" y="28648"/>
                </a:cubicBezTo>
                <a:cubicBezTo>
                  <a:pt x="20602" y="28648"/>
                  <a:pt x="19876" y="28753"/>
                  <a:pt x="19156" y="28973"/>
                </a:cubicBezTo>
                <a:cubicBezTo>
                  <a:pt x="0" y="34580"/>
                  <a:pt x="29435" y="169374"/>
                  <a:pt x="102088" y="206752"/>
                </a:cubicBezTo>
                <a:cubicBezTo>
                  <a:pt x="102285" y="206850"/>
                  <a:pt x="102491" y="206898"/>
                  <a:pt x="102708" y="206898"/>
                </a:cubicBezTo>
                <a:cubicBezTo>
                  <a:pt x="112294" y="206898"/>
                  <a:pt x="141335" y="112595"/>
                  <a:pt x="141335" y="70789"/>
                </a:cubicBezTo>
                <a:cubicBezTo>
                  <a:pt x="141335" y="29899"/>
                  <a:pt x="140278" y="1"/>
                  <a:pt x="12428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442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2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69" name="Google Shape;469;p32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70" name="Google Shape;470;p32"/>
          <p:cNvGrpSpPr/>
          <p:nvPr/>
        </p:nvGrpSpPr>
        <p:grpSpPr>
          <a:xfrm>
            <a:off x="225141" y="63748"/>
            <a:ext cx="11739279" cy="6466285"/>
            <a:chOff x="168855" y="47811"/>
            <a:chExt cx="8804459" cy="4849714"/>
          </a:xfrm>
        </p:grpSpPr>
        <p:sp>
          <p:nvSpPr>
            <p:cNvPr id="471" name="Google Shape;471;p32"/>
            <p:cNvSpPr/>
            <p:nvPr/>
          </p:nvSpPr>
          <p:spPr>
            <a:xfrm rot="-6309003" flipH="1">
              <a:off x="286945" y="1553022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32"/>
            <p:cNvSpPr/>
            <p:nvPr/>
          </p:nvSpPr>
          <p:spPr>
            <a:xfrm rot="-5400000">
              <a:off x="8786790" y="1650676"/>
              <a:ext cx="134975" cy="197589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32"/>
            <p:cNvSpPr/>
            <p:nvPr/>
          </p:nvSpPr>
          <p:spPr>
            <a:xfrm rot="2700000">
              <a:off x="1342238" y="463157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32"/>
            <p:cNvSpPr/>
            <p:nvPr/>
          </p:nvSpPr>
          <p:spPr>
            <a:xfrm rot="-6301744" flipH="1">
              <a:off x="8750296" y="3769263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32"/>
            <p:cNvSpPr/>
            <p:nvPr/>
          </p:nvSpPr>
          <p:spPr>
            <a:xfrm rot="1795222" flipH="1">
              <a:off x="1108409" y="108006"/>
              <a:ext cx="143093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76" name="Google Shape;476;p32"/>
            <p:cNvSpPr/>
            <p:nvPr/>
          </p:nvSpPr>
          <p:spPr>
            <a:xfrm rot="-9901731">
              <a:off x="186800" y="3859486"/>
              <a:ext cx="131305" cy="155333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77" name="Google Shape;477;p32"/>
            <p:cNvSpPr/>
            <p:nvPr/>
          </p:nvSpPr>
          <p:spPr>
            <a:xfrm rot="-3598373" flipH="1">
              <a:off x="7444101" y="90242"/>
              <a:ext cx="207912" cy="190446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32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653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3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81" name="Google Shape;481;p33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33"/>
          <p:cNvGrpSpPr/>
          <p:nvPr/>
        </p:nvGrpSpPr>
        <p:grpSpPr>
          <a:xfrm>
            <a:off x="266102" y="108696"/>
            <a:ext cx="11648609" cy="6562720"/>
            <a:chOff x="199576" y="81522"/>
            <a:chExt cx="8736457" cy="4922040"/>
          </a:xfrm>
        </p:grpSpPr>
        <p:sp>
          <p:nvSpPr>
            <p:cNvPr id="483" name="Google Shape;483;p33"/>
            <p:cNvSpPr/>
            <p:nvPr/>
          </p:nvSpPr>
          <p:spPr>
            <a:xfrm rot="-6309003" flipH="1">
              <a:off x="220695" y="3597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33"/>
            <p:cNvSpPr/>
            <p:nvPr/>
          </p:nvSpPr>
          <p:spPr>
            <a:xfrm rot="-9898898">
              <a:off x="8777743" y="1272004"/>
              <a:ext cx="134992" cy="197614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33"/>
            <p:cNvSpPr/>
            <p:nvPr/>
          </p:nvSpPr>
          <p:spPr>
            <a:xfrm rot="-3573551">
              <a:off x="1569472" y="4748970"/>
              <a:ext cx="165982" cy="242979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33"/>
            <p:cNvSpPr/>
            <p:nvPr/>
          </p:nvSpPr>
          <p:spPr>
            <a:xfrm rot="-7201627" flipH="1">
              <a:off x="8653752" y="4134510"/>
              <a:ext cx="207912" cy="16830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33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88" name="Google Shape;488;p33"/>
            <p:cNvSpPr/>
            <p:nvPr/>
          </p:nvSpPr>
          <p:spPr>
            <a:xfrm rot="3599254">
              <a:off x="233983" y="1759679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489" name="Google Shape;489;p33"/>
            <p:cNvSpPr/>
            <p:nvPr/>
          </p:nvSpPr>
          <p:spPr>
            <a:xfrm rot="-5400000" flipH="1">
              <a:off x="6923481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33"/>
            <p:cNvSpPr/>
            <p:nvPr/>
          </p:nvSpPr>
          <p:spPr>
            <a:xfrm rot="4492801">
              <a:off x="6083835" y="4721831"/>
              <a:ext cx="131397" cy="155333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491" name="Google Shape;491;p33"/>
          <p:cNvSpPr/>
          <p:nvPr/>
        </p:nvSpPr>
        <p:spPr>
          <a:xfrm rot="9901731">
            <a:off x="311961" y="5160566"/>
            <a:ext cx="175073" cy="207111"/>
          </a:xfrm>
          <a:custGeom>
            <a:avLst/>
            <a:gdLst/>
            <a:ahLst/>
            <a:cxnLst/>
            <a:rect l="l" t="t" r="r" b="b"/>
            <a:pathLst>
              <a:path w="141335" h="206899" extrusionOk="0">
                <a:moveTo>
                  <a:pt x="124287" y="1"/>
                </a:moveTo>
                <a:cubicBezTo>
                  <a:pt x="123469" y="1"/>
                  <a:pt x="122611" y="79"/>
                  <a:pt x="121712" y="239"/>
                </a:cubicBezTo>
                <a:cubicBezTo>
                  <a:pt x="103256" y="3509"/>
                  <a:pt x="97650" y="90646"/>
                  <a:pt x="97650" y="90646"/>
                </a:cubicBezTo>
                <a:cubicBezTo>
                  <a:pt x="97650" y="90646"/>
                  <a:pt x="100920" y="28973"/>
                  <a:pt x="77326" y="28973"/>
                </a:cubicBezTo>
                <a:cubicBezTo>
                  <a:pt x="53731" y="28973"/>
                  <a:pt x="60973" y="97888"/>
                  <a:pt x="60973" y="97888"/>
                </a:cubicBezTo>
                <a:cubicBezTo>
                  <a:pt x="60973" y="97888"/>
                  <a:pt x="39984" y="28648"/>
                  <a:pt x="21330" y="28648"/>
                </a:cubicBezTo>
                <a:cubicBezTo>
                  <a:pt x="20602" y="28648"/>
                  <a:pt x="19876" y="28753"/>
                  <a:pt x="19156" y="28973"/>
                </a:cubicBezTo>
                <a:cubicBezTo>
                  <a:pt x="0" y="34580"/>
                  <a:pt x="29435" y="169374"/>
                  <a:pt x="102088" y="206752"/>
                </a:cubicBezTo>
                <a:cubicBezTo>
                  <a:pt x="102285" y="206850"/>
                  <a:pt x="102491" y="206898"/>
                  <a:pt x="102708" y="206898"/>
                </a:cubicBezTo>
                <a:cubicBezTo>
                  <a:pt x="112294" y="206898"/>
                  <a:pt x="141335" y="112595"/>
                  <a:pt x="141335" y="70789"/>
                </a:cubicBezTo>
                <a:cubicBezTo>
                  <a:pt x="141335" y="29899"/>
                  <a:pt x="140278" y="1"/>
                  <a:pt x="12428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6777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4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94" name="Google Shape;494;p34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95" name="Google Shape;495;p34"/>
          <p:cNvGrpSpPr/>
          <p:nvPr/>
        </p:nvGrpSpPr>
        <p:grpSpPr>
          <a:xfrm>
            <a:off x="285022" y="108696"/>
            <a:ext cx="11506076" cy="6577920"/>
            <a:chOff x="213766" y="81522"/>
            <a:chExt cx="8629557" cy="4933440"/>
          </a:xfrm>
        </p:grpSpPr>
        <p:sp>
          <p:nvSpPr>
            <p:cNvPr id="496" name="Google Shape;496;p34"/>
            <p:cNvSpPr/>
            <p:nvPr/>
          </p:nvSpPr>
          <p:spPr>
            <a:xfrm rot="-1792118" flipH="1">
              <a:off x="239321" y="462603"/>
              <a:ext cx="158066" cy="144787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34"/>
            <p:cNvSpPr/>
            <p:nvPr/>
          </p:nvSpPr>
          <p:spPr>
            <a:xfrm rot="-225251">
              <a:off x="8611266" y="1716906"/>
              <a:ext cx="134911" cy="197495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34"/>
            <p:cNvSpPr/>
            <p:nvPr/>
          </p:nvSpPr>
          <p:spPr>
            <a:xfrm rot="2700000">
              <a:off x="1417963" y="4749016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34"/>
            <p:cNvSpPr/>
            <p:nvPr/>
          </p:nvSpPr>
          <p:spPr>
            <a:xfrm rot="-5400000" flipH="1">
              <a:off x="8643981" y="3835575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34"/>
            <p:cNvSpPr/>
            <p:nvPr/>
          </p:nvSpPr>
          <p:spPr>
            <a:xfrm rot="-10254583" flipH="1">
              <a:off x="3029864" y="108069"/>
              <a:ext cx="143133" cy="155105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01" name="Google Shape;501;p34"/>
            <p:cNvSpPr/>
            <p:nvPr/>
          </p:nvSpPr>
          <p:spPr>
            <a:xfrm rot="3599254">
              <a:off x="252670" y="28088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02" name="Google Shape;502;p34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34"/>
            <p:cNvSpPr/>
            <p:nvPr/>
          </p:nvSpPr>
          <p:spPr>
            <a:xfrm rot="5112644">
              <a:off x="5724243" y="4792939"/>
              <a:ext cx="131193" cy="15519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137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5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06" name="Google Shape;506;p35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07" name="Google Shape;507;p35"/>
          <p:cNvGrpSpPr/>
          <p:nvPr/>
        </p:nvGrpSpPr>
        <p:grpSpPr>
          <a:xfrm>
            <a:off x="345168" y="59112"/>
            <a:ext cx="11464808" cy="6517449"/>
            <a:chOff x="258876" y="44333"/>
            <a:chExt cx="8598606" cy="4888087"/>
          </a:xfrm>
        </p:grpSpPr>
        <p:sp>
          <p:nvSpPr>
            <p:cNvPr id="508" name="Google Shape;508;p35"/>
            <p:cNvSpPr/>
            <p:nvPr/>
          </p:nvSpPr>
          <p:spPr>
            <a:xfrm rot="-2700000" flipH="1">
              <a:off x="286912" y="1089211"/>
              <a:ext cx="158035" cy="144759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35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35"/>
            <p:cNvSpPr/>
            <p:nvPr/>
          </p:nvSpPr>
          <p:spPr>
            <a:xfrm rot="-543683">
              <a:off x="1739872" y="4677826"/>
              <a:ext cx="166021" cy="243036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35"/>
            <p:cNvSpPr/>
            <p:nvPr/>
          </p:nvSpPr>
          <p:spPr>
            <a:xfrm rot="-4898047" flipH="1">
              <a:off x="8644004" y="4129112"/>
              <a:ext cx="208095" cy="19061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35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13" name="Google Shape;513;p35"/>
            <p:cNvSpPr/>
            <p:nvPr/>
          </p:nvSpPr>
          <p:spPr>
            <a:xfrm rot="361024">
              <a:off x="300182" y="3338865"/>
              <a:ext cx="131459" cy="155026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14" name="Google Shape;514;p35"/>
            <p:cNvSpPr/>
            <p:nvPr/>
          </p:nvSpPr>
          <p:spPr>
            <a:xfrm rot="-7836078" flipH="1">
              <a:off x="7444133" y="90047"/>
              <a:ext cx="208083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35"/>
            <p:cNvSpPr/>
            <p:nvPr/>
          </p:nvSpPr>
          <p:spPr>
            <a:xfrm rot="4414014">
              <a:off x="6084000" y="4721651"/>
              <a:ext cx="131145" cy="155174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16121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6"/>
          <p:cNvSpPr/>
          <p:nvPr/>
        </p:nvSpPr>
        <p:spPr>
          <a:xfrm flipH="1">
            <a:off x="-473886" y="-170367"/>
            <a:ext cx="3429788" cy="2265947"/>
          </a:xfrm>
          <a:custGeom>
            <a:avLst/>
            <a:gdLst/>
            <a:ahLst/>
            <a:cxnLst/>
            <a:rect l="l" t="t" r="r" b="b"/>
            <a:pathLst>
              <a:path w="299894" h="153208" extrusionOk="0">
                <a:moveTo>
                  <a:pt x="142383" y="1"/>
                </a:moveTo>
                <a:cubicBezTo>
                  <a:pt x="81615" y="1"/>
                  <a:pt x="19971" y="6014"/>
                  <a:pt x="12664" y="18362"/>
                </a:cubicBezTo>
                <a:cubicBezTo>
                  <a:pt x="3569" y="33768"/>
                  <a:pt x="0" y="65276"/>
                  <a:pt x="21586" y="80029"/>
                </a:cubicBezTo>
                <a:cubicBezTo>
                  <a:pt x="28350" y="84657"/>
                  <a:pt x="36171" y="86309"/>
                  <a:pt x="44699" y="86309"/>
                </a:cubicBezTo>
                <a:cubicBezTo>
                  <a:pt x="63440" y="86309"/>
                  <a:pt x="85600" y="78331"/>
                  <a:pt x="107494" y="76417"/>
                </a:cubicBezTo>
                <a:cubicBezTo>
                  <a:pt x="110616" y="76140"/>
                  <a:pt x="113576" y="75997"/>
                  <a:pt x="116396" y="75997"/>
                </a:cubicBezTo>
                <a:cubicBezTo>
                  <a:pt x="142309" y="75997"/>
                  <a:pt x="156362" y="88078"/>
                  <a:pt x="175123" y="118849"/>
                </a:cubicBezTo>
                <a:cubicBezTo>
                  <a:pt x="188435" y="140719"/>
                  <a:pt x="213682" y="153208"/>
                  <a:pt x="238295" y="153208"/>
                </a:cubicBezTo>
                <a:cubicBezTo>
                  <a:pt x="251983" y="153208"/>
                  <a:pt x="265475" y="149345"/>
                  <a:pt x="276611" y="141087"/>
                </a:cubicBezTo>
                <a:cubicBezTo>
                  <a:pt x="299894" y="123897"/>
                  <a:pt x="292365" y="30112"/>
                  <a:pt x="262336" y="13270"/>
                </a:cubicBezTo>
                <a:cubicBezTo>
                  <a:pt x="246780" y="4494"/>
                  <a:pt x="194909" y="1"/>
                  <a:pt x="14238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8" name="Google Shape;518;p36"/>
          <p:cNvSpPr/>
          <p:nvPr/>
        </p:nvSpPr>
        <p:spPr>
          <a:xfrm>
            <a:off x="9149967" y="-274334"/>
            <a:ext cx="3429788" cy="2265947"/>
          </a:xfrm>
          <a:custGeom>
            <a:avLst/>
            <a:gdLst/>
            <a:ahLst/>
            <a:cxnLst/>
            <a:rect l="l" t="t" r="r" b="b"/>
            <a:pathLst>
              <a:path w="299894" h="153208" extrusionOk="0">
                <a:moveTo>
                  <a:pt x="142383" y="1"/>
                </a:moveTo>
                <a:cubicBezTo>
                  <a:pt x="81615" y="1"/>
                  <a:pt x="19971" y="6014"/>
                  <a:pt x="12664" y="18362"/>
                </a:cubicBezTo>
                <a:cubicBezTo>
                  <a:pt x="3569" y="33768"/>
                  <a:pt x="0" y="65276"/>
                  <a:pt x="21586" y="80029"/>
                </a:cubicBezTo>
                <a:cubicBezTo>
                  <a:pt x="28350" y="84657"/>
                  <a:pt x="36171" y="86309"/>
                  <a:pt x="44699" y="86309"/>
                </a:cubicBezTo>
                <a:cubicBezTo>
                  <a:pt x="63440" y="86309"/>
                  <a:pt x="85600" y="78331"/>
                  <a:pt x="107494" y="76417"/>
                </a:cubicBezTo>
                <a:cubicBezTo>
                  <a:pt x="110616" y="76140"/>
                  <a:pt x="113576" y="75997"/>
                  <a:pt x="116396" y="75997"/>
                </a:cubicBezTo>
                <a:cubicBezTo>
                  <a:pt x="142309" y="75997"/>
                  <a:pt x="156362" y="88078"/>
                  <a:pt x="175123" y="118849"/>
                </a:cubicBezTo>
                <a:cubicBezTo>
                  <a:pt x="188435" y="140719"/>
                  <a:pt x="213682" y="153208"/>
                  <a:pt x="238295" y="153208"/>
                </a:cubicBezTo>
                <a:cubicBezTo>
                  <a:pt x="251983" y="153208"/>
                  <a:pt x="265475" y="149345"/>
                  <a:pt x="276611" y="141087"/>
                </a:cubicBezTo>
                <a:cubicBezTo>
                  <a:pt x="299894" y="123897"/>
                  <a:pt x="292365" y="30112"/>
                  <a:pt x="262336" y="13270"/>
                </a:cubicBezTo>
                <a:cubicBezTo>
                  <a:pt x="246780" y="4494"/>
                  <a:pt x="194909" y="1"/>
                  <a:pt x="14238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9" name="Google Shape;519;p36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20" name="Google Shape;520;p36"/>
          <p:cNvSpPr txBox="1">
            <a:spLocks noGrp="1"/>
          </p:cNvSpPr>
          <p:nvPr>
            <p:ph type="title"/>
          </p:nvPr>
        </p:nvSpPr>
        <p:spPr>
          <a:xfrm>
            <a:off x="960000" y="2413133"/>
            <a:ext cx="10272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21" name="Google Shape;521;p36"/>
          <p:cNvSpPr txBox="1">
            <a:spLocks noGrp="1"/>
          </p:cNvSpPr>
          <p:nvPr>
            <p:ph type="subTitle" idx="1"/>
          </p:nvPr>
        </p:nvSpPr>
        <p:spPr>
          <a:xfrm>
            <a:off x="960033" y="5556851"/>
            <a:ext cx="10272000" cy="3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22" name="Google Shape;522;p36"/>
          <p:cNvGrpSpPr/>
          <p:nvPr/>
        </p:nvGrpSpPr>
        <p:grpSpPr>
          <a:xfrm rot="10800000">
            <a:off x="354436" y="199623"/>
            <a:ext cx="11468433" cy="6154999"/>
            <a:chOff x="265826" y="198451"/>
            <a:chExt cx="8601325" cy="4616249"/>
          </a:xfrm>
        </p:grpSpPr>
        <p:sp>
          <p:nvSpPr>
            <p:cNvPr id="523" name="Google Shape;523;p36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36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36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36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27" name="Google Shape;527;p36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28" name="Google Shape;528;p36"/>
            <p:cNvSpPr/>
            <p:nvPr/>
          </p:nvSpPr>
          <p:spPr>
            <a:xfrm rot="5400000" flipH="1">
              <a:off x="2989364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36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530" name="Google Shape;530;p36"/>
          <p:cNvSpPr txBox="1">
            <a:spLocks noGrp="1"/>
          </p:cNvSpPr>
          <p:nvPr>
            <p:ph type="title" idx="2" hasCustomPrompt="1"/>
          </p:nvPr>
        </p:nvSpPr>
        <p:spPr>
          <a:xfrm>
            <a:off x="972600" y="709500"/>
            <a:ext cx="10246000" cy="17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1307263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lt2"/>
        </a:solidFill>
        <a:effectLst/>
      </p:bgPr>
    </p:bg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7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33" name="Google Shape;533;p37"/>
          <p:cNvSpPr txBox="1">
            <a:spLocks noGrp="1"/>
          </p:cNvSpPr>
          <p:nvPr>
            <p:ph type="title"/>
          </p:nvPr>
        </p:nvSpPr>
        <p:spPr>
          <a:xfrm>
            <a:off x="959584" y="2639767"/>
            <a:ext cx="5136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34" name="Google Shape;534;p37"/>
          <p:cNvSpPr txBox="1">
            <a:spLocks noGrp="1"/>
          </p:cNvSpPr>
          <p:nvPr>
            <p:ph type="subTitle" idx="1"/>
          </p:nvPr>
        </p:nvSpPr>
        <p:spPr>
          <a:xfrm>
            <a:off x="1390967" y="3890351"/>
            <a:ext cx="42732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35" name="Google Shape;535;p37"/>
          <p:cNvGrpSpPr/>
          <p:nvPr/>
        </p:nvGrpSpPr>
        <p:grpSpPr>
          <a:xfrm>
            <a:off x="354436" y="199624"/>
            <a:ext cx="11468433" cy="6321577"/>
            <a:chOff x="265826" y="149717"/>
            <a:chExt cx="8601325" cy="4741183"/>
          </a:xfrm>
        </p:grpSpPr>
        <p:sp>
          <p:nvSpPr>
            <p:cNvPr id="536" name="Google Shape;536;p37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37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37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37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37"/>
            <p:cNvSpPr/>
            <p:nvPr/>
          </p:nvSpPr>
          <p:spPr>
            <a:xfrm rot="-1802570" flipH="1">
              <a:off x="6405574" y="47101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41" name="Google Shape;541;p37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42" name="Google Shape;542;p37"/>
            <p:cNvSpPr/>
            <p:nvPr/>
          </p:nvSpPr>
          <p:spPr>
            <a:xfrm rot="5400000" flipH="1">
              <a:off x="44303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37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544" name="Google Shape;544;p37"/>
          <p:cNvSpPr/>
          <p:nvPr/>
        </p:nvSpPr>
        <p:spPr>
          <a:xfrm rot="10800000">
            <a:off x="334" y="-321"/>
            <a:ext cx="2460799" cy="1186721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5" name="Google Shape;545;p37"/>
          <p:cNvSpPr/>
          <p:nvPr/>
        </p:nvSpPr>
        <p:spPr>
          <a:xfrm>
            <a:off x="9433367" y="5919299"/>
            <a:ext cx="2758581" cy="962000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6" name="Google Shape;546;p37"/>
          <p:cNvSpPr txBox="1">
            <a:spLocks noGrp="1"/>
          </p:cNvSpPr>
          <p:nvPr>
            <p:ph type="title" idx="2" hasCustomPrompt="1"/>
          </p:nvPr>
        </p:nvSpPr>
        <p:spPr>
          <a:xfrm>
            <a:off x="972600" y="709500"/>
            <a:ext cx="5136000" cy="17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59051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bg>
      <p:bgPr>
        <a:solidFill>
          <a:schemeClr val="lt2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8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49" name="Google Shape;549;p38"/>
          <p:cNvSpPr txBox="1">
            <a:spLocks noGrp="1"/>
          </p:cNvSpPr>
          <p:nvPr>
            <p:ph type="title"/>
          </p:nvPr>
        </p:nvSpPr>
        <p:spPr>
          <a:xfrm>
            <a:off x="6096008" y="2665584"/>
            <a:ext cx="5136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50" name="Google Shape;550;p38"/>
          <p:cNvSpPr txBox="1">
            <a:spLocks noGrp="1"/>
          </p:cNvSpPr>
          <p:nvPr>
            <p:ph type="subTitle" idx="1"/>
          </p:nvPr>
        </p:nvSpPr>
        <p:spPr>
          <a:xfrm>
            <a:off x="6533008" y="3807000"/>
            <a:ext cx="4262000" cy="7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1" name="Google Shape;551;p38"/>
          <p:cNvSpPr/>
          <p:nvPr/>
        </p:nvSpPr>
        <p:spPr>
          <a:xfrm>
            <a:off x="9541567" y="6144668"/>
            <a:ext cx="2650509" cy="736585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2" name="Google Shape;552;p38"/>
          <p:cNvSpPr/>
          <p:nvPr/>
        </p:nvSpPr>
        <p:spPr>
          <a:xfrm rot="10800000">
            <a:off x="-15" y="-104"/>
            <a:ext cx="2758581" cy="962000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53" name="Google Shape;553;p38"/>
          <p:cNvGrpSpPr/>
          <p:nvPr/>
        </p:nvGrpSpPr>
        <p:grpSpPr>
          <a:xfrm>
            <a:off x="354436" y="199624"/>
            <a:ext cx="11468433" cy="6321577"/>
            <a:chOff x="265826" y="149717"/>
            <a:chExt cx="8601325" cy="4741183"/>
          </a:xfrm>
        </p:grpSpPr>
        <p:sp>
          <p:nvSpPr>
            <p:cNvPr id="554" name="Google Shape;554;p38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38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38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38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38"/>
            <p:cNvSpPr/>
            <p:nvPr/>
          </p:nvSpPr>
          <p:spPr>
            <a:xfrm rot="-1802570" flipH="1">
              <a:off x="6405574" y="47101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59" name="Google Shape;559;p38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60" name="Google Shape;560;p38"/>
            <p:cNvSpPr/>
            <p:nvPr/>
          </p:nvSpPr>
          <p:spPr>
            <a:xfrm rot="5400000" flipH="1">
              <a:off x="443039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38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562" name="Google Shape;562;p38"/>
          <p:cNvSpPr txBox="1">
            <a:spLocks noGrp="1"/>
          </p:cNvSpPr>
          <p:nvPr>
            <p:ph type="title" idx="2" hasCustomPrompt="1"/>
          </p:nvPr>
        </p:nvSpPr>
        <p:spPr>
          <a:xfrm>
            <a:off x="6096000" y="709500"/>
            <a:ext cx="5136000" cy="17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9454213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bg>
      <p:bgPr>
        <a:solidFill>
          <a:schemeClr val="lt2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9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65" name="Google Shape;565;p39"/>
          <p:cNvSpPr txBox="1">
            <a:spLocks noGrp="1"/>
          </p:cNvSpPr>
          <p:nvPr>
            <p:ph type="title"/>
          </p:nvPr>
        </p:nvSpPr>
        <p:spPr>
          <a:xfrm>
            <a:off x="3429733" y="3028433"/>
            <a:ext cx="53084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66" name="Google Shape;566;p39"/>
          <p:cNvSpPr txBox="1">
            <a:spLocks noGrp="1"/>
          </p:cNvSpPr>
          <p:nvPr>
            <p:ph type="subTitle" idx="1"/>
          </p:nvPr>
        </p:nvSpPr>
        <p:spPr>
          <a:xfrm>
            <a:off x="4167200" y="4584067"/>
            <a:ext cx="3833600" cy="6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7" name="Google Shape;567;p39"/>
          <p:cNvGrpSpPr/>
          <p:nvPr/>
        </p:nvGrpSpPr>
        <p:grpSpPr>
          <a:xfrm rot="10800000"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568" name="Google Shape;568;p39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39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39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39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39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73" name="Google Shape;573;p39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74" name="Google Shape;574;p39"/>
            <p:cNvSpPr/>
            <p:nvPr/>
          </p:nvSpPr>
          <p:spPr>
            <a:xfrm rot="5400000" flipH="1">
              <a:off x="2989364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39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576" name="Google Shape;576;p39"/>
          <p:cNvSpPr txBox="1">
            <a:spLocks noGrp="1"/>
          </p:cNvSpPr>
          <p:nvPr>
            <p:ph type="title" idx="2" hasCustomPrompt="1"/>
          </p:nvPr>
        </p:nvSpPr>
        <p:spPr>
          <a:xfrm>
            <a:off x="3453067" y="1351233"/>
            <a:ext cx="5285200" cy="17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77" name="Google Shape;577;p39"/>
          <p:cNvSpPr/>
          <p:nvPr/>
        </p:nvSpPr>
        <p:spPr>
          <a:xfrm>
            <a:off x="10324070" y="6195266"/>
            <a:ext cx="1868340" cy="685953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8" name="Google Shape;578;p39"/>
          <p:cNvSpPr/>
          <p:nvPr/>
        </p:nvSpPr>
        <p:spPr>
          <a:xfrm rot="10800000">
            <a:off x="-303" y="170"/>
            <a:ext cx="1767265" cy="656129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962641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bg>
      <p:bgPr>
        <a:solidFill>
          <a:schemeClr val="lt2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0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81" name="Google Shape;581;p40"/>
          <p:cNvSpPr/>
          <p:nvPr/>
        </p:nvSpPr>
        <p:spPr>
          <a:xfrm>
            <a:off x="10324070" y="6195266"/>
            <a:ext cx="1868340" cy="685953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2" name="Google Shape;582;p40"/>
          <p:cNvSpPr txBox="1">
            <a:spLocks noGrp="1"/>
          </p:cNvSpPr>
          <p:nvPr>
            <p:ph type="sldNum" idx="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83" name="Google Shape;583;p40"/>
          <p:cNvSpPr txBox="1">
            <a:spLocks noGrp="1"/>
          </p:cNvSpPr>
          <p:nvPr>
            <p:ph type="title"/>
          </p:nvPr>
        </p:nvSpPr>
        <p:spPr>
          <a:xfrm>
            <a:off x="960033" y="2412284"/>
            <a:ext cx="10272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84" name="Google Shape;584;p40"/>
          <p:cNvSpPr txBox="1">
            <a:spLocks noGrp="1"/>
          </p:cNvSpPr>
          <p:nvPr>
            <p:ph type="subTitle" idx="1"/>
          </p:nvPr>
        </p:nvSpPr>
        <p:spPr>
          <a:xfrm>
            <a:off x="960033" y="3341367"/>
            <a:ext cx="10272000" cy="3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85" name="Google Shape;585;p40"/>
          <p:cNvGrpSpPr/>
          <p:nvPr/>
        </p:nvGrpSpPr>
        <p:grpSpPr>
          <a:xfrm rot="10800000"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586" name="Google Shape;586;p40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40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40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40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40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91" name="Google Shape;591;p40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592" name="Google Shape;592;p40"/>
            <p:cNvSpPr/>
            <p:nvPr/>
          </p:nvSpPr>
          <p:spPr>
            <a:xfrm rot="5400000" flipH="1">
              <a:off x="2989364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40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594" name="Google Shape;594;p40"/>
          <p:cNvSpPr/>
          <p:nvPr/>
        </p:nvSpPr>
        <p:spPr>
          <a:xfrm rot="10800000">
            <a:off x="0" y="-1"/>
            <a:ext cx="2758581" cy="962000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5" name="Google Shape;595;p40"/>
          <p:cNvSpPr/>
          <p:nvPr/>
        </p:nvSpPr>
        <p:spPr>
          <a:xfrm rot="10800000" flipH="1">
            <a:off x="9218832" y="0"/>
            <a:ext cx="2973173" cy="962000"/>
          </a:xfrm>
          <a:custGeom>
            <a:avLst/>
            <a:gdLst/>
            <a:ahLst/>
            <a:cxnLst/>
            <a:rect l="l" t="t" r="r" b="b"/>
            <a:pathLst>
              <a:path w="233251" h="208075" extrusionOk="0">
                <a:moveTo>
                  <a:pt x="207344" y="1"/>
                </a:moveTo>
                <a:cubicBezTo>
                  <a:pt x="177534" y="1"/>
                  <a:pt x="127489" y="7384"/>
                  <a:pt x="87031" y="50025"/>
                </a:cubicBezTo>
                <a:cubicBezTo>
                  <a:pt x="29785" y="110397"/>
                  <a:pt x="47740" y="142336"/>
                  <a:pt x="0" y="208074"/>
                </a:cubicBezTo>
                <a:lnTo>
                  <a:pt x="233251" y="208074"/>
                </a:lnTo>
                <a:lnTo>
                  <a:pt x="233251" y="2073"/>
                </a:lnTo>
                <a:cubicBezTo>
                  <a:pt x="233251" y="2073"/>
                  <a:pt x="223137" y="1"/>
                  <a:pt x="2073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6" name="Google Shape;596;p40"/>
          <p:cNvSpPr txBox="1">
            <a:spLocks noGrp="1"/>
          </p:cNvSpPr>
          <p:nvPr>
            <p:ph type="title" idx="3" hasCustomPrompt="1"/>
          </p:nvPr>
        </p:nvSpPr>
        <p:spPr>
          <a:xfrm>
            <a:off x="972600" y="709500"/>
            <a:ext cx="10246000" cy="17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3284817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41"/>
          <p:cNvSpPr txBox="1">
            <a:spLocks noGrp="1"/>
          </p:cNvSpPr>
          <p:nvPr>
            <p:ph type="subTitle" idx="1"/>
          </p:nvPr>
        </p:nvSpPr>
        <p:spPr>
          <a:xfrm>
            <a:off x="953467" y="1536633"/>
            <a:ext cx="4700800" cy="16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599" name="Google Shape;599;p41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600" name="Google Shape;600;p41"/>
          <p:cNvGrpSpPr/>
          <p:nvPr/>
        </p:nvGrpSpPr>
        <p:grpSpPr>
          <a:xfrm>
            <a:off x="354436" y="108696"/>
            <a:ext cx="11468433" cy="6548203"/>
            <a:chOff x="265826" y="81522"/>
            <a:chExt cx="8601325" cy="4911152"/>
          </a:xfrm>
        </p:grpSpPr>
        <p:sp>
          <p:nvSpPr>
            <p:cNvPr id="601" name="Google Shape;601;p41"/>
            <p:cNvSpPr/>
            <p:nvPr/>
          </p:nvSpPr>
          <p:spPr>
            <a:xfrm rot="-6309003" flipH="1">
              <a:off x="286945" y="1089197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41"/>
            <p:cNvSpPr/>
            <p:nvPr/>
          </p:nvSpPr>
          <p:spPr>
            <a:xfrm rot="-9000802">
              <a:off x="8680477" y="195350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41"/>
            <p:cNvSpPr/>
            <p:nvPr/>
          </p:nvSpPr>
          <p:spPr>
            <a:xfrm rot="2700000">
              <a:off x="2430813" y="4726729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41"/>
            <p:cNvSpPr/>
            <p:nvPr/>
          </p:nvSpPr>
          <p:spPr>
            <a:xfrm rot="4498256" flipH="1">
              <a:off x="8644133" y="4129024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41"/>
            <p:cNvSpPr/>
            <p:nvPr/>
          </p:nvSpPr>
          <p:spPr>
            <a:xfrm rot="8997430" flipH="1">
              <a:off x="2338809" y="156268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06" name="Google Shape;606;p41"/>
            <p:cNvSpPr/>
            <p:nvPr/>
          </p:nvSpPr>
          <p:spPr>
            <a:xfrm rot="3599254">
              <a:off x="300233" y="3338904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07" name="Google Shape;607;p41"/>
            <p:cNvSpPr/>
            <p:nvPr/>
          </p:nvSpPr>
          <p:spPr>
            <a:xfrm rot="-5400000" flipH="1">
              <a:off x="7444106" y="90263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41"/>
            <p:cNvSpPr/>
            <p:nvPr/>
          </p:nvSpPr>
          <p:spPr>
            <a:xfrm rot="-3607270">
              <a:off x="6083899" y="4721704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  <p:sp>
        <p:nvSpPr>
          <p:cNvPr id="609" name="Google Shape;609;p41"/>
          <p:cNvSpPr txBox="1">
            <a:spLocks noGrp="1"/>
          </p:cNvSpPr>
          <p:nvPr>
            <p:ph type="title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10" name="Google Shape;610;p41"/>
          <p:cNvSpPr txBox="1"/>
          <p:nvPr/>
        </p:nvSpPr>
        <p:spPr>
          <a:xfrm>
            <a:off x="953467" y="4212733"/>
            <a:ext cx="4700800" cy="1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>
              <a:solidFill>
                <a:schemeClr val="dk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9244035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ackground ">
    <p:bg>
      <p:bgPr>
        <a:solidFill>
          <a:schemeClr val="lt2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2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613" name="Google Shape;613;p42"/>
          <p:cNvGrpSpPr/>
          <p:nvPr/>
        </p:nvGrpSpPr>
        <p:grpSpPr>
          <a:xfrm rot="10800000"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614" name="Google Shape;614;p42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42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42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42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42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19" name="Google Shape;619;p42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20" name="Google Shape;620;p42"/>
            <p:cNvSpPr/>
            <p:nvPr/>
          </p:nvSpPr>
          <p:spPr>
            <a:xfrm rot="5400000" flipH="1">
              <a:off x="2989364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42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13990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1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43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624" name="Google Shape;624;p43"/>
          <p:cNvGrpSpPr/>
          <p:nvPr/>
        </p:nvGrpSpPr>
        <p:grpSpPr>
          <a:xfrm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625" name="Google Shape;625;p43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43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43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43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43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30" name="Google Shape;630;p43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31" name="Google Shape;631;p43"/>
            <p:cNvSpPr/>
            <p:nvPr/>
          </p:nvSpPr>
          <p:spPr>
            <a:xfrm rot="5400000" flipH="1">
              <a:off x="2989364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43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71798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1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4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635" name="Google Shape;635;p44"/>
          <p:cNvGrpSpPr/>
          <p:nvPr/>
        </p:nvGrpSpPr>
        <p:grpSpPr>
          <a:xfrm rot="10800000">
            <a:off x="354436" y="199624"/>
            <a:ext cx="11468433" cy="6219977"/>
            <a:chOff x="265826" y="149717"/>
            <a:chExt cx="8601325" cy="4664983"/>
          </a:xfrm>
        </p:grpSpPr>
        <p:sp>
          <p:nvSpPr>
            <p:cNvPr id="636" name="Google Shape;636;p44"/>
            <p:cNvSpPr/>
            <p:nvPr/>
          </p:nvSpPr>
          <p:spPr>
            <a:xfrm rot="4490997" flipH="1">
              <a:off x="8051109" y="3219366"/>
              <a:ext cx="157974" cy="144703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44"/>
            <p:cNvSpPr/>
            <p:nvPr/>
          </p:nvSpPr>
          <p:spPr>
            <a:xfrm rot="1799198">
              <a:off x="317471" y="2813239"/>
              <a:ext cx="135029" cy="197668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44"/>
            <p:cNvSpPr/>
            <p:nvPr/>
          </p:nvSpPr>
          <p:spPr>
            <a:xfrm rot="-8100000">
              <a:off x="6394266" y="172805"/>
              <a:ext cx="165899" cy="242857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44"/>
            <p:cNvSpPr/>
            <p:nvPr/>
          </p:nvSpPr>
          <p:spPr>
            <a:xfrm rot="-6301744" flipH="1">
              <a:off x="280802" y="644828"/>
              <a:ext cx="208042" cy="190565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44"/>
            <p:cNvSpPr/>
            <p:nvPr/>
          </p:nvSpPr>
          <p:spPr>
            <a:xfrm rot="-1802570" flipH="1">
              <a:off x="6405574" y="4633964"/>
              <a:ext cx="143270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41" name="Google Shape;641;p44"/>
            <p:cNvSpPr/>
            <p:nvPr/>
          </p:nvSpPr>
          <p:spPr>
            <a:xfrm rot="-7200746">
              <a:off x="8701352" y="1470252"/>
              <a:ext cx="131392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  <p:sp>
          <p:nvSpPr>
            <p:cNvPr id="642" name="Google Shape;642;p44"/>
            <p:cNvSpPr/>
            <p:nvPr/>
          </p:nvSpPr>
          <p:spPr>
            <a:xfrm rot="5400000" flipH="1">
              <a:off x="2989364" y="4513177"/>
              <a:ext cx="208082" cy="190602"/>
            </a:xfrm>
            <a:custGeom>
              <a:avLst/>
              <a:gdLst/>
              <a:ahLst/>
              <a:cxnLst/>
              <a:rect l="l" t="t" r="r" b="b"/>
              <a:pathLst>
                <a:path w="220193" h="201695" extrusionOk="0">
                  <a:moveTo>
                    <a:pt x="107056" y="0"/>
                  </a:moveTo>
                  <a:cubicBezTo>
                    <a:pt x="65592" y="0"/>
                    <a:pt x="26759" y="6193"/>
                    <a:pt x="19682" y="18096"/>
                  </a:cubicBezTo>
                  <a:cubicBezTo>
                    <a:pt x="1" y="49726"/>
                    <a:pt x="51460" y="201694"/>
                    <a:pt x="82241" y="201694"/>
                  </a:cubicBezTo>
                  <a:cubicBezTo>
                    <a:pt x="84001" y="201694"/>
                    <a:pt x="85694" y="201197"/>
                    <a:pt x="87302" y="200152"/>
                  </a:cubicBezTo>
                  <a:cubicBezTo>
                    <a:pt x="117769" y="181575"/>
                    <a:pt x="84330" y="107267"/>
                    <a:pt x="84330" y="107266"/>
                  </a:cubicBezTo>
                  <a:lnTo>
                    <a:pt x="84330" y="107266"/>
                  </a:lnTo>
                  <a:cubicBezTo>
                    <a:pt x="84331" y="107267"/>
                    <a:pt x="121638" y="134185"/>
                    <a:pt x="144676" y="134185"/>
                  </a:cubicBezTo>
                  <a:cubicBezTo>
                    <a:pt x="150537" y="134185"/>
                    <a:pt x="155474" y="132443"/>
                    <a:pt x="158638" y="128073"/>
                  </a:cubicBezTo>
                  <a:cubicBezTo>
                    <a:pt x="174986" y="107266"/>
                    <a:pt x="112568" y="63425"/>
                    <a:pt x="112567" y="63424"/>
                  </a:cubicBezTo>
                  <a:lnTo>
                    <a:pt x="112567" y="63424"/>
                  </a:lnTo>
                  <a:cubicBezTo>
                    <a:pt x="112568" y="63424"/>
                    <a:pt x="122458" y="64291"/>
                    <a:pt x="136185" y="64291"/>
                  </a:cubicBezTo>
                  <a:cubicBezTo>
                    <a:pt x="166499" y="64291"/>
                    <a:pt x="215528" y="60066"/>
                    <a:pt x="218085" y="32958"/>
                  </a:cubicBezTo>
                  <a:cubicBezTo>
                    <a:pt x="220192" y="10625"/>
                    <a:pt x="161367" y="0"/>
                    <a:pt x="107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44"/>
            <p:cNvSpPr/>
            <p:nvPr/>
          </p:nvSpPr>
          <p:spPr>
            <a:xfrm rot="7192730">
              <a:off x="2955738" y="216502"/>
              <a:ext cx="131216" cy="155260"/>
            </a:xfrm>
            <a:custGeom>
              <a:avLst/>
              <a:gdLst/>
              <a:ahLst/>
              <a:cxnLst/>
              <a:rect l="l" t="t" r="r" b="b"/>
              <a:pathLst>
                <a:path w="141335" h="206899" extrusionOk="0">
                  <a:moveTo>
                    <a:pt x="124287" y="1"/>
                  </a:moveTo>
                  <a:cubicBezTo>
                    <a:pt x="123469" y="1"/>
                    <a:pt x="122611" y="79"/>
                    <a:pt x="121712" y="239"/>
                  </a:cubicBezTo>
                  <a:cubicBezTo>
                    <a:pt x="103256" y="3509"/>
                    <a:pt x="97650" y="90646"/>
                    <a:pt x="97650" y="90646"/>
                  </a:cubicBezTo>
                  <a:cubicBezTo>
                    <a:pt x="97650" y="90646"/>
                    <a:pt x="100920" y="28973"/>
                    <a:pt x="77326" y="28973"/>
                  </a:cubicBezTo>
                  <a:cubicBezTo>
                    <a:pt x="53731" y="28973"/>
                    <a:pt x="60973" y="97888"/>
                    <a:pt x="60973" y="97888"/>
                  </a:cubicBezTo>
                  <a:cubicBezTo>
                    <a:pt x="60973" y="97888"/>
                    <a:pt x="39984" y="28648"/>
                    <a:pt x="21330" y="28648"/>
                  </a:cubicBezTo>
                  <a:cubicBezTo>
                    <a:pt x="20602" y="28648"/>
                    <a:pt x="19876" y="28753"/>
                    <a:pt x="19156" y="28973"/>
                  </a:cubicBezTo>
                  <a:cubicBezTo>
                    <a:pt x="0" y="34580"/>
                    <a:pt x="29435" y="169374"/>
                    <a:pt x="102088" y="206752"/>
                  </a:cubicBezTo>
                  <a:cubicBezTo>
                    <a:pt x="102285" y="206850"/>
                    <a:pt x="102491" y="206898"/>
                    <a:pt x="102708" y="206898"/>
                  </a:cubicBezTo>
                  <a:cubicBezTo>
                    <a:pt x="112294" y="206898"/>
                    <a:pt x="141335" y="112595"/>
                    <a:pt x="141335" y="70789"/>
                  </a:cubicBezTo>
                  <a:cubicBezTo>
                    <a:pt x="141335" y="29899"/>
                    <a:pt x="140278" y="1"/>
                    <a:pt x="1242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09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42" Type="http://schemas.openxmlformats.org/officeDocument/2006/relationships/slideLayout" Target="../slideLayouts/slideLayout73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41" Type="http://schemas.openxmlformats.org/officeDocument/2006/relationships/slideLayout" Target="../slideLayouts/slideLayout7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43" Type="http://schemas.openxmlformats.org/officeDocument/2006/relationships/slideLayout" Target="../slideLayouts/slideLayout74.xml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7CF27B-83C3-9B12-56A2-54FD48F6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6002F9-B835-06E4-97AA-BA25AAEC7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98ECF8-D6DF-76ED-55A9-C94B72A27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</a:lstStyle>
          <a:p>
            <a:fld id="{755F7133-75DA-48AE-9903-7D98EBF3A217}" type="datetimeFigureOut">
              <a:rPr lang="pt-BR" smtClean="0"/>
              <a:pPr/>
              <a:t>25/05/2023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0B014D-9EF9-F9F7-18AE-FA374B63E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666C71-ED0A-13AF-3381-335E381B8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Nunito" pitchFamily="2" charset="0"/>
              </a:defRPr>
            </a:lvl1pPr>
          </a:lstStyle>
          <a:p>
            <a:fld id="{3B3FA007-6A5F-4ABD-9453-BC34A819175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907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unito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unito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442193"/>
            <a:ext cx="10272000" cy="8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rebuchet MS"/>
              <a:buNone/>
              <a:defRPr sz="35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18786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44823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 ExtraBold"/>
              <a:buNone/>
              <a:defRPr sz="3000">
                <a:solidFill>
                  <a:schemeClr val="dk1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buNone/>
              <a:defRPr sz="1733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1018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711" r:id="rId30"/>
    <p:sldLayoutId id="2147483712" r:id="rId31"/>
    <p:sldLayoutId id="2147483713" r:id="rId32"/>
    <p:sldLayoutId id="2147483714" r:id="rId33"/>
    <p:sldLayoutId id="2147483715" r:id="rId34"/>
    <p:sldLayoutId id="2147483716" r:id="rId35"/>
    <p:sldLayoutId id="2147483717" r:id="rId36"/>
    <p:sldLayoutId id="2147483718" r:id="rId37"/>
    <p:sldLayoutId id="2147483719" r:id="rId38"/>
    <p:sldLayoutId id="2147483720" r:id="rId39"/>
    <p:sldLayoutId id="2147483721" r:id="rId40"/>
    <p:sldLayoutId id="2147483722" r:id="rId41"/>
    <p:sldLayoutId id="2147483723" r:id="rId42"/>
    <p:sldLayoutId id="2147483724" r:id="rId4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microsoft.com/office/2017/06/relationships/model3d" Target="../media/model3d1.glb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://tixa-biogeo.blogspot.com.br/2009/03/organizacao-da-biosfera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www.educadores.diaadia.pr.gov.br/arquivos/File/tvmultimidia/imagens/2biologia/3inseto1.jp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biologia-biologa.blogspot.com.br/" TargetMode="Externa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17/06/relationships/model3d" Target="../media/model3d3.glb"/><Relationship Id="rId7" Type="http://schemas.microsoft.com/office/2017/06/relationships/model3d" Target="../media/model3d5.glb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9.png"/><Relationship Id="rId5" Type="http://schemas.microsoft.com/office/2017/06/relationships/model3d" Target="../media/model3d4.glb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17/06/relationships/model3d" Target="../media/model3d6.glb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evistaonda.blogspot.com/p/ondaecocadeias-alimentares-componentes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C441B3B-E7D5-DDA2-C73A-B3DE77B7984B}"/>
              </a:ext>
            </a:extLst>
          </p:cNvPr>
          <p:cNvSpPr txBox="1"/>
          <p:nvPr/>
        </p:nvSpPr>
        <p:spPr>
          <a:xfrm>
            <a:off x="5598694" y="2143173"/>
            <a:ext cx="6326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Nunito" pitchFamily="2" charset="0"/>
              </a:rPr>
              <a:t>ECOSSISTEMA: CADEIA E TEIAS ALIMENTARES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25522B-BC84-C888-8737-83BE29A1DD95}"/>
              </a:ext>
            </a:extLst>
          </p:cNvPr>
          <p:cNvSpPr txBox="1"/>
          <p:nvPr/>
        </p:nvSpPr>
        <p:spPr>
          <a:xfrm>
            <a:off x="581891" y="2002588"/>
            <a:ext cx="35606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Nunito" pitchFamily="2" charset="0"/>
              </a:rPr>
              <a:t>Matéria e Energia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4D03C7-E613-617E-F749-6F75E4829F09}"/>
              </a:ext>
            </a:extLst>
          </p:cNvPr>
          <p:cNvSpPr txBox="1"/>
          <p:nvPr/>
        </p:nvSpPr>
        <p:spPr>
          <a:xfrm>
            <a:off x="9352546" y="837748"/>
            <a:ext cx="2101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Nunito" pitchFamily="2" charset="0"/>
              </a:rPr>
              <a:t>AULA 033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FE0DAD2-135D-EE46-4E7D-8767D93281F4}"/>
              </a:ext>
            </a:extLst>
          </p:cNvPr>
          <p:cNvSpPr txBox="1"/>
          <p:nvPr/>
        </p:nvSpPr>
        <p:spPr>
          <a:xfrm>
            <a:off x="5598694" y="2967335"/>
            <a:ext cx="3560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Nunito" pitchFamily="2" charset="0"/>
              </a:rPr>
              <a:t>CIÊNCIAS 6° ANO</a:t>
            </a:r>
          </a:p>
        </p:txBody>
      </p:sp>
    </p:spTree>
    <p:extLst>
      <p:ext uri="{BB962C8B-B14F-4D97-AF65-F5344CB8AC3E}">
        <p14:creationId xmlns:p14="http://schemas.microsoft.com/office/powerpoint/2010/main" val="183985793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F9C996F-4CD4-E8CD-6BEB-CACBF4134E72}"/>
              </a:ext>
            </a:extLst>
          </p:cNvPr>
          <p:cNvSpPr txBox="1">
            <a:spLocks/>
          </p:cNvSpPr>
          <p:nvPr/>
        </p:nvSpPr>
        <p:spPr>
          <a:xfrm>
            <a:off x="677816" y="875165"/>
            <a:ext cx="9463711" cy="6519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latin typeface="Nunito" pitchFamily="2" charset="0"/>
              </a:rPr>
              <a:t>ECOSSISTEMA: </a:t>
            </a:r>
          </a:p>
          <a:p>
            <a:r>
              <a:rPr lang="pt-BR" sz="4000" b="1" dirty="0">
                <a:latin typeface="Nunito" pitchFamily="2" charset="0"/>
              </a:rPr>
              <a:t>CADEIA E </a:t>
            </a:r>
          </a:p>
          <a:p>
            <a:r>
              <a:rPr lang="pt-BR" sz="4000" b="1" dirty="0">
                <a:latin typeface="Nunito" pitchFamily="2" charset="0"/>
              </a:rPr>
              <a:t>TEIAS ALIMENTARES</a:t>
            </a:r>
          </a:p>
        </p:txBody>
      </p:sp>
      <p:pic>
        <p:nvPicPr>
          <p:cNvPr id="1028" name="Picture 4" descr="Celebrate Biodiversity Day by remembering water | SIWI - Leading expert in  water governance">
            <a:extLst>
              <a:ext uri="{FF2B5EF4-FFF2-40B4-BE49-F238E27FC236}">
                <a16:creationId xmlns:a16="http://schemas.microsoft.com/office/drawing/2014/main" id="{E2241F28-1770-15EF-AACB-701498C22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3409950"/>
            <a:ext cx="83058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1"/>
          <p:cNvSpPr txBox="1">
            <a:spLocks noGrp="1"/>
          </p:cNvSpPr>
          <p:nvPr>
            <p:ph type="title"/>
          </p:nvPr>
        </p:nvSpPr>
        <p:spPr>
          <a:xfrm>
            <a:off x="334509" y="277794"/>
            <a:ext cx="8443200" cy="1203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4400" dirty="0"/>
              <a:t>Ecossistema</a:t>
            </a:r>
            <a:endParaRPr sz="4400" dirty="0"/>
          </a:p>
        </p:txBody>
      </p:sp>
      <p:sp>
        <p:nvSpPr>
          <p:cNvPr id="692" name="Google Shape;692;p31"/>
          <p:cNvSpPr txBox="1">
            <a:spLocks noGrp="1"/>
          </p:cNvSpPr>
          <p:nvPr>
            <p:ph type="subTitle" idx="1"/>
          </p:nvPr>
        </p:nvSpPr>
        <p:spPr>
          <a:xfrm>
            <a:off x="779891" y="3321614"/>
            <a:ext cx="10833226" cy="231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4288" indent="-14288" algn="just" eaLnBrk="1" hangingPunct="1">
              <a:lnSpc>
                <a:spcPct val="150000"/>
              </a:lnSpc>
              <a:defRPr/>
            </a:pP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Ciência que estuda os diversos ambientes da natureza, incluindo as relações dos seres vivos entre si e com o ambiente é a </a:t>
            </a:r>
            <a:r>
              <a:rPr 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Ecologia</a:t>
            </a: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4288" indent="-14288" algn="just" eaLnBrk="1" hangingPunct="1">
              <a:lnSpc>
                <a:spcPct val="150000"/>
              </a:lnSpc>
              <a:defRPr/>
            </a:pPr>
            <a:r>
              <a:rPr 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Ecologia ajuda-nos a compreender a importância de cada espécie de ser vivo na </a:t>
            </a:r>
            <a:r>
              <a:rPr lang="pt-B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natureza e a necessidade de preservarmos os vários ambientes naturais que a Terra abriga. Assim, ela contribui para uma relação mais harmoniosa e produtiva dos seres humanos com a natureza.</a:t>
            </a:r>
          </a:p>
          <a:p>
            <a:pPr marL="0" indent="0"/>
            <a:endParaRPr dirty="0"/>
          </a:p>
          <a:p>
            <a:pPr marL="0" indent="0"/>
            <a:endParaRPr dirty="0"/>
          </a:p>
        </p:txBody>
      </p:sp>
      <p:sp>
        <p:nvSpPr>
          <p:cNvPr id="693" name="Google Shape;693;p31"/>
          <p:cNvSpPr/>
          <p:nvPr/>
        </p:nvSpPr>
        <p:spPr>
          <a:xfrm flipH="1">
            <a:off x="10771470" y="1680098"/>
            <a:ext cx="1021756" cy="295156"/>
          </a:xfrm>
          <a:custGeom>
            <a:avLst/>
            <a:gdLst/>
            <a:ahLst/>
            <a:cxnLst/>
            <a:rect l="l" t="t" r="r" b="b"/>
            <a:pathLst>
              <a:path w="13892" h="4013" extrusionOk="0">
                <a:moveTo>
                  <a:pt x="5194" y="0"/>
                </a:moveTo>
                <a:cubicBezTo>
                  <a:pt x="4378" y="0"/>
                  <a:pt x="3544" y="607"/>
                  <a:pt x="2964" y="1868"/>
                </a:cubicBezTo>
                <a:cubicBezTo>
                  <a:pt x="2332" y="1528"/>
                  <a:pt x="1795" y="1343"/>
                  <a:pt x="1362" y="1343"/>
                </a:cubicBezTo>
                <a:cubicBezTo>
                  <a:pt x="457" y="1343"/>
                  <a:pt x="1" y="2146"/>
                  <a:pt x="58" y="4013"/>
                </a:cubicBezTo>
                <a:lnTo>
                  <a:pt x="13891" y="4013"/>
                </a:lnTo>
                <a:cubicBezTo>
                  <a:pt x="13544" y="2676"/>
                  <a:pt x="12649" y="1974"/>
                  <a:pt x="11579" y="1974"/>
                </a:cubicBezTo>
                <a:cubicBezTo>
                  <a:pt x="10984" y="1974"/>
                  <a:pt x="10334" y="2191"/>
                  <a:pt x="9694" y="2636"/>
                </a:cubicBezTo>
                <a:cubicBezTo>
                  <a:pt x="9392" y="2036"/>
                  <a:pt x="9035" y="1613"/>
                  <a:pt x="8551" y="1613"/>
                </a:cubicBezTo>
                <a:cubicBezTo>
                  <a:pt x="8246" y="1613"/>
                  <a:pt x="7890" y="1780"/>
                  <a:pt x="7466" y="2176"/>
                </a:cubicBezTo>
                <a:cubicBezTo>
                  <a:pt x="6982" y="748"/>
                  <a:pt x="6099" y="0"/>
                  <a:pt x="51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94" name="Google Shape;694;p31"/>
          <p:cNvSpPr/>
          <p:nvPr/>
        </p:nvSpPr>
        <p:spPr>
          <a:xfrm flipH="1">
            <a:off x="-490500" y="2208567"/>
            <a:ext cx="1088245" cy="187479"/>
          </a:xfrm>
          <a:custGeom>
            <a:avLst/>
            <a:gdLst/>
            <a:ahLst/>
            <a:cxnLst/>
            <a:rect l="l" t="t" r="r" b="b"/>
            <a:pathLst>
              <a:path w="14796" h="2549" extrusionOk="0">
                <a:moveTo>
                  <a:pt x="6304" y="1"/>
                </a:moveTo>
                <a:cubicBezTo>
                  <a:pt x="5631" y="1"/>
                  <a:pt x="5037" y="487"/>
                  <a:pt x="4706" y="1368"/>
                </a:cubicBezTo>
                <a:cubicBezTo>
                  <a:pt x="3905" y="680"/>
                  <a:pt x="3177" y="411"/>
                  <a:pt x="2543" y="411"/>
                </a:cubicBezTo>
                <a:cubicBezTo>
                  <a:pt x="1224" y="411"/>
                  <a:pt x="311" y="1574"/>
                  <a:pt x="0" y="2548"/>
                </a:cubicBezTo>
                <a:lnTo>
                  <a:pt x="14796" y="2548"/>
                </a:lnTo>
                <a:cubicBezTo>
                  <a:pt x="14234" y="1333"/>
                  <a:pt x="13436" y="671"/>
                  <a:pt x="12354" y="671"/>
                </a:cubicBezTo>
                <a:cubicBezTo>
                  <a:pt x="11694" y="671"/>
                  <a:pt x="10930" y="917"/>
                  <a:pt x="10049" y="1433"/>
                </a:cubicBezTo>
                <a:cubicBezTo>
                  <a:pt x="9898" y="875"/>
                  <a:pt x="9535" y="465"/>
                  <a:pt x="9059" y="465"/>
                </a:cubicBezTo>
                <a:cubicBezTo>
                  <a:pt x="8753" y="465"/>
                  <a:pt x="8401" y="634"/>
                  <a:pt x="8028" y="1040"/>
                </a:cubicBezTo>
                <a:cubicBezTo>
                  <a:pt x="7467" y="330"/>
                  <a:pt x="6859" y="1"/>
                  <a:pt x="630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95" name="Google Shape;695;p31"/>
          <p:cNvSpPr/>
          <p:nvPr/>
        </p:nvSpPr>
        <p:spPr>
          <a:xfrm>
            <a:off x="909515" y="3071691"/>
            <a:ext cx="1200631" cy="249923"/>
          </a:xfrm>
          <a:custGeom>
            <a:avLst/>
            <a:gdLst/>
            <a:ahLst/>
            <a:cxnLst/>
            <a:rect l="l" t="t" r="r" b="b"/>
            <a:pathLst>
              <a:path w="16324" h="3398" extrusionOk="0">
                <a:moveTo>
                  <a:pt x="7424" y="0"/>
                </a:moveTo>
                <a:cubicBezTo>
                  <a:pt x="6540" y="0"/>
                  <a:pt x="5630" y="629"/>
                  <a:pt x="5114" y="1759"/>
                </a:cubicBezTo>
                <a:cubicBezTo>
                  <a:pt x="4409" y="1307"/>
                  <a:pt x="3743" y="1082"/>
                  <a:pt x="3115" y="1082"/>
                </a:cubicBezTo>
                <a:cubicBezTo>
                  <a:pt x="1946" y="1082"/>
                  <a:pt x="909" y="1860"/>
                  <a:pt x="0" y="3398"/>
                </a:cubicBezTo>
                <a:lnTo>
                  <a:pt x="16324" y="3398"/>
                </a:lnTo>
                <a:cubicBezTo>
                  <a:pt x="15982" y="2087"/>
                  <a:pt x="15329" y="1423"/>
                  <a:pt x="14355" y="1423"/>
                </a:cubicBezTo>
                <a:cubicBezTo>
                  <a:pt x="13767" y="1423"/>
                  <a:pt x="13063" y="1664"/>
                  <a:pt x="12240" y="2152"/>
                </a:cubicBezTo>
                <a:cubicBezTo>
                  <a:pt x="11865" y="1659"/>
                  <a:pt x="11460" y="1422"/>
                  <a:pt x="11027" y="1422"/>
                </a:cubicBezTo>
                <a:cubicBezTo>
                  <a:pt x="10582" y="1422"/>
                  <a:pt x="10108" y="1673"/>
                  <a:pt x="9608" y="2152"/>
                </a:cubicBezTo>
                <a:cubicBezTo>
                  <a:pt x="9218" y="670"/>
                  <a:pt x="8336" y="0"/>
                  <a:pt x="742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BA25C4D-8707-2D1A-A827-E9470699C897}"/>
              </a:ext>
            </a:extLst>
          </p:cNvPr>
          <p:cNvSpPr txBox="1"/>
          <p:nvPr/>
        </p:nvSpPr>
        <p:spPr>
          <a:xfrm>
            <a:off x="398774" y="1492945"/>
            <a:ext cx="30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Importância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4">
            <a:extLst>
              <a:ext uri="{FF2B5EF4-FFF2-40B4-BE49-F238E27FC236}">
                <a16:creationId xmlns:a16="http://schemas.microsoft.com/office/drawing/2014/main" id="{39D96360-D99E-2C5D-AA45-F4F5825E2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323" y="3170397"/>
            <a:ext cx="8558213" cy="2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20" b="1" dirty="0">
                <a:solidFill>
                  <a:srgbClr val="000000"/>
                </a:solidFill>
                <a:latin typeface="Arial" panose="020B0604020202020204" pitchFamily="34" charset="0"/>
              </a:rPr>
              <a:t>“S</a:t>
            </a:r>
            <a:r>
              <a:rPr lang="pt-BR" altLang="pt-BR" sz="1620" b="1" dirty="0">
                <a:latin typeface="Arial" panose="020B0604020202020204" pitchFamily="34" charset="0"/>
              </a:rPr>
              <a:t>istema composto pelos seres vivos e o local onde eles vivem (meio abiótico, onde estão inseridos todos os componentes não vivos, como os minerais, o clima, a própria luz solar etc.) e todas as relações destes com o meio e entre si.”</a:t>
            </a:r>
            <a:endParaRPr lang="pt-BR" altLang="pt-BR" sz="162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A afirmativa acima se refere a um (a):</a:t>
            </a:r>
            <a:br>
              <a:rPr lang="pt-BR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pt-BR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A) habitat.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B) sistema de biosfera.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C) ecossistema.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D) população</a:t>
            </a:r>
            <a:r>
              <a:rPr lang="pt-BR" altLang="pt-BR" sz="1620" dirty="0">
                <a:latin typeface="Arial" panose="020B0604020202020204" pitchFamily="34" charset="0"/>
              </a:rPr>
              <a:t>.</a:t>
            </a:r>
            <a:endParaRPr lang="pt-BR" altLang="pt-BR" sz="162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BD84552-6D91-6AAF-12AC-FA5218A4E10E}"/>
              </a:ext>
            </a:extLst>
          </p:cNvPr>
          <p:cNvSpPr/>
          <p:nvPr/>
        </p:nvSpPr>
        <p:spPr>
          <a:xfrm>
            <a:off x="1383777" y="5362482"/>
            <a:ext cx="6316229" cy="458232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  <a:latin typeface="Nunito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BC36567-E34A-EDEA-0AC0-8C081CE2A301}"/>
              </a:ext>
            </a:extLst>
          </p:cNvPr>
          <p:cNvGrpSpPr/>
          <p:nvPr/>
        </p:nvGrpSpPr>
        <p:grpSpPr>
          <a:xfrm>
            <a:off x="852880" y="-30951"/>
            <a:ext cx="3106913" cy="1153170"/>
            <a:chOff x="952501" y="97755"/>
            <a:chExt cx="4974828" cy="1846470"/>
          </a:xfrm>
        </p:grpSpPr>
        <p:pic>
          <p:nvPicPr>
            <p:cNvPr id="7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1C3DA4EC-A287-2CD4-6E8D-84204971FA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Função e força - dorfemoropatelar">
              <a:extLst>
                <a:ext uri="{FF2B5EF4-FFF2-40B4-BE49-F238E27FC236}">
                  <a16:creationId xmlns:a16="http://schemas.microsoft.com/office/drawing/2014/main" id="{ECCC3A61-81CF-E727-237C-48F2401AFE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8"/>
          <p:cNvSpPr txBox="1">
            <a:spLocks noGrp="1"/>
          </p:cNvSpPr>
          <p:nvPr>
            <p:ph type="title"/>
          </p:nvPr>
        </p:nvSpPr>
        <p:spPr>
          <a:xfrm>
            <a:off x="762005" y="2037122"/>
            <a:ext cx="9818411" cy="207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pt-BR" sz="24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Será que as atividades humanas podem interferir no equilíbrio de um ecossistema?</a:t>
            </a:r>
            <a:br>
              <a:rPr lang="pt-BR" sz="24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</a:br>
            <a:r>
              <a:rPr lang="pt-BR" sz="24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Podem ocorrer alterações em um ambiente, mesmo sem a interferência do ser humano?</a:t>
            </a:r>
          </a:p>
        </p:txBody>
      </p:sp>
      <p:sp>
        <p:nvSpPr>
          <p:cNvPr id="476" name="Google Shape;476;p28"/>
          <p:cNvSpPr/>
          <p:nvPr/>
        </p:nvSpPr>
        <p:spPr>
          <a:xfrm flipH="1">
            <a:off x="2999692" y="1482306"/>
            <a:ext cx="1021756" cy="295156"/>
          </a:xfrm>
          <a:custGeom>
            <a:avLst/>
            <a:gdLst/>
            <a:ahLst/>
            <a:cxnLst/>
            <a:rect l="l" t="t" r="r" b="b"/>
            <a:pathLst>
              <a:path w="13892" h="4013" extrusionOk="0">
                <a:moveTo>
                  <a:pt x="5194" y="0"/>
                </a:moveTo>
                <a:cubicBezTo>
                  <a:pt x="4378" y="0"/>
                  <a:pt x="3544" y="607"/>
                  <a:pt x="2964" y="1868"/>
                </a:cubicBezTo>
                <a:cubicBezTo>
                  <a:pt x="2332" y="1528"/>
                  <a:pt x="1795" y="1343"/>
                  <a:pt x="1362" y="1343"/>
                </a:cubicBezTo>
                <a:cubicBezTo>
                  <a:pt x="457" y="1343"/>
                  <a:pt x="1" y="2146"/>
                  <a:pt x="58" y="4013"/>
                </a:cubicBezTo>
                <a:lnTo>
                  <a:pt x="13891" y="4013"/>
                </a:lnTo>
                <a:cubicBezTo>
                  <a:pt x="13544" y="2676"/>
                  <a:pt x="12649" y="1974"/>
                  <a:pt x="11579" y="1974"/>
                </a:cubicBezTo>
                <a:cubicBezTo>
                  <a:pt x="10984" y="1974"/>
                  <a:pt x="10334" y="2191"/>
                  <a:pt x="9694" y="2636"/>
                </a:cubicBezTo>
                <a:cubicBezTo>
                  <a:pt x="9392" y="2036"/>
                  <a:pt x="9035" y="1613"/>
                  <a:pt x="8551" y="1613"/>
                </a:cubicBezTo>
                <a:cubicBezTo>
                  <a:pt x="8246" y="1613"/>
                  <a:pt x="7890" y="1780"/>
                  <a:pt x="7466" y="2176"/>
                </a:cubicBezTo>
                <a:cubicBezTo>
                  <a:pt x="6982" y="748"/>
                  <a:pt x="6099" y="0"/>
                  <a:pt x="51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77" name="Google Shape;477;p28"/>
          <p:cNvSpPr/>
          <p:nvPr/>
        </p:nvSpPr>
        <p:spPr>
          <a:xfrm flipH="1">
            <a:off x="10287541" y="2622766"/>
            <a:ext cx="837367" cy="196305"/>
          </a:xfrm>
          <a:custGeom>
            <a:avLst/>
            <a:gdLst/>
            <a:ahLst/>
            <a:cxnLst/>
            <a:rect l="l" t="t" r="r" b="b"/>
            <a:pathLst>
              <a:path w="11385" h="2669" extrusionOk="0">
                <a:moveTo>
                  <a:pt x="5006" y="0"/>
                </a:moveTo>
                <a:cubicBezTo>
                  <a:pt x="4352" y="0"/>
                  <a:pt x="3699" y="423"/>
                  <a:pt x="3293" y="1243"/>
                </a:cubicBezTo>
                <a:cubicBezTo>
                  <a:pt x="2861" y="1021"/>
                  <a:pt x="2410" y="890"/>
                  <a:pt x="1980" y="890"/>
                </a:cubicBezTo>
                <a:cubicBezTo>
                  <a:pt x="1146" y="890"/>
                  <a:pt x="389" y="1383"/>
                  <a:pt x="1" y="2668"/>
                </a:cubicBezTo>
                <a:lnTo>
                  <a:pt x="11385" y="2668"/>
                </a:lnTo>
                <a:cubicBezTo>
                  <a:pt x="10719" y="1562"/>
                  <a:pt x="9909" y="972"/>
                  <a:pt x="8935" y="972"/>
                </a:cubicBezTo>
                <a:cubicBezTo>
                  <a:pt x="8319" y="972"/>
                  <a:pt x="7637" y="1208"/>
                  <a:pt x="6884" y="1700"/>
                </a:cubicBezTo>
                <a:cubicBezTo>
                  <a:pt x="6502" y="554"/>
                  <a:pt x="5753" y="0"/>
                  <a:pt x="5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78" name="Google Shape;478;p28"/>
          <p:cNvSpPr/>
          <p:nvPr/>
        </p:nvSpPr>
        <p:spPr>
          <a:xfrm flipH="1">
            <a:off x="6008534" y="1055001"/>
            <a:ext cx="1088245" cy="187479"/>
          </a:xfrm>
          <a:custGeom>
            <a:avLst/>
            <a:gdLst/>
            <a:ahLst/>
            <a:cxnLst/>
            <a:rect l="l" t="t" r="r" b="b"/>
            <a:pathLst>
              <a:path w="14796" h="2549" extrusionOk="0">
                <a:moveTo>
                  <a:pt x="6304" y="1"/>
                </a:moveTo>
                <a:cubicBezTo>
                  <a:pt x="5631" y="1"/>
                  <a:pt x="5037" y="487"/>
                  <a:pt x="4706" y="1368"/>
                </a:cubicBezTo>
                <a:cubicBezTo>
                  <a:pt x="3905" y="680"/>
                  <a:pt x="3177" y="411"/>
                  <a:pt x="2543" y="411"/>
                </a:cubicBezTo>
                <a:cubicBezTo>
                  <a:pt x="1224" y="411"/>
                  <a:pt x="311" y="1574"/>
                  <a:pt x="0" y="2548"/>
                </a:cubicBezTo>
                <a:lnTo>
                  <a:pt x="14796" y="2548"/>
                </a:lnTo>
                <a:cubicBezTo>
                  <a:pt x="14234" y="1333"/>
                  <a:pt x="13436" y="671"/>
                  <a:pt x="12354" y="671"/>
                </a:cubicBezTo>
                <a:cubicBezTo>
                  <a:pt x="11694" y="671"/>
                  <a:pt x="10930" y="917"/>
                  <a:pt x="10049" y="1433"/>
                </a:cubicBezTo>
                <a:cubicBezTo>
                  <a:pt x="9898" y="875"/>
                  <a:pt x="9535" y="465"/>
                  <a:pt x="9059" y="465"/>
                </a:cubicBezTo>
                <a:cubicBezTo>
                  <a:pt x="8753" y="465"/>
                  <a:pt x="8401" y="634"/>
                  <a:pt x="8028" y="1040"/>
                </a:cubicBezTo>
                <a:cubicBezTo>
                  <a:pt x="7467" y="330"/>
                  <a:pt x="6859" y="1"/>
                  <a:pt x="630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79" name="Google Shape;479;p28"/>
          <p:cNvSpPr/>
          <p:nvPr/>
        </p:nvSpPr>
        <p:spPr>
          <a:xfrm>
            <a:off x="7796385" y="1041696"/>
            <a:ext cx="1200631" cy="249923"/>
          </a:xfrm>
          <a:custGeom>
            <a:avLst/>
            <a:gdLst/>
            <a:ahLst/>
            <a:cxnLst/>
            <a:rect l="l" t="t" r="r" b="b"/>
            <a:pathLst>
              <a:path w="16324" h="3398" extrusionOk="0">
                <a:moveTo>
                  <a:pt x="7424" y="0"/>
                </a:moveTo>
                <a:cubicBezTo>
                  <a:pt x="6540" y="0"/>
                  <a:pt x="5630" y="629"/>
                  <a:pt x="5114" y="1759"/>
                </a:cubicBezTo>
                <a:cubicBezTo>
                  <a:pt x="4409" y="1307"/>
                  <a:pt x="3743" y="1082"/>
                  <a:pt x="3115" y="1082"/>
                </a:cubicBezTo>
                <a:cubicBezTo>
                  <a:pt x="1946" y="1082"/>
                  <a:pt x="909" y="1860"/>
                  <a:pt x="0" y="3398"/>
                </a:cubicBezTo>
                <a:lnTo>
                  <a:pt x="16324" y="3398"/>
                </a:lnTo>
                <a:cubicBezTo>
                  <a:pt x="15982" y="2087"/>
                  <a:pt x="15329" y="1423"/>
                  <a:pt x="14355" y="1423"/>
                </a:cubicBezTo>
                <a:cubicBezTo>
                  <a:pt x="13767" y="1423"/>
                  <a:pt x="13063" y="1664"/>
                  <a:pt x="12240" y="2152"/>
                </a:cubicBezTo>
                <a:cubicBezTo>
                  <a:pt x="11865" y="1659"/>
                  <a:pt x="11460" y="1422"/>
                  <a:pt x="11027" y="1422"/>
                </a:cubicBezTo>
                <a:cubicBezTo>
                  <a:pt x="10582" y="1422"/>
                  <a:pt x="10108" y="1673"/>
                  <a:pt x="9608" y="2152"/>
                </a:cubicBezTo>
                <a:cubicBezTo>
                  <a:pt x="9218" y="670"/>
                  <a:pt x="8336" y="0"/>
                  <a:pt x="742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80" name="Google Shape;480;p28"/>
          <p:cNvSpPr/>
          <p:nvPr/>
        </p:nvSpPr>
        <p:spPr>
          <a:xfrm>
            <a:off x="9859667" y="1242459"/>
            <a:ext cx="1025581" cy="223519"/>
          </a:xfrm>
          <a:custGeom>
            <a:avLst/>
            <a:gdLst/>
            <a:ahLst/>
            <a:cxnLst/>
            <a:rect l="l" t="t" r="r" b="b"/>
            <a:pathLst>
              <a:path w="13944" h="3039" extrusionOk="0">
                <a:moveTo>
                  <a:pt x="8662" y="1"/>
                </a:moveTo>
                <a:cubicBezTo>
                  <a:pt x="7920" y="1"/>
                  <a:pt x="7206" y="421"/>
                  <a:pt x="6667" y="1236"/>
                </a:cubicBezTo>
                <a:cubicBezTo>
                  <a:pt x="6056" y="468"/>
                  <a:pt x="5246" y="49"/>
                  <a:pt x="4509" y="49"/>
                </a:cubicBezTo>
                <a:cubicBezTo>
                  <a:pt x="3625" y="49"/>
                  <a:pt x="2846" y="651"/>
                  <a:pt x="2641" y="1973"/>
                </a:cubicBezTo>
                <a:cubicBezTo>
                  <a:pt x="2325" y="1883"/>
                  <a:pt x="2033" y="1838"/>
                  <a:pt x="1763" y="1838"/>
                </a:cubicBezTo>
                <a:cubicBezTo>
                  <a:pt x="970" y="1838"/>
                  <a:pt x="380" y="2231"/>
                  <a:pt x="1" y="3039"/>
                </a:cubicBezTo>
                <a:lnTo>
                  <a:pt x="13944" y="3039"/>
                </a:lnTo>
                <a:cubicBezTo>
                  <a:pt x="13626" y="2091"/>
                  <a:pt x="13054" y="1791"/>
                  <a:pt x="12364" y="1791"/>
                </a:cubicBezTo>
                <a:cubicBezTo>
                  <a:pt x="12018" y="1791"/>
                  <a:pt x="11643" y="1866"/>
                  <a:pt x="11256" y="1973"/>
                </a:cubicBezTo>
                <a:cubicBezTo>
                  <a:pt x="10535" y="641"/>
                  <a:pt x="9577" y="1"/>
                  <a:pt x="86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481" name="Google Shape;481;p28"/>
          <p:cNvGrpSpPr/>
          <p:nvPr/>
        </p:nvGrpSpPr>
        <p:grpSpPr>
          <a:xfrm>
            <a:off x="7184634" y="5545167"/>
            <a:ext cx="1847033" cy="1428867"/>
            <a:chOff x="5473625" y="2188700"/>
            <a:chExt cx="1385275" cy="1071650"/>
          </a:xfrm>
        </p:grpSpPr>
        <p:sp>
          <p:nvSpPr>
            <p:cNvPr id="482" name="Google Shape;482;p28"/>
            <p:cNvSpPr/>
            <p:nvPr/>
          </p:nvSpPr>
          <p:spPr>
            <a:xfrm>
              <a:off x="6335200" y="2748125"/>
              <a:ext cx="156050" cy="503250"/>
            </a:xfrm>
            <a:custGeom>
              <a:avLst/>
              <a:gdLst/>
              <a:ahLst/>
              <a:cxnLst/>
              <a:rect l="l" t="t" r="r" b="b"/>
              <a:pathLst>
                <a:path w="6242" h="20130" extrusionOk="0">
                  <a:moveTo>
                    <a:pt x="5068" y="0"/>
                  </a:moveTo>
                  <a:cubicBezTo>
                    <a:pt x="4574" y="1038"/>
                    <a:pt x="2374" y="11146"/>
                    <a:pt x="2447" y="12975"/>
                  </a:cubicBezTo>
                  <a:cubicBezTo>
                    <a:pt x="2522" y="14804"/>
                    <a:pt x="2794" y="17769"/>
                    <a:pt x="3215" y="17967"/>
                  </a:cubicBezTo>
                  <a:cubicBezTo>
                    <a:pt x="3634" y="18165"/>
                    <a:pt x="4253" y="18152"/>
                    <a:pt x="4599" y="18313"/>
                  </a:cubicBezTo>
                  <a:cubicBezTo>
                    <a:pt x="4945" y="18474"/>
                    <a:pt x="5451" y="18907"/>
                    <a:pt x="5649" y="18956"/>
                  </a:cubicBezTo>
                  <a:cubicBezTo>
                    <a:pt x="5846" y="19005"/>
                    <a:pt x="5971" y="19005"/>
                    <a:pt x="6106" y="19277"/>
                  </a:cubicBezTo>
                  <a:cubicBezTo>
                    <a:pt x="6242" y="19549"/>
                    <a:pt x="6007" y="19883"/>
                    <a:pt x="5859" y="19894"/>
                  </a:cubicBezTo>
                  <a:cubicBezTo>
                    <a:pt x="5711" y="19907"/>
                    <a:pt x="4932" y="20042"/>
                    <a:pt x="4623" y="19982"/>
                  </a:cubicBezTo>
                  <a:cubicBezTo>
                    <a:pt x="4314" y="19919"/>
                    <a:pt x="4105" y="19932"/>
                    <a:pt x="3720" y="19993"/>
                  </a:cubicBezTo>
                  <a:cubicBezTo>
                    <a:pt x="3337" y="20055"/>
                    <a:pt x="2535" y="20130"/>
                    <a:pt x="2361" y="19932"/>
                  </a:cubicBezTo>
                  <a:cubicBezTo>
                    <a:pt x="2189" y="19734"/>
                    <a:pt x="1039" y="17819"/>
                    <a:pt x="792" y="17103"/>
                  </a:cubicBezTo>
                  <a:cubicBezTo>
                    <a:pt x="545" y="16385"/>
                    <a:pt x="1" y="2842"/>
                    <a:pt x="1" y="28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5583000" y="2731125"/>
              <a:ext cx="303050" cy="515000"/>
            </a:xfrm>
            <a:custGeom>
              <a:avLst/>
              <a:gdLst/>
              <a:ahLst/>
              <a:cxnLst/>
              <a:rect l="l" t="t" r="r" b="b"/>
              <a:pathLst>
                <a:path w="12122" h="20600" extrusionOk="0">
                  <a:moveTo>
                    <a:pt x="7611" y="1"/>
                  </a:moveTo>
                  <a:cubicBezTo>
                    <a:pt x="7267" y="2819"/>
                    <a:pt x="4670" y="7959"/>
                    <a:pt x="3584" y="8676"/>
                  </a:cubicBezTo>
                  <a:cubicBezTo>
                    <a:pt x="2496" y="9392"/>
                    <a:pt x="2077" y="9318"/>
                    <a:pt x="1630" y="10306"/>
                  </a:cubicBezTo>
                  <a:cubicBezTo>
                    <a:pt x="1187" y="11294"/>
                    <a:pt x="1484" y="12507"/>
                    <a:pt x="1260" y="13223"/>
                  </a:cubicBezTo>
                  <a:cubicBezTo>
                    <a:pt x="1039" y="13939"/>
                    <a:pt x="643" y="16497"/>
                    <a:pt x="359" y="17189"/>
                  </a:cubicBezTo>
                  <a:cubicBezTo>
                    <a:pt x="75" y="17882"/>
                    <a:pt x="0" y="18067"/>
                    <a:pt x="13" y="18561"/>
                  </a:cubicBezTo>
                  <a:cubicBezTo>
                    <a:pt x="24" y="19055"/>
                    <a:pt x="383" y="19883"/>
                    <a:pt x="927" y="20094"/>
                  </a:cubicBezTo>
                  <a:cubicBezTo>
                    <a:pt x="1471" y="20303"/>
                    <a:pt x="1929" y="20118"/>
                    <a:pt x="2015" y="20193"/>
                  </a:cubicBezTo>
                  <a:cubicBezTo>
                    <a:pt x="2101" y="20266"/>
                    <a:pt x="2286" y="20440"/>
                    <a:pt x="2460" y="20352"/>
                  </a:cubicBezTo>
                  <a:cubicBezTo>
                    <a:pt x="2632" y="20266"/>
                    <a:pt x="3262" y="20599"/>
                    <a:pt x="3608" y="20513"/>
                  </a:cubicBezTo>
                  <a:cubicBezTo>
                    <a:pt x="3954" y="20427"/>
                    <a:pt x="4004" y="20451"/>
                    <a:pt x="4189" y="20464"/>
                  </a:cubicBezTo>
                  <a:cubicBezTo>
                    <a:pt x="4375" y="20477"/>
                    <a:pt x="4622" y="20427"/>
                    <a:pt x="4634" y="20106"/>
                  </a:cubicBezTo>
                  <a:cubicBezTo>
                    <a:pt x="4646" y="19784"/>
                    <a:pt x="4362" y="18907"/>
                    <a:pt x="3608" y="18425"/>
                  </a:cubicBezTo>
                  <a:cubicBezTo>
                    <a:pt x="2855" y="17944"/>
                    <a:pt x="2793" y="17845"/>
                    <a:pt x="2744" y="17598"/>
                  </a:cubicBezTo>
                  <a:cubicBezTo>
                    <a:pt x="2694" y="17350"/>
                    <a:pt x="2608" y="15607"/>
                    <a:pt x="3225" y="13730"/>
                  </a:cubicBezTo>
                  <a:cubicBezTo>
                    <a:pt x="3842" y="11851"/>
                    <a:pt x="4560" y="11728"/>
                    <a:pt x="5079" y="11456"/>
                  </a:cubicBezTo>
                  <a:cubicBezTo>
                    <a:pt x="5597" y="11184"/>
                    <a:pt x="7970" y="10912"/>
                    <a:pt x="9997" y="8540"/>
                  </a:cubicBezTo>
                  <a:cubicBezTo>
                    <a:pt x="12023" y="6167"/>
                    <a:pt x="12122" y="2707"/>
                    <a:pt x="12122" y="27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6335200" y="2748125"/>
              <a:ext cx="156050" cy="503250"/>
            </a:xfrm>
            <a:custGeom>
              <a:avLst/>
              <a:gdLst/>
              <a:ahLst/>
              <a:cxnLst/>
              <a:rect l="l" t="t" r="r" b="b"/>
              <a:pathLst>
                <a:path w="6242" h="20130" extrusionOk="0">
                  <a:moveTo>
                    <a:pt x="5068" y="0"/>
                  </a:moveTo>
                  <a:cubicBezTo>
                    <a:pt x="4574" y="1038"/>
                    <a:pt x="2374" y="11146"/>
                    <a:pt x="2447" y="12975"/>
                  </a:cubicBezTo>
                  <a:cubicBezTo>
                    <a:pt x="2522" y="14804"/>
                    <a:pt x="2794" y="17769"/>
                    <a:pt x="3215" y="17967"/>
                  </a:cubicBezTo>
                  <a:cubicBezTo>
                    <a:pt x="3634" y="18165"/>
                    <a:pt x="4253" y="18152"/>
                    <a:pt x="4599" y="18313"/>
                  </a:cubicBezTo>
                  <a:cubicBezTo>
                    <a:pt x="4945" y="18474"/>
                    <a:pt x="5451" y="18907"/>
                    <a:pt x="5649" y="18956"/>
                  </a:cubicBezTo>
                  <a:cubicBezTo>
                    <a:pt x="5846" y="19005"/>
                    <a:pt x="5971" y="19005"/>
                    <a:pt x="6106" y="19277"/>
                  </a:cubicBezTo>
                  <a:cubicBezTo>
                    <a:pt x="6242" y="19549"/>
                    <a:pt x="6007" y="19883"/>
                    <a:pt x="5859" y="19894"/>
                  </a:cubicBezTo>
                  <a:cubicBezTo>
                    <a:pt x="5711" y="19907"/>
                    <a:pt x="4932" y="20042"/>
                    <a:pt x="4623" y="19982"/>
                  </a:cubicBezTo>
                  <a:cubicBezTo>
                    <a:pt x="4314" y="19919"/>
                    <a:pt x="4105" y="19932"/>
                    <a:pt x="3720" y="19993"/>
                  </a:cubicBezTo>
                  <a:cubicBezTo>
                    <a:pt x="3337" y="20055"/>
                    <a:pt x="2535" y="20130"/>
                    <a:pt x="2361" y="19932"/>
                  </a:cubicBezTo>
                  <a:cubicBezTo>
                    <a:pt x="2189" y="19734"/>
                    <a:pt x="1039" y="17819"/>
                    <a:pt x="792" y="17103"/>
                  </a:cubicBezTo>
                  <a:cubicBezTo>
                    <a:pt x="545" y="16385"/>
                    <a:pt x="1" y="2842"/>
                    <a:pt x="1" y="2842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5583000" y="2731125"/>
              <a:ext cx="303050" cy="515000"/>
            </a:xfrm>
            <a:custGeom>
              <a:avLst/>
              <a:gdLst/>
              <a:ahLst/>
              <a:cxnLst/>
              <a:rect l="l" t="t" r="r" b="b"/>
              <a:pathLst>
                <a:path w="12122" h="20600" extrusionOk="0">
                  <a:moveTo>
                    <a:pt x="7611" y="1"/>
                  </a:moveTo>
                  <a:cubicBezTo>
                    <a:pt x="7267" y="2819"/>
                    <a:pt x="4670" y="7959"/>
                    <a:pt x="3584" y="8676"/>
                  </a:cubicBezTo>
                  <a:cubicBezTo>
                    <a:pt x="2496" y="9392"/>
                    <a:pt x="2077" y="9318"/>
                    <a:pt x="1630" y="10306"/>
                  </a:cubicBezTo>
                  <a:cubicBezTo>
                    <a:pt x="1187" y="11294"/>
                    <a:pt x="1484" y="12507"/>
                    <a:pt x="1260" y="13223"/>
                  </a:cubicBezTo>
                  <a:cubicBezTo>
                    <a:pt x="1039" y="13939"/>
                    <a:pt x="643" y="16497"/>
                    <a:pt x="359" y="17189"/>
                  </a:cubicBezTo>
                  <a:cubicBezTo>
                    <a:pt x="75" y="17882"/>
                    <a:pt x="0" y="18067"/>
                    <a:pt x="13" y="18561"/>
                  </a:cubicBezTo>
                  <a:cubicBezTo>
                    <a:pt x="24" y="19055"/>
                    <a:pt x="383" y="19883"/>
                    <a:pt x="927" y="20094"/>
                  </a:cubicBezTo>
                  <a:cubicBezTo>
                    <a:pt x="1471" y="20303"/>
                    <a:pt x="1929" y="20118"/>
                    <a:pt x="2015" y="20193"/>
                  </a:cubicBezTo>
                  <a:cubicBezTo>
                    <a:pt x="2101" y="20266"/>
                    <a:pt x="2286" y="20440"/>
                    <a:pt x="2460" y="20352"/>
                  </a:cubicBezTo>
                  <a:cubicBezTo>
                    <a:pt x="2632" y="20266"/>
                    <a:pt x="3262" y="20599"/>
                    <a:pt x="3608" y="20513"/>
                  </a:cubicBezTo>
                  <a:cubicBezTo>
                    <a:pt x="3954" y="20427"/>
                    <a:pt x="4004" y="20451"/>
                    <a:pt x="4189" y="20464"/>
                  </a:cubicBezTo>
                  <a:cubicBezTo>
                    <a:pt x="4375" y="20477"/>
                    <a:pt x="4622" y="20427"/>
                    <a:pt x="4634" y="20106"/>
                  </a:cubicBezTo>
                  <a:cubicBezTo>
                    <a:pt x="4646" y="19784"/>
                    <a:pt x="4362" y="18907"/>
                    <a:pt x="3608" y="18425"/>
                  </a:cubicBezTo>
                  <a:cubicBezTo>
                    <a:pt x="2855" y="17944"/>
                    <a:pt x="2793" y="17845"/>
                    <a:pt x="2744" y="17598"/>
                  </a:cubicBezTo>
                  <a:cubicBezTo>
                    <a:pt x="2694" y="17350"/>
                    <a:pt x="2608" y="15607"/>
                    <a:pt x="3225" y="13730"/>
                  </a:cubicBezTo>
                  <a:cubicBezTo>
                    <a:pt x="3842" y="11851"/>
                    <a:pt x="4560" y="11728"/>
                    <a:pt x="5079" y="11456"/>
                  </a:cubicBezTo>
                  <a:cubicBezTo>
                    <a:pt x="5597" y="11184"/>
                    <a:pt x="7970" y="10912"/>
                    <a:pt x="9997" y="8540"/>
                  </a:cubicBezTo>
                  <a:cubicBezTo>
                    <a:pt x="12023" y="6167"/>
                    <a:pt x="12122" y="2707"/>
                    <a:pt x="12122" y="2707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5473625" y="2479875"/>
              <a:ext cx="350600" cy="649100"/>
            </a:xfrm>
            <a:custGeom>
              <a:avLst/>
              <a:gdLst/>
              <a:ahLst/>
              <a:cxnLst/>
              <a:rect l="l" t="t" r="r" b="b"/>
              <a:pathLst>
                <a:path w="14024" h="25964" extrusionOk="0">
                  <a:moveTo>
                    <a:pt x="4591" y="11307"/>
                  </a:moveTo>
                  <a:cubicBezTo>
                    <a:pt x="4589" y="11325"/>
                    <a:pt x="4587" y="11344"/>
                    <a:pt x="4586" y="11363"/>
                  </a:cubicBezTo>
                  <a:cubicBezTo>
                    <a:pt x="4584" y="11370"/>
                    <a:pt x="4581" y="11378"/>
                    <a:pt x="4578" y="11386"/>
                  </a:cubicBezTo>
                  <a:cubicBezTo>
                    <a:pt x="4579" y="11370"/>
                    <a:pt x="4581" y="11351"/>
                    <a:pt x="4583" y="11335"/>
                  </a:cubicBezTo>
                  <a:cubicBezTo>
                    <a:pt x="4586" y="11325"/>
                    <a:pt x="4587" y="11317"/>
                    <a:pt x="4591" y="11307"/>
                  </a:cubicBezTo>
                  <a:close/>
                  <a:moveTo>
                    <a:pt x="13466" y="1"/>
                  </a:moveTo>
                  <a:lnTo>
                    <a:pt x="13466" y="1"/>
                  </a:lnTo>
                  <a:cubicBezTo>
                    <a:pt x="11766" y="226"/>
                    <a:pt x="10398" y="730"/>
                    <a:pt x="9296" y="1438"/>
                  </a:cubicBezTo>
                  <a:cubicBezTo>
                    <a:pt x="9103" y="1465"/>
                    <a:pt x="8899" y="1507"/>
                    <a:pt x="8690" y="1570"/>
                  </a:cubicBezTo>
                  <a:cubicBezTo>
                    <a:pt x="8211" y="1720"/>
                    <a:pt x="7814" y="1953"/>
                    <a:pt x="7552" y="2148"/>
                  </a:cubicBezTo>
                  <a:cubicBezTo>
                    <a:pt x="7288" y="2344"/>
                    <a:pt x="7149" y="2494"/>
                    <a:pt x="7149" y="2494"/>
                  </a:cubicBezTo>
                  <a:cubicBezTo>
                    <a:pt x="7149" y="2494"/>
                    <a:pt x="7476" y="2390"/>
                    <a:pt x="7865" y="2269"/>
                  </a:cubicBezTo>
                  <a:lnTo>
                    <a:pt x="7865" y="2269"/>
                  </a:lnTo>
                  <a:cubicBezTo>
                    <a:pt x="7642" y="2389"/>
                    <a:pt x="7401" y="2545"/>
                    <a:pt x="7166" y="2751"/>
                  </a:cubicBezTo>
                  <a:cubicBezTo>
                    <a:pt x="7055" y="2848"/>
                    <a:pt x="6957" y="2950"/>
                    <a:pt x="6867" y="3050"/>
                  </a:cubicBezTo>
                  <a:cubicBezTo>
                    <a:pt x="6610" y="3240"/>
                    <a:pt x="6404" y="3446"/>
                    <a:pt x="6262" y="3620"/>
                  </a:cubicBezTo>
                  <a:cubicBezTo>
                    <a:pt x="6157" y="3749"/>
                    <a:pt x="6080" y="3859"/>
                    <a:pt x="6031" y="3939"/>
                  </a:cubicBezTo>
                  <a:cubicBezTo>
                    <a:pt x="5986" y="4014"/>
                    <a:pt x="5957" y="4062"/>
                    <a:pt x="5957" y="4062"/>
                  </a:cubicBezTo>
                  <a:cubicBezTo>
                    <a:pt x="5957" y="4062"/>
                    <a:pt x="6123" y="3955"/>
                    <a:pt x="6324" y="3827"/>
                  </a:cubicBezTo>
                  <a:lnTo>
                    <a:pt x="6324" y="3827"/>
                  </a:lnTo>
                  <a:cubicBezTo>
                    <a:pt x="6222" y="4023"/>
                    <a:pt x="6178" y="4149"/>
                    <a:pt x="6178" y="4149"/>
                  </a:cubicBezTo>
                  <a:cubicBezTo>
                    <a:pt x="6178" y="4149"/>
                    <a:pt x="6327" y="4025"/>
                    <a:pt x="6559" y="3827"/>
                  </a:cubicBezTo>
                  <a:cubicBezTo>
                    <a:pt x="6565" y="3822"/>
                    <a:pt x="6570" y="3818"/>
                    <a:pt x="6576" y="3813"/>
                  </a:cubicBezTo>
                  <a:lnTo>
                    <a:pt x="6576" y="3813"/>
                  </a:lnTo>
                  <a:cubicBezTo>
                    <a:pt x="6393" y="4025"/>
                    <a:pt x="6246" y="4240"/>
                    <a:pt x="6134" y="4441"/>
                  </a:cubicBezTo>
                  <a:cubicBezTo>
                    <a:pt x="6012" y="4540"/>
                    <a:pt x="5889" y="4649"/>
                    <a:pt x="5769" y="4775"/>
                  </a:cubicBezTo>
                  <a:cubicBezTo>
                    <a:pt x="5434" y="5130"/>
                    <a:pt x="5203" y="5515"/>
                    <a:pt x="5066" y="5803"/>
                  </a:cubicBezTo>
                  <a:cubicBezTo>
                    <a:pt x="4927" y="6092"/>
                    <a:pt x="4871" y="6285"/>
                    <a:pt x="4871" y="6285"/>
                  </a:cubicBezTo>
                  <a:cubicBezTo>
                    <a:pt x="4871" y="6285"/>
                    <a:pt x="4997" y="6165"/>
                    <a:pt x="5192" y="5969"/>
                  </a:cubicBezTo>
                  <a:lnTo>
                    <a:pt x="5192" y="5969"/>
                  </a:lnTo>
                  <a:cubicBezTo>
                    <a:pt x="5126" y="6153"/>
                    <a:pt x="5101" y="6266"/>
                    <a:pt x="5101" y="6266"/>
                  </a:cubicBezTo>
                  <a:lnTo>
                    <a:pt x="5104" y="6263"/>
                  </a:lnTo>
                  <a:lnTo>
                    <a:pt x="5104" y="6263"/>
                  </a:lnTo>
                  <a:cubicBezTo>
                    <a:pt x="4659" y="6976"/>
                    <a:pt x="4444" y="7612"/>
                    <a:pt x="4444" y="7612"/>
                  </a:cubicBezTo>
                  <a:cubicBezTo>
                    <a:pt x="4444" y="7612"/>
                    <a:pt x="4503" y="7559"/>
                    <a:pt x="4603" y="7464"/>
                  </a:cubicBezTo>
                  <a:lnTo>
                    <a:pt x="4603" y="7464"/>
                  </a:lnTo>
                  <a:cubicBezTo>
                    <a:pt x="4532" y="7617"/>
                    <a:pt x="4477" y="7770"/>
                    <a:pt x="4436" y="7917"/>
                  </a:cubicBezTo>
                  <a:cubicBezTo>
                    <a:pt x="4386" y="8011"/>
                    <a:pt x="4339" y="8110"/>
                    <a:pt x="4297" y="8215"/>
                  </a:cubicBezTo>
                  <a:cubicBezTo>
                    <a:pt x="4111" y="8679"/>
                    <a:pt x="4053" y="9135"/>
                    <a:pt x="4051" y="9461"/>
                  </a:cubicBezTo>
                  <a:cubicBezTo>
                    <a:pt x="4050" y="9786"/>
                    <a:pt x="4090" y="9985"/>
                    <a:pt x="4090" y="9985"/>
                  </a:cubicBezTo>
                  <a:cubicBezTo>
                    <a:pt x="4090" y="9985"/>
                    <a:pt x="4118" y="9901"/>
                    <a:pt x="4160" y="9779"/>
                  </a:cubicBezTo>
                  <a:lnTo>
                    <a:pt x="4160" y="9779"/>
                  </a:lnTo>
                  <a:cubicBezTo>
                    <a:pt x="4154" y="9829"/>
                    <a:pt x="4147" y="9875"/>
                    <a:pt x="4141" y="9923"/>
                  </a:cubicBezTo>
                  <a:cubicBezTo>
                    <a:pt x="4104" y="10030"/>
                    <a:pt x="4067" y="10142"/>
                    <a:pt x="4037" y="10263"/>
                  </a:cubicBezTo>
                  <a:cubicBezTo>
                    <a:pt x="3865" y="10944"/>
                    <a:pt x="3930" y="11548"/>
                    <a:pt x="3930" y="11548"/>
                  </a:cubicBezTo>
                  <a:cubicBezTo>
                    <a:pt x="3930" y="11548"/>
                    <a:pt x="4139" y="11237"/>
                    <a:pt x="4313" y="10776"/>
                  </a:cubicBezTo>
                  <a:lnTo>
                    <a:pt x="4313" y="10776"/>
                  </a:lnTo>
                  <a:cubicBezTo>
                    <a:pt x="3949" y="12071"/>
                    <a:pt x="3855" y="13175"/>
                    <a:pt x="3855" y="13175"/>
                  </a:cubicBezTo>
                  <a:cubicBezTo>
                    <a:pt x="3855" y="13175"/>
                    <a:pt x="4160" y="12563"/>
                    <a:pt x="4469" y="11674"/>
                  </a:cubicBezTo>
                  <a:cubicBezTo>
                    <a:pt x="4471" y="11679"/>
                    <a:pt x="4471" y="11684"/>
                    <a:pt x="4473" y="11689"/>
                  </a:cubicBezTo>
                  <a:cubicBezTo>
                    <a:pt x="4458" y="11733"/>
                    <a:pt x="4441" y="11780"/>
                    <a:pt x="4426" y="11823"/>
                  </a:cubicBezTo>
                  <a:cubicBezTo>
                    <a:pt x="4294" y="12196"/>
                    <a:pt x="4138" y="12633"/>
                    <a:pt x="3981" y="13076"/>
                  </a:cubicBezTo>
                  <a:cubicBezTo>
                    <a:pt x="3879" y="13357"/>
                    <a:pt x="3788" y="13609"/>
                    <a:pt x="3788" y="13609"/>
                  </a:cubicBezTo>
                  <a:cubicBezTo>
                    <a:pt x="3788" y="13609"/>
                    <a:pt x="3949" y="13459"/>
                    <a:pt x="4165" y="13177"/>
                  </a:cubicBezTo>
                  <a:cubicBezTo>
                    <a:pt x="4222" y="13102"/>
                    <a:pt x="4283" y="13016"/>
                    <a:pt x="4345" y="12922"/>
                  </a:cubicBezTo>
                  <a:lnTo>
                    <a:pt x="4345" y="12922"/>
                  </a:lnTo>
                  <a:cubicBezTo>
                    <a:pt x="4225" y="13323"/>
                    <a:pt x="4125" y="13693"/>
                    <a:pt x="4048" y="13971"/>
                  </a:cubicBezTo>
                  <a:cubicBezTo>
                    <a:pt x="3964" y="14279"/>
                    <a:pt x="3916" y="14478"/>
                    <a:pt x="3916" y="14478"/>
                  </a:cubicBezTo>
                  <a:cubicBezTo>
                    <a:pt x="3916" y="14478"/>
                    <a:pt x="3918" y="14475"/>
                    <a:pt x="3922" y="14470"/>
                  </a:cubicBezTo>
                  <a:lnTo>
                    <a:pt x="3922" y="14470"/>
                  </a:lnTo>
                  <a:cubicBezTo>
                    <a:pt x="3798" y="14987"/>
                    <a:pt x="3768" y="15357"/>
                    <a:pt x="3768" y="15357"/>
                  </a:cubicBezTo>
                  <a:cubicBezTo>
                    <a:pt x="3768" y="15357"/>
                    <a:pt x="4055" y="14957"/>
                    <a:pt x="4335" y="14354"/>
                  </a:cubicBezTo>
                  <a:lnTo>
                    <a:pt x="4335" y="14354"/>
                  </a:lnTo>
                  <a:cubicBezTo>
                    <a:pt x="4329" y="14411"/>
                    <a:pt x="4326" y="14465"/>
                    <a:pt x="4321" y="14515"/>
                  </a:cubicBezTo>
                  <a:cubicBezTo>
                    <a:pt x="4310" y="14550"/>
                    <a:pt x="4297" y="14585"/>
                    <a:pt x="4286" y="14620"/>
                  </a:cubicBezTo>
                  <a:cubicBezTo>
                    <a:pt x="4160" y="15009"/>
                    <a:pt x="4067" y="15371"/>
                    <a:pt x="4002" y="15641"/>
                  </a:cubicBezTo>
                  <a:cubicBezTo>
                    <a:pt x="3937" y="15909"/>
                    <a:pt x="3905" y="16084"/>
                    <a:pt x="3905" y="16084"/>
                  </a:cubicBezTo>
                  <a:cubicBezTo>
                    <a:pt x="3905" y="16084"/>
                    <a:pt x="3985" y="16003"/>
                    <a:pt x="4099" y="15855"/>
                  </a:cubicBezTo>
                  <a:lnTo>
                    <a:pt x="4099" y="15855"/>
                  </a:lnTo>
                  <a:cubicBezTo>
                    <a:pt x="4067" y="16003"/>
                    <a:pt x="4039" y="16119"/>
                    <a:pt x="4021" y="16153"/>
                  </a:cubicBezTo>
                  <a:cubicBezTo>
                    <a:pt x="4013" y="16169"/>
                    <a:pt x="4012" y="16176"/>
                    <a:pt x="4016" y="16176"/>
                  </a:cubicBezTo>
                  <a:cubicBezTo>
                    <a:pt x="4027" y="16176"/>
                    <a:pt x="4084" y="16112"/>
                    <a:pt x="4142" y="16041"/>
                  </a:cubicBezTo>
                  <a:lnTo>
                    <a:pt x="4142" y="16041"/>
                  </a:lnTo>
                  <a:cubicBezTo>
                    <a:pt x="4114" y="16147"/>
                    <a:pt x="4085" y="16255"/>
                    <a:pt x="4056" y="16365"/>
                  </a:cubicBezTo>
                  <a:cubicBezTo>
                    <a:pt x="3903" y="16968"/>
                    <a:pt x="3796" y="17521"/>
                    <a:pt x="3726" y="17928"/>
                  </a:cubicBezTo>
                  <a:cubicBezTo>
                    <a:pt x="3696" y="18105"/>
                    <a:pt x="3672" y="18250"/>
                    <a:pt x="3656" y="18362"/>
                  </a:cubicBezTo>
                  <a:cubicBezTo>
                    <a:pt x="3642" y="18403"/>
                    <a:pt x="3626" y="18448"/>
                    <a:pt x="3611" y="18486"/>
                  </a:cubicBezTo>
                  <a:cubicBezTo>
                    <a:pt x="3508" y="18770"/>
                    <a:pt x="3414" y="19024"/>
                    <a:pt x="3414" y="19024"/>
                  </a:cubicBezTo>
                  <a:cubicBezTo>
                    <a:pt x="3414" y="19024"/>
                    <a:pt x="3578" y="18872"/>
                    <a:pt x="3796" y="18587"/>
                  </a:cubicBezTo>
                  <a:cubicBezTo>
                    <a:pt x="3806" y="18572"/>
                    <a:pt x="3815" y="18558"/>
                    <a:pt x="3825" y="18545"/>
                  </a:cubicBezTo>
                  <a:lnTo>
                    <a:pt x="3825" y="18545"/>
                  </a:lnTo>
                  <a:cubicBezTo>
                    <a:pt x="3811" y="18592"/>
                    <a:pt x="3796" y="18639"/>
                    <a:pt x="3780" y="18687"/>
                  </a:cubicBezTo>
                  <a:cubicBezTo>
                    <a:pt x="3739" y="18783"/>
                    <a:pt x="3691" y="18893"/>
                    <a:pt x="3640" y="19011"/>
                  </a:cubicBezTo>
                  <a:cubicBezTo>
                    <a:pt x="3476" y="19383"/>
                    <a:pt x="3243" y="19883"/>
                    <a:pt x="2977" y="20429"/>
                  </a:cubicBezTo>
                  <a:cubicBezTo>
                    <a:pt x="2710" y="20973"/>
                    <a:pt x="2458" y="21466"/>
                    <a:pt x="2264" y="21823"/>
                  </a:cubicBezTo>
                  <a:cubicBezTo>
                    <a:pt x="2095" y="22134"/>
                    <a:pt x="1946" y="22405"/>
                    <a:pt x="1946" y="22405"/>
                  </a:cubicBezTo>
                  <a:cubicBezTo>
                    <a:pt x="1946" y="22405"/>
                    <a:pt x="2150" y="22247"/>
                    <a:pt x="2434" y="21944"/>
                  </a:cubicBezTo>
                  <a:cubicBezTo>
                    <a:pt x="2514" y="21860"/>
                    <a:pt x="2600" y="21761"/>
                    <a:pt x="2688" y="21652"/>
                  </a:cubicBezTo>
                  <a:cubicBezTo>
                    <a:pt x="2702" y="21647"/>
                    <a:pt x="2718" y="21641"/>
                    <a:pt x="2739" y="21632"/>
                  </a:cubicBezTo>
                  <a:lnTo>
                    <a:pt x="2739" y="21632"/>
                  </a:lnTo>
                  <a:cubicBezTo>
                    <a:pt x="2420" y="22126"/>
                    <a:pt x="1988" y="22796"/>
                    <a:pt x="1988" y="22796"/>
                  </a:cubicBezTo>
                  <a:cubicBezTo>
                    <a:pt x="1988" y="22796"/>
                    <a:pt x="2165" y="22707"/>
                    <a:pt x="2417" y="22512"/>
                  </a:cubicBezTo>
                  <a:cubicBezTo>
                    <a:pt x="2465" y="22475"/>
                    <a:pt x="2516" y="22431"/>
                    <a:pt x="2568" y="22386"/>
                  </a:cubicBezTo>
                  <a:lnTo>
                    <a:pt x="2568" y="22386"/>
                  </a:lnTo>
                  <a:cubicBezTo>
                    <a:pt x="2559" y="22402"/>
                    <a:pt x="2551" y="22416"/>
                    <a:pt x="2541" y="22432"/>
                  </a:cubicBezTo>
                  <a:cubicBezTo>
                    <a:pt x="2240" y="22901"/>
                    <a:pt x="1938" y="23311"/>
                    <a:pt x="1699" y="23601"/>
                  </a:cubicBezTo>
                  <a:cubicBezTo>
                    <a:pt x="1581" y="23746"/>
                    <a:pt x="1482" y="23866"/>
                    <a:pt x="1410" y="23944"/>
                  </a:cubicBezTo>
                  <a:cubicBezTo>
                    <a:pt x="1343" y="24022"/>
                    <a:pt x="1300" y="24072"/>
                    <a:pt x="1300" y="24072"/>
                  </a:cubicBezTo>
                  <a:cubicBezTo>
                    <a:pt x="1300" y="24072"/>
                    <a:pt x="1359" y="24041"/>
                    <a:pt x="1450" y="23995"/>
                  </a:cubicBezTo>
                  <a:cubicBezTo>
                    <a:pt x="1530" y="23955"/>
                    <a:pt x="1637" y="23893"/>
                    <a:pt x="1760" y="23810"/>
                  </a:cubicBezTo>
                  <a:lnTo>
                    <a:pt x="1760" y="23810"/>
                  </a:lnTo>
                  <a:cubicBezTo>
                    <a:pt x="1673" y="23935"/>
                    <a:pt x="1584" y="24057"/>
                    <a:pt x="1496" y="24180"/>
                  </a:cubicBezTo>
                  <a:cubicBezTo>
                    <a:pt x="1487" y="24193"/>
                    <a:pt x="1476" y="24206"/>
                    <a:pt x="1468" y="24217"/>
                  </a:cubicBezTo>
                  <a:cubicBezTo>
                    <a:pt x="1303" y="24426"/>
                    <a:pt x="1153" y="24616"/>
                    <a:pt x="1153" y="24616"/>
                  </a:cubicBezTo>
                  <a:cubicBezTo>
                    <a:pt x="1153" y="24616"/>
                    <a:pt x="1165" y="24612"/>
                    <a:pt x="1187" y="24603"/>
                  </a:cubicBezTo>
                  <a:lnTo>
                    <a:pt x="1187" y="24603"/>
                  </a:lnTo>
                  <a:cubicBezTo>
                    <a:pt x="957" y="24914"/>
                    <a:pt x="745" y="25191"/>
                    <a:pt x="592" y="25383"/>
                  </a:cubicBezTo>
                  <a:cubicBezTo>
                    <a:pt x="374" y="25597"/>
                    <a:pt x="174" y="25790"/>
                    <a:pt x="94" y="25868"/>
                  </a:cubicBezTo>
                  <a:cubicBezTo>
                    <a:pt x="80" y="25880"/>
                    <a:pt x="69" y="25892"/>
                    <a:pt x="59" y="25903"/>
                  </a:cubicBezTo>
                  <a:cubicBezTo>
                    <a:pt x="58" y="25903"/>
                    <a:pt x="56" y="25906"/>
                    <a:pt x="56" y="25906"/>
                  </a:cubicBezTo>
                  <a:cubicBezTo>
                    <a:pt x="23" y="25939"/>
                    <a:pt x="0" y="25963"/>
                    <a:pt x="0" y="25963"/>
                  </a:cubicBezTo>
                  <a:cubicBezTo>
                    <a:pt x="0" y="25963"/>
                    <a:pt x="614" y="25876"/>
                    <a:pt x="1252" y="25539"/>
                  </a:cubicBezTo>
                  <a:cubicBezTo>
                    <a:pt x="1268" y="25531"/>
                    <a:pt x="1283" y="25522"/>
                    <a:pt x="1299" y="25512"/>
                  </a:cubicBezTo>
                  <a:cubicBezTo>
                    <a:pt x="1413" y="25488"/>
                    <a:pt x="1554" y="25455"/>
                    <a:pt x="1713" y="25416"/>
                  </a:cubicBezTo>
                  <a:lnTo>
                    <a:pt x="1713" y="25416"/>
                  </a:lnTo>
                  <a:cubicBezTo>
                    <a:pt x="1627" y="25474"/>
                    <a:pt x="1546" y="25528"/>
                    <a:pt x="1472" y="25577"/>
                  </a:cubicBezTo>
                  <a:cubicBezTo>
                    <a:pt x="1230" y="25742"/>
                    <a:pt x="1075" y="25852"/>
                    <a:pt x="1075" y="25852"/>
                  </a:cubicBezTo>
                  <a:cubicBezTo>
                    <a:pt x="1075" y="25852"/>
                    <a:pt x="1265" y="25841"/>
                    <a:pt x="1559" y="25769"/>
                  </a:cubicBezTo>
                  <a:cubicBezTo>
                    <a:pt x="1760" y="25719"/>
                    <a:pt x="2012" y="25635"/>
                    <a:pt x="2275" y="25507"/>
                  </a:cubicBezTo>
                  <a:cubicBezTo>
                    <a:pt x="2321" y="25496"/>
                    <a:pt x="2370" y="25485"/>
                    <a:pt x="2425" y="25469"/>
                  </a:cubicBezTo>
                  <a:cubicBezTo>
                    <a:pt x="2701" y="25394"/>
                    <a:pt x="3066" y="25242"/>
                    <a:pt x="3410" y="24984"/>
                  </a:cubicBezTo>
                  <a:lnTo>
                    <a:pt x="3410" y="24984"/>
                  </a:lnTo>
                  <a:cubicBezTo>
                    <a:pt x="3361" y="25038"/>
                    <a:pt x="3313" y="25093"/>
                    <a:pt x="3268" y="25140"/>
                  </a:cubicBezTo>
                  <a:cubicBezTo>
                    <a:pt x="3045" y="25386"/>
                    <a:pt x="2908" y="25547"/>
                    <a:pt x="2908" y="25547"/>
                  </a:cubicBezTo>
                  <a:cubicBezTo>
                    <a:pt x="2908" y="25547"/>
                    <a:pt x="3106" y="25472"/>
                    <a:pt x="3399" y="25305"/>
                  </a:cubicBezTo>
                  <a:cubicBezTo>
                    <a:pt x="3488" y="25254"/>
                    <a:pt x="3589" y="25190"/>
                    <a:pt x="3691" y="25120"/>
                  </a:cubicBezTo>
                  <a:cubicBezTo>
                    <a:pt x="3851" y="25038"/>
                    <a:pt x="4064" y="24917"/>
                    <a:pt x="4305" y="24764"/>
                  </a:cubicBezTo>
                  <a:lnTo>
                    <a:pt x="4305" y="24764"/>
                  </a:lnTo>
                  <a:cubicBezTo>
                    <a:pt x="4098" y="25006"/>
                    <a:pt x="3921" y="25214"/>
                    <a:pt x="3921" y="25214"/>
                  </a:cubicBezTo>
                  <a:cubicBezTo>
                    <a:pt x="3921" y="25214"/>
                    <a:pt x="3981" y="25182"/>
                    <a:pt x="4075" y="25134"/>
                  </a:cubicBezTo>
                  <a:cubicBezTo>
                    <a:pt x="4174" y="25081"/>
                    <a:pt x="4313" y="24998"/>
                    <a:pt x="4477" y="24885"/>
                  </a:cubicBezTo>
                  <a:cubicBezTo>
                    <a:pt x="4624" y="24783"/>
                    <a:pt x="4792" y="24651"/>
                    <a:pt x="4962" y="24493"/>
                  </a:cubicBezTo>
                  <a:lnTo>
                    <a:pt x="4962" y="24493"/>
                  </a:lnTo>
                  <a:cubicBezTo>
                    <a:pt x="4948" y="24515"/>
                    <a:pt x="4940" y="24528"/>
                    <a:pt x="4940" y="24528"/>
                  </a:cubicBezTo>
                  <a:cubicBezTo>
                    <a:pt x="4940" y="24528"/>
                    <a:pt x="5126" y="24424"/>
                    <a:pt x="5388" y="24203"/>
                  </a:cubicBezTo>
                  <a:cubicBezTo>
                    <a:pt x="5648" y="23982"/>
                    <a:pt x="5980" y="23633"/>
                    <a:pt x="6238" y="23174"/>
                  </a:cubicBezTo>
                  <a:cubicBezTo>
                    <a:pt x="6281" y="23097"/>
                    <a:pt x="6320" y="23021"/>
                    <a:pt x="6356" y="22943"/>
                  </a:cubicBezTo>
                  <a:cubicBezTo>
                    <a:pt x="6374" y="22925"/>
                    <a:pt x="6391" y="22907"/>
                    <a:pt x="6409" y="22888"/>
                  </a:cubicBezTo>
                  <a:lnTo>
                    <a:pt x="6409" y="22888"/>
                  </a:lnTo>
                  <a:cubicBezTo>
                    <a:pt x="6235" y="23204"/>
                    <a:pt x="6075" y="23486"/>
                    <a:pt x="5940" y="23713"/>
                  </a:cubicBezTo>
                  <a:cubicBezTo>
                    <a:pt x="5750" y="24029"/>
                    <a:pt x="5587" y="24300"/>
                    <a:pt x="5587" y="24300"/>
                  </a:cubicBezTo>
                  <a:cubicBezTo>
                    <a:pt x="5587" y="24300"/>
                    <a:pt x="5643" y="24255"/>
                    <a:pt x="5733" y="24183"/>
                  </a:cubicBezTo>
                  <a:cubicBezTo>
                    <a:pt x="5825" y="24108"/>
                    <a:pt x="5954" y="23994"/>
                    <a:pt x="6106" y="23842"/>
                  </a:cubicBezTo>
                  <a:cubicBezTo>
                    <a:pt x="6331" y="23616"/>
                    <a:pt x="6602" y="23300"/>
                    <a:pt x="6852" y="22912"/>
                  </a:cubicBezTo>
                  <a:lnTo>
                    <a:pt x="6852" y="22912"/>
                  </a:lnTo>
                  <a:cubicBezTo>
                    <a:pt x="6804" y="23010"/>
                    <a:pt x="6763" y="23092"/>
                    <a:pt x="6729" y="23156"/>
                  </a:cubicBezTo>
                  <a:cubicBezTo>
                    <a:pt x="6680" y="23254"/>
                    <a:pt x="6648" y="23316"/>
                    <a:pt x="6648" y="23316"/>
                  </a:cubicBezTo>
                  <a:cubicBezTo>
                    <a:pt x="6648" y="23316"/>
                    <a:pt x="6701" y="23270"/>
                    <a:pt x="6782" y="23196"/>
                  </a:cubicBezTo>
                  <a:cubicBezTo>
                    <a:pt x="6868" y="23118"/>
                    <a:pt x="6985" y="22997"/>
                    <a:pt x="7119" y="22836"/>
                  </a:cubicBezTo>
                  <a:cubicBezTo>
                    <a:pt x="7154" y="22796"/>
                    <a:pt x="7187" y="22753"/>
                    <a:pt x="7224" y="22707"/>
                  </a:cubicBezTo>
                  <a:cubicBezTo>
                    <a:pt x="7243" y="22697"/>
                    <a:pt x="7262" y="22687"/>
                    <a:pt x="7284" y="22676"/>
                  </a:cubicBezTo>
                  <a:cubicBezTo>
                    <a:pt x="7404" y="22609"/>
                    <a:pt x="7572" y="22488"/>
                    <a:pt x="7729" y="22289"/>
                  </a:cubicBezTo>
                  <a:cubicBezTo>
                    <a:pt x="7889" y="22092"/>
                    <a:pt x="8029" y="21820"/>
                    <a:pt x="8130" y="21507"/>
                  </a:cubicBezTo>
                  <a:cubicBezTo>
                    <a:pt x="8232" y="21193"/>
                    <a:pt x="8300" y="20853"/>
                    <a:pt x="8369" y="20498"/>
                  </a:cubicBezTo>
                  <a:cubicBezTo>
                    <a:pt x="8401" y="20327"/>
                    <a:pt x="8430" y="20159"/>
                    <a:pt x="8455" y="19997"/>
                  </a:cubicBezTo>
                  <a:cubicBezTo>
                    <a:pt x="8535" y="19863"/>
                    <a:pt x="8616" y="19706"/>
                    <a:pt x="8694" y="19529"/>
                  </a:cubicBezTo>
                  <a:lnTo>
                    <a:pt x="8694" y="19529"/>
                  </a:lnTo>
                  <a:cubicBezTo>
                    <a:pt x="8643" y="19834"/>
                    <a:pt x="8603" y="20080"/>
                    <a:pt x="8603" y="20080"/>
                  </a:cubicBezTo>
                  <a:cubicBezTo>
                    <a:pt x="8603" y="20080"/>
                    <a:pt x="8639" y="20019"/>
                    <a:pt x="8694" y="19923"/>
                  </a:cubicBezTo>
                  <a:cubicBezTo>
                    <a:pt x="8753" y="19821"/>
                    <a:pt x="8830" y="19670"/>
                    <a:pt x="8914" y="19478"/>
                  </a:cubicBezTo>
                  <a:cubicBezTo>
                    <a:pt x="9082" y="19096"/>
                    <a:pt x="9262" y="18536"/>
                    <a:pt x="9328" y="17896"/>
                  </a:cubicBezTo>
                  <a:cubicBezTo>
                    <a:pt x="9336" y="17816"/>
                    <a:pt x="9340" y="17737"/>
                    <a:pt x="9345" y="17660"/>
                  </a:cubicBezTo>
                  <a:cubicBezTo>
                    <a:pt x="9353" y="17700"/>
                    <a:pt x="9359" y="17743"/>
                    <a:pt x="9359" y="17783"/>
                  </a:cubicBezTo>
                  <a:cubicBezTo>
                    <a:pt x="9359" y="17797"/>
                    <a:pt x="9361" y="17804"/>
                    <a:pt x="9364" y="17804"/>
                  </a:cubicBezTo>
                  <a:cubicBezTo>
                    <a:pt x="9381" y="17804"/>
                    <a:pt x="9448" y="17514"/>
                    <a:pt x="9497" y="17024"/>
                  </a:cubicBezTo>
                  <a:cubicBezTo>
                    <a:pt x="9527" y="17255"/>
                    <a:pt x="9549" y="17397"/>
                    <a:pt x="9549" y="17397"/>
                  </a:cubicBezTo>
                  <a:cubicBezTo>
                    <a:pt x="9549" y="17397"/>
                    <a:pt x="9621" y="17193"/>
                    <a:pt x="9683" y="16853"/>
                  </a:cubicBezTo>
                  <a:cubicBezTo>
                    <a:pt x="9745" y="16513"/>
                    <a:pt x="9793" y="16035"/>
                    <a:pt x="9742" y="15510"/>
                  </a:cubicBezTo>
                  <a:cubicBezTo>
                    <a:pt x="9722" y="15309"/>
                    <a:pt x="9690" y="15118"/>
                    <a:pt x="9650" y="14941"/>
                  </a:cubicBezTo>
                  <a:cubicBezTo>
                    <a:pt x="9637" y="14812"/>
                    <a:pt x="9621" y="14678"/>
                    <a:pt x="9599" y="14540"/>
                  </a:cubicBezTo>
                  <a:cubicBezTo>
                    <a:pt x="9576" y="14408"/>
                    <a:pt x="9551" y="14280"/>
                    <a:pt x="9522" y="14158"/>
                  </a:cubicBezTo>
                  <a:cubicBezTo>
                    <a:pt x="9517" y="13992"/>
                    <a:pt x="9513" y="13890"/>
                    <a:pt x="9513" y="13890"/>
                  </a:cubicBezTo>
                  <a:lnTo>
                    <a:pt x="9513" y="13890"/>
                  </a:lnTo>
                  <a:cubicBezTo>
                    <a:pt x="9513" y="13890"/>
                    <a:pt x="9575" y="13960"/>
                    <a:pt x="9643" y="14052"/>
                  </a:cubicBezTo>
                  <a:cubicBezTo>
                    <a:pt x="9701" y="14438"/>
                    <a:pt x="9750" y="14788"/>
                    <a:pt x="9785" y="15062"/>
                  </a:cubicBezTo>
                  <a:cubicBezTo>
                    <a:pt x="9827" y="15376"/>
                    <a:pt x="9865" y="15654"/>
                    <a:pt x="9865" y="15654"/>
                  </a:cubicBezTo>
                  <a:cubicBezTo>
                    <a:pt x="9865" y="15654"/>
                    <a:pt x="9938" y="15434"/>
                    <a:pt x="9996" y="15065"/>
                  </a:cubicBezTo>
                  <a:cubicBezTo>
                    <a:pt x="10053" y="14697"/>
                    <a:pt x="10087" y="14177"/>
                    <a:pt x="10002" y="13611"/>
                  </a:cubicBezTo>
                  <a:cubicBezTo>
                    <a:pt x="9962" y="13346"/>
                    <a:pt x="9902" y="13099"/>
                    <a:pt x="9832" y="12874"/>
                  </a:cubicBezTo>
                  <a:cubicBezTo>
                    <a:pt x="9817" y="12721"/>
                    <a:pt x="9800" y="12556"/>
                    <a:pt x="9779" y="12384"/>
                  </a:cubicBezTo>
                  <a:cubicBezTo>
                    <a:pt x="9777" y="12368"/>
                    <a:pt x="9774" y="12351"/>
                    <a:pt x="9773" y="12335"/>
                  </a:cubicBezTo>
                  <a:lnTo>
                    <a:pt x="9773" y="12335"/>
                  </a:lnTo>
                  <a:cubicBezTo>
                    <a:pt x="9841" y="12492"/>
                    <a:pt x="9911" y="12638"/>
                    <a:pt x="9978" y="12760"/>
                  </a:cubicBezTo>
                  <a:cubicBezTo>
                    <a:pt x="10173" y="13126"/>
                    <a:pt x="10324" y="13331"/>
                    <a:pt x="10324" y="13331"/>
                  </a:cubicBezTo>
                  <a:cubicBezTo>
                    <a:pt x="10324" y="13331"/>
                    <a:pt x="10017" y="11998"/>
                    <a:pt x="9822" y="11158"/>
                  </a:cubicBezTo>
                  <a:cubicBezTo>
                    <a:pt x="9766" y="10912"/>
                    <a:pt x="9701" y="10623"/>
                    <a:pt x="9637" y="10338"/>
                  </a:cubicBezTo>
                  <a:cubicBezTo>
                    <a:pt x="9637" y="10221"/>
                    <a:pt x="9639" y="10102"/>
                    <a:pt x="9640" y="9979"/>
                  </a:cubicBezTo>
                  <a:cubicBezTo>
                    <a:pt x="9647" y="9582"/>
                    <a:pt x="9658" y="9212"/>
                    <a:pt x="9670" y="8897"/>
                  </a:cubicBezTo>
                  <a:cubicBezTo>
                    <a:pt x="10013" y="6352"/>
                    <a:pt x="10978" y="4985"/>
                    <a:pt x="13435" y="2538"/>
                  </a:cubicBezTo>
                  <a:cubicBezTo>
                    <a:pt x="14023" y="1952"/>
                    <a:pt x="12645" y="757"/>
                    <a:pt x="134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5682475" y="2192400"/>
              <a:ext cx="1176425" cy="1067950"/>
            </a:xfrm>
            <a:custGeom>
              <a:avLst/>
              <a:gdLst/>
              <a:ahLst/>
              <a:cxnLst/>
              <a:rect l="l" t="t" r="r" b="b"/>
              <a:pathLst>
                <a:path w="47057" h="42718" extrusionOk="0">
                  <a:moveTo>
                    <a:pt x="44732" y="9082"/>
                  </a:moveTo>
                  <a:cubicBezTo>
                    <a:pt x="44287" y="8489"/>
                    <a:pt x="44139" y="8241"/>
                    <a:pt x="44188" y="7895"/>
                  </a:cubicBezTo>
                  <a:cubicBezTo>
                    <a:pt x="44238" y="7549"/>
                    <a:pt x="44238" y="5894"/>
                    <a:pt x="43694" y="4881"/>
                  </a:cubicBezTo>
                  <a:cubicBezTo>
                    <a:pt x="43150" y="3868"/>
                    <a:pt x="43002" y="3645"/>
                    <a:pt x="43002" y="3645"/>
                  </a:cubicBezTo>
                  <a:cubicBezTo>
                    <a:pt x="43002" y="3645"/>
                    <a:pt x="43533" y="2632"/>
                    <a:pt x="43855" y="1742"/>
                  </a:cubicBezTo>
                  <a:cubicBezTo>
                    <a:pt x="44176" y="852"/>
                    <a:pt x="44077" y="259"/>
                    <a:pt x="44077" y="259"/>
                  </a:cubicBezTo>
                  <a:cubicBezTo>
                    <a:pt x="44077" y="259"/>
                    <a:pt x="43212" y="630"/>
                    <a:pt x="42421" y="1063"/>
                  </a:cubicBezTo>
                  <a:cubicBezTo>
                    <a:pt x="41630" y="1495"/>
                    <a:pt x="40346" y="2484"/>
                    <a:pt x="40346" y="2484"/>
                  </a:cubicBezTo>
                  <a:cubicBezTo>
                    <a:pt x="40346" y="2484"/>
                    <a:pt x="39987" y="2348"/>
                    <a:pt x="39925" y="2163"/>
                  </a:cubicBezTo>
                  <a:cubicBezTo>
                    <a:pt x="39863" y="1976"/>
                    <a:pt x="39579" y="248"/>
                    <a:pt x="39357" y="123"/>
                  </a:cubicBezTo>
                  <a:cubicBezTo>
                    <a:pt x="39134" y="0"/>
                    <a:pt x="37442" y="951"/>
                    <a:pt x="36898" y="1779"/>
                  </a:cubicBezTo>
                  <a:cubicBezTo>
                    <a:pt x="36354" y="2606"/>
                    <a:pt x="36242" y="3374"/>
                    <a:pt x="36242" y="3374"/>
                  </a:cubicBezTo>
                  <a:cubicBezTo>
                    <a:pt x="36242" y="3374"/>
                    <a:pt x="36380" y="2953"/>
                    <a:pt x="34946" y="3843"/>
                  </a:cubicBezTo>
                  <a:cubicBezTo>
                    <a:pt x="33512" y="4733"/>
                    <a:pt x="32746" y="5300"/>
                    <a:pt x="31536" y="6091"/>
                  </a:cubicBezTo>
                  <a:cubicBezTo>
                    <a:pt x="30324" y="6883"/>
                    <a:pt x="26473" y="8838"/>
                    <a:pt x="25485" y="8838"/>
                  </a:cubicBezTo>
                  <a:cubicBezTo>
                    <a:pt x="24496" y="8838"/>
                    <a:pt x="23612" y="8841"/>
                    <a:pt x="21733" y="9336"/>
                  </a:cubicBezTo>
                  <a:cubicBezTo>
                    <a:pt x="19856" y="9830"/>
                    <a:pt x="19398" y="9297"/>
                    <a:pt x="18213" y="9297"/>
                  </a:cubicBezTo>
                  <a:cubicBezTo>
                    <a:pt x="17027" y="9297"/>
                    <a:pt x="13593" y="8514"/>
                    <a:pt x="10578" y="9131"/>
                  </a:cubicBezTo>
                  <a:cubicBezTo>
                    <a:pt x="7562" y="9750"/>
                    <a:pt x="3757" y="11182"/>
                    <a:pt x="2273" y="12369"/>
                  </a:cubicBezTo>
                  <a:cubicBezTo>
                    <a:pt x="792" y="13556"/>
                    <a:pt x="1" y="15385"/>
                    <a:pt x="248" y="18548"/>
                  </a:cubicBezTo>
                  <a:cubicBezTo>
                    <a:pt x="495" y="21711"/>
                    <a:pt x="3510" y="24183"/>
                    <a:pt x="3510" y="25913"/>
                  </a:cubicBezTo>
                  <a:cubicBezTo>
                    <a:pt x="3510" y="27642"/>
                    <a:pt x="3707" y="30312"/>
                    <a:pt x="2916" y="31992"/>
                  </a:cubicBezTo>
                  <a:cubicBezTo>
                    <a:pt x="2125" y="33673"/>
                    <a:pt x="1730" y="34316"/>
                    <a:pt x="2175" y="35403"/>
                  </a:cubicBezTo>
                  <a:cubicBezTo>
                    <a:pt x="2620" y="36489"/>
                    <a:pt x="3361" y="37330"/>
                    <a:pt x="3707" y="38368"/>
                  </a:cubicBezTo>
                  <a:cubicBezTo>
                    <a:pt x="4053" y="39407"/>
                    <a:pt x="4449" y="41729"/>
                    <a:pt x="4894" y="42124"/>
                  </a:cubicBezTo>
                  <a:cubicBezTo>
                    <a:pt x="5339" y="42520"/>
                    <a:pt x="6573" y="42285"/>
                    <a:pt x="6883" y="42249"/>
                  </a:cubicBezTo>
                  <a:cubicBezTo>
                    <a:pt x="7192" y="42212"/>
                    <a:pt x="7551" y="42348"/>
                    <a:pt x="7945" y="42372"/>
                  </a:cubicBezTo>
                  <a:cubicBezTo>
                    <a:pt x="8341" y="42397"/>
                    <a:pt x="9082" y="42360"/>
                    <a:pt x="9218" y="42199"/>
                  </a:cubicBezTo>
                  <a:cubicBezTo>
                    <a:pt x="9355" y="42038"/>
                    <a:pt x="9317" y="41976"/>
                    <a:pt x="9478" y="41939"/>
                  </a:cubicBezTo>
                  <a:cubicBezTo>
                    <a:pt x="9639" y="41903"/>
                    <a:pt x="9849" y="42051"/>
                    <a:pt x="9762" y="41692"/>
                  </a:cubicBezTo>
                  <a:cubicBezTo>
                    <a:pt x="9676" y="41333"/>
                    <a:pt x="9157" y="40518"/>
                    <a:pt x="8379" y="40344"/>
                  </a:cubicBezTo>
                  <a:cubicBezTo>
                    <a:pt x="7599" y="40172"/>
                    <a:pt x="6870" y="40024"/>
                    <a:pt x="6784" y="39962"/>
                  </a:cubicBezTo>
                  <a:cubicBezTo>
                    <a:pt x="6698" y="39901"/>
                    <a:pt x="5313" y="37749"/>
                    <a:pt x="5313" y="36193"/>
                  </a:cubicBezTo>
                  <a:cubicBezTo>
                    <a:pt x="5313" y="34636"/>
                    <a:pt x="5931" y="32338"/>
                    <a:pt x="6178" y="31843"/>
                  </a:cubicBezTo>
                  <a:cubicBezTo>
                    <a:pt x="6425" y="31349"/>
                    <a:pt x="8822" y="28483"/>
                    <a:pt x="9910" y="26159"/>
                  </a:cubicBezTo>
                  <a:cubicBezTo>
                    <a:pt x="10998" y="23837"/>
                    <a:pt x="11097" y="23342"/>
                    <a:pt x="11097" y="23342"/>
                  </a:cubicBezTo>
                  <a:cubicBezTo>
                    <a:pt x="11097" y="23342"/>
                    <a:pt x="13913" y="23886"/>
                    <a:pt x="17572" y="24776"/>
                  </a:cubicBezTo>
                  <a:cubicBezTo>
                    <a:pt x="23593" y="26240"/>
                    <a:pt x="22397" y="23331"/>
                    <a:pt x="22713" y="29323"/>
                  </a:cubicBezTo>
                  <a:cubicBezTo>
                    <a:pt x="22762" y="30261"/>
                    <a:pt x="22960" y="35649"/>
                    <a:pt x="23255" y="37923"/>
                  </a:cubicBezTo>
                  <a:cubicBezTo>
                    <a:pt x="23552" y="40196"/>
                    <a:pt x="23205" y="41333"/>
                    <a:pt x="23749" y="42026"/>
                  </a:cubicBezTo>
                  <a:cubicBezTo>
                    <a:pt x="24293" y="42718"/>
                    <a:pt x="25295" y="42150"/>
                    <a:pt x="25516" y="42260"/>
                  </a:cubicBezTo>
                  <a:cubicBezTo>
                    <a:pt x="25740" y="42372"/>
                    <a:pt x="26419" y="42483"/>
                    <a:pt x="26617" y="42421"/>
                  </a:cubicBezTo>
                  <a:cubicBezTo>
                    <a:pt x="26815" y="42359"/>
                    <a:pt x="26875" y="42335"/>
                    <a:pt x="27123" y="42335"/>
                  </a:cubicBezTo>
                  <a:cubicBezTo>
                    <a:pt x="27370" y="42335"/>
                    <a:pt x="27359" y="42199"/>
                    <a:pt x="27580" y="42199"/>
                  </a:cubicBezTo>
                  <a:cubicBezTo>
                    <a:pt x="27804" y="42199"/>
                    <a:pt x="28000" y="42348"/>
                    <a:pt x="28075" y="42137"/>
                  </a:cubicBezTo>
                  <a:cubicBezTo>
                    <a:pt x="28148" y="41927"/>
                    <a:pt x="28000" y="41470"/>
                    <a:pt x="27593" y="41013"/>
                  </a:cubicBezTo>
                  <a:cubicBezTo>
                    <a:pt x="27185" y="40555"/>
                    <a:pt x="26123" y="40482"/>
                    <a:pt x="25938" y="40209"/>
                  </a:cubicBezTo>
                  <a:cubicBezTo>
                    <a:pt x="25751" y="39938"/>
                    <a:pt x="26172" y="37478"/>
                    <a:pt x="26245" y="35180"/>
                  </a:cubicBezTo>
                  <a:cubicBezTo>
                    <a:pt x="26320" y="32882"/>
                    <a:pt x="26914" y="27642"/>
                    <a:pt x="27234" y="26901"/>
                  </a:cubicBezTo>
                  <a:cubicBezTo>
                    <a:pt x="27556" y="26159"/>
                    <a:pt x="29855" y="25368"/>
                    <a:pt x="32474" y="23046"/>
                  </a:cubicBezTo>
                  <a:cubicBezTo>
                    <a:pt x="35094" y="20722"/>
                    <a:pt x="34896" y="19486"/>
                    <a:pt x="35984" y="18696"/>
                  </a:cubicBezTo>
                  <a:cubicBezTo>
                    <a:pt x="37070" y="17905"/>
                    <a:pt x="37528" y="17808"/>
                    <a:pt x="38579" y="16521"/>
                  </a:cubicBezTo>
                  <a:cubicBezTo>
                    <a:pt x="41070" y="13470"/>
                    <a:pt x="40423" y="13331"/>
                    <a:pt x="44571" y="13691"/>
                  </a:cubicBezTo>
                  <a:cubicBezTo>
                    <a:pt x="45375" y="13760"/>
                    <a:pt x="46463" y="12666"/>
                    <a:pt x="46562" y="12554"/>
                  </a:cubicBezTo>
                  <a:cubicBezTo>
                    <a:pt x="46661" y="12443"/>
                    <a:pt x="46858" y="12406"/>
                    <a:pt x="46919" y="12356"/>
                  </a:cubicBezTo>
                  <a:cubicBezTo>
                    <a:pt x="46981" y="12307"/>
                    <a:pt x="47056" y="12109"/>
                    <a:pt x="46908" y="11862"/>
                  </a:cubicBezTo>
                  <a:cubicBezTo>
                    <a:pt x="46758" y="11615"/>
                    <a:pt x="44732" y="9082"/>
                    <a:pt x="44732" y="90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28"/>
            <p:cNvSpPr/>
            <p:nvPr/>
          </p:nvSpPr>
          <p:spPr>
            <a:xfrm>
              <a:off x="6309650" y="2456875"/>
              <a:ext cx="513125" cy="654350"/>
            </a:xfrm>
            <a:custGeom>
              <a:avLst/>
              <a:gdLst/>
              <a:ahLst/>
              <a:cxnLst/>
              <a:rect l="l" t="t" r="r" b="b"/>
              <a:pathLst>
                <a:path w="20525" h="26174" extrusionOk="0">
                  <a:moveTo>
                    <a:pt x="1128" y="25284"/>
                  </a:moveTo>
                  <a:cubicBezTo>
                    <a:pt x="1141" y="25056"/>
                    <a:pt x="1152" y="24827"/>
                    <a:pt x="1158" y="24601"/>
                  </a:cubicBezTo>
                  <a:cubicBezTo>
                    <a:pt x="1233" y="22303"/>
                    <a:pt x="1827" y="17063"/>
                    <a:pt x="2147" y="16322"/>
                  </a:cubicBezTo>
                  <a:cubicBezTo>
                    <a:pt x="2469" y="15580"/>
                    <a:pt x="4768" y="14789"/>
                    <a:pt x="7387" y="12465"/>
                  </a:cubicBezTo>
                  <a:cubicBezTo>
                    <a:pt x="10007" y="10143"/>
                    <a:pt x="9809" y="8907"/>
                    <a:pt x="10897" y="8116"/>
                  </a:cubicBezTo>
                  <a:cubicBezTo>
                    <a:pt x="11983" y="7325"/>
                    <a:pt x="12441" y="7227"/>
                    <a:pt x="13492" y="5942"/>
                  </a:cubicBezTo>
                  <a:cubicBezTo>
                    <a:pt x="15983" y="2889"/>
                    <a:pt x="15336" y="2750"/>
                    <a:pt x="19484" y="3111"/>
                  </a:cubicBezTo>
                  <a:cubicBezTo>
                    <a:pt x="19813" y="3139"/>
                    <a:pt x="20188" y="2974"/>
                    <a:pt x="20524" y="2761"/>
                  </a:cubicBezTo>
                  <a:cubicBezTo>
                    <a:pt x="19448" y="2538"/>
                    <a:pt x="17784" y="1923"/>
                    <a:pt x="17074" y="1607"/>
                  </a:cubicBezTo>
                  <a:cubicBezTo>
                    <a:pt x="16184" y="1211"/>
                    <a:pt x="15393" y="1"/>
                    <a:pt x="14701" y="125"/>
                  </a:cubicBezTo>
                  <a:cubicBezTo>
                    <a:pt x="14009" y="248"/>
                    <a:pt x="13860" y="792"/>
                    <a:pt x="13837" y="1706"/>
                  </a:cubicBezTo>
                  <a:cubicBezTo>
                    <a:pt x="13811" y="2621"/>
                    <a:pt x="13762" y="4079"/>
                    <a:pt x="13170" y="4969"/>
                  </a:cubicBezTo>
                  <a:cubicBezTo>
                    <a:pt x="12577" y="5857"/>
                    <a:pt x="12224" y="6372"/>
                    <a:pt x="11489" y="6773"/>
                  </a:cubicBezTo>
                  <a:cubicBezTo>
                    <a:pt x="10752" y="7171"/>
                    <a:pt x="6323" y="12259"/>
                    <a:pt x="5162" y="13173"/>
                  </a:cubicBezTo>
                  <a:cubicBezTo>
                    <a:pt x="4001" y="14087"/>
                    <a:pt x="2616" y="14137"/>
                    <a:pt x="2197" y="14558"/>
                  </a:cubicBezTo>
                  <a:cubicBezTo>
                    <a:pt x="1776" y="14977"/>
                    <a:pt x="396" y="15239"/>
                    <a:pt x="198" y="17067"/>
                  </a:cubicBezTo>
                  <a:cubicBezTo>
                    <a:pt x="0" y="18896"/>
                    <a:pt x="39" y="18728"/>
                    <a:pt x="88" y="21003"/>
                  </a:cubicBezTo>
                  <a:cubicBezTo>
                    <a:pt x="138" y="23276"/>
                    <a:pt x="748" y="26174"/>
                    <a:pt x="1128" y="25284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28"/>
            <p:cNvSpPr/>
            <p:nvPr/>
          </p:nvSpPr>
          <p:spPr>
            <a:xfrm>
              <a:off x="5683825" y="2233900"/>
              <a:ext cx="1013775" cy="576275"/>
            </a:xfrm>
            <a:custGeom>
              <a:avLst/>
              <a:gdLst/>
              <a:ahLst/>
              <a:cxnLst/>
              <a:rect l="l" t="t" r="r" b="b"/>
              <a:pathLst>
                <a:path w="40551" h="23051" extrusionOk="0">
                  <a:moveTo>
                    <a:pt x="36192" y="1693"/>
                  </a:moveTo>
                  <a:cubicBezTo>
                    <a:pt x="36192" y="1693"/>
                    <a:pt x="36192" y="1694"/>
                    <a:pt x="36192" y="1697"/>
                  </a:cubicBezTo>
                  <a:lnTo>
                    <a:pt x="36192" y="1697"/>
                  </a:lnTo>
                  <a:cubicBezTo>
                    <a:pt x="36192" y="1695"/>
                    <a:pt x="36192" y="1694"/>
                    <a:pt x="36192" y="1693"/>
                  </a:cubicBezTo>
                  <a:close/>
                  <a:moveTo>
                    <a:pt x="2353" y="16531"/>
                  </a:moveTo>
                  <a:cubicBezTo>
                    <a:pt x="2318" y="16567"/>
                    <a:pt x="2286" y="16602"/>
                    <a:pt x="2256" y="16638"/>
                  </a:cubicBezTo>
                  <a:cubicBezTo>
                    <a:pt x="2227" y="16647"/>
                    <a:pt x="2197" y="16658"/>
                    <a:pt x="2170" y="16668"/>
                  </a:cubicBezTo>
                  <a:cubicBezTo>
                    <a:pt x="2229" y="16623"/>
                    <a:pt x="2290" y="16579"/>
                    <a:pt x="2353" y="16531"/>
                  </a:cubicBezTo>
                  <a:close/>
                  <a:moveTo>
                    <a:pt x="35401" y="16891"/>
                  </a:moveTo>
                  <a:cubicBezTo>
                    <a:pt x="35397" y="16896"/>
                    <a:pt x="35396" y="16902"/>
                    <a:pt x="35394" y="16905"/>
                  </a:cubicBezTo>
                  <a:cubicBezTo>
                    <a:pt x="35316" y="17079"/>
                    <a:pt x="35224" y="17205"/>
                    <a:pt x="35144" y="17279"/>
                  </a:cubicBezTo>
                  <a:cubicBezTo>
                    <a:pt x="35094" y="17325"/>
                    <a:pt x="35054" y="17350"/>
                    <a:pt x="35031" y="17366"/>
                  </a:cubicBezTo>
                  <a:cubicBezTo>
                    <a:pt x="35043" y="17352"/>
                    <a:pt x="35054" y="17339"/>
                    <a:pt x="35069" y="17323"/>
                  </a:cubicBezTo>
                  <a:cubicBezTo>
                    <a:pt x="35169" y="17207"/>
                    <a:pt x="35284" y="17060"/>
                    <a:pt x="35401" y="16891"/>
                  </a:cubicBezTo>
                  <a:close/>
                  <a:moveTo>
                    <a:pt x="38701" y="1"/>
                  </a:moveTo>
                  <a:cubicBezTo>
                    <a:pt x="38391" y="1"/>
                    <a:pt x="37607" y="1985"/>
                    <a:pt x="37397" y="2425"/>
                  </a:cubicBezTo>
                  <a:cubicBezTo>
                    <a:pt x="37243" y="2752"/>
                    <a:pt x="37136" y="3019"/>
                    <a:pt x="36936" y="3019"/>
                  </a:cubicBezTo>
                  <a:cubicBezTo>
                    <a:pt x="36848" y="3019"/>
                    <a:pt x="36742" y="2967"/>
                    <a:pt x="36606" y="2846"/>
                  </a:cubicBezTo>
                  <a:cubicBezTo>
                    <a:pt x="36180" y="2467"/>
                    <a:pt x="36190" y="1754"/>
                    <a:pt x="36192" y="1697"/>
                  </a:cubicBezTo>
                  <a:lnTo>
                    <a:pt x="36192" y="1697"/>
                  </a:lnTo>
                  <a:cubicBezTo>
                    <a:pt x="36191" y="1706"/>
                    <a:pt x="36188" y="1712"/>
                    <a:pt x="36188" y="1712"/>
                  </a:cubicBezTo>
                  <a:cubicBezTo>
                    <a:pt x="36188" y="1712"/>
                    <a:pt x="36190" y="1706"/>
                    <a:pt x="36192" y="1693"/>
                  </a:cubicBezTo>
                  <a:lnTo>
                    <a:pt x="36192" y="1693"/>
                  </a:lnTo>
                  <a:cubicBezTo>
                    <a:pt x="36192" y="1693"/>
                    <a:pt x="36192" y="1693"/>
                    <a:pt x="36192" y="1693"/>
                  </a:cubicBezTo>
                  <a:lnTo>
                    <a:pt x="36192" y="1691"/>
                  </a:lnTo>
                  <a:lnTo>
                    <a:pt x="36184" y="1651"/>
                  </a:lnTo>
                  <a:cubicBezTo>
                    <a:pt x="36171" y="1631"/>
                    <a:pt x="36145" y="1613"/>
                    <a:pt x="36090" y="1613"/>
                  </a:cubicBezTo>
                  <a:cubicBezTo>
                    <a:pt x="35951" y="1613"/>
                    <a:pt x="35629" y="1725"/>
                    <a:pt x="34892" y="2183"/>
                  </a:cubicBezTo>
                  <a:cubicBezTo>
                    <a:pt x="33458" y="3073"/>
                    <a:pt x="32692" y="3640"/>
                    <a:pt x="31480" y="4431"/>
                  </a:cubicBezTo>
                  <a:cubicBezTo>
                    <a:pt x="30270" y="5223"/>
                    <a:pt x="26464" y="6483"/>
                    <a:pt x="25475" y="6483"/>
                  </a:cubicBezTo>
                  <a:cubicBezTo>
                    <a:pt x="22670" y="6483"/>
                    <a:pt x="20888" y="7323"/>
                    <a:pt x="18456" y="7323"/>
                  </a:cubicBezTo>
                  <a:cubicBezTo>
                    <a:pt x="14800" y="7323"/>
                    <a:pt x="12374" y="6608"/>
                    <a:pt x="9996" y="6608"/>
                  </a:cubicBezTo>
                  <a:cubicBezTo>
                    <a:pt x="7709" y="6608"/>
                    <a:pt x="5467" y="7270"/>
                    <a:pt x="2219" y="9869"/>
                  </a:cubicBezTo>
                  <a:cubicBezTo>
                    <a:pt x="988" y="10854"/>
                    <a:pt x="368" y="12720"/>
                    <a:pt x="197" y="14724"/>
                  </a:cubicBezTo>
                  <a:cubicBezTo>
                    <a:pt x="100" y="14925"/>
                    <a:pt x="17" y="15186"/>
                    <a:pt x="10" y="15483"/>
                  </a:cubicBezTo>
                  <a:cubicBezTo>
                    <a:pt x="1" y="15862"/>
                    <a:pt x="116" y="16194"/>
                    <a:pt x="232" y="16408"/>
                  </a:cubicBezTo>
                  <a:cubicBezTo>
                    <a:pt x="291" y="16515"/>
                    <a:pt x="347" y="16596"/>
                    <a:pt x="392" y="16649"/>
                  </a:cubicBezTo>
                  <a:cubicBezTo>
                    <a:pt x="432" y="16697"/>
                    <a:pt x="459" y="16730"/>
                    <a:pt x="459" y="16730"/>
                  </a:cubicBezTo>
                  <a:cubicBezTo>
                    <a:pt x="459" y="16730"/>
                    <a:pt x="454" y="16649"/>
                    <a:pt x="447" y="16537"/>
                  </a:cubicBezTo>
                  <a:lnTo>
                    <a:pt x="447" y="16537"/>
                  </a:lnTo>
                  <a:cubicBezTo>
                    <a:pt x="530" y="16634"/>
                    <a:pt x="591" y="16682"/>
                    <a:pt x="591" y="16682"/>
                  </a:cubicBezTo>
                  <a:cubicBezTo>
                    <a:pt x="591" y="16682"/>
                    <a:pt x="581" y="16551"/>
                    <a:pt x="561" y="16358"/>
                  </a:cubicBezTo>
                  <a:cubicBezTo>
                    <a:pt x="553" y="16291"/>
                    <a:pt x="545" y="16216"/>
                    <a:pt x="537" y="16138"/>
                  </a:cubicBezTo>
                  <a:cubicBezTo>
                    <a:pt x="540" y="16121"/>
                    <a:pt x="545" y="16100"/>
                    <a:pt x="550" y="16081"/>
                  </a:cubicBezTo>
                  <a:cubicBezTo>
                    <a:pt x="629" y="16075"/>
                    <a:pt x="707" y="16067"/>
                    <a:pt x="774" y="16059"/>
                  </a:cubicBezTo>
                  <a:lnTo>
                    <a:pt x="774" y="16059"/>
                  </a:lnTo>
                  <a:cubicBezTo>
                    <a:pt x="774" y="16075"/>
                    <a:pt x="773" y="16090"/>
                    <a:pt x="773" y="16106"/>
                  </a:cubicBezTo>
                  <a:cubicBezTo>
                    <a:pt x="774" y="16129"/>
                    <a:pt x="774" y="16149"/>
                    <a:pt x="776" y="16170"/>
                  </a:cubicBezTo>
                  <a:cubicBezTo>
                    <a:pt x="770" y="16256"/>
                    <a:pt x="768" y="16338"/>
                    <a:pt x="770" y="16413"/>
                  </a:cubicBezTo>
                  <a:lnTo>
                    <a:pt x="612" y="16728"/>
                  </a:lnTo>
                  <a:cubicBezTo>
                    <a:pt x="612" y="16728"/>
                    <a:pt x="645" y="16713"/>
                    <a:pt x="794" y="16671"/>
                  </a:cubicBezTo>
                  <a:cubicBezTo>
                    <a:pt x="821" y="16850"/>
                    <a:pt x="857" y="16953"/>
                    <a:pt x="857" y="16953"/>
                  </a:cubicBezTo>
                  <a:cubicBezTo>
                    <a:pt x="857" y="16953"/>
                    <a:pt x="861" y="16945"/>
                    <a:pt x="865" y="16933"/>
                  </a:cubicBezTo>
                  <a:cubicBezTo>
                    <a:pt x="928" y="17245"/>
                    <a:pt x="1001" y="17445"/>
                    <a:pt x="1001" y="17445"/>
                  </a:cubicBezTo>
                  <a:cubicBezTo>
                    <a:pt x="1001" y="17445"/>
                    <a:pt x="1122" y="17083"/>
                    <a:pt x="1172" y="16574"/>
                  </a:cubicBezTo>
                  <a:cubicBezTo>
                    <a:pt x="1181" y="16572"/>
                    <a:pt x="1192" y="16569"/>
                    <a:pt x="1202" y="16567"/>
                  </a:cubicBezTo>
                  <a:cubicBezTo>
                    <a:pt x="1202" y="16588"/>
                    <a:pt x="1202" y="16610"/>
                    <a:pt x="1202" y="16630"/>
                  </a:cubicBezTo>
                  <a:cubicBezTo>
                    <a:pt x="1215" y="16854"/>
                    <a:pt x="1256" y="16992"/>
                    <a:pt x="1256" y="16992"/>
                  </a:cubicBezTo>
                  <a:cubicBezTo>
                    <a:pt x="1256" y="16992"/>
                    <a:pt x="1267" y="16968"/>
                    <a:pt x="1286" y="16928"/>
                  </a:cubicBezTo>
                  <a:lnTo>
                    <a:pt x="1286" y="16928"/>
                  </a:lnTo>
                  <a:cubicBezTo>
                    <a:pt x="1237" y="17086"/>
                    <a:pt x="1224" y="17183"/>
                    <a:pt x="1224" y="17183"/>
                  </a:cubicBezTo>
                  <a:cubicBezTo>
                    <a:pt x="1224" y="17183"/>
                    <a:pt x="1363" y="17047"/>
                    <a:pt x="1511" y="16902"/>
                  </a:cubicBezTo>
                  <a:cubicBezTo>
                    <a:pt x="1542" y="16872"/>
                    <a:pt x="1577" y="16840"/>
                    <a:pt x="1612" y="16807"/>
                  </a:cubicBezTo>
                  <a:lnTo>
                    <a:pt x="1612" y="16807"/>
                  </a:lnTo>
                  <a:cubicBezTo>
                    <a:pt x="1609" y="16811"/>
                    <a:pt x="1605" y="16816"/>
                    <a:pt x="1602" y="16819"/>
                  </a:cubicBezTo>
                  <a:cubicBezTo>
                    <a:pt x="1583" y="16850"/>
                    <a:pt x="1566" y="16878"/>
                    <a:pt x="1548" y="16907"/>
                  </a:cubicBezTo>
                  <a:cubicBezTo>
                    <a:pt x="1505" y="16925"/>
                    <a:pt x="1481" y="16936"/>
                    <a:pt x="1481" y="16936"/>
                  </a:cubicBezTo>
                  <a:cubicBezTo>
                    <a:pt x="1481" y="16936"/>
                    <a:pt x="1499" y="16937"/>
                    <a:pt x="1529" y="16941"/>
                  </a:cubicBezTo>
                  <a:cubicBezTo>
                    <a:pt x="1436" y="17102"/>
                    <a:pt x="1393" y="17205"/>
                    <a:pt x="1393" y="17205"/>
                  </a:cubicBezTo>
                  <a:cubicBezTo>
                    <a:pt x="1393" y="17205"/>
                    <a:pt x="1538" y="17114"/>
                    <a:pt x="1754" y="16965"/>
                  </a:cubicBezTo>
                  <a:cubicBezTo>
                    <a:pt x="1757" y="16963"/>
                    <a:pt x="1760" y="16960"/>
                    <a:pt x="1762" y="16958"/>
                  </a:cubicBezTo>
                  <a:cubicBezTo>
                    <a:pt x="1806" y="16960"/>
                    <a:pt x="1856" y="16962"/>
                    <a:pt x="1909" y="16962"/>
                  </a:cubicBezTo>
                  <a:cubicBezTo>
                    <a:pt x="1928" y="16962"/>
                    <a:pt x="1949" y="16962"/>
                    <a:pt x="1969" y="16961"/>
                  </a:cubicBezTo>
                  <a:lnTo>
                    <a:pt x="2006" y="16961"/>
                  </a:lnTo>
                  <a:cubicBezTo>
                    <a:pt x="1999" y="16971"/>
                    <a:pt x="1990" y="16982"/>
                    <a:pt x="1985" y="16990"/>
                  </a:cubicBezTo>
                  <a:cubicBezTo>
                    <a:pt x="1971" y="16996"/>
                    <a:pt x="1958" y="17000"/>
                    <a:pt x="1947" y="17001"/>
                  </a:cubicBezTo>
                  <a:cubicBezTo>
                    <a:pt x="1877" y="17011"/>
                    <a:pt x="1883" y="17025"/>
                    <a:pt x="1956" y="17036"/>
                  </a:cubicBezTo>
                  <a:cubicBezTo>
                    <a:pt x="1945" y="17055"/>
                    <a:pt x="1937" y="17068"/>
                    <a:pt x="1937" y="17068"/>
                  </a:cubicBezTo>
                  <a:cubicBezTo>
                    <a:pt x="1937" y="17068"/>
                    <a:pt x="1969" y="17060"/>
                    <a:pt x="2022" y="17044"/>
                  </a:cubicBezTo>
                  <a:cubicBezTo>
                    <a:pt x="2105" y="17052"/>
                    <a:pt x="2232" y="17058"/>
                    <a:pt x="2401" y="17058"/>
                  </a:cubicBezTo>
                  <a:cubicBezTo>
                    <a:pt x="2505" y="17058"/>
                    <a:pt x="2625" y="17056"/>
                    <a:pt x="2762" y="17051"/>
                  </a:cubicBezTo>
                  <a:cubicBezTo>
                    <a:pt x="3003" y="17043"/>
                    <a:pt x="3317" y="17039"/>
                    <a:pt x="3631" y="17039"/>
                  </a:cubicBezTo>
                  <a:cubicBezTo>
                    <a:pt x="3454" y="17124"/>
                    <a:pt x="3290" y="17197"/>
                    <a:pt x="3149" y="17258"/>
                  </a:cubicBezTo>
                  <a:cubicBezTo>
                    <a:pt x="2856" y="17379"/>
                    <a:pt x="2661" y="17449"/>
                    <a:pt x="2661" y="17449"/>
                  </a:cubicBezTo>
                  <a:cubicBezTo>
                    <a:pt x="2661" y="17449"/>
                    <a:pt x="2778" y="17470"/>
                    <a:pt x="2980" y="17470"/>
                  </a:cubicBezTo>
                  <a:cubicBezTo>
                    <a:pt x="3044" y="17470"/>
                    <a:pt x="3117" y="17468"/>
                    <a:pt x="3197" y="17462"/>
                  </a:cubicBezTo>
                  <a:cubicBezTo>
                    <a:pt x="3381" y="17448"/>
                    <a:pt x="3607" y="17411"/>
                    <a:pt x="3849" y="17339"/>
                  </a:cubicBezTo>
                  <a:lnTo>
                    <a:pt x="3849" y="17339"/>
                  </a:lnTo>
                  <a:cubicBezTo>
                    <a:pt x="3846" y="17341"/>
                    <a:pt x="3845" y="17343"/>
                    <a:pt x="3843" y="17344"/>
                  </a:cubicBezTo>
                  <a:cubicBezTo>
                    <a:pt x="3538" y="17539"/>
                    <a:pt x="3349" y="17669"/>
                    <a:pt x="3349" y="17669"/>
                  </a:cubicBezTo>
                  <a:cubicBezTo>
                    <a:pt x="3349" y="17669"/>
                    <a:pt x="3550" y="17641"/>
                    <a:pt x="3867" y="17551"/>
                  </a:cubicBezTo>
                  <a:lnTo>
                    <a:pt x="3867" y="17551"/>
                  </a:lnTo>
                  <a:cubicBezTo>
                    <a:pt x="3845" y="17583"/>
                    <a:pt x="3834" y="17604"/>
                    <a:pt x="3834" y="17604"/>
                  </a:cubicBezTo>
                  <a:cubicBezTo>
                    <a:pt x="3834" y="17604"/>
                    <a:pt x="3888" y="17571"/>
                    <a:pt x="3972" y="17521"/>
                  </a:cubicBezTo>
                  <a:cubicBezTo>
                    <a:pt x="4210" y="17449"/>
                    <a:pt x="4500" y="17344"/>
                    <a:pt x="4810" y="17196"/>
                  </a:cubicBezTo>
                  <a:lnTo>
                    <a:pt x="4810" y="17196"/>
                  </a:lnTo>
                  <a:cubicBezTo>
                    <a:pt x="4778" y="17287"/>
                    <a:pt x="4735" y="17408"/>
                    <a:pt x="4692" y="17529"/>
                  </a:cubicBezTo>
                  <a:cubicBezTo>
                    <a:pt x="4604" y="17620"/>
                    <a:pt x="4559" y="17676"/>
                    <a:pt x="4559" y="17676"/>
                  </a:cubicBezTo>
                  <a:cubicBezTo>
                    <a:pt x="4559" y="17676"/>
                    <a:pt x="4593" y="17663"/>
                    <a:pt x="4653" y="17639"/>
                  </a:cubicBezTo>
                  <a:lnTo>
                    <a:pt x="4653" y="17639"/>
                  </a:lnTo>
                  <a:cubicBezTo>
                    <a:pt x="4597" y="17800"/>
                    <a:pt x="4550" y="17944"/>
                    <a:pt x="4542" y="17990"/>
                  </a:cubicBezTo>
                  <a:cubicBezTo>
                    <a:pt x="4540" y="17998"/>
                    <a:pt x="4543" y="18001"/>
                    <a:pt x="4552" y="18001"/>
                  </a:cubicBezTo>
                  <a:cubicBezTo>
                    <a:pt x="4614" y="18001"/>
                    <a:pt x="4953" y="17795"/>
                    <a:pt x="5459" y="17574"/>
                  </a:cubicBezTo>
                  <a:lnTo>
                    <a:pt x="5459" y="17574"/>
                  </a:lnTo>
                  <a:cubicBezTo>
                    <a:pt x="5446" y="17588"/>
                    <a:pt x="5430" y="17604"/>
                    <a:pt x="5417" y="17618"/>
                  </a:cubicBezTo>
                  <a:cubicBezTo>
                    <a:pt x="5302" y="17746"/>
                    <a:pt x="5221" y="17859"/>
                    <a:pt x="5167" y="17937"/>
                  </a:cubicBezTo>
                  <a:cubicBezTo>
                    <a:pt x="5117" y="18014"/>
                    <a:pt x="5087" y="18063"/>
                    <a:pt x="5087" y="18063"/>
                  </a:cubicBezTo>
                  <a:cubicBezTo>
                    <a:pt x="5087" y="18063"/>
                    <a:pt x="5137" y="18033"/>
                    <a:pt x="5212" y="17985"/>
                  </a:cubicBezTo>
                  <a:cubicBezTo>
                    <a:pt x="5293" y="17934"/>
                    <a:pt x="5408" y="17862"/>
                    <a:pt x="5551" y="17780"/>
                  </a:cubicBezTo>
                  <a:cubicBezTo>
                    <a:pt x="5837" y="17612"/>
                    <a:pt x="6231" y="17406"/>
                    <a:pt x="6676" y="17212"/>
                  </a:cubicBezTo>
                  <a:cubicBezTo>
                    <a:pt x="6754" y="17178"/>
                    <a:pt x="6829" y="17148"/>
                    <a:pt x="6904" y="17116"/>
                  </a:cubicBezTo>
                  <a:cubicBezTo>
                    <a:pt x="7044" y="17091"/>
                    <a:pt x="7188" y="17068"/>
                    <a:pt x="7334" y="17054"/>
                  </a:cubicBezTo>
                  <a:cubicBezTo>
                    <a:pt x="7368" y="17062"/>
                    <a:pt x="7401" y="17071"/>
                    <a:pt x="7435" y="17079"/>
                  </a:cubicBezTo>
                  <a:cubicBezTo>
                    <a:pt x="7459" y="17106"/>
                    <a:pt x="7456" y="17153"/>
                    <a:pt x="7440" y="17205"/>
                  </a:cubicBezTo>
                  <a:cubicBezTo>
                    <a:pt x="7346" y="17291"/>
                    <a:pt x="7259" y="17374"/>
                    <a:pt x="7191" y="17451"/>
                  </a:cubicBezTo>
                  <a:cubicBezTo>
                    <a:pt x="6990" y="17671"/>
                    <a:pt x="6893" y="17831"/>
                    <a:pt x="6893" y="17831"/>
                  </a:cubicBezTo>
                  <a:cubicBezTo>
                    <a:pt x="6893" y="17831"/>
                    <a:pt x="7035" y="17762"/>
                    <a:pt x="7256" y="17649"/>
                  </a:cubicBezTo>
                  <a:cubicBezTo>
                    <a:pt x="7326" y="17654"/>
                    <a:pt x="7446" y="17658"/>
                    <a:pt x="7601" y="17660"/>
                  </a:cubicBezTo>
                  <a:cubicBezTo>
                    <a:pt x="7593" y="17666"/>
                    <a:pt x="7583" y="17673"/>
                    <a:pt x="7577" y="17679"/>
                  </a:cubicBezTo>
                  <a:cubicBezTo>
                    <a:pt x="7354" y="17878"/>
                    <a:pt x="7234" y="18024"/>
                    <a:pt x="7234" y="18024"/>
                  </a:cubicBezTo>
                  <a:cubicBezTo>
                    <a:pt x="7234" y="18024"/>
                    <a:pt x="7413" y="17965"/>
                    <a:pt x="7687" y="17858"/>
                  </a:cubicBezTo>
                  <a:cubicBezTo>
                    <a:pt x="7842" y="17797"/>
                    <a:pt x="8030" y="17722"/>
                    <a:pt x="8234" y="17636"/>
                  </a:cubicBezTo>
                  <a:cubicBezTo>
                    <a:pt x="8258" y="17634"/>
                    <a:pt x="8282" y="17633"/>
                    <a:pt x="8306" y="17630"/>
                  </a:cubicBezTo>
                  <a:lnTo>
                    <a:pt x="8306" y="17630"/>
                  </a:lnTo>
                  <a:cubicBezTo>
                    <a:pt x="8186" y="17716"/>
                    <a:pt x="8084" y="17802"/>
                    <a:pt x="8001" y="17882"/>
                  </a:cubicBezTo>
                  <a:cubicBezTo>
                    <a:pt x="7771" y="18100"/>
                    <a:pt x="7661" y="18263"/>
                    <a:pt x="7661" y="18263"/>
                  </a:cubicBezTo>
                  <a:cubicBezTo>
                    <a:pt x="7661" y="18263"/>
                    <a:pt x="7878" y="18164"/>
                    <a:pt x="8118" y="18057"/>
                  </a:cubicBezTo>
                  <a:cubicBezTo>
                    <a:pt x="8368" y="17945"/>
                    <a:pt x="8703" y="17808"/>
                    <a:pt x="9074" y="17671"/>
                  </a:cubicBezTo>
                  <a:cubicBezTo>
                    <a:pt x="9165" y="17717"/>
                    <a:pt x="9255" y="17765"/>
                    <a:pt x="9341" y="17816"/>
                  </a:cubicBezTo>
                  <a:cubicBezTo>
                    <a:pt x="8749" y="17945"/>
                    <a:pt x="8312" y="18232"/>
                    <a:pt x="8312" y="18232"/>
                  </a:cubicBezTo>
                  <a:cubicBezTo>
                    <a:pt x="8312" y="18232"/>
                    <a:pt x="8528" y="18274"/>
                    <a:pt x="8844" y="18274"/>
                  </a:cubicBezTo>
                  <a:cubicBezTo>
                    <a:pt x="9028" y="18274"/>
                    <a:pt x="9245" y="18260"/>
                    <a:pt x="9473" y="18215"/>
                  </a:cubicBezTo>
                  <a:cubicBezTo>
                    <a:pt x="9532" y="18204"/>
                    <a:pt x="9590" y="18189"/>
                    <a:pt x="9647" y="18173"/>
                  </a:cubicBezTo>
                  <a:lnTo>
                    <a:pt x="9647" y="18173"/>
                  </a:lnTo>
                  <a:cubicBezTo>
                    <a:pt x="9226" y="18363"/>
                    <a:pt x="8773" y="18567"/>
                    <a:pt x="8773" y="18567"/>
                  </a:cubicBezTo>
                  <a:cubicBezTo>
                    <a:pt x="8773" y="18567"/>
                    <a:pt x="8899" y="18589"/>
                    <a:pt x="9110" y="18589"/>
                  </a:cubicBezTo>
                  <a:cubicBezTo>
                    <a:pt x="9149" y="18589"/>
                    <a:pt x="9191" y="18588"/>
                    <a:pt x="9236" y="18587"/>
                  </a:cubicBezTo>
                  <a:cubicBezTo>
                    <a:pt x="9393" y="18580"/>
                    <a:pt x="9585" y="18555"/>
                    <a:pt x="9792" y="18505"/>
                  </a:cubicBezTo>
                  <a:lnTo>
                    <a:pt x="9792" y="18505"/>
                  </a:lnTo>
                  <a:cubicBezTo>
                    <a:pt x="9655" y="18607"/>
                    <a:pt x="9529" y="18703"/>
                    <a:pt x="9419" y="18781"/>
                  </a:cubicBezTo>
                  <a:cubicBezTo>
                    <a:pt x="9204" y="18939"/>
                    <a:pt x="9006" y="19083"/>
                    <a:pt x="9006" y="19083"/>
                  </a:cubicBezTo>
                  <a:cubicBezTo>
                    <a:pt x="9006" y="19083"/>
                    <a:pt x="9205" y="19063"/>
                    <a:pt x="9513" y="18969"/>
                  </a:cubicBezTo>
                  <a:cubicBezTo>
                    <a:pt x="9690" y="18917"/>
                    <a:pt x="9905" y="18829"/>
                    <a:pt x="10130" y="18713"/>
                  </a:cubicBezTo>
                  <a:lnTo>
                    <a:pt x="10130" y="18713"/>
                  </a:lnTo>
                  <a:cubicBezTo>
                    <a:pt x="9979" y="18824"/>
                    <a:pt x="9837" y="18923"/>
                    <a:pt x="9716" y="19006"/>
                  </a:cubicBezTo>
                  <a:cubicBezTo>
                    <a:pt x="9499" y="19151"/>
                    <a:pt x="9299" y="19285"/>
                    <a:pt x="9299" y="19285"/>
                  </a:cubicBezTo>
                  <a:cubicBezTo>
                    <a:pt x="9299" y="19285"/>
                    <a:pt x="9354" y="19279"/>
                    <a:pt x="9437" y="19271"/>
                  </a:cubicBezTo>
                  <a:cubicBezTo>
                    <a:pt x="9524" y="19260"/>
                    <a:pt x="9650" y="19237"/>
                    <a:pt x="9802" y="19197"/>
                  </a:cubicBezTo>
                  <a:cubicBezTo>
                    <a:pt x="9996" y="19146"/>
                    <a:pt x="10236" y="19059"/>
                    <a:pt x="10483" y="18925"/>
                  </a:cubicBezTo>
                  <a:lnTo>
                    <a:pt x="10483" y="18925"/>
                  </a:lnTo>
                  <a:cubicBezTo>
                    <a:pt x="10467" y="18947"/>
                    <a:pt x="10448" y="18971"/>
                    <a:pt x="10432" y="18992"/>
                  </a:cubicBezTo>
                  <a:cubicBezTo>
                    <a:pt x="10370" y="19073"/>
                    <a:pt x="10317" y="19146"/>
                    <a:pt x="10272" y="19209"/>
                  </a:cubicBezTo>
                  <a:cubicBezTo>
                    <a:pt x="10134" y="19327"/>
                    <a:pt x="10025" y="19416"/>
                    <a:pt x="10025" y="19416"/>
                  </a:cubicBezTo>
                  <a:cubicBezTo>
                    <a:pt x="10025" y="19416"/>
                    <a:pt x="10070" y="19410"/>
                    <a:pt x="10148" y="19392"/>
                  </a:cubicBezTo>
                  <a:lnTo>
                    <a:pt x="10148" y="19392"/>
                  </a:lnTo>
                  <a:cubicBezTo>
                    <a:pt x="10142" y="19402"/>
                    <a:pt x="10137" y="19410"/>
                    <a:pt x="10135" y="19410"/>
                  </a:cubicBezTo>
                  <a:cubicBezTo>
                    <a:pt x="10105" y="19426"/>
                    <a:pt x="10071" y="19441"/>
                    <a:pt x="10043" y="19454"/>
                  </a:cubicBezTo>
                  <a:cubicBezTo>
                    <a:pt x="9813" y="19561"/>
                    <a:pt x="9602" y="19657"/>
                    <a:pt x="9602" y="19657"/>
                  </a:cubicBezTo>
                  <a:cubicBezTo>
                    <a:pt x="9602" y="19657"/>
                    <a:pt x="9686" y="19668"/>
                    <a:pt x="9833" y="19668"/>
                  </a:cubicBezTo>
                  <a:cubicBezTo>
                    <a:pt x="9906" y="19668"/>
                    <a:pt x="9995" y="19665"/>
                    <a:pt x="10097" y="19657"/>
                  </a:cubicBezTo>
                  <a:cubicBezTo>
                    <a:pt x="10258" y="19644"/>
                    <a:pt x="10453" y="19612"/>
                    <a:pt x="10661" y="19552"/>
                  </a:cubicBezTo>
                  <a:lnTo>
                    <a:pt x="10661" y="19552"/>
                  </a:lnTo>
                  <a:cubicBezTo>
                    <a:pt x="10601" y="19595"/>
                    <a:pt x="10537" y="19638"/>
                    <a:pt x="10481" y="19678"/>
                  </a:cubicBezTo>
                  <a:cubicBezTo>
                    <a:pt x="10333" y="19780"/>
                    <a:pt x="10194" y="19875"/>
                    <a:pt x="10092" y="19947"/>
                  </a:cubicBezTo>
                  <a:cubicBezTo>
                    <a:pt x="9998" y="20012"/>
                    <a:pt x="9945" y="20052"/>
                    <a:pt x="9945" y="20052"/>
                  </a:cubicBezTo>
                  <a:cubicBezTo>
                    <a:pt x="9945" y="20052"/>
                    <a:pt x="10011" y="20063"/>
                    <a:pt x="10127" y="20073"/>
                  </a:cubicBezTo>
                  <a:cubicBezTo>
                    <a:pt x="10190" y="20079"/>
                    <a:pt x="10269" y="20083"/>
                    <a:pt x="10360" y="20083"/>
                  </a:cubicBezTo>
                  <a:cubicBezTo>
                    <a:pt x="10437" y="20083"/>
                    <a:pt x="10524" y="20080"/>
                    <a:pt x="10618" y="20073"/>
                  </a:cubicBezTo>
                  <a:cubicBezTo>
                    <a:pt x="10746" y="20063"/>
                    <a:pt x="10890" y="20044"/>
                    <a:pt x="11043" y="20011"/>
                  </a:cubicBezTo>
                  <a:lnTo>
                    <a:pt x="11043" y="20011"/>
                  </a:lnTo>
                  <a:cubicBezTo>
                    <a:pt x="10901" y="20129"/>
                    <a:pt x="10816" y="20205"/>
                    <a:pt x="10816" y="20205"/>
                  </a:cubicBezTo>
                  <a:cubicBezTo>
                    <a:pt x="10816" y="20205"/>
                    <a:pt x="10885" y="20196"/>
                    <a:pt x="11003" y="20170"/>
                  </a:cubicBezTo>
                  <a:lnTo>
                    <a:pt x="11003" y="20170"/>
                  </a:lnTo>
                  <a:cubicBezTo>
                    <a:pt x="10912" y="20229"/>
                    <a:pt x="10850" y="20269"/>
                    <a:pt x="10850" y="20269"/>
                  </a:cubicBezTo>
                  <a:cubicBezTo>
                    <a:pt x="10850" y="20269"/>
                    <a:pt x="10904" y="20264"/>
                    <a:pt x="10990" y="20255"/>
                  </a:cubicBezTo>
                  <a:cubicBezTo>
                    <a:pt x="11036" y="20250"/>
                    <a:pt x="11092" y="20242"/>
                    <a:pt x="11157" y="20229"/>
                  </a:cubicBezTo>
                  <a:lnTo>
                    <a:pt x="11157" y="20229"/>
                  </a:lnTo>
                  <a:cubicBezTo>
                    <a:pt x="11009" y="20295"/>
                    <a:pt x="10869" y="20355"/>
                    <a:pt x="10738" y="20403"/>
                  </a:cubicBezTo>
                  <a:cubicBezTo>
                    <a:pt x="10622" y="20454"/>
                    <a:pt x="10513" y="20486"/>
                    <a:pt x="10417" y="20523"/>
                  </a:cubicBezTo>
                  <a:cubicBezTo>
                    <a:pt x="10320" y="20560"/>
                    <a:pt x="10236" y="20587"/>
                    <a:pt x="10165" y="20606"/>
                  </a:cubicBezTo>
                  <a:cubicBezTo>
                    <a:pt x="10030" y="20650"/>
                    <a:pt x="9945" y="20679"/>
                    <a:pt x="9945" y="20679"/>
                  </a:cubicBezTo>
                  <a:cubicBezTo>
                    <a:pt x="9945" y="20679"/>
                    <a:pt x="10023" y="20703"/>
                    <a:pt x="10172" y="20738"/>
                  </a:cubicBezTo>
                  <a:cubicBezTo>
                    <a:pt x="10245" y="20756"/>
                    <a:pt x="10336" y="20775"/>
                    <a:pt x="10441" y="20786"/>
                  </a:cubicBezTo>
                  <a:cubicBezTo>
                    <a:pt x="10548" y="20799"/>
                    <a:pt x="10671" y="20818"/>
                    <a:pt x="10807" y="20818"/>
                  </a:cubicBezTo>
                  <a:cubicBezTo>
                    <a:pt x="10847" y="20820"/>
                    <a:pt x="10888" y="20820"/>
                    <a:pt x="10931" y="20820"/>
                  </a:cubicBezTo>
                  <a:cubicBezTo>
                    <a:pt x="11176" y="20820"/>
                    <a:pt x="11457" y="20792"/>
                    <a:pt x="11762" y="20725"/>
                  </a:cubicBezTo>
                  <a:cubicBezTo>
                    <a:pt x="12011" y="20666"/>
                    <a:pt x="12272" y="20579"/>
                    <a:pt x="12534" y="20459"/>
                  </a:cubicBezTo>
                  <a:lnTo>
                    <a:pt x="12534" y="20459"/>
                  </a:lnTo>
                  <a:cubicBezTo>
                    <a:pt x="12231" y="20660"/>
                    <a:pt x="11992" y="20821"/>
                    <a:pt x="11992" y="20821"/>
                  </a:cubicBezTo>
                  <a:cubicBezTo>
                    <a:pt x="11992" y="20821"/>
                    <a:pt x="12197" y="20804"/>
                    <a:pt x="12520" y="20719"/>
                  </a:cubicBezTo>
                  <a:cubicBezTo>
                    <a:pt x="12575" y="20703"/>
                    <a:pt x="12639" y="20682"/>
                    <a:pt x="12703" y="20663"/>
                  </a:cubicBezTo>
                  <a:lnTo>
                    <a:pt x="12703" y="20663"/>
                  </a:lnTo>
                  <a:cubicBezTo>
                    <a:pt x="12572" y="20800"/>
                    <a:pt x="12497" y="20885"/>
                    <a:pt x="12497" y="20885"/>
                  </a:cubicBezTo>
                  <a:cubicBezTo>
                    <a:pt x="12497" y="20885"/>
                    <a:pt x="12564" y="20878"/>
                    <a:pt x="12684" y="20861"/>
                  </a:cubicBezTo>
                  <a:cubicBezTo>
                    <a:pt x="12708" y="20858"/>
                    <a:pt x="12733" y="20855"/>
                    <a:pt x="12759" y="20850"/>
                  </a:cubicBezTo>
                  <a:lnTo>
                    <a:pt x="12759" y="20850"/>
                  </a:lnTo>
                  <a:cubicBezTo>
                    <a:pt x="12724" y="20925"/>
                    <a:pt x="12689" y="20982"/>
                    <a:pt x="12658" y="21009"/>
                  </a:cubicBezTo>
                  <a:cubicBezTo>
                    <a:pt x="12618" y="21045"/>
                    <a:pt x="12610" y="21060"/>
                    <a:pt x="12627" y="21060"/>
                  </a:cubicBezTo>
                  <a:cubicBezTo>
                    <a:pt x="12686" y="21060"/>
                    <a:pt x="13049" y="20873"/>
                    <a:pt x="13433" y="20665"/>
                  </a:cubicBezTo>
                  <a:cubicBezTo>
                    <a:pt x="13803" y="20529"/>
                    <a:pt x="14239" y="20306"/>
                    <a:pt x="14641" y="19963"/>
                  </a:cubicBezTo>
                  <a:cubicBezTo>
                    <a:pt x="14853" y="19781"/>
                    <a:pt x="15032" y="19585"/>
                    <a:pt x="15185" y="19389"/>
                  </a:cubicBezTo>
                  <a:lnTo>
                    <a:pt x="15185" y="19389"/>
                  </a:lnTo>
                  <a:cubicBezTo>
                    <a:pt x="15182" y="19405"/>
                    <a:pt x="15178" y="19422"/>
                    <a:pt x="15174" y="19441"/>
                  </a:cubicBezTo>
                  <a:cubicBezTo>
                    <a:pt x="15094" y="19528"/>
                    <a:pt x="15009" y="19617"/>
                    <a:pt x="14922" y="19706"/>
                  </a:cubicBezTo>
                  <a:cubicBezTo>
                    <a:pt x="14772" y="19859"/>
                    <a:pt x="14625" y="20001"/>
                    <a:pt x="14486" y="20134"/>
                  </a:cubicBezTo>
                  <a:cubicBezTo>
                    <a:pt x="14154" y="20403"/>
                    <a:pt x="13837" y="20631"/>
                    <a:pt x="13585" y="20791"/>
                  </a:cubicBezTo>
                  <a:cubicBezTo>
                    <a:pt x="13435" y="20886"/>
                    <a:pt x="13312" y="20961"/>
                    <a:pt x="13223" y="21011"/>
                  </a:cubicBezTo>
                  <a:cubicBezTo>
                    <a:pt x="13140" y="21059"/>
                    <a:pt x="13087" y="21091"/>
                    <a:pt x="13087" y="21091"/>
                  </a:cubicBezTo>
                  <a:cubicBezTo>
                    <a:pt x="13087" y="21091"/>
                    <a:pt x="13150" y="21084"/>
                    <a:pt x="13245" y="21073"/>
                  </a:cubicBezTo>
                  <a:cubicBezTo>
                    <a:pt x="13347" y="21060"/>
                    <a:pt x="13492" y="21033"/>
                    <a:pt x="13670" y="20982"/>
                  </a:cubicBezTo>
                  <a:cubicBezTo>
                    <a:pt x="13714" y="20971"/>
                    <a:pt x="13759" y="20957"/>
                    <a:pt x="13807" y="20941"/>
                  </a:cubicBezTo>
                  <a:lnTo>
                    <a:pt x="13807" y="20941"/>
                  </a:lnTo>
                  <a:cubicBezTo>
                    <a:pt x="13800" y="20947"/>
                    <a:pt x="13797" y="20950"/>
                    <a:pt x="13797" y="20950"/>
                  </a:cubicBezTo>
                  <a:cubicBezTo>
                    <a:pt x="13797" y="20950"/>
                    <a:pt x="13851" y="20954"/>
                    <a:pt x="13947" y="20954"/>
                  </a:cubicBezTo>
                  <a:cubicBezTo>
                    <a:pt x="13971" y="20954"/>
                    <a:pt x="13998" y="20954"/>
                    <a:pt x="14027" y="20953"/>
                  </a:cubicBezTo>
                  <a:lnTo>
                    <a:pt x="14027" y="20953"/>
                  </a:lnTo>
                  <a:cubicBezTo>
                    <a:pt x="13982" y="20979"/>
                    <a:pt x="13939" y="21004"/>
                    <a:pt x="13902" y="21025"/>
                  </a:cubicBezTo>
                  <a:cubicBezTo>
                    <a:pt x="13794" y="21087"/>
                    <a:pt x="13733" y="21127"/>
                    <a:pt x="13733" y="21127"/>
                  </a:cubicBezTo>
                  <a:cubicBezTo>
                    <a:pt x="13733" y="21127"/>
                    <a:pt x="13803" y="21140"/>
                    <a:pt x="13929" y="21154"/>
                  </a:cubicBezTo>
                  <a:cubicBezTo>
                    <a:pt x="14020" y="21165"/>
                    <a:pt x="14141" y="21173"/>
                    <a:pt x="14286" y="21173"/>
                  </a:cubicBezTo>
                  <a:cubicBezTo>
                    <a:pt x="14342" y="21173"/>
                    <a:pt x="14402" y="21171"/>
                    <a:pt x="14465" y="21169"/>
                  </a:cubicBezTo>
                  <a:cubicBezTo>
                    <a:pt x="14536" y="21167"/>
                    <a:pt x="14611" y="21161"/>
                    <a:pt x="14689" y="21153"/>
                  </a:cubicBezTo>
                  <a:lnTo>
                    <a:pt x="14689" y="21153"/>
                  </a:lnTo>
                  <a:cubicBezTo>
                    <a:pt x="14687" y="21154"/>
                    <a:pt x="14687" y="21156"/>
                    <a:pt x="14685" y="21158"/>
                  </a:cubicBezTo>
                  <a:cubicBezTo>
                    <a:pt x="14676" y="21169"/>
                    <a:pt x="14677" y="21175"/>
                    <a:pt x="14686" y="21175"/>
                  </a:cubicBezTo>
                  <a:cubicBezTo>
                    <a:pt x="14700" y="21175"/>
                    <a:pt x="14733" y="21163"/>
                    <a:pt x="14780" y="21142"/>
                  </a:cubicBezTo>
                  <a:cubicBezTo>
                    <a:pt x="15033" y="21110"/>
                    <a:pt x="15320" y="21044"/>
                    <a:pt x="15615" y="20938"/>
                  </a:cubicBezTo>
                  <a:lnTo>
                    <a:pt x="15615" y="20938"/>
                  </a:lnTo>
                  <a:cubicBezTo>
                    <a:pt x="15386" y="21079"/>
                    <a:pt x="15174" y="21202"/>
                    <a:pt x="14990" y="21303"/>
                  </a:cubicBezTo>
                  <a:cubicBezTo>
                    <a:pt x="14800" y="21403"/>
                    <a:pt x="14642" y="21485"/>
                    <a:pt x="14532" y="21539"/>
                  </a:cubicBezTo>
                  <a:cubicBezTo>
                    <a:pt x="14429" y="21590"/>
                    <a:pt x="14362" y="21623"/>
                    <a:pt x="14362" y="21623"/>
                  </a:cubicBezTo>
                  <a:cubicBezTo>
                    <a:pt x="14362" y="21623"/>
                    <a:pt x="14435" y="21614"/>
                    <a:pt x="14552" y="21601"/>
                  </a:cubicBezTo>
                  <a:cubicBezTo>
                    <a:pt x="14674" y="21583"/>
                    <a:pt x="14851" y="21553"/>
                    <a:pt x="15067" y="21497"/>
                  </a:cubicBezTo>
                  <a:cubicBezTo>
                    <a:pt x="15223" y="21456"/>
                    <a:pt x="15402" y="21400"/>
                    <a:pt x="15591" y="21325"/>
                  </a:cubicBezTo>
                  <a:lnTo>
                    <a:pt x="15591" y="21325"/>
                  </a:lnTo>
                  <a:cubicBezTo>
                    <a:pt x="15550" y="21371"/>
                    <a:pt x="15512" y="21408"/>
                    <a:pt x="15477" y="21430"/>
                  </a:cubicBezTo>
                  <a:cubicBezTo>
                    <a:pt x="15472" y="21432"/>
                    <a:pt x="15470" y="21434"/>
                    <a:pt x="15467" y="21437"/>
                  </a:cubicBezTo>
                  <a:cubicBezTo>
                    <a:pt x="15287" y="21518"/>
                    <a:pt x="15154" y="21579"/>
                    <a:pt x="15154" y="21579"/>
                  </a:cubicBezTo>
                  <a:cubicBezTo>
                    <a:pt x="15154" y="21579"/>
                    <a:pt x="15217" y="21579"/>
                    <a:pt x="15314" y="21577"/>
                  </a:cubicBezTo>
                  <a:cubicBezTo>
                    <a:pt x="15418" y="21575"/>
                    <a:pt x="15566" y="21564"/>
                    <a:pt x="15748" y="21536"/>
                  </a:cubicBezTo>
                  <a:cubicBezTo>
                    <a:pt x="15879" y="21516"/>
                    <a:pt x="16027" y="21486"/>
                    <a:pt x="16186" y="21443"/>
                  </a:cubicBezTo>
                  <a:lnTo>
                    <a:pt x="16186" y="21443"/>
                  </a:lnTo>
                  <a:cubicBezTo>
                    <a:pt x="16170" y="21449"/>
                    <a:pt x="16154" y="21456"/>
                    <a:pt x="16138" y="21462"/>
                  </a:cubicBezTo>
                  <a:cubicBezTo>
                    <a:pt x="15914" y="21550"/>
                    <a:pt x="15725" y="21619"/>
                    <a:pt x="15593" y="21666"/>
                  </a:cubicBezTo>
                  <a:cubicBezTo>
                    <a:pt x="15465" y="21713"/>
                    <a:pt x="15386" y="21741"/>
                    <a:pt x="15386" y="21741"/>
                  </a:cubicBezTo>
                  <a:cubicBezTo>
                    <a:pt x="15386" y="21741"/>
                    <a:pt x="15461" y="21764"/>
                    <a:pt x="15601" y="21797"/>
                  </a:cubicBezTo>
                  <a:cubicBezTo>
                    <a:pt x="15741" y="21827"/>
                    <a:pt x="15945" y="21863"/>
                    <a:pt x="16204" y="21875"/>
                  </a:cubicBezTo>
                  <a:cubicBezTo>
                    <a:pt x="16266" y="21879"/>
                    <a:pt x="16330" y="21881"/>
                    <a:pt x="16398" y="21881"/>
                  </a:cubicBezTo>
                  <a:cubicBezTo>
                    <a:pt x="16892" y="21881"/>
                    <a:pt x="17537" y="21781"/>
                    <a:pt x="18166" y="21464"/>
                  </a:cubicBezTo>
                  <a:cubicBezTo>
                    <a:pt x="18237" y="21429"/>
                    <a:pt x="18306" y="21389"/>
                    <a:pt x="18375" y="21351"/>
                  </a:cubicBezTo>
                  <a:lnTo>
                    <a:pt x="18375" y="21351"/>
                  </a:lnTo>
                  <a:cubicBezTo>
                    <a:pt x="18322" y="21432"/>
                    <a:pt x="18269" y="21504"/>
                    <a:pt x="18220" y="21553"/>
                  </a:cubicBezTo>
                  <a:cubicBezTo>
                    <a:pt x="18151" y="21622"/>
                    <a:pt x="18142" y="21652"/>
                    <a:pt x="18185" y="21652"/>
                  </a:cubicBezTo>
                  <a:cubicBezTo>
                    <a:pt x="18239" y="21652"/>
                    <a:pt x="18374" y="21604"/>
                    <a:pt x="18572" y="21521"/>
                  </a:cubicBezTo>
                  <a:cubicBezTo>
                    <a:pt x="18700" y="21510"/>
                    <a:pt x="18877" y="21486"/>
                    <a:pt x="19091" y="21437"/>
                  </a:cubicBezTo>
                  <a:cubicBezTo>
                    <a:pt x="19438" y="21360"/>
                    <a:pt x="19883" y="21210"/>
                    <a:pt x="20328" y="20952"/>
                  </a:cubicBezTo>
                  <a:lnTo>
                    <a:pt x="20328" y="20952"/>
                  </a:lnTo>
                  <a:cubicBezTo>
                    <a:pt x="20255" y="21024"/>
                    <a:pt x="20180" y="21094"/>
                    <a:pt x="20113" y="21156"/>
                  </a:cubicBezTo>
                  <a:cubicBezTo>
                    <a:pt x="19952" y="21309"/>
                    <a:pt x="19802" y="21451"/>
                    <a:pt x="19694" y="21553"/>
                  </a:cubicBezTo>
                  <a:cubicBezTo>
                    <a:pt x="19598" y="21647"/>
                    <a:pt x="19539" y="21706"/>
                    <a:pt x="19539" y="21706"/>
                  </a:cubicBezTo>
                  <a:cubicBezTo>
                    <a:pt x="19539" y="21706"/>
                    <a:pt x="19615" y="21697"/>
                    <a:pt x="19754" y="21671"/>
                  </a:cubicBezTo>
                  <a:cubicBezTo>
                    <a:pt x="19893" y="21646"/>
                    <a:pt x="20091" y="21596"/>
                    <a:pt x="20328" y="21516"/>
                  </a:cubicBezTo>
                  <a:cubicBezTo>
                    <a:pt x="20531" y="21448"/>
                    <a:pt x="20764" y="21351"/>
                    <a:pt x="21008" y="21223"/>
                  </a:cubicBezTo>
                  <a:lnTo>
                    <a:pt x="21008" y="21223"/>
                  </a:lnTo>
                  <a:cubicBezTo>
                    <a:pt x="20962" y="21260"/>
                    <a:pt x="20912" y="21300"/>
                    <a:pt x="20867" y="21333"/>
                  </a:cubicBezTo>
                  <a:cubicBezTo>
                    <a:pt x="20674" y="21473"/>
                    <a:pt x="20505" y="21585"/>
                    <a:pt x="20386" y="21658"/>
                  </a:cubicBezTo>
                  <a:cubicBezTo>
                    <a:pt x="20271" y="21730"/>
                    <a:pt x="20198" y="21776"/>
                    <a:pt x="20198" y="21776"/>
                  </a:cubicBezTo>
                  <a:cubicBezTo>
                    <a:pt x="20198" y="21776"/>
                    <a:pt x="20277" y="21784"/>
                    <a:pt x="20422" y="21784"/>
                  </a:cubicBezTo>
                  <a:cubicBezTo>
                    <a:pt x="20429" y="21784"/>
                    <a:pt x="20437" y="21785"/>
                    <a:pt x="20444" y="21785"/>
                  </a:cubicBezTo>
                  <a:cubicBezTo>
                    <a:pt x="20588" y="21785"/>
                    <a:pt x="20791" y="21769"/>
                    <a:pt x="21035" y="21717"/>
                  </a:cubicBezTo>
                  <a:cubicBezTo>
                    <a:pt x="21174" y="21689"/>
                    <a:pt x="21325" y="21644"/>
                    <a:pt x="21485" y="21583"/>
                  </a:cubicBezTo>
                  <a:lnTo>
                    <a:pt x="21485" y="21583"/>
                  </a:lnTo>
                  <a:cubicBezTo>
                    <a:pt x="21402" y="21652"/>
                    <a:pt x="21328" y="21709"/>
                    <a:pt x="21271" y="21753"/>
                  </a:cubicBezTo>
                  <a:cubicBezTo>
                    <a:pt x="21183" y="21820"/>
                    <a:pt x="21127" y="21863"/>
                    <a:pt x="21127" y="21863"/>
                  </a:cubicBezTo>
                  <a:cubicBezTo>
                    <a:pt x="21127" y="21863"/>
                    <a:pt x="21166" y="21851"/>
                    <a:pt x="21226" y="21832"/>
                  </a:cubicBezTo>
                  <a:lnTo>
                    <a:pt x="21226" y="21832"/>
                  </a:lnTo>
                  <a:cubicBezTo>
                    <a:pt x="21226" y="21834"/>
                    <a:pt x="21226" y="21834"/>
                    <a:pt x="21225" y="21834"/>
                  </a:cubicBezTo>
                  <a:cubicBezTo>
                    <a:pt x="21065" y="21939"/>
                    <a:pt x="20931" y="22025"/>
                    <a:pt x="20836" y="22079"/>
                  </a:cubicBezTo>
                  <a:cubicBezTo>
                    <a:pt x="20746" y="22134"/>
                    <a:pt x="20689" y="22167"/>
                    <a:pt x="20689" y="22167"/>
                  </a:cubicBezTo>
                  <a:cubicBezTo>
                    <a:pt x="20689" y="22167"/>
                    <a:pt x="20754" y="22158"/>
                    <a:pt x="20858" y="22140"/>
                  </a:cubicBezTo>
                  <a:cubicBezTo>
                    <a:pt x="20970" y="22123"/>
                    <a:pt x="21126" y="22086"/>
                    <a:pt x="21317" y="22022"/>
                  </a:cubicBezTo>
                  <a:cubicBezTo>
                    <a:pt x="21639" y="21918"/>
                    <a:pt x="22057" y="21721"/>
                    <a:pt x="22454" y="21406"/>
                  </a:cubicBezTo>
                  <a:lnTo>
                    <a:pt x="22454" y="21406"/>
                  </a:lnTo>
                  <a:cubicBezTo>
                    <a:pt x="22443" y="21427"/>
                    <a:pt x="22431" y="21449"/>
                    <a:pt x="22419" y="21470"/>
                  </a:cubicBezTo>
                  <a:cubicBezTo>
                    <a:pt x="22231" y="21781"/>
                    <a:pt x="22053" y="22065"/>
                    <a:pt x="21887" y="22296"/>
                  </a:cubicBezTo>
                  <a:cubicBezTo>
                    <a:pt x="21808" y="22416"/>
                    <a:pt x="21727" y="22515"/>
                    <a:pt x="21659" y="22609"/>
                  </a:cubicBezTo>
                  <a:cubicBezTo>
                    <a:pt x="21592" y="22705"/>
                    <a:pt x="21529" y="22783"/>
                    <a:pt x="21477" y="22845"/>
                  </a:cubicBezTo>
                  <a:cubicBezTo>
                    <a:pt x="21379" y="22973"/>
                    <a:pt x="21319" y="23051"/>
                    <a:pt x="21319" y="23051"/>
                  </a:cubicBezTo>
                  <a:cubicBezTo>
                    <a:pt x="21319" y="23051"/>
                    <a:pt x="21403" y="23017"/>
                    <a:pt x="21558" y="22949"/>
                  </a:cubicBezTo>
                  <a:cubicBezTo>
                    <a:pt x="21636" y="22915"/>
                    <a:pt x="21729" y="22871"/>
                    <a:pt x="21832" y="22810"/>
                  </a:cubicBezTo>
                  <a:cubicBezTo>
                    <a:pt x="21936" y="22751"/>
                    <a:pt x="22059" y="22686"/>
                    <a:pt x="22180" y="22596"/>
                  </a:cubicBezTo>
                  <a:cubicBezTo>
                    <a:pt x="22432" y="22427"/>
                    <a:pt x="22711" y="22191"/>
                    <a:pt x="22987" y="21893"/>
                  </a:cubicBezTo>
                  <a:cubicBezTo>
                    <a:pt x="23194" y="21662"/>
                    <a:pt x="23397" y="21390"/>
                    <a:pt x="23574" y="21087"/>
                  </a:cubicBezTo>
                  <a:cubicBezTo>
                    <a:pt x="23619" y="21033"/>
                    <a:pt x="23663" y="20976"/>
                    <a:pt x="23711" y="20912"/>
                  </a:cubicBezTo>
                  <a:cubicBezTo>
                    <a:pt x="23928" y="20626"/>
                    <a:pt x="24179" y="20237"/>
                    <a:pt x="24400" y="19773"/>
                  </a:cubicBezTo>
                  <a:cubicBezTo>
                    <a:pt x="24491" y="19689"/>
                    <a:pt x="24590" y="19585"/>
                    <a:pt x="24689" y="19459"/>
                  </a:cubicBezTo>
                  <a:cubicBezTo>
                    <a:pt x="24772" y="19357"/>
                    <a:pt x="24850" y="19234"/>
                    <a:pt x="24927" y="19103"/>
                  </a:cubicBezTo>
                  <a:lnTo>
                    <a:pt x="24927" y="19103"/>
                  </a:lnTo>
                  <a:cubicBezTo>
                    <a:pt x="24920" y="19311"/>
                    <a:pt x="24896" y="19491"/>
                    <a:pt x="24829" y="19633"/>
                  </a:cubicBezTo>
                  <a:cubicBezTo>
                    <a:pt x="24753" y="19807"/>
                    <a:pt x="24638" y="19923"/>
                    <a:pt x="24544" y="19985"/>
                  </a:cubicBezTo>
                  <a:cubicBezTo>
                    <a:pt x="24498" y="20017"/>
                    <a:pt x="24456" y="20035"/>
                    <a:pt x="24427" y="20046"/>
                  </a:cubicBezTo>
                  <a:cubicBezTo>
                    <a:pt x="24399" y="20057"/>
                    <a:pt x="24383" y="20062"/>
                    <a:pt x="24383" y="20062"/>
                  </a:cubicBezTo>
                  <a:cubicBezTo>
                    <a:pt x="24383" y="20062"/>
                    <a:pt x="24400" y="20062"/>
                    <a:pt x="24431" y="20063"/>
                  </a:cubicBezTo>
                  <a:cubicBezTo>
                    <a:pt x="24462" y="20063"/>
                    <a:pt x="24510" y="20060"/>
                    <a:pt x="24571" y="20044"/>
                  </a:cubicBezTo>
                  <a:cubicBezTo>
                    <a:pt x="24691" y="20016"/>
                    <a:pt x="24863" y="19926"/>
                    <a:pt x="25008" y="19743"/>
                  </a:cubicBezTo>
                  <a:cubicBezTo>
                    <a:pt x="25156" y="19558"/>
                    <a:pt x="25246" y="19285"/>
                    <a:pt x="25284" y="19000"/>
                  </a:cubicBezTo>
                  <a:cubicBezTo>
                    <a:pt x="25293" y="18928"/>
                    <a:pt x="25301" y="18855"/>
                    <a:pt x="25308" y="18781"/>
                  </a:cubicBezTo>
                  <a:cubicBezTo>
                    <a:pt x="25313" y="18705"/>
                    <a:pt x="25317" y="18630"/>
                    <a:pt x="25322" y="18555"/>
                  </a:cubicBezTo>
                  <a:cubicBezTo>
                    <a:pt x="25329" y="18413"/>
                    <a:pt x="25332" y="18264"/>
                    <a:pt x="25333" y="18113"/>
                  </a:cubicBezTo>
                  <a:cubicBezTo>
                    <a:pt x="25416" y="17808"/>
                    <a:pt x="25475" y="17481"/>
                    <a:pt x="25507" y="17150"/>
                  </a:cubicBezTo>
                  <a:cubicBezTo>
                    <a:pt x="25531" y="16874"/>
                    <a:pt x="25542" y="16612"/>
                    <a:pt x="25549" y="16362"/>
                  </a:cubicBezTo>
                  <a:cubicBezTo>
                    <a:pt x="25600" y="16145"/>
                    <a:pt x="25670" y="15891"/>
                    <a:pt x="25761" y="15615"/>
                  </a:cubicBezTo>
                  <a:cubicBezTo>
                    <a:pt x="25766" y="15604"/>
                    <a:pt x="25770" y="15593"/>
                    <a:pt x="25775" y="15583"/>
                  </a:cubicBezTo>
                  <a:lnTo>
                    <a:pt x="25775" y="15583"/>
                  </a:lnTo>
                  <a:cubicBezTo>
                    <a:pt x="25681" y="16215"/>
                    <a:pt x="25692" y="16797"/>
                    <a:pt x="25732" y="17218"/>
                  </a:cubicBezTo>
                  <a:cubicBezTo>
                    <a:pt x="25775" y="17663"/>
                    <a:pt x="25841" y="17933"/>
                    <a:pt x="25841" y="17933"/>
                  </a:cubicBezTo>
                  <a:cubicBezTo>
                    <a:pt x="25841" y="17933"/>
                    <a:pt x="25887" y="17606"/>
                    <a:pt x="25943" y="17223"/>
                  </a:cubicBezTo>
                  <a:cubicBezTo>
                    <a:pt x="25967" y="17046"/>
                    <a:pt x="25998" y="16843"/>
                    <a:pt x="26032" y="16623"/>
                  </a:cubicBezTo>
                  <a:cubicBezTo>
                    <a:pt x="26041" y="16596"/>
                    <a:pt x="26053" y="16567"/>
                    <a:pt x="26065" y="16534"/>
                  </a:cubicBezTo>
                  <a:cubicBezTo>
                    <a:pt x="26107" y="16411"/>
                    <a:pt x="26174" y="16236"/>
                    <a:pt x="26252" y="16025"/>
                  </a:cubicBezTo>
                  <a:cubicBezTo>
                    <a:pt x="26407" y="15604"/>
                    <a:pt x="26630" y="15055"/>
                    <a:pt x="26868" y="14459"/>
                  </a:cubicBezTo>
                  <a:cubicBezTo>
                    <a:pt x="26892" y="14400"/>
                    <a:pt x="26915" y="14342"/>
                    <a:pt x="26938" y="14285"/>
                  </a:cubicBezTo>
                  <a:cubicBezTo>
                    <a:pt x="26982" y="14215"/>
                    <a:pt x="27032" y="14138"/>
                    <a:pt x="27085" y="14057"/>
                  </a:cubicBezTo>
                  <a:cubicBezTo>
                    <a:pt x="27132" y="13982"/>
                    <a:pt x="27187" y="13902"/>
                    <a:pt x="27244" y="13818"/>
                  </a:cubicBezTo>
                  <a:lnTo>
                    <a:pt x="27244" y="13818"/>
                  </a:lnTo>
                  <a:cubicBezTo>
                    <a:pt x="27145" y="14060"/>
                    <a:pt x="27072" y="14287"/>
                    <a:pt x="27021" y="14476"/>
                  </a:cubicBezTo>
                  <a:cubicBezTo>
                    <a:pt x="26923" y="14842"/>
                    <a:pt x="26900" y="15074"/>
                    <a:pt x="26900" y="15074"/>
                  </a:cubicBezTo>
                  <a:cubicBezTo>
                    <a:pt x="26900" y="15074"/>
                    <a:pt x="27024" y="14875"/>
                    <a:pt x="27214" y="14558"/>
                  </a:cubicBezTo>
                  <a:cubicBezTo>
                    <a:pt x="27471" y="14135"/>
                    <a:pt x="27726" y="13709"/>
                    <a:pt x="27951" y="13338"/>
                  </a:cubicBezTo>
                  <a:cubicBezTo>
                    <a:pt x="28120" y="13052"/>
                    <a:pt x="28308" y="12735"/>
                    <a:pt x="28498" y="12411"/>
                  </a:cubicBezTo>
                  <a:cubicBezTo>
                    <a:pt x="28546" y="12384"/>
                    <a:pt x="28593" y="12355"/>
                    <a:pt x="28641" y="12330"/>
                  </a:cubicBezTo>
                  <a:lnTo>
                    <a:pt x="28641" y="12330"/>
                  </a:lnTo>
                  <a:cubicBezTo>
                    <a:pt x="28584" y="12406"/>
                    <a:pt x="28526" y="12481"/>
                    <a:pt x="28469" y="12562"/>
                  </a:cubicBezTo>
                  <a:cubicBezTo>
                    <a:pt x="27817" y="13484"/>
                    <a:pt x="27459" y="14354"/>
                    <a:pt x="27459" y="14354"/>
                  </a:cubicBezTo>
                  <a:cubicBezTo>
                    <a:pt x="27459" y="14354"/>
                    <a:pt x="28160" y="13727"/>
                    <a:pt x="28812" y="12805"/>
                  </a:cubicBezTo>
                  <a:cubicBezTo>
                    <a:pt x="28976" y="12574"/>
                    <a:pt x="29120" y="12347"/>
                    <a:pt x="29246" y="12135"/>
                  </a:cubicBezTo>
                  <a:cubicBezTo>
                    <a:pt x="29255" y="12117"/>
                    <a:pt x="29265" y="12102"/>
                    <a:pt x="29274" y="12086"/>
                  </a:cubicBezTo>
                  <a:cubicBezTo>
                    <a:pt x="29379" y="12063"/>
                    <a:pt x="29479" y="12051"/>
                    <a:pt x="29575" y="12051"/>
                  </a:cubicBezTo>
                  <a:cubicBezTo>
                    <a:pt x="29799" y="12051"/>
                    <a:pt x="29998" y="12117"/>
                    <a:pt x="30156" y="12261"/>
                  </a:cubicBezTo>
                  <a:cubicBezTo>
                    <a:pt x="30726" y="12775"/>
                    <a:pt x="30997" y="14282"/>
                    <a:pt x="31102" y="15586"/>
                  </a:cubicBezTo>
                  <a:cubicBezTo>
                    <a:pt x="31113" y="16186"/>
                    <a:pt x="31078" y="16730"/>
                    <a:pt x="31027" y="17137"/>
                  </a:cubicBezTo>
                  <a:cubicBezTo>
                    <a:pt x="30999" y="17355"/>
                    <a:pt x="30973" y="17535"/>
                    <a:pt x="30949" y="17658"/>
                  </a:cubicBezTo>
                  <a:cubicBezTo>
                    <a:pt x="30930" y="17776"/>
                    <a:pt x="30917" y="17851"/>
                    <a:pt x="30917" y="17851"/>
                  </a:cubicBezTo>
                  <a:cubicBezTo>
                    <a:pt x="30917" y="17851"/>
                    <a:pt x="30954" y="17784"/>
                    <a:pt x="31011" y="17679"/>
                  </a:cubicBezTo>
                  <a:cubicBezTo>
                    <a:pt x="31050" y="17609"/>
                    <a:pt x="31096" y="17513"/>
                    <a:pt x="31144" y="17402"/>
                  </a:cubicBezTo>
                  <a:lnTo>
                    <a:pt x="31144" y="17402"/>
                  </a:lnTo>
                  <a:cubicBezTo>
                    <a:pt x="31133" y="17571"/>
                    <a:pt x="31117" y="17685"/>
                    <a:pt x="31096" y="17722"/>
                  </a:cubicBezTo>
                  <a:cubicBezTo>
                    <a:pt x="31046" y="17814"/>
                    <a:pt x="31044" y="17852"/>
                    <a:pt x="31073" y="17852"/>
                  </a:cubicBezTo>
                  <a:cubicBezTo>
                    <a:pt x="31100" y="17852"/>
                    <a:pt x="31153" y="17820"/>
                    <a:pt x="31220" y="17768"/>
                  </a:cubicBezTo>
                  <a:lnTo>
                    <a:pt x="31220" y="17768"/>
                  </a:lnTo>
                  <a:cubicBezTo>
                    <a:pt x="31204" y="17805"/>
                    <a:pt x="31188" y="17840"/>
                    <a:pt x="31174" y="17874"/>
                  </a:cubicBezTo>
                  <a:cubicBezTo>
                    <a:pt x="31097" y="18049"/>
                    <a:pt x="31027" y="18189"/>
                    <a:pt x="30976" y="18287"/>
                  </a:cubicBezTo>
                  <a:cubicBezTo>
                    <a:pt x="30930" y="18381"/>
                    <a:pt x="30900" y="18440"/>
                    <a:pt x="30900" y="18440"/>
                  </a:cubicBezTo>
                  <a:cubicBezTo>
                    <a:pt x="30900" y="18440"/>
                    <a:pt x="30951" y="18395"/>
                    <a:pt x="31029" y="18327"/>
                  </a:cubicBezTo>
                  <a:cubicBezTo>
                    <a:pt x="31112" y="18252"/>
                    <a:pt x="31227" y="18138"/>
                    <a:pt x="31353" y="17984"/>
                  </a:cubicBezTo>
                  <a:cubicBezTo>
                    <a:pt x="31606" y="17677"/>
                    <a:pt x="31906" y="17193"/>
                    <a:pt x="32059" y="16591"/>
                  </a:cubicBezTo>
                  <a:cubicBezTo>
                    <a:pt x="32080" y="16515"/>
                    <a:pt x="32094" y="16440"/>
                    <a:pt x="32109" y="16363"/>
                  </a:cubicBezTo>
                  <a:cubicBezTo>
                    <a:pt x="32147" y="16275"/>
                    <a:pt x="32184" y="16191"/>
                    <a:pt x="32217" y="16113"/>
                  </a:cubicBezTo>
                  <a:lnTo>
                    <a:pt x="32217" y="16113"/>
                  </a:lnTo>
                  <a:cubicBezTo>
                    <a:pt x="32196" y="16224"/>
                    <a:pt x="32174" y="16339"/>
                    <a:pt x="32150" y="16457"/>
                  </a:cubicBezTo>
                  <a:cubicBezTo>
                    <a:pt x="32046" y="16963"/>
                    <a:pt x="31938" y="17421"/>
                    <a:pt x="31844" y="17757"/>
                  </a:cubicBezTo>
                  <a:cubicBezTo>
                    <a:pt x="31763" y="18047"/>
                    <a:pt x="31688" y="18307"/>
                    <a:pt x="31688" y="18307"/>
                  </a:cubicBezTo>
                  <a:cubicBezTo>
                    <a:pt x="31688" y="18307"/>
                    <a:pt x="31727" y="18261"/>
                    <a:pt x="31788" y="18188"/>
                  </a:cubicBezTo>
                  <a:cubicBezTo>
                    <a:pt x="31853" y="18111"/>
                    <a:pt x="31940" y="17995"/>
                    <a:pt x="32035" y="17842"/>
                  </a:cubicBezTo>
                  <a:cubicBezTo>
                    <a:pt x="32113" y="17721"/>
                    <a:pt x="32196" y="17572"/>
                    <a:pt x="32274" y="17405"/>
                  </a:cubicBezTo>
                  <a:lnTo>
                    <a:pt x="32274" y="17405"/>
                  </a:lnTo>
                  <a:cubicBezTo>
                    <a:pt x="32227" y="17717"/>
                    <a:pt x="32179" y="18000"/>
                    <a:pt x="32134" y="18229"/>
                  </a:cubicBezTo>
                  <a:cubicBezTo>
                    <a:pt x="32123" y="18285"/>
                    <a:pt x="32113" y="18339"/>
                    <a:pt x="32102" y="18390"/>
                  </a:cubicBezTo>
                  <a:cubicBezTo>
                    <a:pt x="32089" y="18422"/>
                    <a:pt x="32077" y="18453"/>
                    <a:pt x="32066" y="18480"/>
                  </a:cubicBezTo>
                  <a:cubicBezTo>
                    <a:pt x="31804" y="18770"/>
                    <a:pt x="31724" y="19124"/>
                    <a:pt x="31724" y="19124"/>
                  </a:cubicBezTo>
                  <a:cubicBezTo>
                    <a:pt x="31724" y="19124"/>
                    <a:pt x="31794" y="19105"/>
                    <a:pt x="31895" y="19065"/>
                  </a:cubicBezTo>
                  <a:lnTo>
                    <a:pt x="31895" y="19065"/>
                  </a:lnTo>
                  <a:cubicBezTo>
                    <a:pt x="31783" y="19193"/>
                    <a:pt x="31718" y="19274"/>
                    <a:pt x="31718" y="19274"/>
                  </a:cubicBezTo>
                  <a:cubicBezTo>
                    <a:pt x="31718" y="19274"/>
                    <a:pt x="31881" y="19229"/>
                    <a:pt x="32125" y="19114"/>
                  </a:cubicBezTo>
                  <a:cubicBezTo>
                    <a:pt x="32195" y="19081"/>
                    <a:pt x="32273" y="19040"/>
                    <a:pt x="32353" y="18992"/>
                  </a:cubicBezTo>
                  <a:lnTo>
                    <a:pt x="32353" y="18992"/>
                  </a:lnTo>
                  <a:cubicBezTo>
                    <a:pt x="32249" y="19095"/>
                    <a:pt x="32176" y="19170"/>
                    <a:pt x="32176" y="19170"/>
                  </a:cubicBezTo>
                  <a:cubicBezTo>
                    <a:pt x="32176" y="19170"/>
                    <a:pt x="32367" y="19124"/>
                    <a:pt x="32651" y="18985"/>
                  </a:cubicBezTo>
                  <a:cubicBezTo>
                    <a:pt x="32790" y="18918"/>
                    <a:pt x="32951" y="18824"/>
                    <a:pt x="33115" y="18703"/>
                  </a:cubicBezTo>
                  <a:lnTo>
                    <a:pt x="33115" y="18703"/>
                  </a:lnTo>
                  <a:cubicBezTo>
                    <a:pt x="33094" y="18730"/>
                    <a:pt x="33080" y="18748"/>
                    <a:pt x="33080" y="18748"/>
                  </a:cubicBezTo>
                  <a:cubicBezTo>
                    <a:pt x="33080" y="18748"/>
                    <a:pt x="33259" y="18689"/>
                    <a:pt x="33517" y="18534"/>
                  </a:cubicBezTo>
                  <a:cubicBezTo>
                    <a:pt x="33633" y="18465"/>
                    <a:pt x="33764" y="18371"/>
                    <a:pt x="33898" y="18258"/>
                  </a:cubicBezTo>
                  <a:lnTo>
                    <a:pt x="33898" y="18258"/>
                  </a:lnTo>
                  <a:cubicBezTo>
                    <a:pt x="33809" y="18398"/>
                    <a:pt x="33742" y="18500"/>
                    <a:pt x="33742" y="18500"/>
                  </a:cubicBezTo>
                  <a:cubicBezTo>
                    <a:pt x="33742" y="18500"/>
                    <a:pt x="33791" y="18472"/>
                    <a:pt x="33866" y="18425"/>
                  </a:cubicBezTo>
                  <a:cubicBezTo>
                    <a:pt x="33946" y="18378"/>
                    <a:pt x="34058" y="18299"/>
                    <a:pt x="34187" y="18193"/>
                  </a:cubicBezTo>
                  <a:cubicBezTo>
                    <a:pt x="34354" y="18057"/>
                    <a:pt x="34550" y="17864"/>
                    <a:pt x="34737" y="17625"/>
                  </a:cubicBezTo>
                  <a:lnTo>
                    <a:pt x="34737" y="17625"/>
                  </a:lnTo>
                  <a:cubicBezTo>
                    <a:pt x="34723" y="17665"/>
                    <a:pt x="34715" y="17687"/>
                    <a:pt x="34715" y="17687"/>
                  </a:cubicBezTo>
                  <a:cubicBezTo>
                    <a:pt x="34715" y="17687"/>
                    <a:pt x="34841" y="17579"/>
                    <a:pt x="35019" y="17379"/>
                  </a:cubicBezTo>
                  <a:cubicBezTo>
                    <a:pt x="35042" y="17376"/>
                    <a:pt x="35098" y="17366"/>
                    <a:pt x="35179" y="17333"/>
                  </a:cubicBezTo>
                  <a:cubicBezTo>
                    <a:pt x="35289" y="17288"/>
                    <a:pt x="35437" y="17183"/>
                    <a:pt x="35571" y="17017"/>
                  </a:cubicBezTo>
                  <a:cubicBezTo>
                    <a:pt x="35707" y="16851"/>
                    <a:pt x="35833" y="16642"/>
                    <a:pt x="35962" y="16408"/>
                  </a:cubicBezTo>
                  <a:cubicBezTo>
                    <a:pt x="36077" y="16201"/>
                    <a:pt x="36188" y="15966"/>
                    <a:pt x="36287" y="15714"/>
                  </a:cubicBezTo>
                  <a:cubicBezTo>
                    <a:pt x="36431" y="15515"/>
                    <a:pt x="36586" y="15255"/>
                    <a:pt x="36715" y="14952"/>
                  </a:cubicBezTo>
                  <a:cubicBezTo>
                    <a:pt x="36724" y="14939"/>
                    <a:pt x="36732" y="14928"/>
                    <a:pt x="36742" y="14915"/>
                  </a:cubicBezTo>
                  <a:cubicBezTo>
                    <a:pt x="36948" y="14610"/>
                    <a:pt x="37184" y="14149"/>
                    <a:pt x="37308" y="13596"/>
                  </a:cubicBezTo>
                  <a:cubicBezTo>
                    <a:pt x="37332" y="13483"/>
                    <a:pt x="37351" y="13371"/>
                    <a:pt x="37364" y="13263"/>
                  </a:cubicBezTo>
                  <a:cubicBezTo>
                    <a:pt x="37469" y="13079"/>
                    <a:pt x="37582" y="12851"/>
                    <a:pt x="37673" y="12593"/>
                  </a:cubicBezTo>
                  <a:cubicBezTo>
                    <a:pt x="37900" y="11934"/>
                    <a:pt x="37887" y="11333"/>
                    <a:pt x="37887" y="11333"/>
                  </a:cubicBezTo>
                  <a:lnTo>
                    <a:pt x="37887" y="11333"/>
                  </a:lnTo>
                  <a:cubicBezTo>
                    <a:pt x="37887" y="11333"/>
                    <a:pt x="37790" y="11449"/>
                    <a:pt x="37665" y="11650"/>
                  </a:cubicBezTo>
                  <a:cubicBezTo>
                    <a:pt x="37667" y="11610"/>
                    <a:pt x="37669" y="11570"/>
                    <a:pt x="37667" y="11531"/>
                  </a:cubicBezTo>
                  <a:cubicBezTo>
                    <a:pt x="37678" y="11495"/>
                    <a:pt x="37691" y="11460"/>
                    <a:pt x="37700" y="11428"/>
                  </a:cubicBezTo>
                  <a:cubicBezTo>
                    <a:pt x="37771" y="11226"/>
                    <a:pt x="37815" y="11089"/>
                    <a:pt x="37815" y="11089"/>
                  </a:cubicBezTo>
                  <a:lnTo>
                    <a:pt x="37815" y="11089"/>
                  </a:lnTo>
                  <a:cubicBezTo>
                    <a:pt x="37815" y="11089"/>
                    <a:pt x="37739" y="11132"/>
                    <a:pt x="37629" y="11223"/>
                  </a:cubicBezTo>
                  <a:cubicBezTo>
                    <a:pt x="37611" y="11143"/>
                    <a:pt x="37590" y="11066"/>
                    <a:pt x="37567" y="10998"/>
                  </a:cubicBezTo>
                  <a:cubicBezTo>
                    <a:pt x="37799" y="10738"/>
                    <a:pt x="37925" y="10511"/>
                    <a:pt x="37925" y="10511"/>
                  </a:cubicBezTo>
                  <a:lnTo>
                    <a:pt x="37925" y="10511"/>
                  </a:lnTo>
                  <a:cubicBezTo>
                    <a:pt x="37925" y="10511"/>
                    <a:pt x="37866" y="10527"/>
                    <a:pt x="37772" y="10561"/>
                  </a:cubicBezTo>
                  <a:cubicBezTo>
                    <a:pt x="37825" y="10468"/>
                    <a:pt x="37865" y="10397"/>
                    <a:pt x="37887" y="10355"/>
                  </a:cubicBezTo>
                  <a:cubicBezTo>
                    <a:pt x="37905" y="10393"/>
                    <a:pt x="37916" y="10414"/>
                    <a:pt x="37916" y="10414"/>
                  </a:cubicBezTo>
                  <a:cubicBezTo>
                    <a:pt x="37916" y="10414"/>
                    <a:pt x="37929" y="10363"/>
                    <a:pt x="37941" y="10269"/>
                  </a:cubicBezTo>
                  <a:lnTo>
                    <a:pt x="37949" y="10226"/>
                  </a:lnTo>
                  <a:lnTo>
                    <a:pt x="37882" y="10234"/>
                  </a:lnTo>
                  <a:cubicBezTo>
                    <a:pt x="37772" y="10250"/>
                    <a:pt x="37598" y="10280"/>
                    <a:pt x="37405" y="10374"/>
                  </a:cubicBezTo>
                  <a:cubicBezTo>
                    <a:pt x="37380" y="10387"/>
                    <a:pt x="37353" y="10403"/>
                    <a:pt x="37327" y="10419"/>
                  </a:cubicBezTo>
                  <a:cubicBezTo>
                    <a:pt x="37294" y="10422"/>
                    <a:pt x="37255" y="10427"/>
                    <a:pt x="37214" y="10433"/>
                  </a:cubicBezTo>
                  <a:lnTo>
                    <a:pt x="37212" y="10433"/>
                  </a:lnTo>
                  <a:cubicBezTo>
                    <a:pt x="37267" y="10381"/>
                    <a:pt x="37299" y="10347"/>
                    <a:pt x="37299" y="10347"/>
                  </a:cubicBezTo>
                  <a:lnTo>
                    <a:pt x="37299" y="10347"/>
                  </a:lnTo>
                  <a:cubicBezTo>
                    <a:pt x="37299" y="10347"/>
                    <a:pt x="37238" y="10349"/>
                    <a:pt x="37137" y="10365"/>
                  </a:cubicBezTo>
                  <a:cubicBezTo>
                    <a:pt x="37007" y="10253"/>
                    <a:pt x="36905" y="10210"/>
                    <a:pt x="36905" y="10210"/>
                  </a:cubicBezTo>
                  <a:cubicBezTo>
                    <a:pt x="36905" y="10210"/>
                    <a:pt x="36796" y="10296"/>
                    <a:pt x="36643" y="10424"/>
                  </a:cubicBezTo>
                  <a:cubicBezTo>
                    <a:pt x="36675" y="10365"/>
                    <a:pt x="36705" y="10310"/>
                    <a:pt x="36732" y="10261"/>
                  </a:cubicBezTo>
                  <a:cubicBezTo>
                    <a:pt x="36842" y="10057"/>
                    <a:pt x="36914" y="9921"/>
                    <a:pt x="36914" y="9921"/>
                  </a:cubicBezTo>
                  <a:lnTo>
                    <a:pt x="36914" y="9921"/>
                  </a:lnTo>
                  <a:cubicBezTo>
                    <a:pt x="36914" y="9921"/>
                    <a:pt x="36772" y="9979"/>
                    <a:pt x="36574" y="10121"/>
                  </a:cubicBezTo>
                  <a:cubicBezTo>
                    <a:pt x="36378" y="10263"/>
                    <a:pt x="36129" y="10499"/>
                    <a:pt x="35946" y="10822"/>
                  </a:cubicBezTo>
                  <a:cubicBezTo>
                    <a:pt x="35919" y="10869"/>
                    <a:pt x="35900" y="10915"/>
                    <a:pt x="35879" y="10961"/>
                  </a:cubicBezTo>
                  <a:cubicBezTo>
                    <a:pt x="35892" y="10915"/>
                    <a:pt x="35906" y="10870"/>
                    <a:pt x="35919" y="10822"/>
                  </a:cubicBezTo>
                  <a:cubicBezTo>
                    <a:pt x="36010" y="10483"/>
                    <a:pt x="36061" y="10164"/>
                    <a:pt x="36091" y="9926"/>
                  </a:cubicBezTo>
                  <a:cubicBezTo>
                    <a:pt x="36123" y="9690"/>
                    <a:pt x="36129" y="9535"/>
                    <a:pt x="36129" y="9535"/>
                  </a:cubicBezTo>
                  <a:lnTo>
                    <a:pt x="36129" y="9535"/>
                  </a:lnTo>
                  <a:cubicBezTo>
                    <a:pt x="36129" y="9535"/>
                    <a:pt x="36026" y="9649"/>
                    <a:pt x="35895" y="9854"/>
                  </a:cubicBezTo>
                  <a:cubicBezTo>
                    <a:pt x="35764" y="10060"/>
                    <a:pt x="35610" y="10360"/>
                    <a:pt x="35514" y="10714"/>
                  </a:cubicBezTo>
                  <a:cubicBezTo>
                    <a:pt x="35482" y="10834"/>
                    <a:pt x="35461" y="10950"/>
                    <a:pt x="35445" y="11062"/>
                  </a:cubicBezTo>
                  <a:cubicBezTo>
                    <a:pt x="35440" y="11023"/>
                    <a:pt x="35437" y="10985"/>
                    <a:pt x="35434" y="10942"/>
                  </a:cubicBezTo>
                  <a:cubicBezTo>
                    <a:pt x="35463" y="10779"/>
                    <a:pt x="35490" y="10629"/>
                    <a:pt x="35514" y="10502"/>
                  </a:cubicBezTo>
                  <a:cubicBezTo>
                    <a:pt x="35565" y="10194"/>
                    <a:pt x="35595" y="9901"/>
                    <a:pt x="35608" y="9656"/>
                  </a:cubicBezTo>
                  <a:cubicBezTo>
                    <a:pt x="35635" y="9540"/>
                    <a:pt x="35659" y="9430"/>
                    <a:pt x="35680" y="9334"/>
                  </a:cubicBezTo>
                  <a:cubicBezTo>
                    <a:pt x="35731" y="9090"/>
                    <a:pt x="35756" y="8929"/>
                    <a:pt x="35756" y="8929"/>
                  </a:cubicBezTo>
                  <a:lnTo>
                    <a:pt x="35756" y="8929"/>
                  </a:lnTo>
                  <a:cubicBezTo>
                    <a:pt x="35756" y="8929"/>
                    <a:pt x="35696" y="8987"/>
                    <a:pt x="35610" y="9092"/>
                  </a:cubicBezTo>
                  <a:cubicBezTo>
                    <a:pt x="35608" y="9055"/>
                    <a:pt x="35605" y="9033"/>
                    <a:pt x="35605" y="9033"/>
                  </a:cubicBezTo>
                  <a:cubicBezTo>
                    <a:pt x="35605" y="9033"/>
                    <a:pt x="35565" y="9105"/>
                    <a:pt x="35504" y="9227"/>
                  </a:cubicBezTo>
                  <a:cubicBezTo>
                    <a:pt x="35498" y="9235"/>
                    <a:pt x="35493" y="9242"/>
                    <a:pt x="35487" y="9250"/>
                  </a:cubicBezTo>
                  <a:cubicBezTo>
                    <a:pt x="35469" y="9275"/>
                    <a:pt x="35450" y="9306"/>
                    <a:pt x="35431" y="9334"/>
                  </a:cubicBezTo>
                  <a:lnTo>
                    <a:pt x="35169" y="9476"/>
                  </a:lnTo>
                  <a:cubicBezTo>
                    <a:pt x="35287" y="9256"/>
                    <a:pt x="35401" y="9058"/>
                    <a:pt x="35499" y="8902"/>
                  </a:cubicBezTo>
                  <a:cubicBezTo>
                    <a:pt x="35568" y="8794"/>
                    <a:pt x="35625" y="8704"/>
                    <a:pt x="35669" y="8644"/>
                  </a:cubicBezTo>
                  <a:cubicBezTo>
                    <a:pt x="35707" y="8585"/>
                    <a:pt x="35732" y="8546"/>
                    <a:pt x="35732" y="8546"/>
                  </a:cubicBezTo>
                  <a:lnTo>
                    <a:pt x="35732" y="8546"/>
                  </a:lnTo>
                  <a:cubicBezTo>
                    <a:pt x="35732" y="8546"/>
                    <a:pt x="35689" y="8566"/>
                    <a:pt x="35625" y="8594"/>
                  </a:cubicBezTo>
                  <a:cubicBezTo>
                    <a:pt x="35579" y="8615"/>
                    <a:pt x="35519" y="8650"/>
                    <a:pt x="35452" y="8692"/>
                  </a:cubicBezTo>
                  <a:cubicBezTo>
                    <a:pt x="35653" y="8350"/>
                    <a:pt x="35802" y="8065"/>
                    <a:pt x="35874" y="7924"/>
                  </a:cubicBezTo>
                  <a:cubicBezTo>
                    <a:pt x="35897" y="7942"/>
                    <a:pt x="35913" y="7955"/>
                    <a:pt x="35913" y="7955"/>
                  </a:cubicBezTo>
                  <a:cubicBezTo>
                    <a:pt x="35913" y="7955"/>
                    <a:pt x="35901" y="7924"/>
                    <a:pt x="35885" y="7877"/>
                  </a:cubicBezTo>
                  <a:lnTo>
                    <a:pt x="35882" y="7867"/>
                  </a:lnTo>
                  <a:cubicBezTo>
                    <a:pt x="35967" y="7768"/>
                    <a:pt x="36018" y="7706"/>
                    <a:pt x="36018" y="7706"/>
                  </a:cubicBezTo>
                  <a:lnTo>
                    <a:pt x="36018" y="7706"/>
                  </a:lnTo>
                  <a:cubicBezTo>
                    <a:pt x="36018" y="7706"/>
                    <a:pt x="35889" y="7723"/>
                    <a:pt x="35696" y="7798"/>
                  </a:cubicBezTo>
                  <a:cubicBezTo>
                    <a:pt x="35852" y="7626"/>
                    <a:pt x="35968" y="7468"/>
                    <a:pt x="36042" y="7358"/>
                  </a:cubicBezTo>
                  <a:cubicBezTo>
                    <a:pt x="36094" y="7320"/>
                    <a:pt x="36144" y="7288"/>
                    <a:pt x="36187" y="7269"/>
                  </a:cubicBezTo>
                  <a:cubicBezTo>
                    <a:pt x="36208" y="7259"/>
                    <a:pt x="36212" y="7255"/>
                    <a:pt x="36202" y="7255"/>
                  </a:cubicBezTo>
                  <a:cubicBezTo>
                    <a:pt x="36189" y="7255"/>
                    <a:pt x="36151" y="7262"/>
                    <a:pt x="36098" y="7275"/>
                  </a:cubicBezTo>
                  <a:cubicBezTo>
                    <a:pt x="36123" y="7235"/>
                    <a:pt x="36136" y="7211"/>
                    <a:pt x="36136" y="7211"/>
                  </a:cubicBezTo>
                  <a:lnTo>
                    <a:pt x="36136" y="7211"/>
                  </a:lnTo>
                  <a:cubicBezTo>
                    <a:pt x="36136" y="7211"/>
                    <a:pt x="36107" y="7221"/>
                    <a:pt x="36058" y="7240"/>
                  </a:cubicBezTo>
                  <a:cubicBezTo>
                    <a:pt x="36171" y="7156"/>
                    <a:pt x="36278" y="7076"/>
                    <a:pt x="36367" y="7006"/>
                  </a:cubicBezTo>
                  <a:cubicBezTo>
                    <a:pt x="36576" y="6845"/>
                    <a:pt x="36707" y="6735"/>
                    <a:pt x="36707" y="6735"/>
                  </a:cubicBezTo>
                  <a:lnTo>
                    <a:pt x="36707" y="6735"/>
                  </a:lnTo>
                  <a:cubicBezTo>
                    <a:pt x="36707" y="6735"/>
                    <a:pt x="36536" y="6747"/>
                    <a:pt x="36275" y="6817"/>
                  </a:cubicBezTo>
                  <a:cubicBezTo>
                    <a:pt x="36031" y="6883"/>
                    <a:pt x="35707" y="7007"/>
                    <a:pt x="35386" y="7208"/>
                  </a:cubicBezTo>
                  <a:cubicBezTo>
                    <a:pt x="35476" y="7130"/>
                    <a:pt x="35558" y="7058"/>
                    <a:pt x="35633" y="6996"/>
                  </a:cubicBezTo>
                  <a:cubicBezTo>
                    <a:pt x="35788" y="6869"/>
                    <a:pt x="35936" y="6749"/>
                    <a:pt x="35936" y="6749"/>
                  </a:cubicBezTo>
                  <a:cubicBezTo>
                    <a:pt x="35936" y="6749"/>
                    <a:pt x="35935" y="6749"/>
                    <a:pt x="35933" y="6749"/>
                  </a:cubicBezTo>
                  <a:cubicBezTo>
                    <a:pt x="35907" y="6749"/>
                    <a:pt x="35758" y="6752"/>
                    <a:pt x="35538" y="6810"/>
                  </a:cubicBezTo>
                  <a:cubicBezTo>
                    <a:pt x="35420" y="6840"/>
                    <a:pt x="35279" y="6891"/>
                    <a:pt x="35134" y="6966"/>
                  </a:cubicBezTo>
                  <a:cubicBezTo>
                    <a:pt x="35203" y="6867"/>
                    <a:pt x="35279" y="6755"/>
                    <a:pt x="35372" y="6626"/>
                  </a:cubicBezTo>
                  <a:cubicBezTo>
                    <a:pt x="35424" y="6553"/>
                    <a:pt x="35578" y="6408"/>
                    <a:pt x="35798" y="6218"/>
                  </a:cubicBezTo>
                  <a:cubicBezTo>
                    <a:pt x="35941" y="6154"/>
                    <a:pt x="36096" y="6081"/>
                    <a:pt x="36255" y="5996"/>
                  </a:cubicBezTo>
                  <a:cubicBezTo>
                    <a:pt x="36558" y="5838"/>
                    <a:pt x="36823" y="5671"/>
                    <a:pt x="37019" y="5543"/>
                  </a:cubicBezTo>
                  <a:cubicBezTo>
                    <a:pt x="37214" y="5416"/>
                    <a:pt x="37337" y="5325"/>
                    <a:pt x="37337" y="5325"/>
                  </a:cubicBezTo>
                  <a:cubicBezTo>
                    <a:pt x="37337" y="5325"/>
                    <a:pt x="37313" y="5325"/>
                    <a:pt x="37271" y="5323"/>
                  </a:cubicBezTo>
                  <a:cubicBezTo>
                    <a:pt x="37565" y="5114"/>
                    <a:pt x="37744" y="4926"/>
                    <a:pt x="37744" y="4926"/>
                  </a:cubicBezTo>
                  <a:lnTo>
                    <a:pt x="37740" y="4926"/>
                  </a:lnTo>
                  <a:cubicBezTo>
                    <a:pt x="37748" y="4923"/>
                    <a:pt x="37756" y="4918"/>
                    <a:pt x="37763" y="4913"/>
                  </a:cubicBezTo>
                  <a:cubicBezTo>
                    <a:pt x="37916" y="4821"/>
                    <a:pt x="38015" y="4750"/>
                    <a:pt x="38015" y="4750"/>
                  </a:cubicBezTo>
                  <a:cubicBezTo>
                    <a:pt x="38015" y="4750"/>
                    <a:pt x="37952" y="4733"/>
                    <a:pt x="37850" y="4722"/>
                  </a:cubicBezTo>
                  <a:cubicBezTo>
                    <a:pt x="38283" y="4506"/>
                    <a:pt x="38590" y="4226"/>
                    <a:pt x="38688" y="4130"/>
                  </a:cubicBezTo>
                  <a:cubicBezTo>
                    <a:pt x="38906" y="4007"/>
                    <a:pt x="39071" y="3880"/>
                    <a:pt x="39165" y="3800"/>
                  </a:cubicBezTo>
                  <a:cubicBezTo>
                    <a:pt x="39549" y="3616"/>
                    <a:pt x="39799" y="3379"/>
                    <a:pt x="39799" y="3379"/>
                  </a:cubicBezTo>
                  <a:cubicBezTo>
                    <a:pt x="39799" y="3379"/>
                    <a:pt x="39735" y="3372"/>
                    <a:pt x="39629" y="3372"/>
                  </a:cubicBezTo>
                  <a:cubicBezTo>
                    <a:pt x="39598" y="3372"/>
                    <a:pt x="39565" y="3373"/>
                    <a:pt x="39528" y="3374"/>
                  </a:cubicBezTo>
                  <a:cubicBezTo>
                    <a:pt x="39539" y="3368"/>
                    <a:pt x="39549" y="3361"/>
                    <a:pt x="39559" y="3355"/>
                  </a:cubicBezTo>
                  <a:cubicBezTo>
                    <a:pt x="39924" y="3246"/>
                    <a:pt x="40171" y="2993"/>
                    <a:pt x="40171" y="2993"/>
                  </a:cubicBezTo>
                  <a:cubicBezTo>
                    <a:pt x="40171" y="2993"/>
                    <a:pt x="40150" y="2986"/>
                    <a:pt x="40117" y="2977"/>
                  </a:cubicBezTo>
                  <a:cubicBezTo>
                    <a:pt x="40551" y="2561"/>
                    <a:pt x="40442" y="2128"/>
                    <a:pt x="40364" y="1931"/>
                  </a:cubicBezTo>
                  <a:cubicBezTo>
                    <a:pt x="40342" y="1876"/>
                    <a:pt x="40277" y="1855"/>
                    <a:pt x="40183" y="1855"/>
                  </a:cubicBezTo>
                  <a:cubicBezTo>
                    <a:pt x="39853" y="1855"/>
                    <a:pt x="39167" y="2126"/>
                    <a:pt x="38782" y="2203"/>
                  </a:cubicBezTo>
                  <a:cubicBezTo>
                    <a:pt x="38770" y="2206"/>
                    <a:pt x="38759" y="2207"/>
                    <a:pt x="38748" y="2207"/>
                  </a:cubicBezTo>
                  <a:cubicBezTo>
                    <a:pt x="38322" y="2207"/>
                    <a:pt x="39012" y="316"/>
                    <a:pt x="38756" y="28"/>
                  </a:cubicBezTo>
                  <a:cubicBezTo>
                    <a:pt x="38740" y="10"/>
                    <a:pt x="38722" y="1"/>
                    <a:pt x="387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6811825" y="2471825"/>
              <a:ext cx="47025" cy="45450"/>
            </a:xfrm>
            <a:custGeom>
              <a:avLst/>
              <a:gdLst/>
              <a:ahLst/>
              <a:cxnLst/>
              <a:rect l="l" t="t" r="r" b="b"/>
              <a:pathLst>
                <a:path w="1881" h="1818" extrusionOk="0">
                  <a:moveTo>
                    <a:pt x="1110" y="1645"/>
                  </a:moveTo>
                  <a:cubicBezTo>
                    <a:pt x="1259" y="1511"/>
                    <a:pt x="1361" y="1407"/>
                    <a:pt x="1386" y="1377"/>
                  </a:cubicBezTo>
                  <a:cubicBezTo>
                    <a:pt x="1485" y="1266"/>
                    <a:pt x="1683" y="1229"/>
                    <a:pt x="1745" y="1179"/>
                  </a:cubicBezTo>
                  <a:cubicBezTo>
                    <a:pt x="1807" y="1130"/>
                    <a:pt x="1881" y="932"/>
                    <a:pt x="1732" y="685"/>
                  </a:cubicBezTo>
                  <a:cubicBezTo>
                    <a:pt x="1689" y="613"/>
                    <a:pt x="1485" y="344"/>
                    <a:pt x="1219" y="1"/>
                  </a:cubicBezTo>
                  <a:cubicBezTo>
                    <a:pt x="925" y="34"/>
                    <a:pt x="668" y="159"/>
                    <a:pt x="421" y="422"/>
                  </a:cubicBezTo>
                  <a:cubicBezTo>
                    <a:pt x="0" y="867"/>
                    <a:pt x="211" y="1114"/>
                    <a:pt x="359" y="1411"/>
                  </a:cubicBezTo>
                  <a:cubicBezTo>
                    <a:pt x="507" y="1706"/>
                    <a:pt x="606" y="1817"/>
                    <a:pt x="976" y="1682"/>
                  </a:cubicBezTo>
                  <a:cubicBezTo>
                    <a:pt x="1021" y="1666"/>
                    <a:pt x="1064" y="1655"/>
                    <a:pt x="1110" y="16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6692350" y="2373075"/>
              <a:ext cx="64275" cy="32475"/>
            </a:xfrm>
            <a:custGeom>
              <a:avLst/>
              <a:gdLst/>
              <a:ahLst/>
              <a:cxnLst/>
              <a:rect l="l" t="t" r="r" b="b"/>
              <a:pathLst>
                <a:path w="2571" h="1299" extrusionOk="0">
                  <a:moveTo>
                    <a:pt x="2570" y="1298"/>
                  </a:moveTo>
                  <a:cubicBezTo>
                    <a:pt x="2366" y="916"/>
                    <a:pt x="2213" y="322"/>
                    <a:pt x="1785" y="161"/>
                  </a:cubicBezTo>
                  <a:cubicBezTo>
                    <a:pt x="1360" y="0"/>
                    <a:pt x="983" y="191"/>
                    <a:pt x="655" y="204"/>
                  </a:cubicBezTo>
                  <a:cubicBezTo>
                    <a:pt x="328" y="217"/>
                    <a:pt x="1" y="174"/>
                    <a:pt x="1" y="174"/>
                  </a:cubicBezTo>
                  <a:cubicBezTo>
                    <a:pt x="1" y="174"/>
                    <a:pt x="545" y="322"/>
                    <a:pt x="1069" y="742"/>
                  </a:cubicBezTo>
                  <a:cubicBezTo>
                    <a:pt x="1594" y="1163"/>
                    <a:pt x="2570" y="1298"/>
                    <a:pt x="2570" y="12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6303500" y="3235200"/>
              <a:ext cx="15425" cy="20650"/>
            </a:xfrm>
            <a:custGeom>
              <a:avLst/>
              <a:gdLst/>
              <a:ahLst/>
              <a:cxnLst/>
              <a:rect l="l" t="t" r="r" b="b"/>
              <a:pathLst>
                <a:path w="617" h="826" extrusionOk="0">
                  <a:moveTo>
                    <a:pt x="235" y="1"/>
                  </a:moveTo>
                  <a:cubicBezTo>
                    <a:pt x="149" y="74"/>
                    <a:pt x="1" y="353"/>
                    <a:pt x="87" y="433"/>
                  </a:cubicBezTo>
                  <a:cubicBezTo>
                    <a:pt x="173" y="513"/>
                    <a:pt x="596" y="825"/>
                    <a:pt x="605" y="680"/>
                  </a:cubicBezTo>
                  <a:cubicBezTo>
                    <a:pt x="616" y="534"/>
                    <a:pt x="588" y="347"/>
                    <a:pt x="451" y="192"/>
                  </a:cubicBezTo>
                  <a:cubicBezTo>
                    <a:pt x="315" y="38"/>
                    <a:pt x="235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6346300" y="3238600"/>
              <a:ext cx="17325" cy="19925"/>
            </a:xfrm>
            <a:custGeom>
              <a:avLst/>
              <a:gdLst/>
              <a:ahLst/>
              <a:cxnLst/>
              <a:rect l="l" t="t" r="r" b="b"/>
              <a:pathLst>
                <a:path w="693" h="797" extrusionOk="0">
                  <a:moveTo>
                    <a:pt x="185" y="0"/>
                  </a:moveTo>
                  <a:cubicBezTo>
                    <a:pt x="117" y="106"/>
                    <a:pt x="0" y="294"/>
                    <a:pt x="179" y="396"/>
                  </a:cubicBezTo>
                  <a:cubicBezTo>
                    <a:pt x="359" y="496"/>
                    <a:pt x="630" y="796"/>
                    <a:pt x="661" y="697"/>
                  </a:cubicBezTo>
                  <a:cubicBezTo>
                    <a:pt x="692" y="599"/>
                    <a:pt x="630" y="439"/>
                    <a:pt x="488" y="235"/>
                  </a:cubicBezTo>
                  <a:cubicBezTo>
                    <a:pt x="346" y="31"/>
                    <a:pt x="185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6366425" y="3236200"/>
              <a:ext cx="16250" cy="17325"/>
            </a:xfrm>
            <a:custGeom>
              <a:avLst/>
              <a:gdLst/>
              <a:ahLst/>
              <a:cxnLst/>
              <a:rect l="l" t="t" r="r" b="b"/>
              <a:pathLst>
                <a:path w="650" h="693" extrusionOk="0">
                  <a:moveTo>
                    <a:pt x="103" y="1"/>
                  </a:moveTo>
                  <a:cubicBezTo>
                    <a:pt x="66" y="63"/>
                    <a:pt x="1" y="262"/>
                    <a:pt x="109" y="328"/>
                  </a:cubicBezTo>
                  <a:cubicBezTo>
                    <a:pt x="218" y="393"/>
                    <a:pt x="557" y="693"/>
                    <a:pt x="604" y="597"/>
                  </a:cubicBezTo>
                  <a:cubicBezTo>
                    <a:pt x="650" y="502"/>
                    <a:pt x="594" y="337"/>
                    <a:pt x="498" y="205"/>
                  </a:cubicBezTo>
                  <a:cubicBezTo>
                    <a:pt x="403" y="71"/>
                    <a:pt x="103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6428900" y="3234975"/>
              <a:ext cx="19225" cy="16850"/>
            </a:xfrm>
            <a:custGeom>
              <a:avLst/>
              <a:gdLst/>
              <a:ahLst/>
              <a:cxnLst/>
              <a:rect l="l" t="t" r="r" b="b"/>
              <a:pathLst>
                <a:path w="769" h="674" extrusionOk="0">
                  <a:moveTo>
                    <a:pt x="119" y="13"/>
                  </a:moveTo>
                  <a:cubicBezTo>
                    <a:pt x="57" y="123"/>
                    <a:pt x="1" y="447"/>
                    <a:pt x="232" y="484"/>
                  </a:cubicBezTo>
                  <a:cubicBezTo>
                    <a:pt x="465" y="519"/>
                    <a:pt x="620" y="673"/>
                    <a:pt x="680" y="624"/>
                  </a:cubicBezTo>
                  <a:cubicBezTo>
                    <a:pt x="743" y="575"/>
                    <a:pt x="768" y="420"/>
                    <a:pt x="558" y="209"/>
                  </a:cubicBezTo>
                  <a:cubicBezTo>
                    <a:pt x="347" y="0"/>
                    <a:pt x="119" y="13"/>
                    <a:pt x="11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6471250" y="3231700"/>
              <a:ext cx="18100" cy="15325"/>
            </a:xfrm>
            <a:custGeom>
              <a:avLst/>
              <a:gdLst/>
              <a:ahLst/>
              <a:cxnLst/>
              <a:rect l="l" t="t" r="r" b="b"/>
              <a:pathLst>
                <a:path w="724" h="613" extrusionOk="0">
                  <a:moveTo>
                    <a:pt x="111" y="1"/>
                  </a:moveTo>
                  <a:cubicBezTo>
                    <a:pt x="44" y="69"/>
                    <a:pt x="1" y="304"/>
                    <a:pt x="143" y="347"/>
                  </a:cubicBezTo>
                  <a:cubicBezTo>
                    <a:pt x="285" y="390"/>
                    <a:pt x="588" y="613"/>
                    <a:pt x="644" y="594"/>
                  </a:cubicBezTo>
                  <a:cubicBezTo>
                    <a:pt x="698" y="576"/>
                    <a:pt x="723" y="471"/>
                    <a:pt x="562" y="261"/>
                  </a:cubicBezTo>
                  <a:cubicBezTo>
                    <a:pt x="403" y="50"/>
                    <a:pt x="111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8"/>
            <p:cNvSpPr/>
            <p:nvPr/>
          </p:nvSpPr>
          <p:spPr>
            <a:xfrm>
              <a:off x="5852025" y="3232350"/>
              <a:ext cx="21075" cy="22475"/>
            </a:xfrm>
            <a:custGeom>
              <a:avLst/>
              <a:gdLst/>
              <a:ahLst/>
              <a:cxnLst/>
              <a:rect l="l" t="t" r="r" b="b"/>
              <a:pathLst>
                <a:path w="843" h="899" extrusionOk="0">
                  <a:moveTo>
                    <a:pt x="123" y="0"/>
                  </a:moveTo>
                  <a:cubicBezTo>
                    <a:pt x="61" y="112"/>
                    <a:pt x="0" y="370"/>
                    <a:pt x="284" y="458"/>
                  </a:cubicBezTo>
                  <a:cubicBezTo>
                    <a:pt x="568" y="544"/>
                    <a:pt x="814" y="898"/>
                    <a:pt x="828" y="815"/>
                  </a:cubicBezTo>
                  <a:cubicBezTo>
                    <a:pt x="842" y="734"/>
                    <a:pt x="841" y="408"/>
                    <a:pt x="680" y="235"/>
                  </a:cubicBezTo>
                  <a:cubicBezTo>
                    <a:pt x="519" y="62"/>
                    <a:pt x="123" y="0"/>
                    <a:pt x="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8"/>
            <p:cNvSpPr/>
            <p:nvPr/>
          </p:nvSpPr>
          <p:spPr>
            <a:xfrm>
              <a:off x="5897875" y="3235300"/>
              <a:ext cx="21600" cy="18075"/>
            </a:xfrm>
            <a:custGeom>
              <a:avLst/>
              <a:gdLst/>
              <a:ahLst/>
              <a:cxnLst/>
              <a:rect l="l" t="t" r="r" b="b"/>
              <a:pathLst>
                <a:path w="864" h="723" extrusionOk="0">
                  <a:moveTo>
                    <a:pt x="37" y="0"/>
                  </a:moveTo>
                  <a:cubicBezTo>
                    <a:pt x="1" y="123"/>
                    <a:pt x="37" y="413"/>
                    <a:pt x="186" y="432"/>
                  </a:cubicBezTo>
                  <a:cubicBezTo>
                    <a:pt x="334" y="450"/>
                    <a:pt x="699" y="635"/>
                    <a:pt x="736" y="680"/>
                  </a:cubicBezTo>
                  <a:cubicBezTo>
                    <a:pt x="772" y="723"/>
                    <a:pt x="863" y="560"/>
                    <a:pt x="710" y="325"/>
                  </a:cubicBezTo>
                  <a:cubicBezTo>
                    <a:pt x="557" y="93"/>
                    <a:pt x="37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8"/>
            <p:cNvSpPr/>
            <p:nvPr/>
          </p:nvSpPr>
          <p:spPr>
            <a:xfrm>
              <a:off x="5916575" y="3221975"/>
              <a:ext cx="18250" cy="24575"/>
            </a:xfrm>
            <a:custGeom>
              <a:avLst/>
              <a:gdLst/>
              <a:ahLst/>
              <a:cxnLst/>
              <a:rect l="l" t="t" r="r" b="b"/>
              <a:pathLst>
                <a:path w="730" h="983" extrusionOk="0">
                  <a:moveTo>
                    <a:pt x="7" y="93"/>
                  </a:moveTo>
                  <a:cubicBezTo>
                    <a:pt x="1" y="198"/>
                    <a:pt x="48" y="482"/>
                    <a:pt x="222" y="495"/>
                  </a:cubicBezTo>
                  <a:cubicBezTo>
                    <a:pt x="398" y="509"/>
                    <a:pt x="706" y="983"/>
                    <a:pt x="717" y="724"/>
                  </a:cubicBezTo>
                  <a:cubicBezTo>
                    <a:pt x="729" y="465"/>
                    <a:pt x="562" y="149"/>
                    <a:pt x="396" y="75"/>
                  </a:cubicBezTo>
                  <a:cubicBezTo>
                    <a:pt x="229" y="0"/>
                    <a:pt x="7" y="93"/>
                    <a:pt x="7" y="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5633925" y="3220300"/>
              <a:ext cx="14200" cy="30125"/>
            </a:xfrm>
            <a:custGeom>
              <a:avLst/>
              <a:gdLst/>
              <a:ahLst/>
              <a:cxnLst/>
              <a:rect l="l" t="t" r="r" b="b"/>
              <a:pathLst>
                <a:path w="568" h="1205" extrusionOk="0">
                  <a:moveTo>
                    <a:pt x="185" y="0"/>
                  </a:moveTo>
                  <a:cubicBezTo>
                    <a:pt x="112" y="93"/>
                    <a:pt x="0" y="433"/>
                    <a:pt x="112" y="551"/>
                  </a:cubicBezTo>
                  <a:cubicBezTo>
                    <a:pt x="222" y="667"/>
                    <a:pt x="228" y="1205"/>
                    <a:pt x="314" y="1106"/>
                  </a:cubicBezTo>
                  <a:cubicBezTo>
                    <a:pt x="402" y="1007"/>
                    <a:pt x="568" y="661"/>
                    <a:pt x="475" y="390"/>
                  </a:cubicBezTo>
                  <a:cubicBezTo>
                    <a:pt x="383" y="117"/>
                    <a:pt x="185" y="0"/>
                    <a:pt x="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8"/>
            <p:cNvSpPr/>
            <p:nvPr/>
          </p:nvSpPr>
          <p:spPr>
            <a:xfrm>
              <a:off x="5683350" y="3223850"/>
              <a:ext cx="20075" cy="27225"/>
            </a:xfrm>
            <a:custGeom>
              <a:avLst/>
              <a:gdLst/>
              <a:ahLst/>
              <a:cxnLst/>
              <a:rect l="l" t="t" r="r" b="b"/>
              <a:pathLst>
                <a:path w="803" h="1089" extrusionOk="0">
                  <a:moveTo>
                    <a:pt x="167" y="112"/>
                  </a:moveTo>
                  <a:cubicBezTo>
                    <a:pt x="98" y="291"/>
                    <a:pt x="1" y="501"/>
                    <a:pt x="186" y="555"/>
                  </a:cubicBezTo>
                  <a:cubicBezTo>
                    <a:pt x="371" y="611"/>
                    <a:pt x="717" y="1088"/>
                    <a:pt x="760" y="901"/>
                  </a:cubicBezTo>
                  <a:cubicBezTo>
                    <a:pt x="803" y="716"/>
                    <a:pt x="792" y="291"/>
                    <a:pt x="591" y="145"/>
                  </a:cubicBezTo>
                  <a:cubicBezTo>
                    <a:pt x="390" y="0"/>
                    <a:pt x="167" y="112"/>
                    <a:pt x="16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8"/>
            <p:cNvSpPr/>
            <p:nvPr/>
          </p:nvSpPr>
          <p:spPr>
            <a:xfrm>
              <a:off x="6589800" y="2188700"/>
              <a:ext cx="100900" cy="82200"/>
            </a:xfrm>
            <a:custGeom>
              <a:avLst/>
              <a:gdLst/>
              <a:ahLst/>
              <a:cxnLst/>
              <a:rect l="l" t="t" r="r" b="b"/>
              <a:pathLst>
                <a:path w="4036" h="3288" extrusionOk="0">
                  <a:moveTo>
                    <a:pt x="3064" y="271"/>
                  </a:moveTo>
                  <a:cubicBezTo>
                    <a:pt x="2841" y="147"/>
                    <a:pt x="1149" y="1099"/>
                    <a:pt x="605" y="1927"/>
                  </a:cubicBezTo>
                  <a:cubicBezTo>
                    <a:pt x="245" y="2475"/>
                    <a:pt x="74" y="2997"/>
                    <a:pt x="1" y="3287"/>
                  </a:cubicBezTo>
                  <a:cubicBezTo>
                    <a:pt x="139" y="3148"/>
                    <a:pt x="787" y="1437"/>
                    <a:pt x="2141" y="837"/>
                  </a:cubicBezTo>
                  <a:cubicBezTo>
                    <a:pt x="4036" y="0"/>
                    <a:pt x="2603" y="1491"/>
                    <a:pt x="3476" y="2340"/>
                  </a:cubicBezTo>
                  <a:cubicBezTo>
                    <a:pt x="3698" y="2555"/>
                    <a:pt x="3977" y="2598"/>
                    <a:pt x="3977" y="2598"/>
                  </a:cubicBezTo>
                  <a:cubicBezTo>
                    <a:pt x="3867" y="2547"/>
                    <a:pt x="3675" y="2440"/>
                    <a:pt x="3632" y="2310"/>
                  </a:cubicBezTo>
                  <a:cubicBezTo>
                    <a:pt x="3570" y="2124"/>
                    <a:pt x="3286" y="394"/>
                    <a:pt x="3064" y="27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8"/>
            <p:cNvSpPr/>
            <p:nvPr/>
          </p:nvSpPr>
          <p:spPr>
            <a:xfrm>
              <a:off x="6691075" y="2198850"/>
              <a:ext cx="95800" cy="84675"/>
            </a:xfrm>
            <a:custGeom>
              <a:avLst/>
              <a:gdLst/>
              <a:ahLst/>
              <a:cxnLst/>
              <a:rect l="l" t="t" r="r" b="b"/>
              <a:pathLst>
                <a:path w="3832" h="3387" extrusionOk="0">
                  <a:moveTo>
                    <a:pt x="2077" y="805"/>
                  </a:moveTo>
                  <a:cubicBezTo>
                    <a:pt x="1286" y="1237"/>
                    <a:pt x="1" y="2226"/>
                    <a:pt x="1" y="2226"/>
                  </a:cubicBezTo>
                  <a:cubicBezTo>
                    <a:pt x="1" y="2226"/>
                    <a:pt x="1481" y="2543"/>
                    <a:pt x="2069" y="2966"/>
                  </a:cubicBezTo>
                  <a:cubicBezTo>
                    <a:pt x="2658" y="3387"/>
                    <a:pt x="2543" y="3339"/>
                    <a:pt x="2658" y="3387"/>
                  </a:cubicBezTo>
                  <a:cubicBezTo>
                    <a:pt x="2658" y="3387"/>
                    <a:pt x="3189" y="2374"/>
                    <a:pt x="3511" y="1484"/>
                  </a:cubicBezTo>
                  <a:cubicBezTo>
                    <a:pt x="3832" y="594"/>
                    <a:pt x="3733" y="1"/>
                    <a:pt x="3733" y="1"/>
                  </a:cubicBezTo>
                  <a:cubicBezTo>
                    <a:pt x="3733" y="1"/>
                    <a:pt x="2868" y="372"/>
                    <a:pt x="2077" y="805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8"/>
            <p:cNvSpPr/>
            <p:nvPr/>
          </p:nvSpPr>
          <p:spPr>
            <a:xfrm>
              <a:off x="6781425" y="2394675"/>
              <a:ext cx="60875" cy="98700"/>
            </a:xfrm>
            <a:custGeom>
              <a:avLst/>
              <a:gdLst/>
              <a:ahLst/>
              <a:cxnLst/>
              <a:rect l="l" t="t" r="r" b="b"/>
              <a:pathLst>
                <a:path w="2435" h="3948" extrusionOk="0">
                  <a:moveTo>
                    <a:pt x="644" y="2693"/>
                  </a:moveTo>
                  <a:cubicBezTo>
                    <a:pt x="717" y="3281"/>
                    <a:pt x="1093" y="3710"/>
                    <a:pt x="1392" y="3948"/>
                  </a:cubicBezTo>
                  <a:cubicBezTo>
                    <a:pt x="1406" y="3822"/>
                    <a:pt x="1475" y="3680"/>
                    <a:pt x="1637" y="3508"/>
                  </a:cubicBezTo>
                  <a:cubicBezTo>
                    <a:pt x="1884" y="3245"/>
                    <a:pt x="2141" y="3120"/>
                    <a:pt x="2435" y="3087"/>
                  </a:cubicBezTo>
                  <a:cubicBezTo>
                    <a:pt x="1789" y="2257"/>
                    <a:pt x="774" y="991"/>
                    <a:pt x="774" y="991"/>
                  </a:cubicBezTo>
                  <a:cubicBezTo>
                    <a:pt x="415" y="514"/>
                    <a:pt x="250" y="260"/>
                    <a:pt x="224" y="0"/>
                  </a:cubicBezTo>
                  <a:cubicBezTo>
                    <a:pt x="140" y="147"/>
                    <a:pt x="55" y="342"/>
                    <a:pt x="37" y="556"/>
                  </a:cubicBezTo>
                  <a:cubicBezTo>
                    <a:pt x="1" y="1013"/>
                    <a:pt x="545" y="1903"/>
                    <a:pt x="644" y="269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05" name="Google Shape;505;p28"/>
          <p:cNvGrpSpPr/>
          <p:nvPr/>
        </p:nvGrpSpPr>
        <p:grpSpPr>
          <a:xfrm flipH="1">
            <a:off x="9827074" y="4515103"/>
            <a:ext cx="1847052" cy="2459071"/>
            <a:chOff x="6876375" y="3105800"/>
            <a:chExt cx="1138375" cy="1515575"/>
          </a:xfrm>
        </p:grpSpPr>
        <p:sp>
          <p:nvSpPr>
            <p:cNvPr id="506" name="Google Shape;506;p28"/>
            <p:cNvSpPr/>
            <p:nvPr/>
          </p:nvSpPr>
          <p:spPr>
            <a:xfrm>
              <a:off x="6876375" y="3105800"/>
              <a:ext cx="1138325" cy="1515575"/>
            </a:xfrm>
            <a:custGeom>
              <a:avLst/>
              <a:gdLst/>
              <a:ahLst/>
              <a:cxnLst/>
              <a:rect l="l" t="t" r="r" b="b"/>
              <a:pathLst>
                <a:path w="45533" h="60623" extrusionOk="0">
                  <a:moveTo>
                    <a:pt x="38684" y="14816"/>
                  </a:moveTo>
                  <a:cubicBezTo>
                    <a:pt x="38684" y="14816"/>
                    <a:pt x="39016" y="13781"/>
                    <a:pt x="39783" y="12971"/>
                  </a:cubicBezTo>
                  <a:cubicBezTo>
                    <a:pt x="40550" y="12159"/>
                    <a:pt x="41876" y="11338"/>
                    <a:pt x="42794" y="10264"/>
                  </a:cubicBezTo>
                  <a:cubicBezTo>
                    <a:pt x="43715" y="9191"/>
                    <a:pt x="45139" y="7373"/>
                    <a:pt x="45337" y="5840"/>
                  </a:cubicBezTo>
                  <a:cubicBezTo>
                    <a:pt x="45533" y="4305"/>
                    <a:pt x="45085" y="2104"/>
                    <a:pt x="44941" y="2049"/>
                  </a:cubicBezTo>
                  <a:cubicBezTo>
                    <a:pt x="44799" y="1994"/>
                    <a:pt x="44921" y="2411"/>
                    <a:pt x="44941" y="3144"/>
                  </a:cubicBezTo>
                  <a:cubicBezTo>
                    <a:pt x="44964" y="3878"/>
                    <a:pt x="44964" y="5500"/>
                    <a:pt x="44799" y="6103"/>
                  </a:cubicBezTo>
                  <a:cubicBezTo>
                    <a:pt x="44635" y="6704"/>
                    <a:pt x="44417" y="7165"/>
                    <a:pt x="44196" y="7253"/>
                  </a:cubicBezTo>
                  <a:cubicBezTo>
                    <a:pt x="43978" y="7341"/>
                    <a:pt x="43046" y="4141"/>
                    <a:pt x="42893" y="4044"/>
                  </a:cubicBezTo>
                  <a:cubicBezTo>
                    <a:pt x="42740" y="3945"/>
                    <a:pt x="43035" y="4789"/>
                    <a:pt x="43233" y="5642"/>
                  </a:cubicBezTo>
                  <a:cubicBezTo>
                    <a:pt x="43431" y="6497"/>
                    <a:pt x="43737" y="7845"/>
                    <a:pt x="43562" y="8216"/>
                  </a:cubicBezTo>
                  <a:cubicBezTo>
                    <a:pt x="43386" y="8590"/>
                    <a:pt x="42171" y="9893"/>
                    <a:pt x="42061" y="9893"/>
                  </a:cubicBezTo>
                  <a:cubicBezTo>
                    <a:pt x="41951" y="9893"/>
                    <a:pt x="42072" y="9531"/>
                    <a:pt x="42083" y="8754"/>
                  </a:cubicBezTo>
                  <a:cubicBezTo>
                    <a:pt x="42094" y="7975"/>
                    <a:pt x="42029" y="5446"/>
                    <a:pt x="42029" y="5446"/>
                  </a:cubicBezTo>
                  <a:cubicBezTo>
                    <a:pt x="42029" y="5446"/>
                    <a:pt x="42072" y="5302"/>
                    <a:pt x="42335" y="4459"/>
                  </a:cubicBezTo>
                  <a:cubicBezTo>
                    <a:pt x="42598" y="3616"/>
                    <a:pt x="42675" y="2235"/>
                    <a:pt x="42554" y="2170"/>
                  </a:cubicBezTo>
                  <a:cubicBezTo>
                    <a:pt x="42434" y="2104"/>
                    <a:pt x="42542" y="2444"/>
                    <a:pt x="42270" y="3331"/>
                  </a:cubicBezTo>
                  <a:cubicBezTo>
                    <a:pt x="41995" y="4218"/>
                    <a:pt x="41919" y="4328"/>
                    <a:pt x="41865" y="4427"/>
                  </a:cubicBezTo>
                  <a:cubicBezTo>
                    <a:pt x="41809" y="4526"/>
                    <a:pt x="41809" y="4207"/>
                    <a:pt x="41579" y="3495"/>
                  </a:cubicBezTo>
                  <a:cubicBezTo>
                    <a:pt x="41349" y="2784"/>
                    <a:pt x="40254" y="88"/>
                    <a:pt x="40112" y="45"/>
                  </a:cubicBezTo>
                  <a:cubicBezTo>
                    <a:pt x="39968" y="1"/>
                    <a:pt x="40791" y="2006"/>
                    <a:pt x="41097" y="3297"/>
                  </a:cubicBezTo>
                  <a:cubicBezTo>
                    <a:pt x="41404" y="4591"/>
                    <a:pt x="41534" y="6715"/>
                    <a:pt x="41546" y="6770"/>
                  </a:cubicBezTo>
                  <a:cubicBezTo>
                    <a:pt x="41557" y="6826"/>
                    <a:pt x="41437" y="6891"/>
                    <a:pt x="41021" y="6628"/>
                  </a:cubicBezTo>
                  <a:cubicBezTo>
                    <a:pt x="40605" y="6365"/>
                    <a:pt x="39345" y="5270"/>
                    <a:pt x="39290" y="5149"/>
                  </a:cubicBezTo>
                  <a:cubicBezTo>
                    <a:pt x="39235" y="5028"/>
                    <a:pt x="39246" y="5455"/>
                    <a:pt x="39849" y="6376"/>
                  </a:cubicBezTo>
                  <a:cubicBezTo>
                    <a:pt x="40451" y="7296"/>
                    <a:pt x="41174" y="7647"/>
                    <a:pt x="41349" y="7998"/>
                  </a:cubicBezTo>
                  <a:cubicBezTo>
                    <a:pt x="41525" y="8347"/>
                    <a:pt x="41475" y="9947"/>
                    <a:pt x="41212" y="10462"/>
                  </a:cubicBezTo>
                  <a:cubicBezTo>
                    <a:pt x="40949" y="10977"/>
                    <a:pt x="39290" y="12411"/>
                    <a:pt x="39235" y="12456"/>
                  </a:cubicBezTo>
                  <a:cubicBezTo>
                    <a:pt x="39180" y="12499"/>
                    <a:pt x="39378" y="11655"/>
                    <a:pt x="39147" y="10910"/>
                  </a:cubicBezTo>
                  <a:cubicBezTo>
                    <a:pt x="38917" y="10165"/>
                    <a:pt x="37975" y="8907"/>
                    <a:pt x="37844" y="8885"/>
                  </a:cubicBezTo>
                  <a:cubicBezTo>
                    <a:pt x="37713" y="8862"/>
                    <a:pt x="37844" y="8950"/>
                    <a:pt x="38150" y="9542"/>
                  </a:cubicBezTo>
                  <a:cubicBezTo>
                    <a:pt x="38458" y="10133"/>
                    <a:pt x="38719" y="11338"/>
                    <a:pt x="38238" y="12631"/>
                  </a:cubicBezTo>
                  <a:cubicBezTo>
                    <a:pt x="37756" y="13923"/>
                    <a:pt x="37702" y="14285"/>
                    <a:pt x="37702" y="14285"/>
                  </a:cubicBezTo>
                  <a:cubicBezTo>
                    <a:pt x="37702" y="14285"/>
                    <a:pt x="37636" y="14274"/>
                    <a:pt x="37394" y="14240"/>
                  </a:cubicBezTo>
                  <a:cubicBezTo>
                    <a:pt x="37153" y="14208"/>
                    <a:pt x="35730" y="14285"/>
                    <a:pt x="35730" y="14285"/>
                  </a:cubicBezTo>
                  <a:cubicBezTo>
                    <a:pt x="35730" y="14285"/>
                    <a:pt x="34579" y="12926"/>
                    <a:pt x="34317" y="12303"/>
                  </a:cubicBezTo>
                  <a:cubicBezTo>
                    <a:pt x="34054" y="11677"/>
                    <a:pt x="34317" y="9279"/>
                    <a:pt x="34317" y="9279"/>
                  </a:cubicBezTo>
                  <a:cubicBezTo>
                    <a:pt x="34317" y="9279"/>
                    <a:pt x="34086" y="9575"/>
                    <a:pt x="33769" y="10397"/>
                  </a:cubicBezTo>
                  <a:cubicBezTo>
                    <a:pt x="33451" y="11218"/>
                    <a:pt x="33638" y="12982"/>
                    <a:pt x="33638" y="12982"/>
                  </a:cubicBezTo>
                  <a:cubicBezTo>
                    <a:pt x="33638" y="12982"/>
                    <a:pt x="32324" y="12543"/>
                    <a:pt x="31185" y="12204"/>
                  </a:cubicBezTo>
                  <a:cubicBezTo>
                    <a:pt x="30044" y="11864"/>
                    <a:pt x="28194" y="11054"/>
                    <a:pt x="27866" y="10505"/>
                  </a:cubicBezTo>
                  <a:cubicBezTo>
                    <a:pt x="27537" y="9958"/>
                    <a:pt x="27515" y="9323"/>
                    <a:pt x="27974" y="8578"/>
                  </a:cubicBezTo>
                  <a:cubicBezTo>
                    <a:pt x="28435" y="7834"/>
                    <a:pt x="29727" y="7877"/>
                    <a:pt x="30407" y="7089"/>
                  </a:cubicBezTo>
                  <a:cubicBezTo>
                    <a:pt x="31086" y="6299"/>
                    <a:pt x="31228" y="5795"/>
                    <a:pt x="31228" y="5795"/>
                  </a:cubicBezTo>
                  <a:cubicBezTo>
                    <a:pt x="31228" y="5795"/>
                    <a:pt x="31194" y="5861"/>
                    <a:pt x="30593" y="6322"/>
                  </a:cubicBezTo>
                  <a:cubicBezTo>
                    <a:pt x="29990" y="6781"/>
                    <a:pt x="28971" y="7033"/>
                    <a:pt x="27898" y="7690"/>
                  </a:cubicBezTo>
                  <a:cubicBezTo>
                    <a:pt x="27603" y="7872"/>
                    <a:pt x="27413" y="7999"/>
                    <a:pt x="27288" y="8098"/>
                  </a:cubicBezTo>
                  <a:cubicBezTo>
                    <a:pt x="27132" y="7865"/>
                    <a:pt x="26918" y="7401"/>
                    <a:pt x="26660" y="6486"/>
                  </a:cubicBezTo>
                  <a:cubicBezTo>
                    <a:pt x="26568" y="6162"/>
                    <a:pt x="26491" y="5849"/>
                    <a:pt x="26427" y="5553"/>
                  </a:cubicBezTo>
                  <a:cubicBezTo>
                    <a:pt x="26904" y="4880"/>
                    <a:pt x="27481" y="4339"/>
                    <a:pt x="27481" y="4339"/>
                  </a:cubicBezTo>
                  <a:cubicBezTo>
                    <a:pt x="27481" y="4339"/>
                    <a:pt x="27351" y="4339"/>
                    <a:pt x="26671" y="4886"/>
                  </a:cubicBezTo>
                  <a:cubicBezTo>
                    <a:pt x="26563" y="4974"/>
                    <a:pt x="26456" y="5076"/>
                    <a:pt x="26352" y="5184"/>
                  </a:cubicBezTo>
                  <a:cubicBezTo>
                    <a:pt x="26091" y="3814"/>
                    <a:pt x="26091" y="2763"/>
                    <a:pt x="26091" y="2104"/>
                  </a:cubicBezTo>
                  <a:cubicBezTo>
                    <a:pt x="26091" y="1250"/>
                    <a:pt x="26288" y="725"/>
                    <a:pt x="26288" y="725"/>
                  </a:cubicBezTo>
                  <a:cubicBezTo>
                    <a:pt x="26288" y="725"/>
                    <a:pt x="25411" y="1623"/>
                    <a:pt x="25544" y="3463"/>
                  </a:cubicBezTo>
                  <a:cubicBezTo>
                    <a:pt x="25599" y="4261"/>
                    <a:pt x="25705" y="5084"/>
                    <a:pt x="25832" y="5816"/>
                  </a:cubicBezTo>
                  <a:cubicBezTo>
                    <a:pt x="25560" y="6192"/>
                    <a:pt x="25379" y="6508"/>
                    <a:pt x="25379" y="6508"/>
                  </a:cubicBezTo>
                  <a:cubicBezTo>
                    <a:pt x="25379" y="6508"/>
                    <a:pt x="25379" y="6529"/>
                    <a:pt x="25249" y="6200"/>
                  </a:cubicBezTo>
                  <a:cubicBezTo>
                    <a:pt x="25116" y="5872"/>
                    <a:pt x="24985" y="3682"/>
                    <a:pt x="25006" y="3484"/>
                  </a:cubicBezTo>
                  <a:cubicBezTo>
                    <a:pt x="25028" y="3286"/>
                    <a:pt x="24765" y="6508"/>
                    <a:pt x="25116" y="7888"/>
                  </a:cubicBezTo>
                  <a:cubicBezTo>
                    <a:pt x="25467" y="9267"/>
                    <a:pt x="26583" y="10757"/>
                    <a:pt x="27591" y="11590"/>
                  </a:cubicBezTo>
                  <a:cubicBezTo>
                    <a:pt x="28599" y="12422"/>
                    <a:pt x="31775" y="13057"/>
                    <a:pt x="32675" y="13342"/>
                  </a:cubicBezTo>
                  <a:cubicBezTo>
                    <a:pt x="33573" y="13626"/>
                    <a:pt x="34536" y="14612"/>
                    <a:pt x="34536" y="14612"/>
                  </a:cubicBezTo>
                  <a:cubicBezTo>
                    <a:pt x="34536" y="14612"/>
                    <a:pt x="34163" y="14722"/>
                    <a:pt x="33660" y="14679"/>
                  </a:cubicBezTo>
                  <a:cubicBezTo>
                    <a:pt x="33156" y="14634"/>
                    <a:pt x="32915" y="14328"/>
                    <a:pt x="31491" y="13671"/>
                  </a:cubicBezTo>
                  <a:cubicBezTo>
                    <a:pt x="30067" y="13014"/>
                    <a:pt x="28643" y="13255"/>
                    <a:pt x="28030" y="13363"/>
                  </a:cubicBezTo>
                  <a:cubicBezTo>
                    <a:pt x="27416" y="13473"/>
                    <a:pt x="29761" y="16167"/>
                    <a:pt x="31009" y="16408"/>
                  </a:cubicBezTo>
                  <a:cubicBezTo>
                    <a:pt x="32258" y="16649"/>
                    <a:pt x="32171" y="16475"/>
                    <a:pt x="32675" y="16496"/>
                  </a:cubicBezTo>
                  <a:cubicBezTo>
                    <a:pt x="33179" y="16518"/>
                    <a:pt x="33266" y="16912"/>
                    <a:pt x="33266" y="16912"/>
                  </a:cubicBezTo>
                  <a:cubicBezTo>
                    <a:pt x="33266" y="16912"/>
                    <a:pt x="33287" y="17000"/>
                    <a:pt x="33091" y="17701"/>
                  </a:cubicBezTo>
                  <a:cubicBezTo>
                    <a:pt x="32893" y="18402"/>
                    <a:pt x="32893" y="18993"/>
                    <a:pt x="32521" y="21293"/>
                  </a:cubicBezTo>
                  <a:cubicBezTo>
                    <a:pt x="32148" y="23593"/>
                    <a:pt x="31622" y="24338"/>
                    <a:pt x="31491" y="24383"/>
                  </a:cubicBezTo>
                  <a:cubicBezTo>
                    <a:pt x="31360" y="24426"/>
                    <a:pt x="26255" y="25434"/>
                    <a:pt x="23014" y="25434"/>
                  </a:cubicBezTo>
                  <a:cubicBezTo>
                    <a:pt x="19771" y="25434"/>
                    <a:pt x="19486" y="24448"/>
                    <a:pt x="13527" y="24360"/>
                  </a:cubicBezTo>
                  <a:cubicBezTo>
                    <a:pt x="7569" y="24273"/>
                    <a:pt x="8073" y="26244"/>
                    <a:pt x="6167" y="28305"/>
                  </a:cubicBezTo>
                  <a:cubicBezTo>
                    <a:pt x="4261" y="30364"/>
                    <a:pt x="4569" y="32774"/>
                    <a:pt x="4569" y="33035"/>
                  </a:cubicBezTo>
                  <a:cubicBezTo>
                    <a:pt x="4569" y="33298"/>
                    <a:pt x="4393" y="34043"/>
                    <a:pt x="4305" y="34196"/>
                  </a:cubicBezTo>
                  <a:cubicBezTo>
                    <a:pt x="4218" y="34351"/>
                    <a:pt x="4458" y="34196"/>
                    <a:pt x="4656" y="34000"/>
                  </a:cubicBezTo>
                  <a:cubicBezTo>
                    <a:pt x="4852" y="33802"/>
                    <a:pt x="4722" y="34000"/>
                    <a:pt x="4612" y="34898"/>
                  </a:cubicBezTo>
                  <a:cubicBezTo>
                    <a:pt x="4502" y="35796"/>
                    <a:pt x="3604" y="37900"/>
                    <a:pt x="3407" y="38184"/>
                  </a:cubicBezTo>
                  <a:cubicBezTo>
                    <a:pt x="3210" y="38469"/>
                    <a:pt x="5149" y="36624"/>
                    <a:pt x="5176" y="36601"/>
                  </a:cubicBezTo>
                  <a:cubicBezTo>
                    <a:pt x="5203" y="36579"/>
                    <a:pt x="5154" y="36984"/>
                    <a:pt x="5132" y="37029"/>
                  </a:cubicBezTo>
                  <a:cubicBezTo>
                    <a:pt x="5111" y="37072"/>
                    <a:pt x="5199" y="36995"/>
                    <a:pt x="5411" y="36804"/>
                  </a:cubicBezTo>
                  <a:cubicBezTo>
                    <a:pt x="5624" y="36613"/>
                    <a:pt x="6025" y="35310"/>
                    <a:pt x="6090" y="35155"/>
                  </a:cubicBezTo>
                  <a:cubicBezTo>
                    <a:pt x="6155" y="35002"/>
                    <a:pt x="6813" y="37806"/>
                    <a:pt x="6135" y="41026"/>
                  </a:cubicBezTo>
                  <a:cubicBezTo>
                    <a:pt x="5455" y="44246"/>
                    <a:pt x="3505" y="44882"/>
                    <a:pt x="3002" y="45430"/>
                  </a:cubicBezTo>
                  <a:cubicBezTo>
                    <a:pt x="2498" y="45977"/>
                    <a:pt x="2366" y="46678"/>
                    <a:pt x="2125" y="49023"/>
                  </a:cubicBezTo>
                  <a:cubicBezTo>
                    <a:pt x="1884" y="51366"/>
                    <a:pt x="548" y="53886"/>
                    <a:pt x="395" y="54214"/>
                  </a:cubicBezTo>
                  <a:cubicBezTo>
                    <a:pt x="241" y="54543"/>
                    <a:pt x="1" y="55923"/>
                    <a:pt x="111" y="56163"/>
                  </a:cubicBezTo>
                  <a:cubicBezTo>
                    <a:pt x="219" y="56404"/>
                    <a:pt x="176" y="56886"/>
                    <a:pt x="286" y="57149"/>
                  </a:cubicBezTo>
                  <a:cubicBezTo>
                    <a:pt x="395" y="57412"/>
                    <a:pt x="702" y="57128"/>
                    <a:pt x="833" y="56996"/>
                  </a:cubicBezTo>
                  <a:cubicBezTo>
                    <a:pt x="964" y="56865"/>
                    <a:pt x="811" y="57653"/>
                    <a:pt x="921" y="58179"/>
                  </a:cubicBezTo>
                  <a:cubicBezTo>
                    <a:pt x="1031" y="58706"/>
                    <a:pt x="1578" y="58967"/>
                    <a:pt x="2060" y="59055"/>
                  </a:cubicBezTo>
                  <a:cubicBezTo>
                    <a:pt x="2541" y="59143"/>
                    <a:pt x="3068" y="59296"/>
                    <a:pt x="3155" y="59143"/>
                  </a:cubicBezTo>
                  <a:cubicBezTo>
                    <a:pt x="3243" y="58990"/>
                    <a:pt x="3396" y="59143"/>
                    <a:pt x="3769" y="59012"/>
                  </a:cubicBezTo>
                  <a:cubicBezTo>
                    <a:pt x="4141" y="58880"/>
                    <a:pt x="2498" y="56931"/>
                    <a:pt x="2323" y="56427"/>
                  </a:cubicBezTo>
                  <a:cubicBezTo>
                    <a:pt x="2147" y="55923"/>
                    <a:pt x="3594" y="50292"/>
                    <a:pt x="4184" y="49284"/>
                  </a:cubicBezTo>
                  <a:cubicBezTo>
                    <a:pt x="4776" y="48278"/>
                    <a:pt x="6835" y="45276"/>
                    <a:pt x="6835" y="45276"/>
                  </a:cubicBezTo>
                  <a:cubicBezTo>
                    <a:pt x="6835" y="45276"/>
                    <a:pt x="6200" y="46721"/>
                    <a:pt x="6069" y="47446"/>
                  </a:cubicBezTo>
                  <a:cubicBezTo>
                    <a:pt x="5937" y="48168"/>
                    <a:pt x="6441" y="49395"/>
                    <a:pt x="7537" y="52331"/>
                  </a:cubicBezTo>
                  <a:cubicBezTo>
                    <a:pt x="8632" y="55266"/>
                    <a:pt x="8939" y="56449"/>
                    <a:pt x="9092" y="57018"/>
                  </a:cubicBezTo>
                  <a:cubicBezTo>
                    <a:pt x="9245" y="57588"/>
                    <a:pt x="9398" y="58562"/>
                    <a:pt x="9551" y="58837"/>
                  </a:cubicBezTo>
                  <a:cubicBezTo>
                    <a:pt x="9706" y="59111"/>
                    <a:pt x="10012" y="58738"/>
                    <a:pt x="10055" y="58650"/>
                  </a:cubicBezTo>
                  <a:cubicBezTo>
                    <a:pt x="10100" y="58562"/>
                    <a:pt x="10208" y="59878"/>
                    <a:pt x="10494" y="60216"/>
                  </a:cubicBezTo>
                  <a:cubicBezTo>
                    <a:pt x="10779" y="60556"/>
                    <a:pt x="12728" y="60623"/>
                    <a:pt x="12937" y="60545"/>
                  </a:cubicBezTo>
                  <a:cubicBezTo>
                    <a:pt x="13145" y="60468"/>
                    <a:pt x="13101" y="60414"/>
                    <a:pt x="13057" y="60349"/>
                  </a:cubicBezTo>
                  <a:cubicBezTo>
                    <a:pt x="13014" y="60283"/>
                    <a:pt x="13145" y="60326"/>
                    <a:pt x="13320" y="60261"/>
                  </a:cubicBezTo>
                  <a:cubicBezTo>
                    <a:pt x="13495" y="60195"/>
                    <a:pt x="12695" y="59548"/>
                    <a:pt x="12465" y="59275"/>
                  </a:cubicBezTo>
                  <a:cubicBezTo>
                    <a:pt x="12235" y="59001"/>
                    <a:pt x="10483" y="55990"/>
                    <a:pt x="10089" y="53667"/>
                  </a:cubicBezTo>
                  <a:cubicBezTo>
                    <a:pt x="9695" y="51345"/>
                    <a:pt x="9213" y="48103"/>
                    <a:pt x="9870" y="46568"/>
                  </a:cubicBezTo>
                  <a:cubicBezTo>
                    <a:pt x="10527" y="45036"/>
                    <a:pt x="15310" y="40978"/>
                    <a:pt x="15180" y="38436"/>
                  </a:cubicBezTo>
                  <a:cubicBezTo>
                    <a:pt x="15310" y="39817"/>
                    <a:pt x="22202" y="38289"/>
                    <a:pt x="24284" y="38989"/>
                  </a:cubicBezTo>
                  <a:cubicBezTo>
                    <a:pt x="26365" y="39691"/>
                    <a:pt x="26869" y="40697"/>
                    <a:pt x="27087" y="41181"/>
                  </a:cubicBezTo>
                  <a:cubicBezTo>
                    <a:pt x="27308" y="41662"/>
                    <a:pt x="26092" y="46701"/>
                    <a:pt x="26081" y="46800"/>
                  </a:cubicBezTo>
                  <a:cubicBezTo>
                    <a:pt x="26070" y="46898"/>
                    <a:pt x="25577" y="47927"/>
                    <a:pt x="25523" y="49023"/>
                  </a:cubicBezTo>
                  <a:cubicBezTo>
                    <a:pt x="25467" y="50119"/>
                    <a:pt x="24044" y="55025"/>
                    <a:pt x="23923" y="55245"/>
                  </a:cubicBezTo>
                  <a:cubicBezTo>
                    <a:pt x="23802" y="55463"/>
                    <a:pt x="23660" y="56120"/>
                    <a:pt x="23802" y="56503"/>
                  </a:cubicBezTo>
                  <a:cubicBezTo>
                    <a:pt x="23945" y="56888"/>
                    <a:pt x="24405" y="56395"/>
                    <a:pt x="24405" y="56395"/>
                  </a:cubicBezTo>
                  <a:cubicBezTo>
                    <a:pt x="24405" y="56395"/>
                    <a:pt x="24449" y="56339"/>
                    <a:pt x="24481" y="56690"/>
                  </a:cubicBezTo>
                  <a:cubicBezTo>
                    <a:pt x="24515" y="57041"/>
                    <a:pt x="24559" y="58738"/>
                    <a:pt x="24888" y="59034"/>
                  </a:cubicBezTo>
                  <a:cubicBezTo>
                    <a:pt x="25217" y="59329"/>
                    <a:pt x="27177" y="59505"/>
                    <a:pt x="27341" y="59341"/>
                  </a:cubicBezTo>
                  <a:cubicBezTo>
                    <a:pt x="27505" y="59176"/>
                    <a:pt x="26979" y="58782"/>
                    <a:pt x="26716" y="58497"/>
                  </a:cubicBezTo>
                  <a:cubicBezTo>
                    <a:pt x="26454" y="58213"/>
                    <a:pt x="26398" y="58069"/>
                    <a:pt x="26367" y="57817"/>
                  </a:cubicBezTo>
                  <a:cubicBezTo>
                    <a:pt x="26333" y="57565"/>
                    <a:pt x="25818" y="56329"/>
                    <a:pt x="25818" y="55803"/>
                  </a:cubicBezTo>
                  <a:cubicBezTo>
                    <a:pt x="25818" y="55277"/>
                    <a:pt x="26497" y="51717"/>
                    <a:pt x="26936" y="50184"/>
                  </a:cubicBezTo>
                  <a:cubicBezTo>
                    <a:pt x="27375" y="48650"/>
                    <a:pt x="27462" y="48607"/>
                    <a:pt x="28162" y="47029"/>
                  </a:cubicBezTo>
                  <a:cubicBezTo>
                    <a:pt x="28864" y="45452"/>
                    <a:pt x="30113" y="42823"/>
                    <a:pt x="30266" y="42779"/>
                  </a:cubicBezTo>
                  <a:cubicBezTo>
                    <a:pt x="30419" y="42736"/>
                    <a:pt x="34954" y="45715"/>
                    <a:pt x="35370" y="46284"/>
                  </a:cubicBezTo>
                  <a:cubicBezTo>
                    <a:pt x="35786" y="46854"/>
                    <a:pt x="37429" y="51147"/>
                    <a:pt x="37627" y="51980"/>
                  </a:cubicBezTo>
                  <a:cubicBezTo>
                    <a:pt x="37823" y="52813"/>
                    <a:pt x="37638" y="53865"/>
                    <a:pt x="37638" y="53865"/>
                  </a:cubicBezTo>
                  <a:cubicBezTo>
                    <a:pt x="37638" y="53865"/>
                    <a:pt x="37593" y="54001"/>
                    <a:pt x="37708" y="54155"/>
                  </a:cubicBezTo>
                  <a:cubicBezTo>
                    <a:pt x="37825" y="54309"/>
                    <a:pt x="38093" y="53985"/>
                    <a:pt x="38093" y="53985"/>
                  </a:cubicBezTo>
                  <a:cubicBezTo>
                    <a:pt x="38093" y="53985"/>
                    <a:pt x="38136" y="54095"/>
                    <a:pt x="38158" y="54511"/>
                  </a:cubicBezTo>
                  <a:cubicBezTo>
                    <a:pt x="38180" y="54927"/>
                    <a:pt x="37829" y="55452"/>
                    <a:pt x="37829" y="56329"/>
                  </a:cubicBezTo>
                  <a:cubicBezTo>
                    <a:pt x="37829" y="57205"/>
                    <a:pt x="38860" y="58278"/>
                    <a:pt x="39144" y="58301"/>
                  </a:cubicBezTo>
                  <a:cubicBezTo>
                    <a:pt x="39429" y="58323"/>
                    <a:pt x="39450" y="58213"/>
                    <a:pt x="39648" y="58213"/>
                  </a:cubicBezTo>
                  <a:cubicBezTo>
                    <a:pt x="39845" y="58213"/>
                    <a:pt x="39911" y="56658"/>
                    <a:pt x="39933" y="56329"/>
                  </a:cubicBezTo>
                  <a:cubicBezTo>
                    <a:pt x="39954" y="56001"/>
                    <a:pt x="39801" y="55519"/>
                    <a:pt x="39735" y="54817"/>
                  </a:cubicBezTo>
                  <a:cubicBezTo>
                    <a:pt x="39670" y="54117"/>
                    <a:pt x="39976" y="53458"/>
                    <a:pt x="40019" y="53065"/>
                  </a:cubicBezTo>
                  <a:cubicBezTo>
                    <a:pt x="40064" y="52671"/>
                    <a:pt x="39888" y="52407"/>
                    <a:pt x="39560" y="51707"/>
                  </a:cubicBezTo>
                  <a:cubicBezTo>
                    <a:pt x="39231" y="51005"/>
                    <a:pt x="38048" y="46932"/>
                    <a:pt x="38093" y="46275"/>
                  </a:cubicBezTo>
                  <a:cubicBezTo>
                    <a:pt x="38136" y="45618"/>
                    <a:pt x="36332" y="43589"/>
                    <a:pt x="35679" y="42683"/>
                  </a:cubicBezTo>
                  <a:cubicBezTo>
                    <a:pt x="30123" y="34968"/>
                    <a:pt x="32357" y="36727"/>
                    <a:pt x="36997" y="32145"/>
                  </a:cubicBezTo>
                  <a:cubicBezTo>
                    <a:pt x="38865" y="30300"/>
                    <a:pt x="39429" y="27238"/>
                    <a:pt x="38991" y="24652"/>
                  </a:cubicBezTo>
                  <a:cubicBezTo>
                    <a:pt x="38552" y="22068"/>
                    <a:pt x="38443" y="22462"/>
                    <a:pt x="38443" y="22462"/>
                  </a:cubicBezTo>
                  <a:cubicBezTo>
                    <a:pt x="38443" y="22462"/>
                    <a:pt x="40503" y="22769"/>
                    <a:pt x="40809" y="22638"/>
                  </a:cubicBezTo>
                  <a:cubicBezTo>
                    <a:pt x="41115" y="22505"/>
                    <a:pt x="41214" y="22155"/>
                    <a:pt x="41214" y="22155"/>
                  </a:cubicBezTo>
                  <a:cubicBezTo>
                    <a:pt x="41214" y="22155"/>
                    <a:pt x="41488" y="22123"/>
                    <a:pt x="41576" y="21871"/>
                  </a:cubicBezTo>
                  <a:cubicBezTo>
                    <a:pt x="41664" y="21619"/>
                    <a:pt x="41423" y="21070"/>
                    <a:pt x="41499" y="20786"/>
                  </a:cubicBezTo>
                  <a:cubicBezTo>
                    <a:pt x="41576" y="20501"/>
                    <a:pt x="41630" y="20249"/>
                    <a:pt x="41346" y="19899"/>
                  </a:cubicBezTo>
                  <a:cubicBezTo>
                    <a:pt x="41061" y="19548"/>
                    <a:pt x="40140" y="18529"/>
                    <a:pt x="40053" y="18256"/>
                  </a:cubicBezTo>
                  <a:cubicBezTo>
                    <a:pt x="39965" y="17982"/>
                    <a:pt x="40185" y="17631"/>
                    <a:pt x="40217" y="16909"/>
                  </a:cubicBezTo>
                  <a:cubicBezTo>
                    <a:pt x="40251" y="16186"/>
                    <a:pt x="40042" y="15977"/>
                    <a:pt x="40042" y="15977"/>
                  </a:cubicBezTo>
                  <a:cubicBezTo>
                    <a:pt x="40042" y="15977"/>
                    <a:pt x="40525" y="15847"/>
                    <a:pt x="41466" y="15232"/>
                  </a:cubicBezTo>
                  <a:cubicBezTo>
                    <a:pt x="42408" y="14620"/>
                    <a:pt x="43986" y="12933"/>
                    <a:pt x="44094" y="12822"/>
                  </a:cubicBezTo>
                  <a:cubicBezTo>
                    <a:pt x="44204" y="12712"/>
                    <a:pt x="42802" y="12888"/>
                    <a:pt x="41072" y="13196"/>
                  </a:cubicBezTo>
                  <a:cubicBezTo>
                    <a:pt x="39341" y="13502"/>
                    <a:pt x="38947" y="14510"/>
                    <a:pt x="38684" y="14816"/>
                  </a:cubicBezTo>
                  <a:close/>
                  <a:moveTo>
                    <a:pt x="26408" y="7953"/>
                  </a:moveTo>
                  <a:cubicBezTo>
                    <a:pt x="26587" y="8299"/>
                    <a:pt x="26746" y="8582"/>
                    <a:pt x="26861" y="8762"/>
                  </a:cubicBezTo>
                  <a:cubicBezTo>
                    <a:pt x="26687" y="9054"/>
                    <a:pt x="26749" y="9078"/>
                    <a:pt x="26387" y="8918"/>
                  </a:cubicBezTo>
                  <a:cubicBezTo>
                    <a:pt x="25993" y="8743"/>
                    <a:pt x="25599" y="7800"/>
                    <a:pt x="25840" y="6727"/>
                  </a:cubicBezTo>
                  <a:cubicBezTo>
                    <a:pt x="25864" y="6620"/>
                    <a:pt x="25899" y="6510"/>
                    <a:pt x="25945" y="6398"/>
                  </a:cubicBezTo>
                  <a:cubicBezTo>
                    <a:pt x="26089" y="7089"/>
                    <a:pt x="26252" y="7650"/>
                    <a:pt x="26408" y="79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7467850" y="4095075"/>
              <a:ext cx="165200" cy="498400"/>
            </a:xfrm>
            <a:custGeom>
              <a:avLst/>
              <a:gdLst/>
              <a:ahLst/>
              <a:cxnLst/>
              <a:rect l="l" t="t" r="r" b="b"/>
              <a:pathLst>
                <a:path w="6608" h="19936" extrusionOk="0">
                  <a:moveTo>
                    <a:pt x="6607" y="3209"/>
                  </a:moveTo>
                  <a:cubicBezTo>
                    <a:pt x="6454" y="3254"/>
                    <a:pt x="5205" y="5882"/>
                    <a:pt x="4503" y="7460"/>
                  </a:cubicBezTo>
                  <a:cubicBezTo>
                    <a:pt x="3803" y="9037"/>
                    <a:pt x="3716" y="9080"/>
                    <a:pt x="3277" y="10615"/>
                  </a:cubicBezTo>
                  <a:cubicBezTo>
                    <a:pt x="2838" y="12147"/>
                    <a:pt x="2160" y="15707"/>
                    <a:pt x="2160" y="16234"/>
                  </a:cubicBezTo>
                  <a:cubicBezTo>
                    <a:pt x="2160" y="16758"/>
                    <a:pt x="2674" y="17996"/>
                    <a:pt x="2708" y="18248"/>
                  </a:cubicBezTo>
                  <a:cubicBezTo>
                    <a:pt x="2741" y="18500"/>
                    <a:pt x="2795" y="18642"/>
                    <a:pt x="3058" y="18927"/>
                  </a:cubicBezTo>
                  <a:cubicBezTo>
                    <a:pt x="3320" y="19211"/>
                    <a:pt x="3846" y="19607"/>
                    <a:pt x="3682" y="19771"/>
                  </a:cubicBezTo>
                  <a:cubicBezTo>
                    <a:pt x="3518" y="19935"/>
                    <a:pt x="1558" y="19760"/>
                    <a:pt x="1229" y="19463"/>
                  </a:cubicBezTo>
                  <a:cubicBezTo>
                    <a:pt x="900" y="19168"/>
                    <a:pt x="856" y="17471"/>
                    <a:pt x="824" y="17120"/>
                  </a:cubicBezTo>
                  <a:cubicBezTo>
                    <a:pt x="790" y="16770"/>
                    <a:pt x="746" y="16824"/>
                    <a:pt x="746" y="16824"/>
                  </a:cubicBezTo>
                  <a:cubicBezTo>
                    <a:pt x="746" y="16824"/>
                    <a:pt x="286" y="17317"/>
                    <a:pt x="144" y="16934"/>
                  </a:cubicBezTo>
                  <a:cubicBezTo>
                    <a:pt x="1" y="16551"/>
                    <a:pt x="144" y="15894"/>
                    <a:pt x="264" y="15674"/>
                  </a:cubicBezTo>
                  <a:cubicBezTo>
                    <a:pt x="385" y="15455"/>
                    <a:pt x="1808" y="10548"/>
                    <a:pt x="1864" y="9454"/>
                  </a:cubicBezTo>
                  <a:cubicBezTo>
                    <a:pt x="1918" y="8358"/>
                    <a:pt x="2411" y="7327"/>
                    <a:pt x="2422" y="7230"/>
                  </a:cubicBezTo>
                  <a:cubicBezTo>
                    <a:pt x="2433" y="7131"/>
                    <a:pt x="3610" y="2008"/>
                    <a:pt x="3430" y="1610"/>
                  </a:cubicBezTo>
                  <a:cubicBezTo>
                    <a:pt x="3248" y="1212"/>
                    <a:pt x="2671" y="535"/>
                    <a:pt x="1929" y="0"/>
                  </a:cubicBezTo>
                  <a:cubicBezTo>
                    <a:pt x="3202" y="771"/>
                    <a:pt x="4331" y="1916"/>
                    <a:pt x="6607" y="3209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8"/>
            <p:cNvSpPr/>
            <p:nvPr/>
          </p:nvSpPr>
          <p:spPr>
            <a:xfrm>
              <a:off x="6956650" y="3792025"/>
              <a:ext cx="91000" cy="275525"/>
            </a:xfrm>
            <a:custGeom>
              <a:avLst/>
              <a:gdLst/>
              <a:ahLst/>
              <a:cxnLst/>
              <a:rect l="l" t="t" r="r" b="b"/>
              <a:pathLst>
                <a:path w="3640" h="11021" extrusionOk="0">
                  <a:moveTo>
                    <a:pt x="2887" y="7701"/>
                  </a:moveTo>
                  <a:cubicBezTo>
                    <a:pt x="2884" y="7701"/>
                    <a:pt x="2882" y="7703"/>
                    <a:pt x="2881" y="7707"/>
                  </a:cubicBezTo>
                  <a:cubicBezTo>
                    <a:pt x="2814" y="7861"/>
                    <a:pt x="2415" y="9164"/>
                    <a:pt x="2201" y="9355"/>
                  </a:cubicBezTo>
                  <a:cubicBezTo>
                    <a:pt x="1988" y="9546"/>
                    <a:pt x="1900" y="9625"/>
                    <a:pt x="1922" y="9580"/>
                  </a:cubicBezTo>
                  <a:cubicBezTo>
                    <a:pt x="1944" y="9537"/>
                    <a:pt x="1992" y="9132"/>
                    <a:pt x="1965" y="9152"/>
                  </a:cubicBezTo>
                  <a:cubicBezTo>
                    <a:pt x="1938" y="9175"/>
                    <a:pt x="0" y="11020"/>
                    <a:pt x="196" y="10736"/>
                  </a:cubicBezTo>
                  <a:cubicBezTo>
                    <a:pt x="394" y="10451"/>
                    <a:pt x="1292" y="8347"/>
                    <a:pt x="1401" y="7449"/>
                  </a:cubicBezTo>
                  <a:cubicBezTo>
                    <a:pt x="1511" y="6551"/>
                    <a:pt x="1643" y="6355"/>
                    <a:pt x="1445" y="6551"/>
                  </a:cubicBezTo>
                  <a:cubicBezTo>
                    <a:pt x="1247" y="6749"/>
                    <a:pt x="1007" y="6902"/>
                    <a:pt x="1094" y="6749"/>
                  </a:cubicBezTo>
                  <a:cubicBezTo>
                    <a:pt x="1182" y="6596"/>
                    <a:pt x="1358" y="5851"/>
                    <a:pt x="1358" y="5588"/>
                  </a:cubicBezTo>
                  <a:cubicBezTo>
                    <a:pt x="1358" y="5325"/>
                    <a:pt x="1051" y="2915"/>
                    <a:pt x="2957" y="856"/>
                  </a:cubicBezTo>
                  <a:cubicBezTo>
                    <a:pt x="3224" y="567"/>
                    <a:pt x="3444" y="281"/>
                    <a:pt x="3640" y="1"/>
                  </a:cubicBezTo>
                  <a:cubicBezTo>
                    <a:pt x="3640" y="1"/>
                    <a:pt x="3174" y="1950"/>
                    <a:pt x="3086" y="3329"/>
                  </a:cubicBezTo>
                  <a:cubicBezTo>
                    <a:pt x="2999" y="4709"/>
                    <a:pt x="2771" y="7329"/>
                    <a:pt x="2887" y="770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8"/>
            <p:cNvSpPr/>
            <p:nvPr/>
          </p:nvSpPr>
          <p:spPr>
            <a:xfrm>
              <a:off x="6876375" y="3792025"/>
              <a:ext cx="219900" cy="796225"/>
            </a:xfrm>
            <a:custGeom>
              <a:avLst/>
              <a:gdLst/>
              <a:ahLst/>
              <a:cxnLst/>
              <a:rect l="l" t="t" r="r" b="b"/>
              <a:pathLst>
                <a:path w="8796" h="31849" extrusionOk="0">
                  <a:moveTo>
                    <a:pt x="6837" y="17827"/>
                  </a:moveTo>
                  <a:cubicBezTo>
                    <a:pt x="6837" y="17827"/>
                    <a:pt x="4777" y="20829"/>
                    <a:pt x="4186" y="21837"/>
                  </a:cubicBezTo>
                  <a:cubicBezTo>
                    <a:pt x="3594" y="22845"/>
                    <a:pt x="2147" y="28475"/>
                    <a:pt x="2323" y="28979"/>
                  </a:cubicBezTo>
                  <a:cubicBezTo>
                    <a:pt x="2498" y="29482"/>
                    <a:pt x="4141" y="31432"/>
                    <a:pt x="3769" y="31563"/>
                  </a:cubicBezTo>
                  <a:cubicBezTo>
                    <a:pt x="3396" y="31695"/>
                    <a:pt x="3243" y="31542"/>
                    <a:pt x="3155" y="31695"/>
                  </a:cubicBezTo>
                  <a:cubicBezTo>
                    <a:pt x="3068" y="31849"/>
                    <a:pt x="2543" y="31695"/>
                    <a:pt x="2060" y="31608"/>
                  </a:cubicBezTo>
                  <a:cubicBezTo>
                    <a:pt x="1578" y="31520"/>
                    <a:pt x="1031" y="31257"/>
                    <a:pt x="921" y="30730"/>
                  </a:cubicBezTo>
                  <a:cubicBezTo>
                    <a:pt x="811" y="30206"/>
                    <a:pt x="966" y="29416"/>
                    <a:pt x="833" y="29549"/>
                  </a:cubicBezTo>
                  <a:cubicBezTo>
                    <a:pt x="702" y="29679"/>
                    <a:pt x="396" y="29965"/>
                    <a:pt x="286" y="29702"/>
                  </a:cubicBezTo>
                  <a:cubicBezTo>
                    <a:pt x="176" y="29439"/>
                    <a:pt x="221" y="28957"/>
                    <a:pt x="111" y="28716"/>
                  </a:cubicBezTo>
                  <a:cubicBezTo>
                    <a:pt x="1" y="28475"/>
                    <a:pt x="241" y="27094"/>
                    <a:pt x="395" y="26765"/>
                  </a:cubicBezTo>
                  <a:cubicBezTo>
                    <a:pt x="549" y="26437"/>
                    <a:pt x="1884" y="23918"/>
                    <a:pt x="2125" y="21574"/>
                  </a:cubicBezTo>
                  <a:cubicBezTo>
                    <a:pt x="2367" y="19229"/>
                    <a:pt x="2498" y="18529"/>
                    <a:pt x="3002" y="17982"/>
                  </a:cubicBezTo>
                  <a:cubicBezTo>
                    <a:pt x="3506" y="17433"/>
                    <a:pt x="5455" y="16799"/>
                    <a:pt x="6135" y="13578"/>
                  </a:cubicBezTo>
                  <a:cubicBezTo>
                    <a:pt x="6814" y="10358"/>
                    <a:pt x="6157" y="7554"/>
                    <a:pt x="6090" y="7707"/>
                  </a:cubicBezTo>
                  <a:cubicBezTo>
                    <a:pt x="6025" y="7861"/>
                    <a:pt x="5626" y="9164"/>
                    <a:pt x="5412" y="9355"/>
                  </a:cubicBezTo>
                  <a:cubicBezTo>
                    <a:pt x="5199" y="9546"/>
                    <a:pt x="5111" y="9625"/>
                    <a:pt x="5133" y="9580"/>
                  </a:cubicBezTo>
                  <a:cubicBezTo>
                    <a:pt x="5154" y="9537"/>
                    <a:pt x="5203" y="9132"/>
                    <a:pt x="5176" y="9152"/>
                  </a:cubicBezTo>
                  <a:cubicBezTo>
                    <a:pt x="5149" y="9175"/>
                    <a:pt x="3210" y="11020"/>
                    <a:pt x="3407" y="10736"/>
                  </a:cubicBezTo>
                  <a:cubicBezTo>
                    <a:pt x="3605" y="10451"/>
                    <a:pt x="4503" y="8347"/>
                    <a:pt x="4612" y="7449"/>
                  </a:cubicBezTo>
                  <a:cubicBezTo>
                    <a:pt x="4722" y="6551"/>
                    <a:pt x="4852" y="6355"/>
                    <a:pt x="4656" y="6551"/>
                  </a:cubicBezTo>
                  <a:cubicBezTo>
                    <a:pt x="4458" y="6749"/>
                    <a:pt x="4218" y="6902"/>
                    <a:pt x="4305" y="6749"/>
                  </a:cubicBezTo>
                  <a:cubicBezTo>
                    <a:pt x="4393" y="6596"/>
                    <a:pt x="4569" y="5851"/>
                    <a:pt x="4569" y="5588"/>
                  </a:cubicBezTo>
                  <a:cubicBezTo>
                    <a:pt x="4569" y="5325"/>
                    <a:pt x="4262" y="2915"/>
                    <a:pt x="6168" y="856"/>
                  </a:cubicBezTo>
                  <a:cubicBezTo>
                    <a:pt x="6435" y="567"/>
                    <a:pt x="6653" y="281"/>
                    <a:pt x="6851" y="1"/>
                  </a:cubicBezTo>
                  <a:cubicBezTo>
                    <a:pt x="6875" y="1974"/>
                    <a:pt x="6058" y="3068"/>
                    <a:pt x="7479" y="6506"/>
                  </a:cubicBezTo>
                  <a:cubicBezTo>
                    <a:pt x="7918" y="7382"/>
                    <a:pt x="8795" y="10494"/>
                    <a:pt x="8444" y="12553"/>
                  </a:cubicBezTo>
                  <a:cubicBezTo>
                    <a:pt x="8093" y="14612"/>
                    <a:pt x="6837" y="17827"/>
                    <a:pt x="6837" y="17827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6956650" y="3792025"/>
              <a:ext cx="102500" cy="275525"/>
            </a:xfrm>
            <a:custGeom>
              <a:avLst/>
              <a:gdLst/>
              <a:ahLst/>
              <a:cxnLst/>
              <a:rect l="l" t="t" r="r" b="b"/>
              <a:pathLst>
                <a:path w="4100" h="11021" extrusionOk="0">
                  <a:moveTo>
                    <a:pt x="2201" y="9355"/>
                  </a:moveTo>
                  <a:cubicBezTo>
                    <a:pt x="1988" y="9546"/>
                    <a:pt x="1900" y="9625"/>
                    <a:pt x="1922" y="9580"/>
                  </a:cubicBezTo>
                  <a:cubicBezTo>
                    <a:pt x="1944" y="9537"/>
                    <a:pt x="1992" y="9132"/>
                    <a:pt x="1965" y="9152"/>
                  </a:cubicBezTo>
                  <a:cubicBezTo>
                    <a:pt x="1938" y="9175"/>
                    <a:pt x="0" y="11020"/>
                    <a:pt x="196" y="10736"/>
                  </a:cubicBezTo>
                  <a:cubicBezTo>
                    <a:pt x="394" y="10451"/>
                    <a:pt x="1292" y="8347"/>
                    <a:pt x="1401" y="7449"/>
                  </a:cubicBezTo>
                  <a:cubicBezTo>
                    <a:pt x="1511" y="6551"/>
                    <a:pt x="1643" y="6355"/>
                    <a:pt x="1445" y="6551"/>
                  </a:cubicBezTo>
                  <a:cubicBezTo>
                    <a:pt x="1247" y="6749"/>
                    <a:pt x="1007" y="6902"/>
                    <a:pt x="1094" y="6749"/>
                  </a:cubicBezTo>
                  <a:cubicBezTo>
                    <a:pt x="1182" y="6596"/>
                    <a:pt x="1358" y="5851"/>
                    <a:pt x="1358" y="5588"/>
                  </a:cubicBezTo>
                  <a:cubicBezTo>
                    <a:pt x="1358" y="5325"/>
                    <a:pt x="1051" y="2915"/>
                    <a:pt x="2957" y="856"/>
                  </a:cubicBezTo>
                  <a:cubicBezTo>
                    <a:pt x="3224" y="567"/>
                    <a:pt x="3444" y="281"/>
                    <a:pt x="3640" y="1"/>
                  </a:cubicBezTo>
                  <a:cubicBezTo>
                    <a:pt x="3640" y="1"/>
                    <a:pt x="3546" y="2144"/>
                    <a:pt x="3458" y="3524"/>
                  </a:cubicBezTo>
                  <a:cubicBezTo>
                    <a:pt x="3329" y="5564"/>
                    <a:pt x="4099" y="7652"/>
                    <a:pt x="2201" y="9355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7255850" y="3968075"/>
              <a:ext cx="197275" cy="116400"/>
            </a:xfrm>
            <a:custGeom>
              <a:avLst/>
              <a:gdLst/>
              <a:ahLst/>
              <a:cxnLst/>
              <a:rect l="l" t="t" r="r" b="b"/>
              <a:pathLst>
                <a:path w="7891" h="4656" extrusionOk="0">
                  <a:moveTo>
                    <a:pt x="6849" y="3994"/>
                  </a:moveTo>
                  <a:lnTo>
                    <a:pt x="6849" y="3994"/>
                  </a:lnTo>
                  <a:cubicBezTo>
                    <a:pt x="6867" y="4005"/>
                    <a:pt x="6884" y="4016"/>
                    <a:pt x="6904" y="4026"/>
                  </a:cubicBezTo>
                  <a:cubicBezTo>
                    <a:pt x="6889" y="4023"/>
                    <a:pt x="6876" y="4020"/>
                    <a:pt x="6864" y="4015"/>
                  </a:cubicBezTo>
                  <a:cubicBezTo>
                    <a:pt x="6859" y="4008"/>
                    <a:pt x="6854" y="4002"/>
                    <a:pt x="6849" y="3994"/>
                  </a:cubicBezTo>
                  <a:close/>
                  <a:moveTo>
                    <a:pt x="447" y="0"/>
                  </a:moveTo>
                  <a:cubicBezTo>
                    <a:pt x="447" y="0"/>
                    <a:pt x="391" y="106"/>
                    <a:pt x="347" y="289"/>
                  </a:cubicBezTo>
                  <a:cubicBezTo>
                    <a:pt x="328" y="369"/>
                    <a:pt x="312" y="466"/>
                    <a:pt x="304" y="571"/>
                  </a:cubicBezTo>
                  <a:cubicBezTo>
                    <a:pt x="277" y="479"/>
                    <a:pt x="249" y="394"/>
                    <a:pt x="224" y="323"/>
                  </a:cubicBezTo>
                  <a:cubicBezTo>
                    <a:pt x="171" y="169"/>
                    <a:pt x="128" y="72"/>
                    <a:pt x="128" y="72"/>
                  </a:cubicBezTo>
                  <a:cubicBezTo>
                    <a:pt x="128" y="72"/>
                    <a:pt x="87" y="169"/>
                    <a:pt x="56" y="335"/>
                  </a:cubicBezTo>
                  <a:cubicBezTo>
                    <a:pt x="44" y="404"/>
                    <a:pt x="36" y="488"/>
                    <a:pt x="31" y="578"/>
                  </a:cubicBezTo>
                  <a:cubicBezTo>
                    <a:pt x="21" y="571"/>
                    <a:pt x="10" y="565"/>
                    <a:pt x="1" y="559"/>
                  </a:cubicBezTo>
                  <a:lnTo>
                    <a:pt x="1" y="559"/>
                  </a:lnTo>
                  <a:cubicBezTo>
                    <a:pt x="101" y="1961"/>
                    <a:pt x="127" y="3584"/>
                    <a:pt x="1" y="3946"/>
                  </a:cubicBezTo>
                  <a:cubicBezTo>
                    <a:pt x="73" y="4490"/>
                    <a:pt x="996" y="4655"/>
                    <a:pt x="2274" y="4655"/>
                  </a:cubicBezTo>
                  <a:cubicBezTo>
                    <a:pt x="3913" y="4655"/>
                    <a:pt x="6136" y="4384"/>
                    <a:pt x="7891" y="4294"/>
                  </a:cubicBezTo>
                  <a:cubicBezTo>
                    <a:pt x="7816" y="4275"/>
                    <a:pt x="7747" y="4256"/>
                    <a:pt x="7674" y="4237"/>
                  </a:cubicBezTo>
                  <a:cubicBezTo>
                    <a:pt x="7640" y="4206"/>
                    <a:pt x="7577" y="4149"/>
                    <a:pt x="7490" y="4075"/>
                  </a:cubicBezTo>
                  <a:cubicBezTo>
                    <a:pt x="7360" y="3967"/>
                    <a:pt x="7186" y="3823"/>
                    <a:pt x="6983" y="3685"/>
                  </a:cubicBezTo>
                  <a:cubicBezTo>
                    <a:pt x="6781" y="3544"/>
                    <a:pt x="6585" y="3433"/>
                    <a:pt x="6436" y="3350"/>
                  </a:cubicBezTo>
                  <a:cubicBezTo>
                    <a:pt x="6288" y="3268"/>
                    <a:pt x="6187" y="3219"/>
                    <a:pt x="6187" y="3219"/>
                  </a:cubicBezTo>
                  <a:lnTo>
                    <a:pt x="6187" y="3219"/>
                  </a:lnTo>
                  <a:cubicBezTo>
                    <a:pt x="6187" y="3219"/>
                    <a:pt x="6226" y="3324"/>
                    <a:pt x="6321" y="3473"/>
                  </a:cubicBezTo>
                  <a:cubicBezTo>
                    <a:pt x="6326" y="3481"/>
                    <a:pt x="6334" y="3490"/>
                    <a:pt x="6341" y="3500"/>
                  </a:cubicBezTo>
                  <a:cubicBezTo>
                    <a:pt x="6038" y="3307"/>
                    <a:pt x="5738" y="3251"/>
                    <a:pt x="5738" y="3251"/>
                  </a:cubicBezTo>
                  <a:lnTo>
                    <a:pt x="5738" y="3251"/>
                  </a:lnTo>
                  <a:cubicBezTo>
                    <a:pt x="5738" y="3251"/>
                    <a:pt x="5899" y="3565"/>
                    <a:pt x="6213" y="3812"/>
                  </a:cubicBezTo>
                  <a:cubicBezTo>
                    <a:pt x="6149" y="3792"/>
                    <a:pt x="6082" y="3771"/>
                    <a:pt x="6020" y="3750"/>
                  </a:cubicBezTo>
                  <a:cubicBezTo>
                    <a:pt x="5945" y="3627"/>
                    <a:pt x="5851" y="3493"/>
                    <a:pt x="5734" y="3364"/>
                  </a:cubicBezTo>
                  <a:cubicBezTo>
                    <a:pt x="5392" y="2983"/>
                    <a:pt x="4988" y="2787"/>
                    <a:pt x="4988" y="2787"/>
                  </a:cubicBezTo>
                  <a:lnTo>
                    <a:pt x="4988" y="2787"/>
                  </a:lnTo>
                  <a:cubicBezTo>
                    <a:pt x="4988" y="2787"/>
                    <a:pt x="5132" y="3176"/>
                    <a:pt x="5449" y="3544"/>
                  </a:cubicBezTo>
                  <a:cubicBezTo>
                    <a:pt x="5382" y="3520"/>
                    <a:pt x="5317" y="3495"/>
                    <a:pt x="5251" y="3469"/>
                  </a:cubicBezTo>
                  <a:cubicBezTo>
                    <a:pt x="5181" y="3364"/>
                    <a:pt x="5101" y="3252"/>
                    <a:pt x="5009" y="3142"/>
                  </a:cubicBezTo>
                  <a:cubicBezTo>
                    <a:pt x="4608" y="2662"/>
                    <a:pt x="4156" y="2382"/>
                    <a:pt x="4155" y="2382"/>
                  </a:cubicBezTo>
                  <a:lnTo>
                    <a:pt x="4155" y="2382"/>
                  </a:lnTo>
                  <a:cubicBezTo>
                    <a:pt x="4155" y="2382"/>
                    <a:pt x="4317" y="2788"/>
                    <a:pt x="4644" y="3221"/>
                  </a:cubicBezTo>
                  <a:cubicBezTo>
                    <a:pt x="4628" y="3214"/>
                    <a:pt x="4613" y="3208"/>
                    <a:pt x="4597" y="3200"/>
                  </a:cubicBezTo>
                  <a:cubicBezTo>
                    <a:pt x="4537" y="3134"/>
                    <a:pt x="4474" y="3066"/>
                    <a:pt x="4407" y="2996"/>
                  </a:cubicBezTo>
                  <a:cubicBezTo>
                    <a:pt x="4184" y="2764"/>
                    <a:pt x="3970" y="2562"/>
                    <a:pt x="3813" y="2412"/>
                  </a:cubicBezTo>
                  <a:cubicBezTo>
                    <a:pt x="3653" y="2264"/>
                    <a:pt x="3546" y="2171"/>
                    <a:pt x="3546" y="2171"/>
                  </a:cubicBezTo>
                  <a:lnTo>
                    <a:pt x="3546" y="2171"/>
                  </a:lnTo>
                  <a:cubicBezTo>
                    <a:pt x="3546" y="2171"/>
                    <a:pt x="3581" y="2307"/>
                    <a:pt x="3675" y="2511"/>
                  </a:cubicBezTo>
                  <a:cubicBezTo>
                    <a:pt x="3725" y="2616"/>
                    <a:pt x="3792" y="2740"/>
                    <a:pt x="3878" y="2870"/>
                  </a:cubicBezTo>
                  <a:cubicBezTo>
                    <a:pt x="3653" y="2760"/>
                    <a:pt x="3435" y="2648"/>
                    <a:pt x="3224" y="2536"/>
                  </a:cubicBezTo>
                  <a:cubicBezTo>
                    <a:pt x="3090" y="2367"/>
                    <a:pt x="2970" y="2214"/>
                    <a:pt x="2880" y="2088"/>
                  </a:cubicBezTo>
                  <a:cubicBezTo>
                    <a:pt x="2777" y="1949"/>
                    <a:pt x="2682" y="1817"/>
                    <a:pt x="2682" y="1817"/>
                  </a:cubicBezTo>
                  <a:lnTo>
                    <a:pt x="2682" y="1817"/>
                  </a:lnTo>
                  <a:cubicBezTo>
                    <a:pt x="2682" y="1817"/>
                    <a:pt x="2679" y="1949"/>
                    <a:pt x="2726" y="2158"/>
                  </a:cubicBezTo>
                  <a:cubicBezTo>
                    <a:pt x="2734" y="2195"/>
                    <a:pt x="2747" y="2238"/>
                    <a:pt x="2760" y="2280"/>
                  </a:cubicBezTo>
                  <a:cubicBezTo>
                    <a:pt x="2757" y="2278"/>
                    <a:pt x="2754" y="2275"/>
                    <a:pt x="2749" y="2273"/>
                  </a:cubicBezTo>
                  <a:cubicBezTo>
                    <a:pt x="2669" y="2118"/>
                    <a:pt x="2592" y="1978"/>
                    <a:pt x="2530" y="1866"/>
                  </a:cubicBezTo>
                  <a:cubicBezTo>
                    <a:pt x="2450" y="1723"/>
                    <a:pt x="2395" y="1630"/>
                    <a:pt x="2395" y="1630"/>
                  </a:cubicBezTo>
                  <a:cubicBezTo>
                    <a:pt x="2395" y="1630"/>
                    <a:pt x="2368" y="1736"/>
                    <a:pt x="2368" y="1908"/>
                  </a:cubicBezTo>
                  <a:cubicBezTo>
                    <a:pt x="2368" y="1953"/>
                    <a:pt x="2369" y="2004"/>
                    <a:pt x="2376" y="2056"/>
                  </a:cubicBezTo>
                  <a:cubicBezTo>
                    <a:pt x="2324" y="2028"/>
                    <a:pt x="2277" y="1997"/>
                    <a:pt x="2227" y="1967"/>
                  </a:cubicBezTo>
                  <a:cubicBezTo>
                    <a:pt x="2044" y="1578"/>
                    <a:pt x="1801" y="1321"/>
                    <a:pt x="1801" y="1321"/>
                  </a:cubicBezTo>
                  <a:lnTo>
                    <a:pt x="1801" y="1321"/>
                  </a:lnTo>
                  <a:cubicBezTo>
                    <a:pt x="1801" y="1321"/>
                    <a:pt x="1798" y="1490"/>
                    <a:pt x="1840" y="1731"/>
                  </a:cubicBezTo>
                  <a:cubicBezTo>
                    <a:pt x="1728" y="1661"/>
                    <a:pt x="1616" y="1591"/>
                    <a:pt x="1505" y="1520"/>
                  </a:cubicBezTo>
                  <a:cubicBezTo>
                    <a:pt x="1442" y="1302"/>
                    <a:pt x="1383" y="1101"/>
                    <a:pt x="1344" y="943"/>
                  </a:cubicBezTo>
                  <a:cubicBezTo>
                    <a:pt x="1305" y="787"/>
                    <a:pt x="1267" y="638"/>
                    <a:pt x="1267" y="638"/>
                  </a:cubicBezTo>
                  <a:cubicBezTo>
                    <a:pt x="1267" y="638"/>
                    <a:pt x="1213" y="752"/>
                    <a:pt x="1176" y="948"/>
                  </a:cubicBezTo>
                  <a:cubicBezTo>
                    <a:pt x="1157" y="1043"/>
                    <a:pt x="1146" y="1162"/>
                    <a:pt x="1149" y="1292"/>
                  </a:cubicBezTo>
                  <a:cubicBezTo>
                    <a:pt x="1123" y="1276"/>
                    <a:pt x="1098" y="1260"/>
                    <a:pt x="1072" y="1244"/>
                  </a:cubicBezTo>
                  <a:cubicBezTo>
                    <a:pt x="1071" y="1232"/>
                    <a:pt x="1068" y="1221"/>
                    <a:pt x="1066" y="1208"/>
                  </a:cubicBezTo>
                  <a:cubicBezTo>
                    <a:pt x="1015" y="957"/>
                    <a:pt x="948" y="731"/>
                    <a:pt x="895" y="562"/>
                  </a:cubicBezTo>
                  <a:cubicBezTo>
                    <a:pt x="844" y="393"/>
                    <a:pt x="803" y="284"/>
                    <a:pt x="803" y="284"/>
                  </a:cubicBezTo>
                  <a:cubicBezTo>
                    <a:pt x="803" y="284"/>
                    <a:pt x="760" y="391"/>
                    <a:pt x="728" y="571"/>
                  </a:cubicBezTo>
                  <a:cubicBezTo>
                    <a:pt x="707" y="689"/>
                    <a:pt x="696" y="841"/>
                    <a:pt x="704" y="1007"/>
                  </a:cubicBezTo>
                  <a:lnTo>
                    <a:pt x="664" y="981"/>
                  </a:lnTo>
                  <a:cubicBezTo>
                    <a:pt x="663" y="972"/>
                    <a:pt x="661" y="964"/>
                    <a:pt x="659" y="954"/>
                  </a:cubicBezTo>
                  <a:cubicBezTo>
                    <a:pt x="608" y="701"/>
                    <a:pt x="552" y="468"/>
                    <a:pt x="514" y="292"/>
                  </a:cubicBezTo>
                  <a:cubicBezTo>
                    <a:pt x="481" y="144"/>
                    <a:pt x="447" y="0"/>
                    <a:pt x="4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7846550" y="3595775"/>
              <a:ext cx="71425" cy="68450"/>
            </a:xfrm>
            <a:custGeom>
              <a:avLst/>
              <a:gdLst/>
              <a:ahLst/>
              <a:cxnLst/>
              <a:rect l="l" t="t" r="r" b="b"/>
              <a:pathLst>
                <a:path w="2857" h="2738" extrusionOk="0">
                  <a:moveTo>
                    <a:pt x="2423" y="161"/>
                  </a:moveTo>
                  <a:cubicBezTo>
                    <a:pt x="2467" y="214"/>
                    <a:pt x="2507" y="262"/>
                    <a:pt x="2539" y="300"/>
                  </a:cubicBezTo>
                  <a:cubicBezTo>
                    <a:pt x="2823" y="651"/>
                    <a:pt x="2769" y="903"/>
                    <a:pt x="2692" y="1187"/>
                  </a:cubicBezTo>
                  <a:cubicBezTo>
                    <a:pt x="2616" y="1473"/>
                    <a:pt x="2857" y="2020"/>
                    <a:pt x="2769" y="2272"/>
                  </a:cubicBezTo>
                  <a:cubicBezTo>
                    <a:pt x="2606" y="2737"/>
                    <a:pt x="2227" y="2465"/>
                    <a:pt x="1960" y="2445"/>
                  </a:cubicBezTo>
                  <a:cubicBezTo>
                    <a:pt x="1554" y="2415"/>
                    <a:pt x="1322" y="2659"/>
                    <a:pt x="1101" y="2651"/>
                  </a:cubicBezTo>
                  <a:cubicBezTo>
                    <a:pt x="466" y="2630"/>
                    <a:pt x="874" y="1948"/>
                    <a:pt x="801" y="1777"/>
                  </a:cubicBezTo>
                  <a:cubicBezTo>
                    <a:pt x="691" y="1525"/>
                    <a:pt x="220" y="1437"/>
                    <a:pt x="110" y="1055"/>
                  </a:cubicBezTo>
                  <a:cubicBezTo>
                    <a:pt x="0" y="672"/>
                    <a:pt x="668" y="211"/>
                    <a:pt x="1413" y="69"/>
                  </a:cubicBezTo>
                  <a:cubicBezTo>
                    <a:pt x="1777" y="0"/>
                    <a:pt x="2136" y="63"/>
                    <a:pt x="2423" y="1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28"/>
            <p:cNvSpPr/>
            <p:nvPr/>
          </p:nvSpPr>
          <p:spPr>
            <a:xfrm>
              <a:off x="7660700" y="3586925"/>
              <a:ext cx="214900" cy="474550"/>
            </a:xfrm>
            <a:custGeom>
              <a:avLst/>
              <a:gdLst/>
              <a:ahLst/>
              <a:cxnLst/>
              <a:rect l="l" t="t" r="r" b="b"/>
              <a:pathLst>
                <a:path w="8596" h="18982" extrusionOk="0">
                  <a:moveTo>
                    <a:pt x="2364" y="0"/>
                  </a:moveTo>
                  <a:lnTo>
                    <a:pt x="2364" y="0"/>
                  </a:lnTo>
                  <a:cubicBezTo>
                    <a:pt x="2364" y="1"/>
                    <a:pt x="2549" y="592"/>
                    <a:pt x="2885" y="1504"/>
                  </a:cubicBezTo>
                  <a:cubicBezTo>
                    <a:pt x="2830" y="1629"/>
                    <a:pt x="2770" y="1796"/>
                    <a:pt x="2763" y="1984"/>
                  </a:cubicBezTo>
                  <a:cubicBezTo>
                    <a:pt x="2743" y="2372"/>
                    <a:pt x="2936" y="2697"/>
                    <a:pt x="2936" y="2697"/>
                  </a:cubicBezTo>
                  <a:cubicBezTo>
                    <a:pt x="2936" y="2697"/>
                    <a:pt x="3086" y="2493"/>
                    <a:pt x="3152" y="2206"/>
                  </a:cubicBezTo>
                  <a:cubicBezTo>
                    <a:pt x="3158" y="2224"/>
                    <a:pt x="3164" y="2241"/>
                    <a:pt x="3171" y="2259"/>
                  </a:cubicBezTo>
                  <a:cubicBezTo>
                    <a:pt x="3169" y="2260"/>
                    <a:pt x="3168" y="2264"/>
                    <a:pt x="3166" y="2267"/>
                  </a:cubicBezTo>
                  <a:cubicBezTo>
                    <a:pt x="3070" y="2455"/>
                    <a:pt x="2978" y="2745"/>
                    <a:pt x="2984" y="3072"/>
                  </a:cubicBezTo>
                  <a:cubicBezTo>
                    <a:pt x="2992" y="3399"/>
                    <a:pt x="3097" y="3683"/>
                    <a:pt x="3203" y="3868"/>
                  </a:cubicBezTo>
                  <a:cubicBezTo>
                    <a:pt x="3308" y="4055"/>
                    <a:pt x="3402" y="4150"/>
                    <a:pt x="3402" y="4150"/>
                  </a:cubicBezTo>
                  <a:cubicBezTo>
                    <a:pt x="3402" y="4150"/>
                    <a:pt x="3404" y="4104"/>
                    <a:pt x="3404" y="4026"/>
                  </a:cubicBezTo>
                  <a:cubicBezTo>
                    <a:pt x="3488" y="4187"/>
                    <a:pt x="3558" y="4284"/>
                    <a:pt x="3558" y="4284"/>
                  </a:cubicBezTo>
                  <a:cubicBezTo>
                    <a:pt x="3558" y="4284"/>
                    <a:pt x="3568" y="4268"/>
                    <a:pt x="3584" y="4243"/>
                  </a:cubicBezTo>
                  <a:cubicBezTo>
                    <a:pt x="3638" y="4586"/>
                    <a:pt x="3739" y="4825"/>
                    <a:pt x="3739" y="4825"/>
                  </a:cubicBezTo>
                  <a:cubicBezTo>
                    <a:pt x="3739" y="4825"/>
                    <a:pt x="3759" y="4784"/>
                    <a:pt x="3786" y="4713"/>
                  </a:cubicBezTo>
                  <a:cubicBezTo>
                    <a:pt x="3799" y="4940"/>
                    <a:pt x="3818" y="5147"/>
                    <a:pt x="3838" y="5313"/>
                  </a:cubicBezTo>
                  <a:cubicBezTo>
                    <a:pt x="3868" y="5567"/>
                    <a:pt x="3897" y="5728"/>
                    <a:pt x="3897" y="5728"/>
                  </a:cubicBezTo>
                  <a:cubicBezTo>
                    <a:pt x="3897" y="5728"/>
                    <a:pt x="3971" y="5581"/>
                    <a:pt x="4046" y="5332"/>
                  </a:cubicBezTo>
                  <a:cubicBezTo>
                    <a:pt x="4082" y="5217"/>
                    <a:pt x="4115" y="5080"/>
                    <a:pt x="4142" y="4929"/>
                  </a:cubicBezTo>
                  <a:cubicBezTo>
                    <a:pt x="4163" y="5015"/>
                    <a:pt x="4184" y="5101"/>
                    <a:pt x="4203" y="5185"/>
                  </a:cubicBezTo>
                  <a:cubicBezTo>
                    <a:pt x="4201" y="5323"/>
                    <a:pt x="4196" y="5468"/>
                    <a:pt x="4188" y="5619"/>
                  </a:cubicBezTo>
                  <a:cubicBezTo>
                    <a:pt x="4169" y="5940"/>
                    <a:pt x="4141" y="6235"/>
                    <a:pt x="4104" y="6458"/>
                  </a:cubicBezTo>
                  <a:cubicBezTo>
                    <a:pt x="4086" y="6568"/>
                    <a:pt x="4070" y="6662"/>
                    <a:pt x="4056" y="6726"/>
                  </a:cubicBezTo>
                  <a:cubicBezTo>
                    <a:pt x="4043" y="6788"/>
                    <a:pt x="4035" y="6828"/>
                    <a:pt x="4035" y="6828"/>
                  </a:cubicBezTo>
                  <a:cubicBezTo>
                    <a:pt x="4035" y="6828"/>
                    <a:pt x="4067" y="6801"/>
                    <a:pt x="4113" y="6758"/>
                  </a:cubicBezTo>
                  <a:cubicBezTo>
                    <a:pt x="4163" y="6712"/>
                    <a:pt x="4228" y="6638"/>
                    <a:pt x="4298" y="6538"/>
                  </a:cubicBezTo>
                  <a:cubicBezTo>
                    <a:pt x="4314" y="6516"/>
                    <a:pt x="4330" y="6485"/>
                    <a:pt x="4346" y="6458"/>
                  </a:cubicBezTo>
                  <a:lnTo>
                    <a:pt x="4346" y="6458"/>
                  </a:lnTo>
                  <a:cubicBezTo>
                    <a:pt x="4324" y="6806"/>
                    <a:pt x="4265" y="7119"/>
                    <a:pt x="4196" y="7361"/>
                  </a:cubicBezTo>
                  <a:cubicBezTo>
                    <a:pt x="4152" y="7527"/>
                    <a:pt x="4102" y="7661"/>
                    <a:pt x="4069" y="7753"/>
                  </a:cubicBezTo>
                  <a:cubicBezTo>
                    <a:pt x="4035" y="7841"/>
                    <a:pt x="4013" y="7898"/>
                    <a:pt x="4013" y="7898"/>
                  </a:cubicBezTo>
                  <a:cubicBezTo>
                    <a:pt x="4013" y="7898"/>
                    <a:pt x="4056" y="7855"/>
                    <a:pt x="4125" y="7788"/>
                  </a:cubicBezTo>
                  <a:cubicBezTo>
                    <a:pt x="4193" y="7715"/>
                    <a:pt x="4290" y="7603"/>
                    <a:pt x="4388" y="7447"/>
                  </a:cubicBezTo>
                  <a:cubicBezTo>
                    <a:pt x="4399" y="7431"/>
                    <a:pt x="4408" y="7412"/>
                    <a:pt x="4420" y="7394"/>
                  </a:cubicBezTo>
                  <a:lnTo>
                    <a:pt x="4420" y="7394"/>
                  </a:lnTo>
                  <a:cubicBezTo>
                    <a:pt x="4415" y="7560"/>
                    <a:pt x="4404" y="7721"/>
                    <a:pt x="4388" y="7883"/>
                  </a:cubicBezTo>
                  <a:cubicBezTo>
                    <a:pt x="4378" y="7906"/>
                    <a:pt x="4370" y="7929"/>
                    <a:pt x="4361" y="7953"/>
                  </a:cubicBezTo>
                  <a:cubicBezTo>
                    <a:pt x="4195" y="8337"/>
                    <a:pt x="4011" y="8675"/>
                    <a:pt x="3852" y="8916"/>
                  </a:cubicBezTo>
                  <a:cubicBezTo>
                    <a:pt x="3774" y="9037"/>
                    <a:pt x="3705" y="9136"/>
                    <a:pt x="3654" y="9202"/>
                  </a:cubicBezTo>
                  <a:cubicBezTo>
                    <a:pt x="3608" y="9265"/>
                    <a:pt x="3578" y="9307"/>
                    <a:pt x="3578" y="9307"/>
                  </a:cubicBezTo>
                  <a:cubicBezTo>
                    <a:pt x="3578" y="9307"/>
                    <a:pt x="3625" y="9286"/>
                    <a:pt x="3697" y="9251"/>
                  </a:cubicBezTo>
                  <a:cubicBezTo>
                    <a:pt x="3766" y="9219"/>
                    <a:pt x="3858" y="9163"/>
                    <a:pt x="3964" y="9088"/>
                  </a:cubicBezTo>
                  <a:lnTo>
                    <a:pt x="3964" y="9088"/>
                  </a:lnTo>
                  <a:cubicBezTo>
                    <a:pt x="3917" y="9233"/>
                    <a:pt x="3879" y="9367"/>
                    <a:pt x="3847" y="9482"/>
                  </a:cubicBezTo>
                  <a:cubicBezTo>
                    <a:pt x="3777" y="9741"/>
                    <a:pt x="3745" y="9910"/>
                    <a:pt x="3745" y="9910"/>
                  </a:cubicBezTo>
                  <a:cubicBezTo>
                    <a:pt x="3745" y="9910"/>
                    <a:pt x="3869" y="9792"/>
                    <a:pt x="4035" y="9576"/>
                  </a:cubicBezTo>
                  <a:cubicBezTo>
                    <a:pt x="4042" y="9568"/>
                    <a:pt x="4050" y="9557"/>
                    <a:pt x="4056" y="9548"/>
                  </a:cubicBezTo>
                  <a:lnTo>
                    <a:pt x="4056" y="9548"/>
                  </a:lnTo>
                  <a:cubicBezTo>
                    <a:pt x="4038" y="9603"/>
                    <a:pt x="4021" y="9659"/>
                    <a:pt x="4003" y="9714"/>
                  </a:cubicBezTo>
                  <a:cubicBezTo>
                    <a:pt x="3916" y="9808"/>
                    <a:pt x="3822" y="9913"/>
                    <a:pt x="3731" y="10026"/>
                  </a:cubicBezTo>
                  <a:cubicBezTo>
                    <a:pt x="3557" y="10240"/>
                    <a:pt x="3415" y="10450"/>
                    <a:pt x="3308" y="10611"/>
                  </a:cubicBezTo>
                  <a:cubicBezTo>
                    <a:pt x="3201" y="10773"/>
                    <a:pt x="3136" y="10884"/>
                    <a:pt x="3136" y="10884"/>
                  </a:cubicBezTo>
                  <a:cubicBezTo>
                    <a:pt x="3136" y="10884"/>
                    <a:pt x="3168" y="10878"/>
                    <a:pt x="3220" y="10860"/>
                  </a:cubicBezTo>
                  <a:lnTo>
                    <a:pt x="3220" y="10860"/>
                  </a:lnTo>
                  <a:cubicBezTo>
                    <a:pt x="2922" y="11385"/>
                    <a:pt x="2786" y="11819"/>
                    <a:pt x="2786" y="11819"/>
                  </a:cubicBezTo>
                  <a:cubicBezTo>
                    <a:pt x="2786" y="11819"/>
                    <a:pt x="2994" y="11656"/>
                    <a:pt x="3263" y="11375"/>
                  </a:cubicBezTo>
                  <a:lnTo>
                    <a:pt x="3263" y="11375"/>
                  </a:lnTo>
                  <a:cubicBezTo>
                    <a:pt x="3171" y="11541"/>
                    <a:pt x="3075" y="11702"/>
                    <a:pt x="2978" y="11859"/>
                  </a:cubicBezTo>
                  <a:cubicBezTo>
                    <a:pt x="2930" y="11902"/>
                    <a:pt x="2884" y="11943"/>
                    <a:pt x="2841" y="11982"/>
                  </a:cubicBezTo>
                  <a:cubicBezTo>
                    <a:pt x="2699" y="12106"/>
                    <a:pt x="2563" y="12226"/>
                    <a:pt x="2563" y="12226"/>
                  </a:cubicBezTo>
                  <a:cubicBezTo>
                    <a:pt x="2563" y="12226"/>
                    <a:pt x="2633" y="12226"/>
                    <a:pt x="2753" y="12206"/>
                  </a:cubicBezTo>
                  <a:lnTo>
                    <a:pt x="2753" y="12206"/>
                  </a:lnTo>
                  <a:cubicBezTo>
                    <a:pt x="2704" y="12278"/>
                    <a:pt x="2656" y="12350"/>
                    <a:pt x="2608" y="12419"/>
                  </a:cubicBezTo>
                  <a:cubicBezTo>
                    <a:pt x="2512" y="12474"/>
                    <a:pt x="2410" y="12535"/>
                    <a:pt x="2306" y="12602"/>
                  </a:cubicBezTo>
                  <a:cubicBezTo>
                    <a:pt x="2094" y="12738"/>
                    <a:pt x="1906" y="12876"/>
                    <a:pt x="1759" y="12982"/>
                  </a:cubicBezTo>
                  <a:cubicBezTo>
                    <a:pt x="1613" y="13087"/>
                    <a:pt x="1515" y="13160"/>
                    <a:pt x="1515" y="13160"/>
                  </a:cubicBezTo>
                  <a:cubicBezTo>
                    <a:pt x="1515" y="13160"/>
                    <a:pt x="1606" y="13182"/>
                    <a:pt x="1759" y="13182"/>
                  </a:cubicBezTo>
                  <a:cubicBezTo>
                    <a:pt x="1780" y="13182"/>
                    <a:pt x="1803" y="13182"/>
                    <a:pt x="1826" y="13181"/>
                  </a:cubicBezTo>
                  <a:cubicBezTo>
                    <a:pt x="1850" y="13179"/>
                    <a:pt x="1877" y="13175"/>
                    <a:pt x="1903" y="13171"/>
                  </a:cubicBezTo>
                  <a:lnTo>
                    <a:pt x="1903" y="13171"/>
                  </a:lnTo>
                  <a:cubicBezTo>
                    <a:pt x="1853" y="13230"/>
                    <a:pt x="1806" y="13288"/>
                    <a:pt x="1762" y="13339"/>
                  </a:cubicBezTo>
                  <a:cubicBezTo>
                    <a:pt x="1667" y="13455"/>
                    <a:pt x="1577" y="13546"/>
                    <a:pt x="1487" y="13604"/>
                  </a:cubicBezTo>
                  <a:cubicBezTo>
                    <a:pt x="1396" y="13663"/>
                    <a:pt x="1303" y="13690"/>
                    <a:pt x="1238" y="13696"/>
                  </a:cubicBezTo>
                  <a:cubicBezTo>
                    <a:pt x="1215" y="13699"/>
                    <a:pt x="1195" y="13700"/>
                    <a:pt x="1179" y="13700"/>
                  </a:cubicBezTo>
                  <a:cubicBezTo>
                    <a:pt x="1147" y="13700"/>
                    <a:pt x="1129" y="13696"/>
                    <a:pt x="1129" y="13696"/>
                  </a:cubicBezTo>
                  <a:lnTo>
                    <a:pt x="1129" y="13696"/>
                  </a:lnTo>
                  <a:cubicBezTo>
                    <a:pt x="1129" y="13696"/>
                    <a:pt x="1156" y="13726"/>
                    <a:pt x="1225" y="13760"/>
                  </a:cubicBezTo>
                  <a:cubicBezTo>
                    <a:pt x="1277" y="13785"/>
                    <a:pt x="1357" y="13808"/>
                    <a:pt x="1457" y="13808"/>
                  </a:cubicBezTo>
                  <a:cubicBezTo>
                    <a:pt x="1482" y="13808"/>
                    <a:pt x="1508" y="13806"/>
                    <a:pt x="1536" y="13803"/>
                  </a:cubicBezTo>
                  <a:lnTo>
                    <a:pt x="1536" y="13803"/>
                  </a:lnTo>
                  <a:cubicBezTo>
                    <a:pt x="1495" y="13854"/>
                    <a:pt x="1451" y="13905"/>
                    <a:pt x="1410" y="13954"/>
                  </a:cubicBezTo>
                  <a:cubicBezTo>
                    <a:pt x="1287" y="14015"/>
                    <a:pt x="1156" y="14084"/>
                    <a:pt x="1022" y="14162"/>
                  </a:cubicBezTo>
                  <a:cubicBezTo>
                    <a:pt x="743" y="14323"/>
                    <a:pt x="502" y="14494"/>
                    <a:pt x="322" y="14624"/>
                  </a:cubicBezTo>
                  <a:cubicBezTo>
                    <a:pt x="144" y="14754"/>
                    <a:pt x="34" y="14848"/>
                    <a:pt x="34" y="14848"/>
                  </a:cubicBezTo>
                  <a:cubicBezTo>
                    <a:pt x="34" y="14848"/>
                    <a:pt x="43" y="14848"/>
                    <a:pt x="61" y="14848"/>
                  </a:cubicBezTo>
                  <a:cubicBezTo>
                    <a:pt x="113" y="14848"/>
                    <a:pt x="236" y="14845"/>
                    <a:pt x="404" y="14817"/>
                  </a:cubicBezTo>
                  <a:cubicBezTo>
                    <a:pt x="510" y="14801"/>
                    <a:pt x="638" y="14771"/>
                    <a:pt x="774" y="14728"/>
                  </a:cubicBezTo>
                  <a:lnTo>
                    <a:pt x="774" y="14728"/>
                  </a:lnTo>
                  <a:cubicBezTo>
                    <a:pt x="703" y="14817"/>
                    <a:pt x="638" y="14903"/>
                    <a:pt x="581" y="14985"/>
                  </a:cubicBezTo>
                  <a:cubicBezTo>
                    <a:pt x="493" y="15036"/>
                    <a:pt x="410" y="15082"/>
                    <a:pt x="332" y="15116"/>
                  </a:cubicBezTo>
                  <a:cubicBezTo>
                    <a:pt x="257" y="15151"/>
                    <a:pt x="190" y="15178"/>
                    <a:pt x="144" y="15194"/>
                  </a:cubicBezTo>
                  <a:cubicBezTo>
                    <a:pt x="97" y="15210"/>
                    <a:pt x="67" y="15221"/>
                    <a:pt x="67" y="15221"/>
                  </a:cubicBezTo>
                  <a:cubicBezTo>
                    <a:pt x="67" y="15221"/>
                    <a:pt x="91" y="15235"/>
                    <a:pt x="139" y="15259"/>
                  </a:cubicBezTo>
                  <a:cubicBezTo>
                    <a:pt x="179" y="15278"/>
                    <a:pt x="239" y="15299"/>
                    <a:pt x="311" y="15315"/>
                  </a:cubicBezTo>
                  <a:cubicBezTo>
                    <a:pt x="238" y="15347"/>
                    <a:pt x="172" y="15404"/>
                    <a:pt x="113" y="15455"/>
                  </a:cubicBezTo>
                  <a:cubicBezTo>
                    <a:pt x="56" y="15508"/>
                    <a:pt x="0" y="15559"/>
                    <a:pt x="0" y="15559"/>
                  </a:cubicBezTo>
                  <a:cubicBezTo>
                    <a:pt x="0" y="15559"/>
                    <a:pt x="40" y="15616"/>
                    <a:pt x="126" y="15664"/>
                  </a:cubicBezTo>
                  <a:cubicBezTo>
                    <a:pt x="169" y="15690"/>
                    <a:pt x="225" y="15709"/>
                    <a:pt x="287" y="15717"/>
                  </a:cubicBezTo>
                  <a:cubicBezTo>
                    <a:pt x="290" y="15731"/>
                    <a:pt x="292" y="15744"/>
                    <a:pt x="295" y="15757"/>
                  </a:cubicBezTo>
                  <a:cubicBezTo>
                    <a:pt x="538" y="16602"/>
                    <a:pt x="785" y="17285"/>
                    <a:pt x="1003" y="17873"/>
                  </a:cubicBezTo>
                  <a:lnTo>
                    <a:pt x="1003" y="17875"/>
                  </a:lnTo>
                  <a:lnTo>
                    <a:pt x="1005" y="17876"/>
                  </a:lnTo>
                  <a:lnTo>
                    <a:pt x="1005" y="17878"/>
                  </a:lnTo>
                  <a:lnTo>
                    <a:pt x="1005" y="17880"/>
                  </a:lnTo>
                  <a:lnTo>
                    <a:pt x="1006" y="17881"/>
                  </a:lnTo>
                  <a:lnTo>
                    <a:pt x="1006" y="17884"/>
                  </a:lnTo>
                  <a:lnTo>
                    <a:pt x="1008" y="17888"/>
                  </a:lnTo>
                  <a:lnTo>
                    <a:pt x="1010" y="17891"/>
                  </a:lnTo>
                  <a:lnTo>
                    <a:pt x="1011" y="17894"/>
                  </a:lnTo>
                  <a:lnTo>
                    <a:pt x="1013" y="17899"/>
                  </a:lnTo>
                  <a:lnTo>
                    <a:pt x="1014" y="17904"/>
                  </a:lnTo>
                  <a:lnTo>
                    <a:pt x="1016" y="17907"/>
                  </a:lnTo>
                  <a:lnTo>
                    <a:pt x="1016" y="17910"/>
                  </a:lnTo>
                  <a:lnTo>
                    <a:pt x="1018" y="17913"/>
                  </a:lnTo>
                  <a:lnTo>
                    <a:pt x="1019" y="17918"/>
                  </a:lnTo>
                  <a:lnTo>
                    <a:pt x="1022" y="17923"/>
                  </a:lnTo>
                  <a:lnTo>
                    <a:pt x="1024" y="17929"/>
                  </a:lnTo>
                  <a:cubicBezTo>
                    <a:pt x="1058" y="18022"/>
                    <a:pt x="1132" y="18221"/>
                    <a:pt x="1225" y="18473"/>
                  </a:cubicBezTo>
                  <a:cubicBezTo>
                    <a:pt x="1270" y="18597"/>
                    <a:pt x="1313" y="18719"/>
                    <a:pt x="1353" y="18837"/>
                  </a:cubicBezTo>
                  <a:cubicBezTo>
                    <a:pt x="1359" y="18853"/>
                    <a:pt x="1365" y="18865"/>
                    <a:pt x="1377" y="18875"/>
                  </a:cubicBezTo>
                  <a:cubicBezTo>
                    <a:pt x="1405" y="18948"/>
                    <a:pt x="1420" y="18982"/>
                    <a:pt x="1420" y="18982"/>
                  </a:cubicBezTo>
                  <a:cubicBezTo>
                    <a:pt x="1420" y="18982"/>
                    <a:pt x="2013" y="18861"/>
                    <a:pt x="2670" y="18291"/>
                  </a:cubicBezTo>
                  <a:cubicBezTo>
                    <a:pt x="2826" y="18154"/>
                    <a:pt x="2989" y="18001"/>
                    <a:pt x="3144" y="17845"/>
                  </a:cubicBezTo>
                  <a:lnTo>
                    <a:pt x="3144" y="17845"/>
                  </a:lnTo>
                  <a:cubicBezTo>
                    <a:pt x="3096" y="18017"/>
                    <a:pt x="3066" y="18136"/>
                    <a:pt x="3066" y="18136"/>
                  </a:cubicBezTo>
                  <a:cubicBezTo>
                    <a:pt x="3066" y="18136"/>
                    <a:pt x="3176" y="18085"/>
                    <a:pt x="3321" y="17956"/>
                  </a:cubicBezTo>
                  <a:cubicBezTo>
                    <a:pt x="3464" y="17830"/>
                    <a:pt x="3638" y="17616"/>
                    <a:pt x="3732" y="17337"/>
                  </a:cubicBezTo>
                  <a:cubicBezTo>
                    <a:pt x="3750" y="17283"/>
                    <a:pt x="3761" y="17229"/>
                    <a:pt x="3772" y="17176"/>
                  </a:cubicBezTo>
                  <a:cubicBezTo>
                    <a:pt x="3948" y="16979"/>
                    <a:pt x="4061" y="16845"/>
                    <a:pt x="4061" y="16845"/>
                  </a:cubicBezTo>
                  <a:lnTo>
                    <a:pt x="4061" y="16845"/>
                  </a:lnTo>
                  <a:lnTo>
                    <a:pt x="3775" y="17490"/>
                  </a:lnTo>
                  <a:cubicBezTo>
                    <a:pt x="3775" y="17490"/>
                    <a:pt x="4034" y="17250"/>
                    <a:pt x="4613" y="16530"/>
                  </a:cubicBezTo>
                  <a:cubicBezTo>
                    <a:pt x="4632" y="16875"/>
                    <a:pt x="4735" y="17133"/>
                    <a:pt x="4735" y="17133"/>
                  </a:cubicBezTo>
                  <a:cubicBezTo>
                    <a:pt x="4735" y="17133"/>
                    <a:pt x="4984" y="16766"/>
                    <a:pt x="5035" y="16286"/>
                  </a:cubicBezTo>
                  <a:cubicBezTo>
                    <a:pt x="5046" y="16171"/>
                    <a:pt x="5046" y="16060"/>
                    <a:pt x="5038" y="15956"/>
                  </a:cubicBezTo>
                  <a:cubicBezTo>
                    <a:pt x="5064" y="15916"/>
                    <a:pt x="5090" y="15876"/>
                    <a:pt x="5115" y="15833"/>
                  </a:cubicBezTo>
                  <a:cubicBezTo>
                    <a:pt x="5152" y="16170"/>
                    <a:pt x="5241" y="16408"/>
                    <a:pt x="5241" y="16408"/>
                  </a:cubicBezTo>
                  <a:cubicBezTo>
                    <a:pt x="5241" y="16408"/>
                    <a:pt x="5483" y="15978"/>
                    <a:pt x="5523" y="15430"/>
                  </a:cubicBezTo>
                  <a:cubicBezTo>
                    <a:pt x="5531" y="15315"/>
                    <a:pt x="5528" y="15205"/>
                    <a:pt x="5522" y="15101"/>
                  </a:cubicBezTo>
                  <a:cubicBezTo>
                    <a:pt x="5530" y="15087"/>
                    <a:pt x="5538" y="15071"/>
                    <a:pt x="5544" y="15057"/>
                  </a:cubicBezTo>
                  <a:cubicBezTo>
                    <a:pt x="5613" y="15385"/>
                    <a:pt x="5732" y="15615"/>
                    <a:pt x="5732" y="15615"/>
                  </a:cubicBezTo>
                  <a:cubicBezTo>
                    <a:pt x="5732" y="15615"/>
                    <a:pt x="5914" y="15224"/>
                    <a:pt x="5919" y="14736"/>
                  </a:cubicBezTo>
                  <a:cubicBezTo>
                    <a:pt x="5938" y="14808"/>
                    <a:pt x="5954" y="14852"/>
                    <a:pt x="5954" y="14852"/>
                  </a:cubicBezTo>
                  <a:cubicBezTo>
                    <a:pt x="5954" y="14852"/>
                    <a:pt x="6190" y="14452"/>
                    <a:pt x="6244" y="13931"/>
                  </a:cubicBezTo>
                  <a:cubicBezTo>
                    <a:pt x="6257" y="13993"/>
                    <a:pt x="6267" y="14029"/>
                    <a:pt x="6267" y="14029"/>
                  </a:cubicBezTo>
                  <a:cubicBezTo>
                    <a:pt x="6267" y="14029"/>
                    <a:pt x="6547" y="13629"/>
                    <a:pt x="6640" y="13092"/>
                  </a:cubicBezTo>
                  <a:cubicBezTo>
                    <a:pt x="6667" y="12926"/>
                    <a:pt x="6673" y="12768"/>
                    <a:pt x="6669" y="12627"/>
                  </a:cubicBezTo>
                  <a:cubicBezTo>
                    <a:pt x="6710" y="12530"/>
                    <a:pt x="6732" y="12474"/>
                    <a:pt x="6732" y="12474"/>
                  </a:cubicBezTo>
                  <a:lnTo>
                    <a:pt x="6732" y="12474"/>
                  </a:lnTo>
                  <a:cubicBezTo>
                    <a:pt x="6732" y="12475"/>
                    <a:pt x="6678" y="13122"/>
                    <a:pt x="6633" y="13198"/>
                  </a:cubicBezTo>
                  <a:cubicBezTo>
                    <a:pt x="6631" y="13203"/>
                    <a:pt x="6630" y="13206"/>
                    <a:pt x="6630" y="13206"/>
                  </a:cubicBezTo>
                  <a:cubicBezTo>
                    <a:pt x="6633" y="13206"/>
                    <a:pt x="6824" y="12896"/>
                    <a:pt x="7085" y="12269"/>
                  </a:cubicBezTo>
                  <a:cubicBezTo>
                    <a:pt x="7184" y="12425"/>
                    <a:pt x="7291" y="12517"/>
                    <a:pt x="7291" y="12517"/>
                  </a:cubicBezTo>
                  <a:cubicBezTo>
                    <a:pt x="7291" y="12517"/>
                    <a:pt x="7429" y="12189"/>
                    <a:pt x="7350" y="11840"/>
                  </a:cubicBezTo>
                  <a:cubicBezTo>
                    <a:pt x="7338" y="11790"/>
                    <a:pt x="7322" y="11745"/>
                    <a:pt x="7305" y="11701"/>
                  </a:cubicBezTo>
                  <a:lnTo>
                    <a:pt x="7314" y="11671"/>
                  </a:lnTo>
                  <a:cubicBezTo>
                    <a:pt x="7322" y="11686"/>
                    <a:pt x="7329" y="11704"/>
                    <a:pt x="7337" y="11718"/>
                  </a:cubicBezTo>
                  <a:cubicBezTo>
                    <a:pt x="7436" y="11910"/>
                    <a:pt x="7527" y="12010"/>
                    <a:pt x="7527" y="12010"/>
                  </a:cubicBezTo>
                  <a:cubicBezTo>
                    <a:pt x="7527" y="12010"/>
                    <a:pt x="7535" y="11873"/>
                    <a:pt x="7541" y="11671"/>
                  </a:cubicBezTo>
                  <a:cubicBezTo>
                    <a:pt x="7547" y="11466"/>
                    <a:pt x="7559" y="11198"/>
                    <a:pt x="7555" y="10908"/>
                  </a:cubicBezTo>
                  <a:cubicBezTo>
                    <a:pt x="7555" y="10902"/>
                    <a:pt x="7555" y="10899"/>
                    <a:pt x="7555" y="10892"/>
                  </a:cubicBezTo>
                  <a:cubicBezTo>
                    <a:pt x="7659" y="10485"/>
                    <a:pt x="7742" y="10068"/>
                    <a:pt x="7803" y="9704"/>
                  </a:cubicBezTo>
                  <a:cubicBezTo>
                    <a:pt x="7838" y="9788"/>
                    <a:pt x="7863" y="9840"/>
                    <a:pt x="7863" y="9840"/>
                  </a:cubicBezTo>
                  <a:cubicBezTo>
                    <a:pt x="7863" y="9840"/>
                    <a:pt x="8011" y="9506"/>
                    <a:pt x="8042" y="9068"/>
                  </a:cubicBezTo>
                  <a:cubicBezTo>
                    <a:pt x="8098" y="8841"/>
                    <a:pt x="8190" y="8398"/>
                    <a:pt x="8255" y="7721"/>
                  </a:cubicBezTo>
                  <a:cubicBezTo>
                    <a:pt x="8260" y="7669"/>
                    <a:pt x="8265" y="7618"/>
                    <a:pt x="8268" y="7568"/>
                  </a:cubicBezTo>
                  <a:cubicBezTo>
                    <a:pt x="8278" y="7661"/>
                    <a:pt x="8283" y="7718"/>
                    <a:pt x="8283" y="7718"/>
                  </a:cubicBezTo>
                  <a:cubicBezTo>
                    <a:pt x="8283" y="7718"/>
                    <a:pt x="8303" y="7686"/>
                    <a:pt x="8337" y="7639"/>
                  </a:cubicBezTo>
                  <a:cubicBezTo>
                    <a:pt x="8370" y="7586"/>
                    <a:pt x="8413" y="7506"/>
                    <a:pt x="8453" y="7402"/>
                  </a:cubicBezTo>
                  <a:cubicBezTo>
                    <a:pt x="8536" y="7195"/>
                    <a:pt x="8595" y="6876"/>
                    <a:pt x="8522" y="6536"/>
                  </a:cubicBezTo>
                  <a:cubicBezTo>
                    <a:pt x="8490" y="6386"/>
                    <a:pt x="8434" y="6254"/>
                    <a:pt x="8370" y="6136"/>
                  </a:cubicBezTo>
                  <a:cubicBezTo>
                    <a:pt x="8350" y="5949"/>
                    <a:pt x="8273" y="5401"/>
                    <a:pt x="8069" y="4764"/>
                  </a:cubicBezTo>
                  <a:lnTo>
                    <a:pt x="8069" y="4764"/>
                  </a:lnTo>
                  <a:cubicBezTo>
                    <a:pt x="8102" y="4811"/>
                    <a:pt x="8134" y="4855"/>
                    <a:pt x="8161" y="4898"/>
                  </a:cubicBezTo>
                  <a:cubicBezTo>
                    <a:pt x="8271" y="5064"/>
                    <a:pt x="8375" y="5222"/>
                    <a:pt x="8375" y="5222"/>
                  </a:cubicBezTo>
                  <a:cubicBezTo>
                    <a:pt x="8375" y="5222"/>
                    <a:pt x="8377" y="5179"/>
                    <a:pt x="8380" y="5114"/>
                  </a:cubicBezTo>
                  <a:cubicBezTo>
                    <a:pt x="8381" y="5045"/>
                    <a:pt x="8377" y="4945"/>
                    <a:pt x="8358" y="4822"/>
                  </a:cubicBezTo>
                  <a:cubicBezTo>
                    <a:pt x="8321" y="4578"/>
                    <a:pt x="8209" y="4238"/>
                    <a:pt x="7972" y="3937"/>
                  </a:cubicBezTo>
                  <a:cubicBezTo>
                    <a:pt x="7788" y="3702"/>
                    <a:pt x="7566" y="3540"/>
                    <a:pt x="7369" y="3433"/>
                  </a:cubicBezTo>
                  <a:cubicBezTo>
                    <a:pt x="7227" y="3281"/>
                    <a:pt x="7126" y="3225"/>
                    <a:pt x="7126" y="3225"/>
                  </a:cubicBezTo>
                  <a:lnTo>
                    <a:pt x="7082" y="3232"/>
                  </a:lnTo>
                  <a:cubicBezTo>
                    <a:pt x="7077" y="3227"/>
                    <a:pt x="7074" y="3222"/>
                    <a:pt x="7070" y="3217"/>
                  </a:cubicBezTo>
                  <a:cubicBezTo>
                    <a:pt x="6613" y="3112"/>
                    <a:pt x="5145" y="2761"/>
                    <a:pt x="4160" y="2147"/>
                  </a:cubicBezTo>
                  <a:cubicBezTo>
                    <a:pt x="3174" y="1535"/>
                    <a:pt x="2364" y="1"/>
                    <a:pt x="2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8"/>
            <p:cNvSpPr/>
            <p:nvPr/>
          </p:nvSpPr>
          <p:spPr>
            <a:xfrm>
              <a:off x="7818900" y="3105800"/>
              <a:ext cx="195850" cy="370425"/>
            </a:xfrm>
            <a:custGeom>
              <a:avLst/>
              <a:gdLst/>
              <a:ahLst/>
              <a:cxnLst/>
              <a:rect l="l" t="t" r="r" b="b"/>
              <a:pathLst>
                <a:path w="7834" h="14817" extrusionOk="0">
                  <a:moveTo>
                    <a:pt x="1" y="14285"/>
                  </a:moveTo>
                  <a:cubicBezTo>
                    <a:pt x="1" y="14285"/>
                    <a:pt x="57" y="13923"/>
                    <a:pt x="538" y="12631"/>
                  </a:cubicBezTo>
                  <a:cubicBezTo>
                    <a:pt x="1020" y="11338"/>
                    <a:pt x="757" y="10133"/>
                    <a:pt x="451" y="9542"/>
                  </a:cubicBezTo>
                  <a:cubicBezTo>
                    <a:pt x="143" y="8950"/>
                    <a:pt x="12" y="8862"/>
                    <a:pt x="143" y="8885"/>
                  </a:cubicBezTo>
                  <a:cubicBezTo>
                    <a:pt x="275" y="8907"/>
                    <a:pt x="1216" y="10165"/>
                    <a:pt x="1447" y="10910"/>
                  </a:cubicBezTo>
                  <a:cubicBezTo>
                    <a:pt x="1677" y="11655"/>
                    <a:pt x="1479" y="12499"/>
                    <a:pt x="1535" y="12456"/>
                  </a:cubicBezTo>
                  <a:cubicBezTo>
                    <a:pt x="1589" y="12411"/>
                    <a:pt x="3248" y="10977"/>
                    <a:pt x="3511" y="10462"/>
                  </a:cubicBezTo>
                  <a:cubicBezTo>
                    <a:pt x="3774" y="9947"/>
                    <a:pt x="3824" y="8347"/>
                    <a:pt x="3648" y="7998"/>
                  </a:cubicBezTo>
                  <a:cubicBezTo>
                    <a:pt x="3473" y="7647"/>
                    <a:pt x="2750" y="7296"/>
                    <a:pt x="2148" y="6376"/>
                  </a:cubicBezTo>
                  <a:cubicBezTo>
                    <a:pt x="1545" y="5455"/>
                    <a:pt x="1535" y="5028"/>
                    <a:pt x="1589" y="5149"/>
                  </a:cubicBezTo>
                  <a:cubicBezTo>
                    <a:pt x="1644" y="5270"/>
                    <a:pt x="2904" y="6365"/>
                    <a:pt x="3320" y="6628"/>
                  </a:cubicBezTo>
                  <a:cubicBezTo>
                    <a:pt x="3736" y="6891"/>
                    <a:pt x="3856" y="6826"/>
                    <a:pt x="3846" y="6770"/>
                  </a:cubicBezTo>
                  <a:cubicBezTo>
                    <a:pt x="3835" y="6715"/>
                    <a:pt x="3703" y="4591"/>
                    <a:pt x="3396" y="3297"/>
                  </a:cubicBezTo>
                  <a:cubicBezTo>
                    <a:pt x="3090" y="2006"/>
                    <a:pt x="2269" y="1"/>
                    <a:pt x="2411" y="45"/>
                  </a:cubicBezTo>
                  <a:cubicBezTo>
                    <a:pt x="2553" y="88"/>
                    <a:pt x="3648" y="2784"/>
                    <a:pt x="3878" y="3495"/>
                  </a:cubicBezTo>
                  <a:cubicBezTo>
                    <a:pt x="4108" y="4207"/>
                    <a:pt x="4108" y="4526"/>
                    <a:pt x="4164" y="4427"/>
                  </a:cubicBezTo>
                  <a:cubicBezTo>
                    <a:pt x="4218" y="4328"/>
                    <a:pt x="4294" y="4218"/>
                    <a:pt x="4569" y="3331"/>
                  </a:cubicBezTo>
                  <a:cubicBezTo>
                    <a:pt x="4843" y="2444"/>
                    <a:pt x="4733" y="2104"/>
                    <a:pt x="4853" y="2170"/>
                  </a:cubicBezTo>
                  <a:cubicBezTo>
                    <a:pt x="4974" y="2235"/>
                    <a:pt x="4897" y="3616"/>
                    <a:pt x="4634" y="4459"/>
                  </a:cubicBezTo>
                  <a:cubicBezTo>
                    <a:pt x="4371" y="5302"/>
                    <a:pt x="4328" y="5446"/>
                    <a:pt x="4328" y="5446"/>
                  </a:cubicBezTo>
                  <a:cubicBezTo>
                    <a:pt x="4328" y="5446"/>
                    <a:pt x="4393" y="7975"/>
                    <a:pt x="4382" y="8754"/>
                  </a:cubicBezTo>
                  <a:cubicBezTo>
                    <a:pt x="4371" y="9531"/>
                    <a:pt x="4251" y="9893"/>
                    <a:pt x="4360" y="9893"/>
                  </a:cubicBezTo>
                  <a:cubicBezTo>
                    <a:pt x="4470" y="9893"/>
                    <a:pt x="5685" y="8588"/>
                    <a:pt x="5861" y="8216"/>
                  </a:cubicBezTo>
                  <a:cubicBezTo>
                    <a:pt x="6036" y="7845"/>
                    <a:pt x="5730" y="6497"/>
                    <a:pt x="5532" y="5642"/>
                  </a:cubicBezTo>
                  <a:cubicBezTo>
                    <a:pt x="5336" y="4789"/>
                    <a:pt x="5039" y="3945"/>
                    <a:pt x="5192" y="4042"/>
                  </a:cubicBezTo>
                  <a:cubicBezTo>
                    <a:pt x="5347" y="4141"/>
                    <a:pt x="6277" y="7341"/>
                    <a:pt x="6497" y="7253"/>
                  </a:cubicBezTo>
                  <a:cubicBezTo>
                    <a:pt x="6716" y="7165"/>
                    <a:pt x="6934" y="6704"/>
                    <a:pt x="7098" y="6101"/>
                  </a:cubicBezTo>
                  <a:cubicBezTo>
                    <a:pt x="7263" y="5500"/>
                    <a:pt x="7263" y="3878"/>
                    <a:pt x="7242" y="3144"/>
                  </a:cubicBezTo>
                  <a:cubicBezTo>
                    <a:pt x="7220" y="2411"/>
                    <a:pt x="7098" y="1994"/>
                    <a:pt x="7242" y="2049"/>
                  </a:cubicBezTo>
                  <a:cubicBezTo>
                    <a:pt x="7384" y="2104"/>
                    <a:pt x="7834" y="4305"/>
                    <a:pt x="7636" y="5840"/>
                  </a:cubicBezTo>
                  <a:cubicBezTo>
                    <a:pt x="7438" y="7373"/>
                    <a:pt x="6015" y="9191"/>
                    <a:pt x="5095" y="10264"/>
                  </a:cubicBezTo>
                  <a:cubicBezTo>
                    <a:pt x="4175" y="11338"/>
                    <a:pt x="2849" y="12159"/>
                    <a:pt x="2082" y="12969"/>
                  </a:cubicBezTo>
                  <a:cubicBezTo>
                    <a:pt x="1470" y="13618"/>
                    <a:pt x="1135" y="14409"/>
                    <a:pt x="1025" y="14701"/>
                  </a:cubicBezTo>
                  <a:cubicBezTo>
                    <a:pt x="999" y="14768"/>
                    <a:pt x="986" y="14810"/>
                    <a:pt x="985" y="14816"/>
                  </a:cubicBezTo>
                  <a:lnTo>
                    <a:pt x="985" y="14816"/>
                  </a:lnTo>
                  <a:lnTo>
                    <a:pt x="983" y="1481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7743875" y="3515200"/>
              <a:ext cx="55350" cy="46025"/>
            </a:xfrm>
            <a:custGeom>
              <a:avLst/>
              <a:gdLst/>
              <a:ahLst/>
              <a:cxnLst/>
              <a:rect l="l" t="t" r="r" b="b"/>
              <a:pathLst>
                <a:path w="2214" h="1841" extrusionOk="0">
                  <a:moveTo>
                    <a:pt x="1665" y="1118"/>
                  </a:moveTo>
                  <a:cubicBezTo>
                    <a:pt x="1611" y="1019"/>
                    <a:pt x="1206" y="482"/>
                    <a:pt x="724" y="241"/>
                  </a:cubicBezTo>
                  <a:cubicBezTo>
                    <a:pt x="241" y="0"/>
                    <a:pt x="0" y="308"/>
                    <a:pt x="22" y="560"/>
                  </a:cubicBezTo>
                  <a:cubicBezTo>
                    <a:pt x="89" y="1306"/>
                    <a:pt x="1086" y="1121"/>
                    <a:pt x="1512" y="1211"/>
                  </a:cubicBezTo>
                  <a:cubicBezTo>
                    <a:pt x="1616" y="1233"/>
                    <a:pt x="2214" y="1841"/>
                    <a:pt x="2158" y="1737"/>
                  </a:cubicBezTo>
                  <a:cubicBezTo>
                    <a:pt x="2104" y="1633"/>
                    <a:pt x="1665" y="1118"/>
                    <a:pt x="1665" y="1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7860525" y="3613925"/>
              <a:ext cx="25750" cy="14250"/>
            </a:xfrm>
            <a:custGeom>
              <a:avLst/>
              <a:gdLst/>
              <a:ahLst/>
              <a:cxnLst/>
              <a:rect l="l" t="t" r="r" b="b"/>
              <a:pathLst>
                <a:path w="1030" h="570" extrusionOk="0">
                  <a:moveTo>
                    <a:pt x="959" y="306"/>
                  </a:moveTo>
                  <a:cubicBezTo>
                    <a:pt x="723" y="230"/>
                    <a:pt x="121" y="0"/>
                    <a:pt x="62" y="198"/>
                  </a:cubicBezTo>
                  <a:cubicBezTo>
                    <a:pt x="1" y="394"/>
                    <a:pt x="170" y="569"/>
                    <a:pt x="361" y="488"/>
                  </a:cubicBezTo>
                  <a:cubicBezTo>
                    <a:pt x="553" y="405"/>
                    <a:pt x="953" y="538"/>
                    <a:pt x="991" y="455"/>
                  </a:cubicBezTo>
                  <a:cubicBezTo>
                    <a:pt x="1030" y="373"/>
                    <a:pt x="959" y="306"/>
                    <a:pt x="959" y="3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7898100" y="3611400"/>
              <a:ext cx="16300" cy="15050"/>
            </a:xfrm>
            <a:custGeom>
              <a:avLst/>
              <a:gdLst/>
              <a:ahLst/>
              <a:cxnLst/>
              <a:rect l="l" t="t" r="r" b="b"/>
              <a:pathLst>
                <a:path w="652" h="602" extrusionOk="0">
                  <a:moveTo>
                    <a:pt x="576" y="304"/>
                  </a:moveTo>
                  <a:cubicBezTo>
                    <a:pt x="496" y="372"/>
                    <a:pt x="346" y="323"/>
                    <a:pt x="256" y="406"/>
                  </a:cubicBezTo>
                  <a:cubicBezTo>
                    <a:pt x="165" y="487"/>
                    <a:pt x="122" y="602"/>
                    <a:pt x="94" y="551"/>
                  </a:cubicBezTo>
                  <a:cubicBezTo>
                    <a:pt x="66" y="498"/>
                    <a:pt x="0" y="398"/>
                    <a:pt x="198" y="222"/>
                  </a:cubicBezTo>
                  <a:cubicBezTo>
                    <a:pt x="396" y="47"/>
                    <a:pt x="516" y="1"/>
                    <a:pt x="562" y="29"/>
                  </a:cubicBezTo>
                  <a:cubicBezTo>
                    <a:pt x="651" y="87"/>
                    <a:pt x="638" y="251"/>
                    <a:pt x="576" y="3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7484125" y="3123900"/>
              <a:ext cx="285525" cy="347250"/>
            </a:xfrm>
            <a:custGeom>
              <a:avLst/>
              <a:gdLst/>
              <a:ahLst/>
              <a:cxnLst/>
              <a:rect l="l" t="t" r="r" b="b"/>
              <a:pathLst>
                <a:path w="11421" h="13890" extrusionOk="0">
                  <a:moveTo>
                    <a:pt x="10227" y="13890"/>
                  </a:moveTo>
                  <a:lnTo>
                    <a:pt x="10979" y="13682"/>
                  </a:lnTo>
                  <a:lnTo>
                    <a:pt x="11420" y="13561"/>
                  </a:lnTo>
                  <a:cubicBezTo>
                    <a:pt x="11420" y="13561"/>
                    <a:pt x="10271" y="12202"/>
                    <a:pt x="10007" y="11579"/>
                  </a:cubicBezTo>
                  <a:cubicBezTo>
                    <a:pt x="9744" y="10953"/>
                    <a:pt x="10007" y="8555"/>
                    <a:pt x="10007" y="8555"/>
                  </a:cubicBezTo>
                  <a:cubicBezTo>
                    <a:pt x="10007" y="8555"/>
                    <a:pt x="9778" y="8851"/>
                    <a:pt x="9460" y="9673"/>
                  </a:cubicBezTo>
                  <a:cubicBezTo>
                    <a:pt x="9143" y="10494"/>
                    <a:pt x="9328" y="12256"/>
                    <a:pt x="9328" y="12256"/>
                  </a:cubicBezTo>
                  <a:cubicBezTo>
                    <a:pt x="9328" y="12256"/>
                    <a:pt x="8014" y="11819"/>
                    <a:pt x="6875" y="11480"/>
                  </a:cubicBezTo>
                  <a:cubicBezTo>
                    <a:pt x="5736" y="11140"/>
                    <a:pt x="3884" y="10330"/>
                    <a:pt x="3556" y="9781"/>
                  </a:cubicBezTo>
                  <a:cubicBezTo>
                    <a:pt x="3227" y="9234"/>
                    <a:pt x="3205" y="8598"/>
                    <a:pt x="3666" y="7853"/>
                  </a:cubicBezTo>
                  <a:cubicBezTo>
                    <a:pt x="4125" y="7108"/>
                    <a:pt x="5419" y="7153"/>
                    <a:pt x="6097" y="6363"/>
                  </a:cubicBezTo>
                  <a:cubicBezTo>
                    <a:pt x="6776" y="5575"/>
                    <a:pt x="6918" y="5071"/>
                    <a:pt x="6918" y="5071"/>
                  </a:cubicBezTo>
                  <a:cubicBezTo>
                    <a:pt x="6918" y="5071"/>
                    <a:pt x="6886" y="5137"/>
                    <a:pt x="6283" y="5598"/>
                  </a:cubicBezTo>
                  <a:cubicBezTo>
                    <a:pt x="5680" y="6057"/>
                    <a:pt x="4663" y="6309"/>
                    <a:pt x="3589" y="6966"/>
                  </a:cubicBezTo>
                  <a:cubicBezTo>
                    <a:pt x="3293" y="7148"/>
                    <a:pt x="3103" y="7275"/>
                    <a:pt x="2978" y="7374"/>
                  </a:cubicBezTo>
                  <a:cubicBezTo>
                    <a:pt x="2824" y="7141"/>
                    <a:pt x="2610" y="6677"/>
                    <a:pt x="2350" y="5762"/>
                  </a:cubicBezTo>
                  <a:cubicBezTo>
                    <a:pt x="2259" y="5436"/>
                    <a:pt x="2183" y="5125"/>
                    <a:pt x="2117" y="4829"/>
                  </a:cubicBezTo>
                  <a:cubicBezTo>
                    <a:pt x="2596" y="4156"/>
                    <a:pt x="3173" y="3615"/>
                    <a:pt x="3173" y="3615"/>
                  </a:cubicBezTo>
                  <a:cubicBezTo>
                    <a:pt x="3173" y="3615"/>
                    <a:pt x="3042" y="3615"/>
                    <a:pt x="2363" y="4162"/>
                  </a:cubicBezTo>
                  <a:cubicBezTo>
                    <a:pt x="2253" y="4250"/>
                    <a:pt x="2146" y="4352"/>
                    <a:pt x="2042" y="4460"/>
                  </a:cubicBezTo>
                  <a:cubicBezTo>
                    <a:pt x="1781" y="3089"/>
                    <a:pt x="1781" y="2039"/>
                    <a:pt x="1781" y="1380"/>
                  </a:cubicBezTo>
                  <a:cubicBezTo>
                    <a:pt x="1781" y="526"/>
                    <a:pt x="1978" y="1"/>
                    <a:pt x="1978" y="1"/>
                  </a:cubicBezTo>
                  <a:cubicBezTo>
                    <a:pt x="1978" y="1"/>
                    <a:pt x="1103" y="899"/>
                    <a:pt x="1234" y="2738"/>
                  </a:cubicBezTo>
                  <a:cubicBezTo>
                    <a:pt x="1291" y="3537"/>
                    <a:pt x="1395" y="4360"/>
                    <a:pt x="1524" y="5092"/>
                  </a:cubicBezTo>
                  <a:cubicBezTo>
                    <a:pt x="1251" y="5468"/>
                    <a:pt x="1069" y="5783"/>
                    <a:pt x="1069" y="5783"/>
                  </a:cubicBezTo>
                  <a:cubicBezTo>
                    <a:pt x="1069" y="5783"/>
                    <a:pt x="1069" y="5805"/>
                    <a:pt x="939" y="5476"/>
                  </a:cubicBezTo>
                  <a:cubicBezTo>
                    <a:pt x="828" y="5202"/>
                    <a:pt x="755" y="3379"/>
                    <a:pt x="742" y="2701"/>
                  </a:cubicBezTo>
                  <a:cubicBezTo>
                    <a:pt x="741" y="2652"/>
                    <a:pt x="674" y="2637"/>
                    <a:pt x="653" y="2682"/>
                  </a:cubicBezTo>
                  <a:cubicBezTo>
                    <a:pt x="1" y="4191"/>
                    <a:pt x="227" y="8904"/>
                    <a:pt x="3243" y="10925"/>
                  </a:cubicBezTo>
                  <a:cubicBezTo>
                    <a:pt x="4328" y="11652"/>
                    <a:pt x="7401" y="12486"/>
                    <a:pt x="8299" y="12772"/>
                  </a:cubicBezTo>
                  <a:cubicBezTo>
                    <a:pt x="9197" y="13057"/>
                    <a:pt x="10227" y="13890"/>
                    <a:pt x="10227" y="13890"/>
                  </a:cubicBezTo>
                  <a:close/>
                  <a:moveTo>
                    <a:pt x="2551" y="8038"/>
                  </a:moveTo>
                  <a:cubicBezTo>
                    <a:pt x="2377" y="8330"/>
                    <a:pt x="2439" y="8354"/>
                    <a:pt x="2077" y="8194"/>
                  </a:cubicBezTo>
                  <a:cubicBezTo>
                    <a:pt x="1683" y="8019"/>
                    <a:pt x="1289" y="7076"/>
                    <a:pt x="1530" y="6003"/>
                  </a:cubicBezTo>
                  <a:cubicBezTo>
                    <a:pt x="1554" y="5896"/>
                    <a:pt x="1589" y="5786"/>
                    <a:pt x="1635" y="5674"/>
                  </a:cubicBezTo>
                  <a:cubicBezTo>
                    <a:pt x="1779" y="6366"/>
                    <a:pt x="1942" y="6926"/>
                    <a:pt x="2098" y="7229"/>
                  </a:cubicBezTo>
                  <a:cubicBezTo>
                    <a:pt x="2278" y="7575"/>
                    <a:pt x="2436" y="7858"/>
                    <a:pt x="2551" y="8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7865650" y="3425350"/>
              <a:ext cx="113925" cy="79900"/>
            </a:xfrm>
            <a:custGeom>
              <a:avLst/>
              <a:gdLst/>
              <a:ahLst/>
              <a:cxnLst/>
              <a:rect l="l" t="t" r="r" b="b"/>
              <a:pathLst>
                <a:path w="4557" h="3196" extrusionOk="0">
                  <a:moveTo>
                    <a:pt x="0" y="2856"/>
                  </a:moveTo>
                  <a:cubicBezTo>
                    <a:pt x="0" y="2856"/>
                    <a:pt x="263" y="2230"/>
                    <a:pt x="909" y="1683"/>
                  </a:cubicBezTo>
                  <a:cubicBezTo>
                    <a:pt x="1557" y="1136"/>
                    <a:pt x="3849" y="53"/>
                    <a:pt x="4239" y="17"/>
                  </a:cubicBezTo>
                  <a:cubicBezTo>
                    <a:pt x="4452" y="1"/>
                    <a:pt x="4557" y="9"/>
                    <a:pt x="4525" y="42"/>
                  </a:cubicBezTo>
                  <a:cubicBezTo>
                    <a:pt x="4415" y="151"/>
                    <a:pt x="2837" y="1838"/>
                    <a:pt x="1895" y="2450"/>
                  </a:cubicBezTo>
                  <a:cubicBezTo>
                    <a:pt x="954" y="3065"/>
                    <a:pt x="472" y="3195"/>
                    <a:pt x="472" y="31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28"/>
            <p:cNvSpPr/>
            <p:nvPr/>
          </p:nvSpPr>
          <p:spPr>
            <a:xfrm>
              <a:off x="7574650" y="3440625"/>
              <a:ext cx="126175" cy="73125"/>
            </a:xfrm>
            <a:custGeom>
              <a:avLst/>
              <a:gdLst/>
              <a:ahLst/>
              <a:cxnLst/>
              <a:rect l="l" t="t" r="r" b="b"/>
              <a:pathLst>
                <a:path w="5047" h="2925" extrusionOk="0">
                  <a:moveTo>
                    <a:pt x="3284" y="699"/>
                  </a:moveTo>
                  <a:cubicBezTo>
                    <a:pt x="4329" y="1367"/>
                    <a:pt x="4538" y="1857"/>
                    <a:pt x="4959" y="2879"/>
                  </a:cubicBezTo>
                  <a:cubicBezTo>
                    <a:pt x="4959" y="2879"/>
                    <a:pt x="5047" y="2924"/>
                    <a:pt x="4531" y="2902"/>
                  </a:cubicBezTo>
                  <a:cubicBezTo>
                    <a:pt x="4126" y="2884"/>
                    <a:pt x="2697" y="2635"/>
                    <a:pt x="1670" y="2192"/>
                  </a:cubicBezTo>
                  <a:cubicBezTo>
                    <a:pt x="820" y="1473"/>
                    <a:pt x="34" y="497"/>
                    <a:pt x="0" y="123"/>
                  </a:cubicBezTo>
                  <a:cubicBezTo>
                    <a:pt x="174" y="96"/>
                    <a:pt x="456" y="63"/>
                    <a:pt x="895" y="42"/>
                  </a:cubicBezTo>
                  <a:cubicBezTo>
                    <a:pt x="1791" y="0"/>
                    <a:pt x="2495" y="197"/>
                    <a:pt x="3284" y="6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28"/>
            <p:cNvSpPr/>
            <p:nvPr/>
          </p:nvSpPr>
          <p:spPr>
            <a:xfrm>
              <a:off x="7864925" y="3509275"/>
              <a:ext cx="17325" cy="49925"/>
            </a:xfrm>
            <a:custGeom>
              <a:avLst/>
              <a:gdLst/>
              <a:ahLst/>
              <a:cxnLst/>
              <a:rect l="l" t="t" r="r" b="b"/>
              <a:pathLst>
                <a:path w="693" h="1997" extrusionOk="0">
                  <a:moveTo>
                    <a:pt x="174" y="1634"/>
                  </a:moveTo>
                  <a:cubicBezTo>
                    <a:pt x="66" y="1425"/>
                    <a:pt x="0" y="505"/>
                    <a:pt x="131" y="221"/>
                  </a:cubicBezTo>
                  <a:cubicBezTo>
                    <a:pt x="222" y="25"/>
                    <a:pt x="437" y="1"/>
                    <a:pt x="606" y="50"/>
                  </a:cubicBezTo>
                  <a:cubicBezTo>
                    <a:pt x="653" y="194"/>
                    <a:pt x="693" y="424"/>
                    <a:pt x="677" y="770"/>
                  </a:cubicBezTo>
                  <a:cubicBezTo>
                    <a:pt x="664" y="1031"/>
                    <a:pt x="627" y="1245"/>
                    <a:pt x="590" y="1424"/>
                  </a:cubicBezTo>
                  <a:cubicBezTo>
                    <a:pt x="501" y="1459"/>
                    <a:pt x="420" y="1467"/>
                    <a:pt x="372" y="1513"/>
                  </a:cubicBezTo>
                  <a:cubicBezTo>
                    <a:pt x="273" y="1612"/>
                    <a:pt x="329" y="1864"/>
                    <a:pt x="350" y="1929"/>
                  </a:cubicBezTo>
                  <a:cubicBezTo>
                    <a:pt x="372" y="1996"/>
                    <a:pt x="284" y="1843"/>
                    <a:pt x="174" y="16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7822100" y="4488225"/>
              <a:ext cx="52725" cy="75675"/>
            </a:xfrm>
            <a:custGeom>
              <a:avLst/>
              <a:gdLst/>
              <a:ahLst/>
              <a:cxnLst/>
              <a:rect l="l" t="t" r="r" b="b"/>
              <a:pathLst>
                <a:path w="2109" h="3027" extrusionOk="0">
                  <a:moveTo>
                    <a:pt x="158" y="0"/>
                  </a:moveTo>
                  <a:cubicBezTo>
                    <a:pt x="420" y="244"/>
                    <a:pt x="785" y="575"/>
                    <a:pt x="1249" y="713"/>
                  </a:cubicBezTo>
                  <a:cubicBezTo>
                    <a:pt x="1699" y="849"/>
                    <a:pt x="1903" y="812"/>
                    <a:pt x="2088" y="728"/>
                  </a:cubicBezTo>
                  <a:cubicBezTo>
                    <a:pt x="2103" y="843"/>
                    <a:pt x="2109" y="943"/>
                    <a:pt x="2104" y="1032"/>
                  </a:cubicBezTo>
                  <a:cubicBezTo>
                    <a:pt x="2082" y="1361"/>
                    <a:pt x="2016" y="2918"/>
                    <a:pt x="1819" y="2918"/>
                  </a:cubicBezTo>
                  <a:cubicBezTo>
                    <a:pt x="1622" y="2918"/>
                    <a:pt x="1600" y="3026"/>
                    <a:pt x="1315" y="3004"/>
                  </a:cubicBezTo>
                  <a:cubicBezTo>
                    <a:pt x="1031" y="2983"/>
                    <a:pt x="0" y="1910"/>
                    <a:pt x="0" y="1032"/>
                  </a:cubicBezTo>
                  <a:cubicBezTo>
                    <a:pt x="0" y="619"/>
                    <a:pt x="79" y="284"/>
                    <a:pt x="1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28"/>
            <p:cNvSpPr/>
            <p:nvPr/>
          </p:nvSpPr>
          <p:spPr>
            <a:xfrm>
              <a:off x="7816200" y="4448550"/>
              <a:ext cx="12500" cy="14975"/>
            </a:xfrm>
            <a:custGeom>
              <a:avLst/>
              <a:gdLst/>
              <a:ahLst/>
              <a:cxnLst/>
              <a:rect l="l" t="t" r="r" b="b"/>
              <a:pathLst>
                <a:path w="500" h="599" extrusionOk="0">
                  <a:moveTo>
                    <a:pt x="500" y="276"/>
                  </a:moveTo>
                  <a:cubicBezTo>
                    <a:pt x="500" y="276"/>
                    <a:pt x="232" y="599"/>
                    <a:pt x="117" y="445"/>
                  </a:cubicBezTo>
                  <a:cubicBezTo>
                    <a:pt x="0" y="292"/>
                    <a:pt x="45" y="155"/>
                    <a:pt x="45" y="155"/>
                  </a:cubicBezTo>
                  <a:cubicBezTo>
                    <a:pt x="45" y="155"/>
                    <a:pt x="55" y="99"/>
                    <a:pt x="67" y="0"/>
                  </a:cubicBezTo>
                  <a:cubicBezTo>
                    <a:pt x="262" y="96"/>
                    <a:pt x="461" y="240"/>
                    <a:pt x="500" y="2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8"/>
            <p:cNvSpPr/>
            <p:nvPr/>
          </p:nvSpPr>
          <p:spPr>
            <a:xfrm>
              <a:off x="7491550" y="4555100"/>
              <a:ext cx="72475" cy="38375"/>
            </a:xfrm>
            <a:custGeom>
              <a:avLst/>
              <a:gdLst/>
              <a:ahLst/>
              <a:cxnLst/>
              <a:rect l="l" t="t" r="r" b="b"/>
              <a:pathLst>
                <a:path w="2899" h="1535" extrusionOk="0">
                  <a:moveTo>
                    <a:pt x="1787" y="0"/>
                  </a:moveTo>
                  <a:cubicBezTo>
                    <a:pt x="1827" y="169"/>
                    <a:pt x="1905" y="305"/>
                    <a:pt x="2110" y="526"/>
                  </a:cubicBezTo>
                  <a:cubicBezTo>
                    <a:pt x="2372" y="810"/>
                    <a:pt x="2898" y="1206"/>
                    <a:pt x="2734" y="1370"/>
                  </a:cubicBezTo>
                  <a:cubicBezTo>
                    <a:pt x="2570" y="1534"/>
                    <a:pt x="610" y="1359"/>
                    <a:pt x="281" y="1062"/>
                  </a:cubicBezTo>
                  <a:cubicBezTo>
                    <a:pt x="145" y="941"/>
                    <a:pt x="59" y="584"/>
                    <a:pt x="0" y="179"/>
                  </a:cubicBezTo>
                  <a:cubicBezTo>
                    <a:pt x="455" y="11"/>
                    <a:pt x="1353" y="85"/>
                    <a:pt x="17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8"/>
            <p:cNvSpPr/>
            <p:nvPr/>
          </p:nvSpPr>
          <p:spPr>
            <a:xfrm>
              <a:off x="7469700" y="4502025"/>
              <a:ext cx="16800" cy="25975"/>
            </a:xfrm>
            <a:custGeom>
              <a:avLst/>
              <a:gdLst/>
              <a:ahLst/>
              <a:cxnLst/>
              <a:rect l="l" t="t" r="r" b="b"/>
              <a:pathLst>
                <a:path w="672" h="1039" extrusionOk="0">
                  <a:moveTo>
                    <a:pt x="672" y="546"/>
                  </a:moveTo>
                  <a:cubicBezTo>
                    <a:pt x="672" y="546"/>
                    <a:pt x="212" y="1039"/>
                    <a:pt x="70" y="656"/>
                  </a:cubicBezTo>
                  <a:cubicBezTo>
                    <a:pt x="11" y="496"/>
                    <a:pt x="0" y="291"/>
                    <a:pt x="18" y="86"/>
                  </a:cubicBezTo>
                  <a:cubicBezTo>
                    <a:pt x="321" y="0"/>
                    <a:pt x="672" y="546"/>
                    <a:pt x="672" y="5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8"/>
            <p:cNvSpPr/>
            <p:nvPr/>
          </p:nvSpPr>
          <p:spPr>
            <a:xfrm>
              <a:off x="7130575" y="4580300"/>
              <a:ext cx="83200" cy="41075"/>
            </a:xfrm>
            <a:custGeom>
              <a:avLst/>
              <a:gdLst/>
              <a:ahLst/>
              <a:cxnLst/>
              <a:rect l="l" t="t" r="r" b="b"/>
              <a:pathLst>
                <a:path w="3328" h="1643" extrusionOk="0">
                  <a:moveTo>
                    <a:pt x="2299" y="295"/>
                  </a:moveTo>
                  <a:cubicBezTo>
                    <a:pt x="2528" y="570"/>
                    <a:pt x="3327" y="1215"/>
                    <a:pt x="3152" y="1281"/>
                  </a:cubicBezTo>
                  <a:cubicBezTo>
                    <a:pt x="2977" y="1348"/>
                    <a:pt x="2846" y="1303"/>
                    <a:pt x="2889" y="1369"/>
                  </a:cubicBezTo>
                  <a:cubicBezTo>
                    <a:pt x="2933" y="1434"/>
                    <a:pt x="2977" y="1490"/>
                    <a:pt x="2769" y="1566"/>
                  </a:cubicBezTo>
                  <a:cubicBezTo>
                    <a:pt x="2560" y="1643"/>
                    <a:pt x="611" y="1578"/>
                    <a:pt x="326" y="1238"/>
                  </a:cubicBezTo>
                  <a:cubicBezTo>
                    <a:pt x="173" y="1054"/>
                    <a:pt x="69" y="585"/>
                    <a:pt x="0" y="207"/>
                  </a:cubicBezTo>
                  <a:cubicBezTo>
                    <a:pt x="380" y="13"/>
                    <a:pt x="1378" y="0"/>
                    <a:pt x="1780" y="54"/>
                  </a:cubicBezTo>
                  <a:cubicBezTo>
                    <a:pt x="1930" y="74"/>
                    <a:pt x="2069" y="115"/>
                    <a:pt x="2203" y="161"/>
                  </a:cubicBezTo>
                  <a:cubicBezTo>
                    <a:pt x="2244" y="225"/>
                    <a:pt x="2278" y="271"/>
                    <a:pt x="2299" y="2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8"/>
            <p:cNvSpPr/>
            <p:nvPr/>
          </p:nvSpPr>
          <p:spPr>
            <a:xfrm>
              <a:off x="7107200" y="4546525"/>
              <a:ext cx="20600" cy="37050"/>
            </a:xfrm>
            <a:custGeom>
              <a:avLst/>
              <a:gdLst/>
              <a:ahLst/>
              <a:cxnLst/>
              <a:rect l="l" t="t" r="r" b="b"/>
              <a:pathLst>
                <a:path w="824" h="1482" extrusionOk="0">
                  <a:moveTo>
                    <a:pt x="824" y="1023"/>
                  </a:moveTo>
                  <a:cubicBezTo>
                    <a:pt x="779" y="1110"/>
                    <a:pt x="473" y="1482"/>
                    <a:pt x="320" y="1209"/>
                  </a:cubicBezTo>
                  <a:cubicBezTo>
                    <a:pt x="213" y="1019"/>
                    <a:pt x="108" y="495"/>
                    <a:pt x="1" y="0"/>
                  </a:cubicBezTo>
                  <a:cubicBezTo>
                    <a:pt x="84" y="58"/>
                    <a:pt x="181" y="236"/>
                    <a:pt x="382" y="397"/>
                  </a:cubicBezTo>
                  <a:cubicBezTo>
                    <a:pt x="739" y="684"/>
                    <a:pt x="765" y="748"/>
                    <a:pt x="824" y="10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8"/>
            <p:cNvSpPr/>
            <p:nvPr/>
          </p:nvSpPr>
          <p:spPr>
            <a:xfrm>
              <a:off x="6901550" y="4555450"/>
              <a:ext cx="71675" cy="32800"/>
            </a:xfrm>
            <a:custGeom>
              <a:avLst/>
              <a:gdLst/>
              <a:ahLst/>
              <a:cxnLst/>
              <a:rect l="l" t="t" r="r" b="b"/>
              <a:pathLst>
                <a:path w="2867" h="1312" extrusionOk="0">
                  <a:moveTo>
                    <a:pt x="2676" y="559"/>
                  </a:moveTo>
                  <a:cubicBezTo>
                    <a:pt x="2812" y="809"/>
                    <a:pt x="2866" y="989"/>
                    <a:pt x="2762" y="1026"/>
                  </a:cubicBezTo>
                  <a:cubicBezTo>
                    <a:pt x="2389" y="1158"/>
                    <a:pt x="2236" y="1005"/>
                    <a:pt x="2148" y="1158"/>
                  </a:cubicBezTo>
                  <a:cubicBezTo>
                    <a:pt x="2061" y="1312"/>
                    <a:pt x="1536" y="1158"/>
                    <a:pt x="1053" y="1071"/>
                  </a:cubicBezTo>
                  <a:cubicBezTo>
                    <a:pt x="649" y="997"/>
                    <a:pt x="201" y="801"/>
                    <a:pt x="0" y="431"/>
                  </a:cubicBezTo>
                  <a:cubicBezTo>
                    <a:pt x="397" y="0"/>
                    <a:pt x="1160" y="162"/>
                    <a:pt x="1664" y="205"/>
                  </a:cubicBezTo>
                  <a:cubicBezTo>
                    <a:pt x="1908" y="225"/>
                    <a:pt x="2308" y="377"/>
                    <a:pt x="2676" y="5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8"/>
            <p:cNvSpPr/>
            <p:nvPr/>
          </p:nvSpPr>
          <p:spPr>
            <a:xfrm>
              <a:off x="6879775" y="4507475"/>
              <a:ext cx="19275" cy="33675"/>
            </a:xfrm>
            <a:custGeom>
              <a:avLst/>
              <a:gdLst/>
              <a:ahLst/>
              <a:cxnLst/>
              <a:rect l="l" t="t" r="r" b="b"/>
              <a:pathLst>
                <a:path w="771" h="1347" extrusionOk="0">
                  <a:moveTo>
                    <a:pt x="552" y="76"/>
                  </a:moveTo>
                  <a:cubicBezTo>
                    <a:pt x="759" y="186"/>
                    <a:pt x="771" y="612"/>
                    <a:pt x="697" y="931"/>
                  </a:cubicBezTo>
                  <a:cubicBezTo>
                    <a:pt x="566" y="1061"/>
                    <a:pt x="260" y="1347"/>
                    <a:pt x="150" y="1084"/>
                  </a:cubicBezTo>
                  <a:cubicBezTo>
                    <a:pt x="50" y="843"/>
                    <a:pt x="78" y="420"/>
                    <a:pt x="0" y="165"/>
                  </a:cubicBezTo>
                  <a:cubicBezTo>
                    <a:pt x="158" y="49"/>
                    <a:pt x="408" y="1"/>
                    <a:pt x="552" y="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8"/>
            <p:cNvSpPr/>
            <p:nvPr/>
          </p:nvSpPr>
          <p:spPr>
            <a:xfrm>
              <a:off x="7749450" y="3522975"/>
              <a:ext cx="27025" cy="20625"/>
            </a:xfrm>
            <a:custGeom>
              <a:avLst/>
              <a:gdLst/>
              <a:ahLst/>
              <a:cxnLst/>
              <a:rect l="l" t="t" r="r" b="b"/>
              <a:pathLst>
                <a:path w="1081" h="825" extrusionOk="0">
                  <a:moveTo>
                    <a:pt x="651" y="91"/>
                  </a:moveTo>
                  <a:cubicBezTo>
                    <a:pt x="916" y="182"/>
                    <a:pt x="1080" y="399"/>
                    <a:pt x="1020" y="577"/>
                  </a:cubicBezTo>
                  <a:cubicBezTo>
                    <a:pt x="959" y="754"/>
                    <a:pt x="694" y="825"/>
                    <a:pt x="429" y="732"/>
                  </a:cubicBezTo>
                  <a:cubicBezTo>
                    <a:pt x="165" y="641"/>
                    <a:pt x="0" y="424"/>
                    <a:pt x="61" y="247"/>
                  </a:cubicBezTo>
                  <a:cubicBezTo>
                    <a:pt x="123" y="70"/>
                    <a:pt x="386" y="0"/>
                    <a:pt x="651" y="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7872150" y="3516275"/>
              <a:ext cx="12625" cy="22900"/>
            </a:xfrm>
            <a:custGeom>
              <a:avLst/>
              <a:gdLst/>
              <a:ahLst/>
              <a:cxnLst/>
              <a:rect l="l" t="t" r="r" b="b"/>
              <a:pathLst>
                <a:path w="505" h="916" extrusionOk="0">
                  <a:moveTo>
                    <a:pt x="252" y="916"/>
                  </a:moveTo>
                  <a:cubicBezTo>
                    <a:pt x="113" y="916"/>
                    <a:pt x="0" y="710"/>
                    <a:pt x="0" y="458"/>
                  </a:cubicBezTo>
                  <a:cubicBezTo>
                    <a:pt x="0" y="206"/>
                    <a:pt x="113" y="0"/>
                    <a:pt x="252" y="0"/>
                  </a:cubicBezTo>
                  <a:cubicBezTo>
                    <a:pt x="391" y="0"/>
                    <a:pt x="504" y="206"/>
                    <a:pt x="504" y="458"/>
                  </a:cubicBezTo>
                  <a:cubicBezTo>
                    <a:pt x="504" y="710"/>
                    <a:pt x="391" y="916"/>
                    <a:pt x="252" y="9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7079800" y="3851675"/>
              <a:ext cx="179350" cy="703450"/>
            </a:xfrm>
            <a:custGeom>
              <a:avLst/>
              <a:gdLst/>
              <a:ahLst/>
              <a:cxnLst/>
              <a:rect l="l" t="t" r="r" b="b"/>
              <a:pathLst>
                <a:path w="7174" h="28138" extrusionOk="0">
                  <a:moveTo>
                    <a:pt x="2816" y="13711"/>
                  </a:moveTo>
                  <a:cubicBezTo>
                    <a:pt x="5006" y="10583"/>
                    <a:pt x="6049" y="9593"/>
                    <a:pt x="5631" y="5944"/>
                  </a:cubicBezTo>
                  <a:cubicBezTo>
                    <a:pt x="5215" y="2294"/>
                    <a:pt x="4537" y="1"/>
                    <a:pt x="4537" y="1"/>
                  </a:cubicBezTo>
                  <a:cubicBezTo>
                    <a:pt x="5110" y="575"/>
                    <a:pt x="6926" y="4631"/>
                    <a:pt x="7043" y="5213"/>
                  </a:cubicBezTo>
                  <a:cubicBezTo>
                    <a:pt x="7142" y="5707"/>
                    <a:pt x="7057" y="8760"/>
                    <a:pt x="7043" y="8602"/>
                  </a:cubicBezTo>
                  <a:cubicBezTo>
                    <a:pt x="7173" y="11143"/>
                    <a:pt x="2390" y="15202"/>
                    <a:pt x="1733" y="16735"/>
                  </a:cubicBezTo>
                  <a:cubicBezTo>
                    <a:pt x="1076" y="18269"/>
                    <a:pt x="1558" y="21510"/>
                    <a:pt x="1952" y="23832"/>
                  </a:cubicBezTo>
                  <a:cubicBezTo>
                    <a:pt x="2197" y="25276"/>
                    <a:pt x="2966" y="26984"/>
                    <a:pt x="3569" y="28137"/>
                  </a:cubicBezTo>
                  <a:lnTo>
                    <a:pt x="3569" y="28137"/>
                  </a:lnTo>
                  <a:cubicBezTo>
                    <a:pt x="3379" y="27766"/>
                    <a:pt x="1462" y="24606"/>
                    <a:pt x="731" y="20800"/>
                  </a:cubicBezTo>
                  <a:cubicBezTo>
                    <a:pt x="1" y="16995"/>
                    <a:pt x="628" y="16839"/>
                    <a:pt x="2816" y="1371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7223150" y="3740325"/>
              <a:ext cx="409300" cy="285950"/>
            </a:xfrm>
            <a:custGeom>
              <a:avLst/>
              <a:gdLst/>
              <a:ahLst/>
              <a:cxnLst/>
              <a:rect l="l" t="t" r="r" b="b"/>
              <a:pathLst>
                <a:path w="16372" h="11438" extrusionOk="0">
                  <a:moveTo>
                    <a:pt x="13478" y="2069"/>
                  </a:moveTo>
                  <a:cubicBezTo>
                    <a:pt x="12496" y="3123"/>
                    <a:pt x="11062" y="3818"/>
                    <a:pt x="10534" y="6594"/>
                  </a:cubicBezTo>
                  <a:cubicBezTo>
                    <a:pt x="10007" y="9370"/>
                    <a:pt x="10534" y="11437"/>
                    <a:pt x="10534" y="11437"/>
                  </a:cubicBezTo>
                  <a:cubicBezTo>
                    <a:pt x="10534" y="11437"/>
                    <a:pt x="9256" y="8734"/>
                    <a:pt x="7405" y="7173"/>
                  </a:cubicBezTo>
                  <a:cubicBezTo>
                    <a:pt x="5553" y="5611"/>
                    <a:pt x="1794" y="6074"/>
                    <a:pt x="1794" y="6074"/>
                  </a:cubicBezTo>
                  <a:cubicBezTo>
                    <a:pt x="1794" y="6074"/>
                    <a:pt x="2617" y="3702"/>
                    <a:pt x="1309" y="1850"/>
                  </a:cubicBezTo>
                  <a:lnTo>
                    <a:pt x="1" y="0"/>
                  </a:lnTo>
                  <a:cubicBezTo>
                    <a:pt x="1" y="0"/>
                    <a:pt x="1736" y="115"/>
                    <a:pt x="2719" y="1735"/>
                  </a:cubicBezTo>
                  <a:cubicBezTo>
                    <a:pt x="3703" y="3354"/>
                    <a:pt x="3355" y="2895"/>
                    <a:pt x="4108" y="3356"/>
                  </a:cubicBezTo>
                  <a:cubicBezTo>
                    <a:pt x="4859" y="3817"/>
                    <a:pt x="7886" y="4453"/>
                    <a:pt x="9873" y="2892"/>
                  </a:cubicBezTo>
                  <a:cubicBezTo>
                    <a:pt x="11859" y="1330"/>
                    <a:pt x="12322" y="636"/>
                    <a:pt x="14346" y="463"/>
                  </a:cubicBezTo>
                  <a:lnTo>
                    <a:pt x="16371" y="289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34" name="Google Shape;534;p28"/>
          <p:cNvSpPr txBox="1">
            <a:spLocks noGrp="1"/>
          </p:cNvSpPr>
          <p:nvPr>
            <p:ph type="subTitle" idx="1"/>
          </p:nvPr>
        </p:nvSpPr>
        <p:spPr>
          <a:xfrm>
            <a:off x="691395" y="4115233"/>
            <a:ext cx="7649200" cy="85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pt-BR" sz="16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Para refletir sobre este assunto, pense nas questões abaixo: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Introdução de algumas espécies de seres vivos em uma região;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Substâncias lançadas na natureza pelas indústrias ou pelas lavouras;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Desmatamento e queimadas;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t-BR" sz="16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Produção de resíduos</a:t>
            </a:r>
          </a:p>
          <a:p>
            <a:pPr marL="0" indent="0"/>
            <a:endParaRPr sz="1600" dirty="0">
              <a:latin typeface="Nunito" pitchFamily="2" charset="0"/>
            </a:endParaRPr>
          </a:p>
        </p:txBody>
      </p:sp>
      <p:sp>
        <p:nvSpPr>
          <p:cNvPr id="4" name="Google Shape;690;p31">
            <a:extLst>
              <a:ext uri="{FF2B5EF4-FFF2-40B4-BE49-F238E27FC236}">
                <a16:creationId xmlns:a16="http://schemas.microsoft.com/office/drawing/2014/main" id="{810BF1E8-C736-3BF7-2BCB-67DD8C85282A}"/>
              </a:ext>
            </a:extLst>
          </p:cNvPr>
          <p:cNvSpPr txBox="1">
            <a:spLocks/>
          </p:cNvSpPr>
          <p:nvPr/>
        </p:nvSpPr>
        <p:spPr>
          <a:xfrm>
            <a:off x="691395" y="79119"/>
            <a:ext cx="84432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6667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393B"/>
              </a:buClr>
              <a:buSzPts val="3600"/>
              <a:buFont typeface="DM Sans"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 dirty="0">
                <a:ln>
                  <a:noFill/>
                </a:ln>
                <a:solidFill>
                  <a:srgbClr val="30393B"/>
                </a:solidFill>
                <a:effectLst/>
                <a:uLnTx/>
                <a:uFillTx/>
                <a:latin typeface="DM Sans"/>
                <a:sym typeface="DM Sans"/>
              </a:rPr>
              <a:t>Ecossistema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913E9E-ECA4-BC18-73EA-6FA7614702A3}"/>
              </a:ext>
            </a:extLst>
          </p:cNvPr>
          <p:cNvSpPr txBox="1"/>
          <p:nvPr/>
        </p:nvSpPr>
        <p:spPr>
          <a:xfrm>
            <a:off x="762005" y="1173347"/>
            <a:ext cx="30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30393B"/>
                </a:solidFill>
                <a:latin typeface="Arial"/>
              </a:rPr>
              <a:t>Reflexão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" grpId="0"/>
      <p:bldP spid="53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aixaDeTexto 2">
            <a:extLst>
              <a:ext uri="{FF2B5EF4-FFF2-40B4-BE49-F238E27FC236}">
                <a16:creationId xmlns:a16="http://schemas.microsoft.com/office/drawing/2014/main" id="{FC87CC8E-1DC4-9301-37D9-2739EEA5E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996" y="1744504"/>
            <a:ext cx="9656922" cy="7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br>
              <a:rPr lang="pt-BR" altLang="pt-BR" sz="1620">
                <a:latin typeface="Arial" panose="020B0604020202020204" pitchFamily="34" charset="0"/>
              </a:rPr>
            </a:br>
            <a:endParaRPr lang="pt-BR" altLang="pt-BR" sz="1620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F872066C-8B5A-7D34-611D-F03B70AC534C}"/>
              </a:ext>
            </a:extLst>
          </p:cNvPr>
          <p:cNvSpPr/>
          <p:nvPr/>
        </p:nvSpPr>
        <p:spPr>
          <a:xfrm>
            <a:off x="1041082" y="1658778"/>
            <a:ext cx="6673363" cy="2143125"/>
          </a:xfrm>
          <a:prstGeom prst="wedgeRoundRectCallout">
            <a:avLst>
              <a:gd name="adj1" fmla="val -26013"/>
              <a:gd name="adj2" fmla="val -46295"/>
              <a:gd name="adj3" fmla="val 16667"/>
            </a:avLst>
          </a:prstGeom>
          <a:solidFill>
            <a:srgbClr val="00B050">
              <a:alpha val="20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lnSpc>
                <a:spcPct val="150000"/>
              </a:lnSpc>
              <a:defRPr/>
            </a:pPr>
            <a:endParaRPr lang="pt-BR" sz="162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endParaRPr lang="pt-BR" sz="162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ecologia é uma das ciências de maior interesse nos dias de hoje. A palavra </a:t>
            </a:r>
            <a:r>
              <a:rPr lang="pt-BR" sz="162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ecologia</a:t>
            </a: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foi criada há mais de cem anos  pelo biólogo alemão Ernest Heinrich Haeckel (1834 – 1919) – veja foto ao lado - que uniu dois termos gregos: </a:t>
            </a:r>
            <a:r>
              <a:rPr lang="pt-BR" sz="162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oikos</a:t>
            </a: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significa “casa”; </a:t>
            </a:r>
            <a:r>
              <a:rPr lang="pt-BR" sz="162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logos</a:t>
            </a: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significa “estudo”.</a:t>
            </a:r>
          </a:p>
          <a:p>
            <a:pPr marL="257175" indent="-257175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pt-BR" sz="162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endParaRPr lang="pt-BR" sz="162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5" name="Picture 8" descr="http://1.bp.blogspot.com/-xq4dY0zaMQk/UIhOYEouFKI/AAAAAAAAcHI/ogAMzEWzK_U/s320/alt=www.ecologismo.com.wp-content.uploads.2010.03.Ernst-Haeckel.jpg">
            <a:extLst>
              <a:ext uri="{FF2B5EF4-FFF2-40B4-BE49-F238E27FC236}">
                <a16:creationId xmlns:a16="http://schemas.microsoft.com/office/drawing/2014/main" id="{EA942AFE-F52C-02A9-610A-D91E00ABA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359" y="1512634"/>
            <a:ext cx="3543446" cy="44299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2DD8A3F3-C149-81D4-91F3-1D75C44C0250}"/>
              </a:ext>
            </a:extLst>
          </p:cNvPr>
          <p:cNvSpPr/>
          <p:nvPr/>
        </p:nvSpPr>
        <p:spPr>
          <a:xfrm>
            <a:off x="1177015" y="4127659"/>
            <a:ext cx="3304698" cy="2404586"/>
          </a:xfrm>
          <a:prstGeom prst="wedgeRoundRectCallout">
            <a:avLst>
              <a:gd name="adj1" fmla="val -26013"/>
              <a:gd name="adj2" fmla="val -46295"/>
              <a:gd name="adj3" fmla="val 16667"/>
            </a:avLst>
          </a:prstGeom>
          <a:solidFill>
            <a:srgbClr val="00B050">
              <a:alpha val="20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pt-BR" sz="162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Ecologia</a:t>
            </a: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portanto, a ciência que estuda as “casas naturais”, isto é, os diversos ambientes da natureza, incluindo as relações dos seres vivos entre si e com o ambiente.</a:t>
            </a:r>
          </a:p>
        </p:txBody>
      </p:sp>
      <p:sp>
        <p:nvSpPr>
          <p:cNvPr id="8" name="Google Shape;690;p31">
            <a:extLst>
              <a:ext uri="{FF2B5EF4-FFF2-40B4-BE49-F238E27FC236}">
                <a16:creationId xmlns:a16="http://schemas.microsoft.com/office/drawing/2014/main" id="{B3F4641F-42BA-3457-EA08-EF2B7557ECAA}"/>
              </a:ext>
            </a:extLst>
          </p:cNvPr>
          <p:cNvSpPr txBox="1">
            <a:spLocks/>
          </p:cNvSpPr>
          <p:nvPr/>
        </p:nvSpPr>
        <p:spPr>
          <a:xfrm>
            <a:off x="617844" y="-223942"/>
            <a:ext cx="84432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6667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393B"/>
              </a:buClr>
              <a:buSzPts val="3600"/>
              <a:buFont typeface="DM Sans"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>
                <a:ln>
                  <a:noFill/>
                </a:ln>
                <a:solidFill>
                  <a:srgbClr val="30393B"/>
                </a:solidFill>
                <a:effectLst/>
                <a:uLnTx/>
                <a:uFillTx/>
                <a:latin typeface="DM Sans"/>
                <a:sym typeface="DM Sans"/>
              </a:rPr>
              <a:t>Ecossistema</a:t>
            </a:r>
            <a:endParaRPr kumimoji="0" lang="pt-BR" sz="4400" b="1" i="0" u="none" strike="noStrike" kern="0" cap="none" spc="0" normalizeH="0" baseline="0" noProof="0" dirty="0">
              <a:ln>
                <a:noFill/>
              </a:ln>
              <a:solidFill>
                <a:srgbClr val="30393B"/>
              </a:solidFill>
              <a:effectLst/>
              <a:uLnTx/>
              <a:uFillTx/>
              <a:latin typeface="DM Sans"/>
              <a:sym typeface="DM San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1F01EB-1519-880E-0EC6-802D749DD6C5}"/>
              </a:ext>
            </a:extLst>
          </p:cNvPr>
          <p:cNvSpPr txBox="1"/>
          <p:nvPr/>
        </p:nvSpPr>
        <p:spPr>
          <a:xfrm>
            <a:off x="682109" y="991209"/>
            <a:ext cx="30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30393B"/>
                </a:solidFill>
                <a:latin typeface="Arial"/>
              </a:rPr>
              <a:t>Ecologia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Modelo 3D 11" descr="A Terra">
                <a:extLst>
                  <a:ext uri="{FF2B5EF4-FFF2-40B4-BE49-F238E27FC236}">
                    <a16:creationId xmlns:a16="http://schemas.microsoft.com/office/drawing/2014/main" id="{B60B7239-5CC6-873C-4339-39F57F7B434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2399701"/>
                  </p:ext>
                </p:extLst>
              </p:nvPr>
            </p:nvGraphicFramePr>
            <p:xfrm>
              <a:off x="5645267" y="3953050"/>
              <a:ext cx="2522090" cy="257919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522090" cy="2579194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-505623" ay="-2404751" az="326922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4636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Modelo 3D 11" descr="A Terra">
                <a:extLst>
                  <a:ext uri="{FF2B5EF4-FFF2-40B4-BE49-F238E27FC236}">
                    <a16:creationId xmlns:a16="http://schemas.microsoft.com/office/drawing/2014/main" id="{B60B7239-5CC6-873C-4339-39F57F7B43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5267" y="3953050"/>
                <a:ext cx="2522090" cy="257919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F36916E5-4601-6105-FCEF-9EFDD912AE69}"/>
              </a:ext>
            </a:extLst>
          </p:cNvPr>
          <p:cNvSpPr/>
          <p:nvPr/>
        </p:nvSpPr>
        <p:spPr>
          <a:xfrm>
            <a:off x="712468" y="3429000"/>
            <a:ext cx="5855757" cy="2217421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Você sabia que toda espécie de ser vivo é reconhecida pelo seu nome científico, que deve ser escrito em latim? Esta serpente aí ao lado é a </a:t>
            </a:r>
            <a:r>
              <a:rPr lang="pt-BR" sz="162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Bothrops</a:t>
            </a:r>
            <a:r>
              <a:rPr lang="pt-BR" sz="162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jararaca(Jararaca) </a:t>
            </a: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saber mais sobre ela, clique sobre a imagem. </a:t>
            </a:r>
          </a:p>
        </p:txBody>
      </p:sp>
      <p:sp>
        <p:nvSpPr>
          <p:cNvPr id="16393" name="AutoShape 11" descr="&lt;b&gt;SIBON NOALAMINA&lt;/b&gt;&lt;br&gt;&lt;br&gt; Outra espécie descoberta no ano passado, esta serpente habita uma área muito usada para mineração no Panamá. Como a atividade está destruindo seu habitat natural, o nome 'Sibon noalamina' foi escolhido como forma de protesto. É que, em espanhol, 'no a la mina' quer dizer algo como 'não às minas'.">
            <a:extLst>
              <a:ext uri="{FF2B5EF4-FFF2-40B4-BE49-F238E27FC236}">
                <a16:creationId xmlns:a16="http://schemas.microsoft.com/office/drawing/2014/main" id="{9B453558-B876-D169-B5E2-31A3D61871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5448" y="-164306"/>
            <a:ext cx="274320" cy="27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160"/>
          </a:p>
        </p:txBody>
      </p:sp>
      <p:sp>
        <p:nvSpPr>
          <p:cNvPr id="16394" name="AutoShape 13" descr="&lt;b&gt;SIBON NOALAMINA&lt;/b&gt;&lt;br&gt;&lt;br&gt; Outra espécie descoberta no ano passado, esta serpente habita uma área muito usada para mineração no Panamá. Como a atividade está destruindo seu habitat natural, o nome 'Sibon noalamina' foi escolhido como forma de protesto. É que, em espanhol, 'no a la mina' quer dizer algo como 'não às minas'.">
            <a:extLst>
              <a:ext uri="{FF2B5EF4-FFF2-40B4-BE49-F238E27FC236}">
                <a16:creationId xmlns:a16="http://schemas.microsoft.com/office/drawing/2014/main" id="{E6151A5C-F149-4117-B8DE-6F6930AABA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12608" y="-27146"/>
            <a:ext cx="274320" cy="27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160"/>
          </a:p>
        </p:txBody>
      </p:sp>
      <p:sp>
        <p:nvSpPr>
          <p:cNvPr id="16395" name="AutoShape 15" descr="&lt;b&gt;SIBON NOALAMINA&lt;/b&gt;&lt;br&gt;&lt;br&gt; Outra espécie descoberta no ano passado, esta serpente habita uma área muito usada para mineração no Panamá. Como a atividade está destruindo seu habitat natural, o nome 'Sibon noalamina' foi escolhido como forma de protesto. É que, em espanhol, 'no a la mina' quer dizer algo como 'não às minas'.">
            <a:extLst>
              <a:ext uri="{FF2B5EF4-FFF2-40B4-BE49-F238E27FC236}">
                <a16:creationId xmlns:a16="http://schemas.microsoft.com/office/drawing/2014/main" id="{72900464-B3E0-3560-E85A-3FEF3496EB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49768" y="110014"/>
            <a:ext cx="274320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160"/>
          </a:p>
        </p:txBody>
      </p:sp>
      <p:sp>
        <p:nvSpPr>
          <p:cNvPr id="16396" name="AutoShape 17" descr="&lt;b&gt;SIBON NOALAMINA&lt;/b&gt;&lt;br&gt;&lt;br&gt; Outra espécie descoberta no ano passado, esta serpente habita uma área muito usada para mineração no Panamá. Como a atividade está destruindo seu habitat natural, o nome 'Sibon noalamina' foi escolhido como forma de protesto. É que, em espanhol, 'no a la mina' quer dizer algo como 'não às minas'.">
            <a:extLst>
              <a:ext uri="{FF2B5EF4-FFF2-40B4-BE49-F238E27FC236}">
                <a16:creationId xmlns:a16="http://schemas.microsoft.com/office/drawing/2014/main" id="{8571E1E8-30C5-F71D-A0A6-8CD3E449EB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86928" y="247174"/>
            <a:ext cx="274320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160"/>
          </a:p>
        </p:txBody>
      </p:sp>
      <p:sp>
        <p:nvSpPr>
          <p:cNvPr id="6" name="Google Shape;690;p31">
            <a:extLst>
              <a:ext uri="{FF2B5EF4-FFF2-40B4-BE49-F238E27FC236}">
                <a16:creationId xmlns:a16="http://schemas.microsoft.com/office/drawing/2014/main" id="{D0DFD65F-C6CF-47A0-E928-8EC4C7B778F3}"/>
              </a:ext>
            </a:extLst>
          </p:cNvPr>
          <p:cNvSpPr txBox="1">
            <a:spLocks/>
          </p:cNvSpPr>
          <p:nvPr/>
        </p:nvSpPr>
        <p:spPr>
          <a:xfrm>
            <a:off x="616511" y="-99436"/>
            <a:ext cx="84432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6667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393B"/>
              </a:buClr>
              <a:buSzPts val="3600"/>
              <a:buFont typeface="DM Sans"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 dirty="0">
                <a:ln>
                  <a:noFill/>
                </a:ln>
                <a:solidFill>
                  <a:srgbClr val="30393B"/>
                </a:solidFill>
                <a:effectLst/>
                <a:uLnTx/>
                <a:uFillTx/>
                <a:latin typeface="DM Sans"/>
                <a:sym typeface="DM Sans"/>
              </a:rPr>
              <a:t>Ecossistema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D68772-93D5-3F14-54AC-C8B4838656D3}"/>
              </a:ext>
            </a:extLst>
          </p:cNvPr>
          <p:cNvSpPr txBox="1"/>
          <p:nvPr/>
        </p:nvSpPr>
        <p:spPr>
          <a:xfrm>
            <a:off x="398904" y="1086564"/>
            <a:ext cx="452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30393B"/>
                </a:solidFill>
                <a:latin typeface="Arial"/>
              </a:rPr>
              <a:t>Alguns conceitos  importantes - espécie</a:t>
            </a:r>
          </a:p>
        </p:txBody>
      </p:sp>
      <p:pic>
        <p:nvPicPr>
          <p:cNvPr id="6146" name="Picture 2" descr="A história da Jararaca - Herp Trips">
            <a:extLst>
              <a:ext uri="{FF2B5EF4-FFF2-40B4-BE49-F238E27FC236}">
                <a16:creationId xmlns:a16="http://schemas.microsoft.com/office/drawing/2014/main" id="{599609EA-C4F9-B2A4-559D-3698F465A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11" y="3638453"/>
            <a:ext cx="3886199" cy="260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B515EC-8408-D99B-A43E-1C6F5ADA2451}"/>
              </a:ext>
            </a:extLst>
          </p:cNvPr>
          <p:cNvSpPr txBox="1"/>
          <p:nvPr/>
        </p:nvSpPr>
        <p:spPr>
          <a:xfrm>
            <a:off x="616512" y="2048293"/>
            <a:ext cx="11064626" cy="886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ESPÉCIE = </a:t>
            </a:r>
            <a:r>
              <a:rPr lang="pt-B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Conjunto de indivíduos muito semelhantes que, na natureza são capazes de cruzar entre si e gerar filhos férteis</a:t>
            </a:r>
            <a:endParaRPr lang="pt-BR" dirty="0"/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4D49D72-D520-3943-4352-11599DF85A86}"/>
              </a:ext>
            </a:extLst>
          </p:cNvPr>
          <p:cNvSpPr txBox="1"/>
          <p:nvPr/>
        </p:nvSpPr>
        <p:spPr>
          <a:xfrm>
            <a:off x="651228" y="1968556"/>
            <a:ext cx="5011465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i="1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HABITAT = </a:t>
            </a:r>
            <a:r>
              <a:rPr lang="pt-BR" sz="18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É o local onde determinada espécie de ser vivo, como por exemplo um animal ou um vegetal, vive e se desenvolve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180F9C-D992-E196-E91D-451E9F9CE4D1}"/>
              </a:ext>
            </a:extLst>
          </p:cNvPr>
          <p:cNvSpPr txBox="1"/>
          <p:nvPr/>
        </p:nvSpPr>
        <p:spPr>
          <a:xfrm>
            <a:off x="6096000" y="1968556"/>
            <a:ext cx="5011465" cy="1719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i="1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NICHO ECOLÓGICO = </a:t>
            </a:r>
            <a:r>
              <a:rPr lang="pt-BR" sz="1800" dirty="0">
                <a:solidFill>
                  <a:schemeClr val="tx1"/>
                </a:solidFill>
                <a:latin typeface="Nunito" pitchFamily="2" charset="0"/>
                <a:cs typeface="Arial" panose="020B0604020202020204" pitchFamily="34" charset="0"/>
              </a:rPr>
              <a:t>É o conjunto de interações de uma espécie com outras e com o ambiente, ou seja as atividades de uma determinada espécie no ecossistema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10" name="Google Shape;690;p31">
            <a:extLst>
              <a:ext uri="{FF2B5EF4-FFF2-40B4-BE49-F238E27FC236}">
                <a16:creationId xmlns:a16="http://schemas.microsoft.com/office/drawing/2014/main" id="{8E52AFBE-D53D-1E2B-32DE-BEADE8D68D14}"/>
              </a:ext>
            </a:extLst>
          </p:cNvPr>
          <p:cNvSpPr txBox="1">
            <a:spLocks/>
          </p:cNvSpPr>
          <p:nvPr/>
        </p:nvSpPr>
        <p:spPr>
          <a:xfrm>
            <a:off x="616511" y="-99436"/>
            <a:ext cx="84432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6667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393B"/>
              </a:buClr>
              <a:buSzPts val="3600"/>
              <a:buFont typeface="DM Sans"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 dirty="0">
                <a:ln>
                  <a:noFill/>
                </a:ln>
                <a:solidFill>
                  <a:srgbClr val="30393B"/>
                </a:solidFill>
                <a:effectLst/>
                <a:uLnTx/>
                <a:uFillTx/>
                <a:latin typeface="DM Sans"/>
                <a:sym typeface="DM Sans"/>
              </a:rPr>
              <a:t>Ecossistema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ADCC3DF-F704-DABF-46F7-BA0F900BE12A}"/>
              </a:ext>
            </a:extLst>
          </p:cNvPr>
          <p:cNvSpPr txBox="1"/>
          <p:nvPr/>
        </p:nvSpPr>
        <p:spPr>
          <a:xfrm>
            <a:off x="651228" y="1127547"/>
            <a:ext cx="452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30393B"/>
                </a:solidFill>
                <a:latin typeface="Arial"/>
              </a:rPr>
              <a:t>habitat e nicho ecológico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Modelo 3D 11" descr="Leão">
                <a:extLst>
                  <a:ext uri="{FF2B5EF4-FFF2-40B4-BE49-F238E27FC236}">
                    <a16:creationId xmlns:a16="http://schemas.microsoft.com/office/drawing/2014/main" id="{C51E72DB-1216-D350-7005-883FDB505DA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8962586"/>
                  </p:ext>
                </p:extLst>
              </p:nvPr>
            </p:nvGraphicFramePr>
            <p:xfrm>
              <a:off x="363129" y="3829835"/>
              <a:ext cx="3828056" cy="302816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828056" cy="3028163"/>
                    </a:xfrm>
                    <a:prstGeom prst="rect">
                      <a:avLst/>
                    </a:prstGeom>
                  </am3d:spPr>
                  <am3d:camera>
                    <am3d:pos x="0" y="0" z="5804160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747602" d="1000000"/>
                    <am3d:preTrans dx="0" dy="-11454128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54705" ay="3434208" az="-46006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29452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Modelo 3D 11" descr="Leão">
                <a:extLst>
                  <a:ext uri="{FF2B5EF4-FFF2-40B4-BE49-F238E27FC236}">
                    <a16:creationId xmlns:a16="http://schemas.microsoft.com/office/drawing/2014/main" id="{C51E72DB-1216-D350-7005-883FDB505DA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129" y="3829835"/>
                <a:ext cx="3828056" cy="3028163"/>
              </a:xfrm>
              <a:prstGeom prst="rect">
                <a:avLst/>
              </a:prstGeom>
            </p:spPr>
          </p:pic>
        </mc:Fallback>
      </mc:AlternateContent>
      <p:pic>
        <p:nvPicPr>
          <p:cNvPr id="5122" name="Picture 2" descr="Gifs do fundo do mar - Gifs e Imagens Animadas">
            <a:extLst>
              <a:ext uri="{FF2B5EF4-FFF2-40B4-BE49-F238E27FC236}">
                <a16:creationId xmlns:a16="http://schemas.microsoft.com/office/drawing/2014/main" id="{FF73E107-E18F-3F77-8152-04918F11D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507" y="3485121"/>
            <a:ext cx="3600450" cy="3200400"/>
          </a:xfrm>
          <a:prstGeom prst="rect">
            <a:avLst/>
          </a:prstGeom>
          <a:noFill/>
          <a:effectLst>
            <a:softEdge rad="381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http://2.bp.blogspot.com/_1DFiakBT6X4/Scgpp7ggRgI/AAAAAAAAAG0/xuOuhLJc7IU/s400/Imagem1.png">
            <a:extLst>
              <a:ext uri="{FF2B5EF4-FFF2-40B4-BE49-F238E27FC236}">
                <a16:creationId xmlns:a16="http://schemas.microsoft.com/office/drawing/2014/main" id="{CE5C96DE-6AE3-59AA-320B-0F982D5E0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2566035"/>
            <a:ext cx="3996214" cy="2836069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Rectangle 1">
            <a:hlinkClick r:id="rId4"/>
            <a:extLst>
              <a:ext uri="{FF2B5EF4-FFF2-40B4-BE49-F238E27FC236}">
                <a16:creationId xmlns:a16="http://schemas.microsoft.com/office/drawing/2014/main" id="{37943F68-8AA2-2C1F-8C15-4281E4BDD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005" y="5402104"/>
            <a:ext cx="396049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00" dirty="0">
                <a:latin typeface="Arial" panose="020B0604020202020204" pitchFamily="34" charset="0"/>
                <a:hlinkClick r:id="rId4"/>
              </a:rPr>
              <a:t>http://tixa-biogeo.blogspot.com.br/2009/03/organizacao-da-biosfera.html</a:t>
            </a:r>
            <a:endParaRPr lang="pt-BR" altLang="pt-BR" sz="900" dirty="0">
              <a:latin typeface="Arial" panose="020B0604020202020204" pitchFamily="34" charset="0"/>
            </a:endParaRP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8E5E8C37-D7E9-00A9-C220-4113AF808CD0}"/>
              </a:ext>
            </a:extLst>
          </p:cNvPr>
          <p:cNvSpPr/>
          <p:nvPr/>
        </p:nvSpPr>
        <p:spPr>
          <a:xfrm>
            <a:off x="3137947" y="2186546"/>
            <a:ext cx="2463165" cy="3427170"/>
          </a:xfrm>
          <a:prstGeom prst="wedgeRoundRectCallout">
            <a:avLst>
              <a:gd name="adj1" fmla="val -72205"/>
              <a:gd name="adj2" fmla="val -25383"/>
              <a:gd name="adj3" fmla="val 16667"/>
            </a:avLst>
          </a:prstGeom>
          <a:solidFill>
            <a:schemeClr val="accent5">
              <a:alpha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pt-BR" sz="16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Saiba que em um ecossistema, os seres vivos estão em permanente interação tanto com indivíduos da mesma espéie quanto com indivíduos de outras espécies.</a:t>
            </a:r>
          </a:p>
        </p:txBody>
      </p:sp>
      <p:sp>
        <p:nvSpPr>
          <p:cNvPr id="2" name="Google Shape;690;p31">
            <a:extLst>
              <a:ext uri="{FF2B5EF4-FFF2-40B4-BE49-F238E27FC236}">
                <a16:creationId xmlns:a16="http://schemas.microsoft.com/office/drawing/2014/main" id="{961B60E5-C926-E23E-9357-A8F083F7C20B}"/>
              </a:ext>
            </a:extLst>
          </p:cNvPr>
          <p:cNvSpPr txBox="1">
            <a:spLocks/>
          </p:cNvSpPr>
          <p:nvPr/>
        </p:nvSpPr>
        <p:spPr>
          <a:xfrm>
            <a:off x="616511" y="-99436"/>
            <a:ext cx="84432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6667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  <a:defRPr sz="4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393B"/>
              </a:buClr>
              <a:buSzPts val="3600"/>
              <a:buFont typeface="DM Sans"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 dirty="0">
                <a:ln>
                  <a:noFill/>
                </a:ln>
                <a:solidFill>
                  <a:srgbClr val="30393B"/>
                </a:solidFill>
                <a:effectLst/>
                <a:uLnTx/>
                <a:uFillTx/>
                <a:latin typeface="DM Sans"/>
                <a:sym typeface="DM Sans"/>
              </a:rPr>
              <a:t>Ecossistema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AE61C08-A585-A354-A572-BC846394E8EA}"/>
              </a:ext>
            </a:extLst>
          </p:cNvPr>
          <p:cNvSpPr txBox="1"/>
          <p:nvPr/>
        </p:nvSpPr>
        <p:spPr>
          <a:xfrm>
            <a:off x="732420" y="1101249"/>
            <a:ext cx="452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30393B"/>
                </a:solidFill>
                <a:latin typeface="Arial"/>
              </a:rPr>
              <a:t>população e comunidade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B1367E4-7E84-FD87-CA8A-8AF9EE990C1C}"/>
              </a:ext>
            </a:extLst>
          </p:cNvPr>
          <p:cNvSpPr txBox="1"/>
          <p:nvPr/>
        </p:nvSpPr>
        <p:spPr>
          <a:xfrm>
            <a:off x="670574" y="1455896"/>
            <a:ext cx="8996961" cy="886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pt-BR" sz="1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POPULAÇÃO = </a:t>
            </a:r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conjunto de indivíduos de uma mesma espécie que convivem na mesma área.</a:t>
            </a:r>
            <a:endParaRPr lang="pt-BR" sz="1800" dirty="0">
              <a:solidFill>
                <a:srgbClr val="FFFFFF"/>
              </a:solidFill>
            </a:endParaRPr>
          </a:p>
        </p:txBody>
      </p:sp>
      <p:pic>
        <p:nvPicPr>
          <p:cNvPr id="4098" name="Picture 2" descr="Hipnose - Você sabia?">
            <a:extLst>
              <a:ext uri="{FF2B5EF4-FFF2-40B4-BE49-F238E27FC236}">
                <a16:creationId xmlns:a16="http://schemas.microsoft.com/office/drawing/2014/main" id="{33AABFA7-B157-0FC2-24D3-A2B92DB7F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27" y="2475640"/>
            <a:ext cx="1799358" cy="111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E6EB55B-5FE6-3582-D695-8A729C0BE8A5}"/>
              </a:ext>
            </a:extLst>
          </p:cNvPr>
          <p:cNvSpPr txBox="1"/>
          <p:nvPr/>
        </p:nvSpPr>
        <p:spPr>
          <a:xfrm>
            <a:off x="360608" y="5732250"/>
            <a:ext cx="9324304" cy="886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pt-BR" sz="1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= </a:t>
            </a:r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conjunto de várias populações, ou seja de todos os seres vivos que convivem em determinado lugar, mantendo relações entre si.</a:t>
            </a:r>
            <a:endParaRPr lang="pt-BR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  <p:bldP spid="10" grpId="0" animBg="1"/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36"/>
          <p:cNvSpPr txBox="1">
            <a:spLocks noGrp="1"/>
          </p:cNvSpPr>
          <p:nvPr>
            <p:ph type="title"/>
          </p:nvPr>
        </p:nvSpPr>
        <p:spPr>
          <a:xfrm>
            <a:off x="994133" y="411693"/>
            <a:ext cx="10272000" cy="85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POPULAÇÃO</a:t>
            </a:r>
            <a:endParaRPr dirty="0"/>
          </a:p>
        </p:txBody>
      </p:sp>
      <p:sp>
        <p:nvSpPr>
          <p:cNvPr id="811" name="Google Shape;811;p36"/>
          <p:cNvSpPr txBox="1">
            <a:spLocks noGrp="1"/>
          </p:cNvSpPr>
          <p:nvPr>
            <p:ph type="body" idx="4294967295"/>
          </p:nvPr>
        </p:nvSpPr>
        <p:spPr>
          <a:xfrm>
            <a:off x="1006933" y="1123093"/>
            <a:ext cx="10272000" cy="63368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Indivíduos da mesma espécies </a:t>
            </a:r>
            <a:endParaRPr b="1" dirty="0"/>
          </a:p>
        </p:txBody>
      </p:sp>
      <p:sp>
        <p:nvSpPr>
          <p:cNvPr id="812" name="Google Shape;812;p36"/>
          <p:cNvSpPr/>
          <p:nvPr/>
        </p:nvSpPr>
        <p:spPr>
          <a:xfrm>
            <a:off x="4254952" y="6839076"/>
            <a:ext cx="33" cy="33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1" y="0"/>
                </a:moveTo>
                <a:close/>
              </a:path>
            </a:pathLst>
          </a:custGeom>
          <a:noFill/>
          <a:ln w="5600" cap="flat" cmpd="sng">
            <a:solidFill>
              <a:srgbClr val="9825A5"/>
            </a:solidFill>
            <a:prstDash val="solid"/>
            <a:miter lim="173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024" name="Google Shape;1024;p36"/>
          <p:cNvGrpSpPr/>
          <p:nvPr/>
        </p:nvGrpSpPr>
        <p:grpSpPr>
          <a:xfrm flipH="1">
            <a:off x="364503" y="4868053"/>
            <a:ext cx="1573933" cy="1970736"/>
            <a:chOff x="732650" y="1122725"/>
            <a:chExt cx="1159350" cy="1451775"/>
          </a:xfrm>
        </p:grpSpPr>
        <p:sp>
          <p:nvSpPr>
            <p:cNvPr id="1025" name="Google Shape;1025;p36"/>
            <p:cNvSpPr/>
            <p:nvPr/>
          </p:nvSpPr>
          <p:spPr>
            <a:xfrm>
              <a:off x="1625025" y="1927525"/>
              <a:ext cx="266975" cy="636375"/>
            </a:xfrm>
            <a:custGeom>
              <a:avLst/>
              <a:gdLst/>
              <a:ahLst/>
              <a:cxnLst/>
              <a:rect l="l" t="t" r="r" b="b"/>
              <a:pathLst>
                <a:path w="10679" h="25455" extrusionOk="0">
                  <a:moveTo>
                    <a:pt x="3385" y="0"/>
                  </a:moveTo>
                  <a:cubicBezTo>
                    <a:pt x="1264" y="0"/>
                    <a:pt x="191" y="3933"/>
                    <a:pt x="103" y="4542"/>
                  </a:cubicBezTo>
                  <a:cubicBezTo>
                    <a:pt x="1" y="5263"/>
                    <a:pt x="1755" y="7584"/>
                    <a:pt x="1805" y="7854"/>
                  </a:cubicBezTo>
                  <a:cubicBezTo>
                    <a:pt x="1857" y="8124"/>
                    <a:pt x="7016" y="10731"/>
                    <a:pt x="8151" y="11777"/>
                  </a:cubicBezTo>
                  <a:cubicBezTo>
                    <a:pt x="9286" y="12822"/>
                    <a:pt x="8976" y="17798"/>
                    <a:pt x="8666" y="19500"/>
                  </a:cubicBezTo>
                  <a:cubicBezTo>
                    <a:pt x="8357" y="21202"/>
                    <a:pt x="7738" y="22079"/>
                    <a:pt x="7274" y="23265"/>
                  </a:cubicBezTo>
                  <a:cubicBezTo>
                    <a:pt x="6809" y="24452"/>
                    <a:pt x="7579" y="25432"/>
                    <a:pt x="7579" y="25432"/>
                  </a:cubicBezTo>
                  <a:cubicBezTo>
                    <a:pt x="7579" y="25432"/>
                    <a:pt x="8223" y="25455"/>
                    <a:pt x="8790" y="25455"/>
                  </a:cubicBezTo>
                  <a:cubicBezTo>
                    <a:pt x="9073" y="25455"/>
                    <a:pt x="9338" y="25449"/>
                    <a:pt x="9492" y="25432"/>
                  </a:cubicBezTo>
                  <a:cubicBezTo>
                    <a:pt x="9955" y="25380"/>
                    <a:pt x="9028" y="24452"/>
                    <a:pt x="9028" y="24452"/>
                  </a:cubicBezTo>
                  <a:lnTo>
                    <a:pt x="9028" y="24452"/>
                  </a:lnTo>
                  <a:cubicBezTo>
                    <a:pt x="9028" y="24452"/>
                    <a:pt x="9050" y="24459"/>
                    <a:pt x="9084" y="24459"/>
                  </a:cubicBezTo>
                  <a:cubicBezTo>
                    <a:pt x="9181" y="24459"/>
                    <a:pt x="9378" y="24404"/>
                    <a:pt x="9492" y="23988"/>
                  </a:cubicBezTo>
                  <a:cubicBezTo>
                    <a:pt x="9647" y="23421"/>
                    <a:pt x="9492" y="23988"/>
                    <a:pt x="9595" y="22754"/>
                  </a:cubicBezTo>
                  <a:cubicBezTo>
                    <a:pt x="9699" y="21520"/>
                    <a:pt x="10678" y="13000"/>
                    <a:pt x="10420" y="11246"/>
                  </a:cubicBezTo>
                  <a:cubicBezTo>
                    <a:pt x="10163" y="9494"/>
                    <a:pt x="6707" y="7429"/>
                    <a:pt x="5965" y="6140"/>
                  </a:cubicBezTo>
                  <a:cubicBezTo>
                    <a:pt x="5223" y="4850"/>
                    <a:pt x="4695" y="467"/>
                    <a:pt x="4695" y="467"/>
                  </a:cubicBezTo>
                  <a:cubicBezTo>
                    <a:pt x="4221" y="140"/>
                    <a:pt x="3785" y="0"/>
                    <a:pt x="3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6"/>
            <p:cNvSpPr/>
            <p:nvPr/>
          </p:nvSpPr>
          <p:spPr>
            <a:xfrm>
              <a:off x="1038275" y="1862800"/>
              <a:ext cx="228300" cy="633575"/>
            </a:xfrm>
            <a:custGeom>
              <a:avLst/>
              <a:gdLst/>
              <a:ahLst/>
              <a:cxnLst/>
              <a:rect l="l" t="t" r="r" b="b"/>
              <a:pathLst>
                <a:path w="9132" h="25343" extrusionOk="0">
                  <a:moveTo>
                    <a:pt x="3276" y="0"/>
                  </a:moveTo>
                  <a:cubicBezTo>
                    <a:pt x="2259" y="0"/>
                    <a:pt x="1368" y="730"/>
                    <a:pt x="869" y="2693"/>
                  </a:cubicBezTo>
                  <a:cubicBezTo>
                    <a:pt x="869" y="2693"/>
                    <a:pt x="0" y="5531"/>
                    <a:pt x="2683" y="7852"/>
                  </a:cubicBezTo>
                  <a:cubicBezTo>
                    <a:pt x="2683" y="7852"/>
                    <a:pt x="2437" y="11256"/>
                    <a:pt x="1709" y="12702"/>
                  </a:cubicBezTo>
                  <a:cubicBezTo>
                    <a:pt x="981" y="14145"/>
                    <a:pt x="35" y="15022"/>
                    <a:pt x="869" y="16260"/>
                  </a:cubicBezTo>
                  <a:cubicBezTo>
                    <a:pt x="1702" y="17498"/>
                    <a:pt x="3767" y="24102"/>
                    <a:pt x="4952" y="24616"/>
                  </a:cubicBezTo>
                  <a:cubicBezTo>
                    <a:pt x="5856" y="25009"/>
                    <a:pt x="6818" y="25342"/>
                    <a:pt x="7227" y="25342"/>
                  </a:cubicBezTo>
                  <a:cubicBezTo>
                    <a:pt x="7356" y="25342"/>
                    <a:pt x="7429" y="25309"/>
                    <a:pt x="7429" y="25235"/>
                  </a:cubicBezTo>
                  <a:cubicBezTo>
                    <a:pt x="7429" y="24927"/>
                    <a:pt x="6758" y="22604"/>
                    <a:pt x="6294" y="22604"/>
                  </a:cubicBezTo>
                  <a:cubicBezTo>
                    <a:pt x="5829" y="22604"/>
                    <a:pt x="5469" y="22656"/>
                    <a:pt x="5469" y="22656"/>
                  </a:cubicBezTo>
                  <a:cubicBezTo>
                    <a:pt x="5469" y="22656"/>
                    <a:pt x="2735" y="16931"/>
                    <a:pt x="2683" y="16312"/>
                  </a:cubicBezTo>
                  <a:cubicBezTo>
                    <a:pt x="2631" y="15693"/>
                    <a:pt x="6325" y="11291"/>
                    <a:pt x="6954" y="10396"/>
                  </a:cubicBezTo>
                  <a:cubicBezTo>
                    <a:pt x="7584" y="9502"/>
                    <a:pt x="9131" y="7542"/>
                    <a:pt x="9131" y="5789"/>
                  </a:cubicBezTo>
                  <a:cubicBezTo>
                    <a:pt x="9131" y="4537"/>
                    <a:pt x="5811" y="0"/>
                    <a:pt x="3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6"/>
            <p:cNvSpPr/>
            <p:nvPr/>
          </p:nvSpPr>
          <p:spPr>
            <a:xfrm>
              <a:off x="1754550" y="1791875"/>
              <a:ext cx="120675" cy="118950"/>
            </a:xfrm>
            <a:custGeom>
              <a:avLst/>
              <a:gdLst/>
              <a:ahLst/>
              <a:cxnLst/>
              <a:rect l="l" t="t" r="r" b="b"/>
              <a:pathLst>
                <a:path w="4827" h="4758" extrusionOk="0">
                  <a:moveTo>
                    <a:pt x="436" y="1"/>
                  </a:moveTo>
                  <a:cubicBezTo>
                    <a:pt x="166" y="1"/>
                    <a:pt x="1" y="24"/>
                    <a:pt x="1" y="24"/>
                  </a:cubicBezTo>
                  <a:cubicBezTo>
                    <a:pt x="386" y="1481"/>
                    <a:pt x="1164" y="1095"/>
                    <a:pt x="1292" y="1559"/>
                  </a:cubicBezTo>
                  <a:cubicBezTo>
                    <a:pt x="1987" y="4705"/>
                    <a:pt x="4826" y="4757"/>
                    <a:pt x="4826" y="4757"/>
                  </a:cubicBezTo>
                  <a:cubicBezTo>
                    <a:pt x="4619" y="414"/>
                    <a:pt x="1585" y="1"/>
                    <a:pt x="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6"/>
            <p:cNvSpPr/>
            <p:nvPr/>
          </p:nvSpPr>
          <p:spPr>
            <a:xfrm>
              <a:off x="1000225" y="1715750"/>
              <a:ext cx="855675" cy="408150"/>
            </a:xfrm>
            <a:custGeom>
              <a:avLst/>
              <a:gdLst/>
              <a:ahLst/>
              <a:cxnLst/>
              <a:rect l="l" t="t" r="r" b="b"/>
              <a:pathLst>
                <a:path w="34227" h="16326" extrusionOk="0">
                  <a:moveTo>
                    <a:pt x="7648" y="1"/>
                  </a:moveTo>
                  <a:cubicBezTo>
                    <a:pt x="7648" y="1"/>
                    <a:pt x="3587" y="1767"/>
                    <a:pt x="3224" y="2025"/>
                  </a:cubicBezTo>
                  <a:cubicBezTo>
                    <a:pt x="2864" y="2282"/>
                    <a:pt x="26" y="6409"/>
                    <a:pt x="14" y="6615"/>
                  </a:cubicBezTo>
                  <a:cubicBezTo>
                    <a:pt x="0" y="6821"/>
                    <a:pt x="130" y="13219"/>
                    <a:pt x="130" y="13219"/>
                  </a:cubicBezTo>
                  <a:cubicBezTo>
                    <a:pt x="130" y="13219"/>
                    <a:pt x="2124" y="15112"/>
                    <a:pt x="6887" y="16055"/>
                  </a:cubicBezTo>
                  <a:cubicBezTo>
                    <a:pt x="7849" y="16245"/>
                    <a:pt x="8745" y="16325"/>
                    <a:pt x="9583" y="16325"/>
                  </a:cubicBezTo>
                  <a:cubicBezTo>
                    <a:pt x="13512" y="16325"/>
                    <a:pt x="16168" y="14567"/>
                    <a:pt x="18335" y="14184"/>
                  </a:cubicBezTo>
                  <a:cubicBezTo>
                    <a:pt x="20966" y="13720"/>
                    <a:pt x="22209" y="13606"/>
                    <a:pt x="24272" y="13606"/>
                  </a:cubicBezTo>
                  <a:cubicBezTo>
                    <a:pt x="24586" y="13606"/>
                    <a:pt x="24874" y="13610"/>
                    <a:pt x="25144" y="13610"/>
                  </a:cubicBezTo>
                  <a:cubicBezTo>
                    <a:pt x="26648" y="13610"/>
                    <a:pt x="27590" y="13476"/>
                    <a:pt x="29274" y="11723"/>
                  </a:cubicBezTo>
                  <a:cubicBezTo>
                    <a:pt x="34226" y="6565"/>
                    <a:pt x="29532" y="1355"/>
                    <a:pt x="27418" y="890"/>
                  </a:cubicBezTo>
                  <a:cubicBezTo>
                    <a:pt x="26975" y="793"/>
                    <a:pt x="26345" y="754"/>
                    <a:pt x="25624" y="754"/>
                  </a:cubicBezTo>
                  <a:cubicBezTo>
                    <a:pt x="22905" y="754"/>
                    <a:pt x="18906" y="1303"/>
                    <a:pt x="18906" y="1303"/>
                  </a:cubicBezTo>
                  <a:lnTo>
                    <a:pt x="12848" y="1303"/>
                  </a:lnTo>
                  <a:cubicBezTo>
                    <a:pt x="12463" y="1303"/>
                    <a:pt x="7648" y="1"/>
                    <a:pt x="7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6"/>
            <p:cNvSpPr/>
            <p:nvPr/>
          </p:nvSpPr>
          <p:spPr>
            <a:xfrm>
              <a:off x="1001175" y="1926750"/>
              <a:ext cx="767500" cy="197150"/>
            </a:xfrm>
            <a:custGeom>
              <a:avLst/>
              <a:gdLst/>
              <a:ahLst/>
              <a:cxnLst/>
              <a:rect l="l" t="t" r="r" b="b"/>
              <a:pathLst>
                <a:path w="30700" h="7886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1955"/>
                    <a:pt x="92" y="4779"/>
                    <a:pt x="92" y="4779"/>
                  </a:cubicBezTo>
                  <a:cubicBezTo>
                    <a:pt x="92" y="4779"/>
                    <a:pt x="2086" y="6672"/>
                    <a:pt x="6849" y="7615"/>
                  </a:cubicBezTo>
                  <a:cubicBezTo>
                    <a:pt x="7811" y="7805"/>
                    <a:pt x="8707" y="7885"/>
                    <a:pt x="9545" y="7885"/>
                  </a:cubicBezTo>
                  <a:cubicBezTo>
                    <a:pt x="13473" y="7885"/>
                    <a:pt x="16129" y="6127"/>
                    <a:pt x="18297" y="5744"/>
                  </a:cubicBezTo>
                  <a:cubicBezTo>
                    <a:pt x="20928" y="5280"/>
                    <a:pt x="22170" y="5166"/>
                    <a:pt x="24234" y="5166"/>
                  </a:cubicBezTo>
                  <a:cubicBezTo>
                    <a:pt x="24548" y="5166"/>
                    <a:pt x="24836" y="5170"/>
                    <a:pt x="25106" y="5170"/>
                  </a:cubicBezTo>
                  <a:cubicBezTo>
                    <a:pt x="26610" y="5170"/>
                    <a:pt x="27552" y="5036"/>
                    <a:pt x="29236" y="3283"/>
                  </a:cubicBezTo>
                  <a:cubicBezTo>
                    <a:pt x="29876" y="2616"/>
                    <a:pt x="30354" y="1947"/>
                    <a:pt x="30699" y="1288"/>
                  </a:cubicBezTo>
                  <a:cubicBezTo>
                    <a:pt x="30057" y="990"/>
                    <a:pt x="29260" y="862"/>
                    <a:pt x="28356" y="862"/>
                  </a:cubicBezTo>
                  <a:cubicBezTo>
                    <a:pt x="23903" y="862"/>
                    <a:pt x="16819" y="3938"/>
                    <a:pt x="12498" y="4779"/>
                  </a:cubicBezTo>
                  <a:cubicBezTo>
                    <a:pt x="12069" y="4862"/>
                    <a:pt x="11628" y="4901"/>
                    <a:pt x="11178" y="4901"/>
                  </a:cubicBezTo>
                  <a:cubicBezTo>
                    <a:pt x="6923" y="4901"/>
                    <a:pt x="1924" y="1457"/>
                    <a:pt x="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6"/>
            <p:cNvSpPr/>
            <p:nvPr/>
          </p:nvSpPr>
          <p:spPr>
            <a:xfrm>
              <a:off x="842050" y="1555000"/>
              <a:ext cx="194950" cy="350000"/>
            </a:xfrm>
            <a:custGeom>
              <a:avLst/>
              <a:gdLst/>
              <a:ahLst/>
              <a:cxnLst/>
              <a:rect l="l" t="t" r="r" b="b"/>
              <a:pathLst>
                <a:path w="7798" h="14000" extrusionOk="0">
                  <a:moveTo>
                    <a:pt x="4171" y="0"/>
                  </a:moveTo>
                  <a:cubicBezTo>
                    <a:pt x="2198" y="0"/>
                    <a:pt x="1" y="3039"/>
                    <a:pt x="1" y="3039"/>
                  </a:cubicBezTo>
                  <a:cubicBezTo>
                    <a:pt x="1" y="3039"/>
                    <a:pt x="989" y="3916"/>
                    <a:pt x="887" y="5101"/>
                  </a:cubicBezTo>
                  <a:cubicBezTo>
                    <a:pt x="783" y="6289"/>
                    <a:pt x="112" y="8868"/>
                    <a:pt x="1375" y="10001"/>
                  </a:cubicBezTo>
                  <a:cubicBezTo>
                    <a:pt x="1375" y="10001"/>
                    <a:pt x="2124" y="13355"/>
                    <a:pt x="2949" y="13974"/>
                  </a:cubicBezTo>
                  <a:cubicBezTo>
                    <a:pt x="2972" y="13991"/>
                    <a:pt x="2997" y="14000"/>
                    <a:pt x="3025" y="14000"/>
                  </a:cubicBezTo>
                  <a:cubicBezTo>
                    <a:pt x="3994" y="14000"/>
                    <a:pt x="7798" y="3626"/>
                    <a:pt x="5738" y="870"/>
                  </a:cubicBezTo>
                  <a:cubicBezTo>
                    <a:pt x="5271" y="244"/>
                    <a:pt x="4730" y="0"/>
                    <a:pt x="4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6"/>
            <p:cNvSpPr/>
            <p:nvPr/>
          </p:nvSpPr>
          <p:spPr>
            <a:xfrm>
              <a:off x="891850" y="1522025"/>
              <a:ext cx="327000" cy="532325"/>
            </a:xfrm>
            <a:custGeom>
              <a:avLst/>
              <a:gdLst/>
              <a:ahLst/>
              <a:cxnLst/>
              <a:rect l="l" t="t" r="r" b="b"/>
              <a:pathLst>
                <a:path w="13080" h="21293" extrusionOk="0">
                  <a:moveTo>
                    <a:pt x="12933" y="8072"/>
                  </a:moveTo>
                  <a:lnTo>
                    <a:pt x="13080" y="8122"/>
                  </a:lnTo>
                  <a:cubicBezTo>
                    <a:pt x="13080" y="8122"/>
                    <a:pt x="13030" y="8098"/>
                    <a:pt x="12933" y="8072"/>
                  </a:cubicBezTo>
                  <a:close/>
                  <a:moveTo>
                    <a:pt x="4509" y="0"/>
                  </a:moveTo>
                  <a:lnTo>
                    <a:pt x="3743" y="1624"/>
                  </a:lnTo>
                  <a:cubicBezTo>
                    <a:pt x="3743" y="1624"/>
                    <a:pt x="3897" y="5545"/>
                    <a:pt x="2453" y="9104"/>
                  </a:cubicBezTo>
                  <a:cubicBezTo>
                    <a:pt x="1009" y="12662"/>
                    <a:pt x="1" y="14520"/>
                    <a:pt x="505" y="16531"/>
                  </a:cubicBezTo>
                  <a:cubicBezTo>
                    <a:pt x="1009" y="18543"/>
                    <a:pt x="4871" y="21292"/>
                    <a:pt x="4871" y="21292"/>
                  </a:cubicBezTo>
                  <a:cubicBezTo>
                    <a:pt x="4871" y="21292"/>
                    <a:pt x="4516" y="19964"/>
                    <a:pt x="5450" y="16973"/>
                  </a:cubicBezTo>
                  <a:cubicBezTo>
                    <a:pt x="6385" y="13982"/>
                    <a:pt x="6218" y="12716"/>
                    <a:pt x="6218" y="12714"/>
                  </a:cubicBezTo>
                  <a:lnTo>
                    <a:pt x="6218" y="12714"/>
                  </a:lnTo>
                  <a:lnTo>
                    <a:pt x="6476" y="14622"/>
                  </a:lnTo>
                  <a:cubicBezTo>
                    <a:pt x="6476" y="14622"/>
                    <a:pt x="9263" y="11166"/>
                    <a:pt x="9237" y="9310"/>
                  </a:cubicBezTo>
                  <a:cubicBezTo>
                    <a:pt x="9237" y="9310"/>
                    <a:pt x="10293" y="8743"/>
                    <a:pt x="11376" y="8278"/>
                  </a:cubicBezTo>
                  <a:cubicBezTo>
                    <a:pt x="11841" y="8079"/>
                    <a:pt x="12221" y="8022"/>
                    <a:pt x="12503" y="8022"/>
                  </a:cubicBezTo>
                  <a:cubicBezTo>
                    <a:pt x="12691" y="8022"/>
                    <a:pt x="12836" y="8047"/>
                    <a:pt x="12933" y="8072"/>
                  </a:cubicBezTo>
                  <a:lnTo>
                    <a:pt x="12933" y="8072"/>
                  </a:lnTo>
                  <a:lnTo>
                    <a:pt x="9594" y="6937"/>
                  </a:lnTo>
                  <a:cubicBezTo>
                    <a:pt x="9594" y="6937"/>
                    <a:pt x="6993" y="4564"/>
                    <a:pt x="6218" y="4306"/>
                  </a:cubicBezTo>
                  <a:cubicBezTo>
                    <a:pt x="6218" y="4306"/>
                    <a:pt x="5998" y="593"/>
                    <a:pt x="4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6"/>
            <p:cNvSpPr/>
            <p:nvPr/>
          </p:nvSpPr>
          <p:spPr>
            <a:xfrm>
              <a:off x="901600" y="1187650"/>
              <a:ext cx="229550" cy="298900"/>
            </a:xfrm>
            <a:custGeom>
              <a:avLst/>
              <a:gdLst/>
              <a:ahLst/>
              <a:cxnLst/>
              <a:rect l="l" t="t" r="r" b="b"/>
              <a:pathLst>
                <a:path w="9182" h="11956" extrusionOk="0">
                  <a:moveTo>
                    <a:pt x="8741" y="0"/>
                  </a:moveTo>
                  <a:cubicBezTo>
                    <a:pt x="8205" y="0"/>
                    <a:pt x="6152" y="3411"/>
                    <a:pt x="5519" y="3702"/>
                  </a:cubicBezTo>
                  <a:cubicBezTo>
                    <a:pt x="5120" y="3886"/>
                    <a:pt x="4757" y="4126"/>
                    <a:pt x="4530" y="4126"/>
                  </a:cubicBezTo>
                  <a:cubicBezTo>
                    <a:pt x="4375" y="4126"/>
                    <a:pt x="4282" y="4015"/>
                    <a:pt x="4282" y="3702"/>
                  </a:cubicBezTo>
                  <a:cubicBezTo>
                    <a:pt x="4282" y="2947"/>
                    <a:pt x="5068" y="964"/>
                    <a:pt x="4817" y="964"/>
                  </a:cubicBezTo>
                  <a:cubicBezTo>
                    <a:pt x="4811" y="964"/>
                    <a:pt x="4804" y="966"/>
                    <a:pt x="4797" y="968"/>
                  </a:cubicBezTo>
                  <a:cubicBezTo>
                    <a:pt x="4488" y="1072"/>
                    <a:pt x="3353" y="2620"/>
                    <a:pt x="3353" y="3754"/>
                  </a:cubicBezTo>
                  <a:cubicBezTo>
                    <a:pt x="3353" y="4889"/>
                    <a:pt x="2276" y="7123"/>
                    <a:pt x="2306" y="7572"/>
                  </a:cubicBezTo>
                  <a:cubicBezTo>
                    <a:pt x="2329" y="7953"/>
                    <a:pt x="974" y="10161"/>
                    <a:pt x="574" y="10161"/>
                  </a:cubicBezTo>
                  <a:cubicBezTo>
                    <a:pt x="505" y="10161"/>
                    <a:pt x="465" y="10095"/>
                    <a:pt x="465" y="9943"/>
                  </a:cubicBezTo>
                  <a:cubicBezTo>
                    <a:pt x="465" y="8938"/>
                    <a:pt x="416" y="7052"/>
                    <a:pt x="222" y="7052"/>
                  </a:cubicBezTo>
                  <a:cubicBezTo>
                    <a:pt x="217" y="7052"/>
                    <a:pt x="212" y="7053"/>
                    <a:pt x="207" y="7056"/>
                  </a:cubicBezTo>
                  <a:cubicBezTo>
                    <a:pt x="0" y="7158"/>
                    <a:pt x="207" y="11956"/>
                    <a:pt x="207" y="11956"/>
                  </a:cubicBezTo>
                  <a:lnTo>
                    <a:pt x="2888" y="10768"/>
                  </a:lnTo>
                  <a:cubicBezTo>
                    <a:pt x="2888" y="10768"/>
                    <a:pt x="2963" y="7570"/>
                    <a:pt x="4576" y="6591"/>
                  </a:cubicBezTo>
                  <a:cubicBezTo>
                    <a:pt x="6190" y="5612"/>
                    <a:pt x="7634" y="4683"/>
                    <a:pt x="7944" y="3806"/>
                  </a:cubicBezTo>
                  <a:cubicBezTo>
                    <a:pt x="8020" y="3590"/>
                    <a:pt x="8012" y="3506"/>
                    <a:pt x="7947" y="3506"/>
                  </a:cubicBezTo>
                  <a:cubicBezTo>
                    <a:pt x="7749" y="3506"/>
                    <a:pt x="7018" y="4307"/>
                    <a:pt x="6551" y="4579"/>
                  </a:cubicBezTo>
                  <a:cubicBezTo>
                    <a:pt x="6119" y="4831"/>
                    <a:pt x="5587" y="5332"/>
                    <a:pt x="5419" y="5332"/>
                  </a:cubicBezTo>
                  <a:cubicBezTo>
                    <a:pt x="5347" y="5332"/>
                    <a:pt x="5342" y="5238"/>
                    <a:pt x="5443" y="4989"/>
                  </a:cubicBezTo>
                  <a:cubicBezTo>
                    <a:pt x="5778" y="4166"/>
                    <a:pt x="9182" y="504"/>
                    <a:pt x="8821" y="39"/>
                  </a:cubicBezTo>
                  <a:cubicBezTo>
                    <a:pt x="8801" y="13"/>
                    <a:pt x="8774" y="0"/>
                    <a:pt x="8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6"/>
            <p:cNvSpPr/>
            <p:nvPr/>
          </p:nvSpPr>
          <p:spPr>
            <a:xfrm>
              <a:off x="937700" y="1122725"/>
              <a:ext cx="412700" cy="379300"/>
            </a:xfrm>
            <a:custGeom>
              <a:avLst/>
              <a:gdLst/>
              <a:ahLst/>
              <a:cxnLst/>
              <a:rect l="l" t="t" r="r" b="b"/>
              <a:pathLst>
                <a:path w="16508" h="15172" extrusionOk="0">
                  <a:moveTo>
                    <a:pt x="12823" y="0"/>
                  </a:moveTo>
                  <a:cubicBezTo>
                    <a:pt x="12812" y="0"/>
                    <a:pt x="12802" y="3"/>
                    <a:pt x="12792" y="7"/>
                  </a:cubicBezTo>
                  <a:cubicBezTo>
                    <a:pt x="12432" y="161"/>
                    <a:pt x="14031" y="1811"/>
                    <a:pt x="14031" y="3732"/>
                  </a:cubicBezTo>
                  <a:cubicBezTo>
                    <a:pt x="14031" y="5652"/>
                    <a:pt x="12638" y="7588"/>
                    <a:pt x="12225" y="7898"/>
                  </a:cubicBezTo>
                  <a:cubicBezTo>
                    <a:pt x="12180" y="7932"/>
                    <a:pt x="12144" y="7948"/>
                    <a:pt x="12115" y="7948"/>
                  </a:cubicBezTo>
                  <a:cubicBezTo>
                    <a:pt x="11875" y="7948"/>
                    <a:pt x="12104" y="6887"/>
                    <a:pt x="11967" y="5784"/>
                  </a:cubicBezTo>
                  <a:cubicBezTo>
                    <a:pt x="11829" y="4674"/>
                    <a:pt x="11731" y="3731"/>
                    <a:pt x="11416" y="3731"/>
                  </a:cubicBezTo>
                  <a:cubicBezTo>
                    <a:pt x="11379" y="3731"/>
                    <a:pt x="11339" y="3744"/>
                    <a:pt x="11296" y="3771"/>
                  </a:cubicBezTo>
                  <a:cubicBezTo>
                    <a:pt x="10884" y="4030"/>
                    <a:pt x="11296" y="7021"/>
                    <a:pt x="10832" y="8619"/>
                  </a:cubicBezTo>
                  <a:cubicBezTo>
                    <a:pt x="10510" y="9731"/>
                    <a:pt x="9043" y="10692"/>
                    <a:pt x="8574" y="10692"/>
                  </a:cubicBezTo>
                  <a:cubicBezTo>
                    <a:pt x="8368" y="10692"/>
                    <a:pt x="8355" y="10506"/>
                    <a:pt x="8717" y="10065"/>
                  </a:cubicBezTo>
                  <a:cubicBezTo>
                    <a:pt x="9886" y="8644"/>
                    <a:pt x="9654" y="5471"/>
                    <a:pt x="9203" y="5471"/>
                  </a:cubicBezTo>
                  <a:cubicBezTo>
                    <a:pt x="9196" y="5471"/>
                    <a:pt x="9189" y="5472"/>
                    <a:pt x="9182" y="5474"/>
                  </a:cubicBezTo>
                  <a:cubicBezTo>
                    <a:pt x="8717" y="5578"/>
                    <a:pt x="9027" y="7588"/>
                    <a:pt x="8202" y="9342"/>
                  </a:cubicBezTo>
                  <a:cubicBezTo>
                    <a:pt x="7426" y="10988"/>
                    <a:pt x="3519" y="12770"/>
                    <a:pt x="2102" y="12770"/>
                  </a:cubicBezTo>
                  <a:cubicBezTo>
                    <a:pt x="2009" y="12770"/>
                    <a:pt x="1927" y="12762"/>
                    <a:pt x="1857" y="12746"/>
                  </a:cubicBezTo>
                  <a:cubicBezTo>
                    <a:pt x="723" y="12490"/>
                    <a:pt x="825" y="9497"/>
                    <a:pt x="877" y="8671"/>
                  </a:cubicBezTo>
                  <a:cubicBezTo>
                    <a:pt x="922" y="7939"/>
                    <a:pt x="684" y="7898"/>
                    <a:pt x="630" y="7898"/>
                  </a:cubicBezTo>
                  <a:cubicBezTo>
                    <a:pt x="623" y="7898"/>
                    <a:pt x="619" y="7898"/>
                    <a:pt x="619" y="7898"/>
                  </a:cubicBezTo>
                  <a:cubicBezTo>
                    <a:pt x="0" y="8053"/>
                    <a:pt x="207" y="14088"/>
                    <a:pt x="207" y="14088"/>
                  </a:cubicBezTo>
                  <a:lnTo>
                    <a:pt x="174" y="14398"/>
                  </a:lnTo>
                  <a:lnTo>
                    <a:pt x="2269" y="15171"/>
                  </a:lnTo>
                  <a:cubicBezTo>
                    <a:pt x="4334" y="12438"/>
                    <a:pt x="8305" y="15017"/>
                    <a:pt x="12484" y="9653"/>
                  </a:cubicBezTo>
                  <a:cubicBezTo>
                    <a:pt x="16508" y="4485"/>
                    <a:pt x="15220" y="608"/>
                    <a:pt x="14890" y="608"/>
                  </a:cubicBezTo>
                  <a:cubicBezTo>
                    <a:pt x="14877" y="608"/>
                    <a:pt x="14866" y="614"/>
                    <a:pt x="14856" y="625"/>
                  </a:cubicBezTo>
                  <a:cubicBezTo>
                    <a:pt x="14598" y="934"/>
                    <a:pt x="14494" y="2688"/>
                    <a:pt x="14494" y="2688"/>
                  </a:cubicBezTo>
                  <a:cubicBezTo>
                    <a:pt x="14494" y="2688"/>
                    <a:pt x="13225" y="0"/>
                    <a:pt x="12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6"/>
            <p:cNvSpPr/>
            <p:nvPr/>
          </p:nvSpPr>
          <p:spPr>
            <a:xfrm>
              <a:off x="732650" y="1467975"/>
              <a:ext cx="286325" cy="189300"/>
            </a:xfrm>
            <a:custGeom>
              <a:avLst/>
              <a:gdLst/>
              <a:ahLst/>
              <a:cxnLst/>
              <a:rect l="l" t="t" r="r" b="b"/>
              <a:pathLst>
                <a:path w="11453" h="7572" extrusionOk="0">
                  <a:moveTo>
                    <a:pt x="8086" y="1"/>
                  </a:moveTo>
                  <a:cubicBezTo>
                    <a:pt x="7982" y="1"/>
                    <a:pt x="7899" y="7"/>
                    <a:pt x="7842" y="20"/>
                  </a:cubicBezTo>
                  <a:cubicBezTo>
                    <a:pt x="7377" y="124"/>
                    <a:pt x="4230" y="2084"/>
                    <a:pt x="4230" y="2084"/>
                  </a:cubicBezTo>
                  <a:cubicBezTo>
                    <a:pt x="3561" y="2497"/>
                    <a:pt x="723" y="3303"/>
                    <a:pt x="723" y="3303"/>
                  </a:cubicBezTo>
                  <a:cubicBezTo>
                    <a:pt x="723" y="3303"/>
                    <a:pt x="413" y="3322"/>
                    <a:pt x="207" y="3786"/>
                  </a:cubicBezTo>
                  <a:cubicBezTo>
                    <a:pt x="0" y="4249"/>
                    <a:pt x="723" y="5282"/>
                    <a:pt x="723" y="5282"/>
                  </a:cubicBezTo>
                  <a:cubicBezTo>
                    <a:pt x="619" y="5591"/>
                    <a:pt x="1084" y="5901"/>
                    <a:pt x="1084" y="5901"/>
                  </a:cubicBezTo>
                  <a:cubicBezTo>
                    <a:pt x="1084" y="5901"/>
                    <a:pt x="1393" y="5888"/>
                    <a:pt x="1806" y="5888"/>
                  </a:cubicBezTo>
                  <a:cubicBezTo>
                    <a:pt x="2219" y="5888"/>
                    <a:pt x="2735" y="5901"/>
                    <a:pt x="3148" y="5953"/>
                  </a:cubicBezTo>
                  <a:cubicBezTo>
                    <a:pt x="3884" y="6044"/>
                    <a:pt x="5732" y="7572"/>
                    <a:pt x="6924" y="7572"/>
                  </a:cubicBezTo>
                  <a:cubicBezTo>
                    <a:pt x="7068" y="7572"/>
                    <a:pt x="7203" y="7549"/>
                    <a:pt x="7325" y="7499"/>
                  </a:cubicBezTo>
                  <a:cubicBezTo>
                    <a:pt x="8454" y="7036"/>
                    <a:pt x="11142" y="3993"/>
                    <a:pt x="11298" y="3322"/>
                  </a:cubicBezTo>
                  <a:cubicBezTo>
                    <a:pt x="11452" y="2651"/>
                    <a:pt x="11090" y="1878"/>
                    <a:pt x="10833" y="1053"/>
                  </a:cubicBezTo>
                  <a:cubicBezTo>
                    <a:pt x="10607" y="327"/>
                    <a:pt x="8831" y="1"/>
                    <a:pt x="8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6"/>
            <p:cNvSpPr/>
            <p:nvPr/>
          </p:nvSpPr>
          <p:spPr>
            <a:xfrm>
              <a:off x="994425" y="1482675"/>
              <a:ext cx="105800" cy="50350"/>
            </a:xfrm>
            <a:custGeom>
              <a:avLst/>
              <a:gdLst/>
              <a:ahLst/>
              <a:cxnLst/>
              <a:rect l="l" t="t" r="r" b="b"/>
              <a:pathLst>
                <a:path w="4232" h="2014" extrusionOk="0">
                  <a:moveTo>
                    <a:pt x="2631" y="0"/>
                  </a:moveTo>
                  <a:cubicBezTo>
                    <a:pt x="1754" y="0"/>
                    <a:pt x="362" y="463"/>
                    <a:pt x="362" y="463"/>
                  </a:cubicBezTo>
                  <a:lnTo>
                    <a:pt x="0" y="1392"/>
                  </a:lnTo>
                  <a:cubicBezTo>
                    <a:pt x="0" y="1392"/>
                    <a:pt x="1244" y="2014"/>
                    <a:pt x="2188" y="2014"/>
                  </a:cubicBezTo>
                  <a:cubicBezTo>
                    <a:pt x="2225" y="2014"/>
                    <a:pt x="2261" y="2013"/>
                    <a:pt x="2297" y="2011"/>
                  </a:cubicBezTo>
                  <a:cubicBezTo>
                    <a:pt x="3250" y="1959"/>
                    <a:pt x="4231" y="0"/>
                    <a:pt x="4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6"/>
            <p:cNvSpPr/>
            <p:nvPr/>
          </p:nvSpPr>
          <p:spPr>
            <a:xfrm>
              <a:off x="880950" y="1510150"/>
              <a:ext cx="52925" cy="23700"/>
            </a:xfrm>
            <a:custGeom>
              <a:avLst/>
              <a:gdLst/>
              <a:ahLst/>
              <a:cxnLst/>
              <a:rect l="l" t="t" r="r" b="b"/>
              <a:pathLst>
                <a:path w="2117" h="948" extrusionOk="0">
                  <a:moveTo>
                    <a:pt x="1211" y="1"/>
                  </a:moveTo>
                  <a:cubicBezTo>
                    <a:pt x="912" y="1"/>
                    <a:pt x="542" y="447"/>
                    <a:pt x="542" y="447"/>
                  </a:cubicBezTo>
                  <a:lnTo>
                    <a:pt x="26" y="915"/>
                  </a:lnTo>
                  <a:cubicBezTo>
                    <a:pt x="1" y="938"/>
                    <a:pt x="3" y="948"/>
                    <a:pt x="25" y="948"/>
                  </a:cubicBezTo>
                  <a:cubicBezTo>
                    <a:pt x="130" y="948"/>
                    <a:pt x="670" y="732"/>
                    <a:pt x="670" y="732"/>
                  </a:cubicBezTo>
                  <a:cubicBezTo>
                    <a:pt x="670" y="732"/>
                    <a:pt x="1265" y="732"/>
                    <a:pt x="1548" y="808"/>
                  </a:cubicBezTo>
                  <a:cubicBezTo>
                    <a:pt x="1571" y="814"/>
                    <a:pt x="1595" y="817"/>
                    <a:pt x="1619" y="817"/>
                  </a:cubicBezTo>
                  <a:cubicBezTo>
                    <a:pt x="1877" y="817"/>
                    <a:pt x="2116" y="458"/>
                    <a:pt x="2116" y="458"/>
                  </a:cubicBezTo>
                  <a:cubicBezTo>
                    <a:pt x="2116" y="458"/>
                    <a:pt x="1652" y="215"/>
                    <a:pt x="1341" y="35"/>
                  </a:cubicBezTo>
                  <a:cubicBezTo>
                    <a:pt x="1301" y="11"/>
                    <a:pt x="1257" y="1"/>
                    <a:pt x="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6"/>
            <p:cNvSpPr/>
            <p:nvPr/>
          </p:nvSpPr>
          <p:spPr>
            <a:xfrm>
              <a:off x="1049875" y="1898725"/>
              <a:ext cx="206525" cy="665800"/>
            </a:xfrm>
            <a:custGeom>
              <a:avLst/>
              <a:gdLst/>
              <a:ahLst/>
              <a:cxnLst/>
              <a:rect l="l" t="t" r="r" b="b"/>
              <a:pathLst>
                <a:path w="8261" h="26632" extrusionOk="0">
                  <a:moveTo>
                    <a:pt x="3674" y="0"/>
                  </a:moveTo>
                  <a:cubicBezTo>
                    <a:pt x="3354" y="0"/>
                    <a:pt x="3038" y="78"/>
                    <a:pt x="2734" y="251"/>
                  </a:cubicBezTo>
                  <a:cubicBezTo>
                    <a:pt x="328" y="1620"/>
                    <a:pt x="1601" y="4248"/>
                    <a:pt x="2580" y="7396"/>
                  </a:cubicBezTo>
                  <a:cubicBezTo>
                    <a:pt x="2580" y="7396"/>
                    <a:pt x="3913" y="14367"/>
                    <a:pt x="3559" y="15854"/>
                  </a:cubicBezTo>
                  <a:cubicBezTo>
                    <a:pt x="3206" y="17342"/>
                    <a:pt x="2013" y="24476"/>
                    <a:pt x="1909" y="24679"/>
                  </a:cubicBezTo>
                  <a:cubicBezTo>
                    <a:pt x="1805" y="24881"/>
                    <a:pt x="1" y="25975"/>
                    <a:pt x="1136" y="26429"/>
                  </a:cubicBezTo>
                  <a:cubicBezTo>
                    <a:pt x="1514" y="26581"/>
                    <a:pt x="1852" y="26631"/>
                    <a:pt x="2135" y="26631"/>
                  </a:cubicBezTo>
                  <a:cubicBezTo>
                    <a:pt x="2700" y="26631"/>
                    <a:pt x="3045" y="26429"/>
                    <a:pt x="3045" y="26429"/>
                  </a:cubicBezTo>
                  <a:cubicBezTo>
                    <a:pt x="3045" y="26429"/>
                    <a:pt x="3480" y="25401"/>
                    <a:pt x="3620" y="24263"/>
                  </a:cubicBezTo>
                  <a:cubicBezTo>
                    <a:pt x="3759" y="23124"/>
                    <a:pt x="5055" y="17454"/>
                    <a:pt x="5778" y="15288"/>
                  </a:cubicBezTo>
                  <a:cubicBezTo>
                    <a:pt x="6501" y="13121"/>
                    <a:pt x="6255" y="8337"/>
                    <a:pt x="7326" y="5900"/>
                  </a:cubicBezTo>
                  <a:cubicBezTo>
                    <a:pt x="8261" y="3768"/>
                    <a:pt x="5893" y="0"/>
                    <a:pt x="3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6"/>
            <p:cNvSpPr/>
            <p:nvPr/>
          </p:nvSpPr>
          <p:spPr>
            <a:xfrm>
              <a:off x="1499750" y="1757275"/>
              <a:ext cx="290200" cy="817225"/>
            </a:xfrm>
            <a:custGeom>
              <a:avLst/>
              <a:gdLst/>
              <a:ahLst/>
              <a:cxnLst/>
              <a:rect l="l" t="t" r="r" b="b"/>
              <a:pathLst>
                <a:path w="11608" h="32689" extrusionOk="0">
                  <a:moveTo>
                    <a:pt x="6448" y="1"/>
                  </a:moveTo>
                  <a:cubicBezTo>
                    <a:pt x="4473" y="1"/>
                    <a:pt x="2082" y="604"/>
                    <a:pt x="1601" y="1498"/>
                  </a:cubicBezTo>
                  <a:cubicBezTo>
                    <a:pt x="1601" y="1498"/>
                    <a:pt x="1" y="5883"/>
                    <a:pt x="517" y="7689"/>
                  </a:cubicBezTo>
                  <a:cubicBezTo>
                    <a:pt x="1032" y="9494"/>
                    <a:pt x="6347" y="18006"/>
                    <a:pt x="6809" y="19192"/>
                  </a:cubicBezTo>
                  <a:cubicBezTo>
                    <a:pt x="7274" y="20379"/>
                    <a:pt x="4644" y="29210"/>
                    <a:pt x="4230" y="30487"/>
                  </a:cubicBezTo>
                  <a:cubicBezTo>
                    <a:pt x="3818" y="31767"/>
                    <a:pt x="4024" y="32552"/>
                    <a:pt x="4024" y="32552"/>
                  </a:cubicBezTo>
                  <a:cubicBezTo>
                    <a:pt x="4024" y="32552"/>
                    <a:pt x="4781" y="32689"/>
                    <a:pt x="5362" y="32689"/>
                  </a:cubicBezTo>
                  <a:cubicBezTo>
                    <a:pt x="5652" y="32689"/>
                    <a:pt x="5899" y="32655"/>
                    <a:pt x="5984" y="32552"/>
                  </a:cubicBezTo>
                  <a:cubicBezTo>
                    <a:pt x="6243" y="32242"/>
                    <a:pt x="5520" y="31571"/>
                    <a:pt x="5728" y="31004"/>
                  </a:cubicBezTo>
                  <a:cubicBezTo>
                    <a:pt x="5934" y="30437"/>
                    <a:pt x="9853" y="20790"/>
                    <a:pt x="9905" y="19243"/>
                  </a:cubicBezTo>
                  <a:cubicBezTo>
                    <a:pt x="9957" y="17696"/>
                    <a:pt x="7945" y="14858"/>
                    <a:pt x="7945" y="14187"/>
                  </a:cubicBezTo>
                  <a:cubicBezTo>
                    <a:pt x="7945" y="13517"/>
                    <a:pt x="10952" y="8979"/>
                    <a:pt x="11280" y="6502"/>
                  </a:cubicBezTo>
                  <a:cubicBezTo>
                    <a:pt x="11607" y="4025"/>
                    <a:pt x="10269" y="1507"/>
                    <a:pt x="8801" y="489"/>
                  </a:cubicBezTo>
                  <a:cubicBezTo>
                    <a:pt x="8313" y="151"/>
                    <a:pt x="7432" y="1"/>
                    <a:pt x="6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" name="Google Shape;1024;p36">
            <a:extLst>
              <a:ext uri="{FF2B5EF4-FFF2-40B4-BE49-F238E27FC236}">
                <a16:creationId xmlns:a16="http://schemas.microsoft.com/office/drawing/2014/main" id="{3D6A88BB-FDD8-0462-35F5-8070B94FAB7D}"/>
              </a:ext>
            </a:extLst>
          </p:cNvPr>
          <p:cNvGrpSpPr/>
          <p:nvPr/>
        </p:nvGrpSpPr>
        <p:grpSpPr>
          <a:xfrm flipH="1">
            <a:off x="9831558" y="4974122"/>
            <a:ext cx="1573933" cy="1970736"/>
            <a:chOff x="732650" y="1122725"/>
            <a:chExt cx="1159350" cy="1451775"/>
          </a:xfrm>
        </p:grpSpPr>
        <p:sp>
          <p:nvSpPr>
            <p:cNvPr id="3" name="Google Shape;1025;p36">
              <a:extLst>
                <a:ext uri="{FF2B5EF4-FFF2-40B4-BE49-F238E27FC236}">
                  <a16:creationId xmlns:a16="http://schemas.microsoft.com/office/drawing/2014/main" id="{757EE40E-8945-225A-1DCC-F204AD5B6948}"/>
                </a:ext>
              </a:extLst>
            </p:cNvPr>
            <p:cNvSpPr/>
            <p:nvPr/>
          </p:nvSpPr>
          <p:spPr>
            <a:xfrm>
              <a:off x="1625025" y="1927525"/>
              <a:ext cx="266975" cy="636375"/>
            </a:xfrm>
            <a:custGeom>
              <a:avLst/>
              <a:gdLst/>
              <a:ahLst/>
              <a:cxnLst/>
              <a:rect l="l" t="t" r="r" b="b"/>
              <a:pathLst>
                <a:path w="10679" h="25455" extrusionOk="0">
                  <a:moveTo>
                    <a:pt x="3385" y="0"/>
                  </a:moveTo>
                  <a:cubicBezTo>
                    <a:pt x="1264" y="0"/>
                    <a:pt x="191" y="3933"/>
                    <a:pt x="103" y="4542"/>
                  </a:cubicBezTo>
                  <a:cubicBezTo>
                    <a:pt x="1" y="5263"/>
                    <a:pt x="1755" y="7584"/>
                    <a:pt x="1805" y="7854"/>
                  </a:cubicBezTo>
                  <a:cubicBezTo>
                    <a:pt x="1857" y="8124"/>
                    <a:pt x="7016" y="10731"/>
                    <a:pt x="8151" y="11777"/>
                  </a:cubicBezTo>
                  <a:cubicBezTo>
                    <a:pt x="9286" y="12822"/>
                    <a:pt x="8976" y="17798"/>
                    <a:pt x="8666" y="19500"/>
                  </a:cubicBezTo>
                  <a:cubicBezTo>
                    <a:pt x="8357" y="21202"/>
                    <a:pt x="7738" y="22079"/>
                    <a:pt x="7274" y="23265"/>
                  </a:cubicBezTo>
                  <a:cubicBezTo>
                    <a:pt x="6809" y="24452"/>
                    <a:pt x="7579" y="25432"/>
                    <a:pt x="7579" y="25432"/>
                  </a:cubicBezTo>
                  <a:cubicBezTo>
                    <a:pt x="7579" y="25432"/>
                    <a:pt x="8223" y="25455"/>
                    <a:pt x="8790" y="25455"/>
                  </a:cubicBezTo>
                  <a:cubicBezTo>
                    <a:pt x="9073" y="25455"/>
                    <a:pt x="9338" y="25449"/>
                    <a:pt x="9492" y="25432"/>
                  </a:cubicBezTo>
                  <a:cubicBezTo>
                    <a:pt x="9955" y="25380"/>
                    <a:pt x="9028" y="24452"/>
                    <a:pt x="9028" y="24452"/>
                  </a:cubicBezTo>
                  <a:lnTo>
                    <a:pt x="9028" y="24452"/>
                  </a:lnTo>
                  <a:cubicBezTo>
                    <a:pt x="9028" y="24452"/>
                    <a:pt x="9050" y="24459"/>
                    <a:pt x="9084" y="24459"/>
                  </a:cubicBezTo>
                  <a:cubicBezTo>
                    <a:pt x="9181" y="24459"/>
                    <a:pt x="9378" y="24404"/>
                    <a:pt x="9492" y="23988"/>
                  </a:cubicBezTo>
                  <a:cubicBezTo>
                    <a:pt x="9647" y="23421"/>
                    <a:pt x="9492" y="23988"/>
                    <a:pt x="9595" y="22754"/>
                  </a:cubicBezTo>
                  <a:cubicBezTo>
                    <a:pt x="9699" y="21520"/>
                    <a:pt x="10678" y="13000"/>
                    <a:pt x="10420" y="11246"/>
                  </a:cubicBezTo>
                  <a:cubicBezTo>
                    <a:pt x="10163" y="9494"/>
                    <a:pt x="6707" y="7429"/>
                    <a:pt x="5965" y="6140"/>
                  </a:cubicBezTo>
                  <a:cubicBezTo>
                    <a:pt x="5223" y="4850"/>
                    <a:pt x="4695" y="467"/>
                    <a:pt x="4695" y="467"/>
                  </a:cubicBezTo>
                  <a:cubicBezTo>
                    <a:pt x="4221" y="140"/>
                    <a:pt x="3785" y="0"/>
                    <a:pt x="3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1026;p36">
              <a:extLst>
                <a:ext uri="{FF2B5EF4-FFF2-40B4-BE49-F238E27FC236}">
                  <a16:creationId xmlns:a16="http://schemas.microsoft.com/office/drawing/2014/main" id="{6C512A06-7D49-6AA5-CC99-E4ACD7E02A82}"/>
                </a:ext>
              </a:extLst>
            </p:cNvPr>
            <p:cNvSpPr/>
            <p:nvPr/>
          </p:nvSpPr>
          <p:spPr>
            <a:xfrm>
              <a:off x="1038275" y="1862800"/>
              <a:ext cx="228300" cy="633575"/>
            </a:xfrm>
            <a:custGeom>
              <a:avLst/>
              <a:gdLst/>
              <a:ahLst/>
              <a:cxnLst/>
              <a:rect l="l" t="t" r="r" b="b"/>
              <a:pathLst>
                <a:path w="9132" h="25343" extrusionOk="0">
                  <a:moveTo>
                    <a:pt x="3276" y="0"/>
                  </a:moveTo>
                  <a:cubicBezTo>
                    <a:pt x="2259" y="0"/>
                    <a:pt x="1368" y="730"/>
                    <a:pt x="869" y="2693"/>
                  </a:cubicBezTo>
                  <a:cubicBezTo>
                    <a:pt x="869" y="2693"/>
                    <a:pt x="0" y="5531"/>
                    <a:pt x="2683" y="7852"/>
                  </a:cubicBezTo>
                  <a:cubicBezTo>
                    <a:pt x="2683" y="7852"/>
                    <a:pt x="2437" y="11256"/>
                    <a:pt x="1709" y="12702"/>
                  </a:cubicBezTo>
                  <a:cubicBezTo>
                    <a:pt x="981" y="14145"/>
                    <a:pt x="35" y="15022"/>
                    <a:pt x="869" y="16260"/>
                  </a:cubicBezTo>
                  <a:cubicBezTo>
                    <a:pt x="1702" y="17498"/>
                    <a:pt x="3767" y="24102"/>
                    <a:pt x="4952" y="24616"/>
                  </a:cubicBezTo>
                  <a:cubicBezTo>
                    <a:pt x="5856" y="25009"/>
                    <a:pt x="6818" y="25342"/>
                    <a:pt x="7227" y="25342"/>
                  </a:cubicBezTo>
                  <a:cubicBezTo>
                    <a:pt x="7356" y="25342"/>
                    <a:pt x="7429" y="25309"/>
                    <a:pt x="7429" y="25235"/>
                  </a:cubicBezTo>
                  <a:cubicBezTo>
                    <a:pt x="7429" y="24927"/>
                    <a:pt x="6758" y="22604"/>
                    <a:pt x="6294" y="22604"/>
                  </a:cubicBezTo>
                  <a:cubicBezTo>
                    <a:pt x="5829" y="22604"/>
                    <a:pt x="5469" y="22656"/>
                    <a:pt x="5469" y="22656"/>
                  </a:cubicBezTo>
                  <a:cubicBezTo>
                    <a:pt x="5469" y="22656"/>
                    <a:pt x="2735" y="16931"/>
                    <a:pt x="2683" y="16312"/>
                  </a:cubicBezTo>
                  <a:cubicBezTo>
                    <a:pt x="2631" y="15693"/>
                    <a:pt x="6325" y="11291"/>
                    <a:pt x="6954" y="10396"/>
                  </a:cubicBezTo>
                  <a:cubicBezTo>
                    <a:pt x="7584" y="9502"/>
                    <a:pt x="9131" y="7542"/>
                    <a:pt x="9131" y="5789"/>
                  </a:cubicBezTo>
                  <a:cubicBezTo>
                    <a:pt x="9131" y="4537"/>
                    <a:pt x="5811" y="0"/>
                    <a:pt x="3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1027;p36">
              <a:extLst>
                <a:ext uri="{FF2B5EF4-FFF2-40B4-BE49-F238E27FC236}">
                  <a16:creationId xmlns:a16="http://schemas.microsoft.com/office/drawing/2014/main" id="{AA390299-88AB-0C3E-5E40-3A064F955539}"/>
                </a:ext>
              </a:extLst>
            </p:cNvPr>
            <p:cNvSpPr/>
            <p:nvPr/>
          </p:nvSpPr>
          <p:spPr>
            <a:xfrm>
              <a:off x="1754550" y="1791875"/>
              <a:ext cx="120675" cy="118950"/>
            </a:xfrm>
            <a:custGeom>
              <a:avLst/>
              <a:gdLst/>
              <a:ahLst/>
              <a:cxnLst/>
              <a:rect l="l" t="t" r="r" b="b"/>
              <a:pathLst>
                <a:path w="4827" h="4758" extrusionOk="0">
                  <a:moveTo>
                    <a:pt x="436" y="1"/>
                  </a:moveTo>
                  <a:cubicBezTo>
                    <a:pt x="166" y="1"/>
                    <a:pt x="1" y="24"/>
                    <a:pt x="1" y="24"/>
                  </a:cubicBezTo>
                  <a:cubicBezTo>
                    <a:pt x="386" y="1481"/>
                    <a:pt x="1164" y="1095"/>
                    <a:pt x="1292" y="1559"/>
                  </a:cubicBezTo>
                  <a:cubicBezTo>
                    <a:pt x="1987" y="4705"/>
                    <a:pt x="4826" y="4757"/>
                    <a:pt x="4826" y="4757"/>
                  </a:cubicBezTo>
                  <a:cubicBezTo>
                    <a:pt x="4619" y="414"/>
                    <a:pt x="1585" y="1"/>
                    <a:pt x="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1028;p36">
              <a:extLst>
                <a:ext uri="{FF2B5EF4-FFF2-40B4-BE49-F238E27FC236}">
                  <a16:creationId xmlns:a16="http://schemas.microsoft.com/office/drawing/2014/main" id="{6ECE0BAB-E803-05C0-626D-E30B43FFA7DC}"/>
                </a:ext>
              </a:extLst>
            </p:cNvPr>
            <p:cNvSpPr/>
            <p:nvPr/>
          </p:nvSpPr>
          <p:spPr>
            <a:xfrm>
              <a:off x="1000225" y="1715750"/>
              <a:ext cx="855675" cy="408150"/>
            </a:xfrm>
            <a:custGeom>
              <a:avLst/>
              <a:gdLst/>
              <a:ahLst/>
              <a:cxnLst/>
              <a:rect l="l" t="t" r="r" b="b"/>
              <a:pathLst>
                <a:path w="34227" h="16326" extrusionOk="0">
                  <a:moveTo>
                    <a:pt x="7648" y="1"/>
                  </a:moveTo>
                  <a:cubicBezTo>
                    <a:pt x="7648" y="1"/>
                    <a:pt x="3587" y="1767"/>
                    <a:pt x="3224" y="2025"/>
                  </a:cubicBezTo>
                  <a:cubicBezTo>
                    <a:pt x="2864" y="2282"/>
                    <a:pt x="26" y="6409"/>
                    <a:pt x="14" y="6615"/>
                  </a:cubicBezTo>
                  <a:cubicBezTo>
                    <a:pt x="0" y="6821"/>
                    <a:pt x="130" y="13219"/>
                    <a:pt x="130" y="13219"/>
                  </a:cubicBezTo>
                  <a:cubicBezTo>
                    <a:pt x="130" y="13219"/>
                    <a:pt x="2124" y="15112"/>
                    <a:pt x="6887" y="16055"/>
                  </a:cubicBezTo>
                  <a:cubicBezTo>
                    <a:pt x="7849" y="16245"/>
                    <a:pt x="8745" y="16325"/>
                    <a:pt x="9583" y="16325"/>
                  </a:cubicBezTo>
                  <a:cubicBezTo>
                    <a:pt x="13512" y="16325"/>
                    <a:pt x="16168" y="14567"/>
                    <a:pt x="18335" y="14184"/>
                  </a:cubicBezTo>
                  <a:cubicBezTo>
                    <a:pt x="20966" y="13720"/>
                    <a:pt x="22209" y="13606"/>
                    <a:pt x="24272" y="13606"/>
                  </a:cubicBezTo>
                  <a:cubicBezTo>
                    <a:pt x="24586" y="13606"/>
                    <a:pt x="24874" y="13610"/>
                    <a:pt x="25144" y="13610"/>
                  </a:cubicBezTo>
                  <a:cubicBezTo>
                    <a:pt x="26648" y="13610"/>
                    <a:pt x="27590" y="13476"/>
                    <a:pt x="29274" y="11723"/>
                  </a:cubicBezTo>
                  <a:cubicBezTo>
                    <a:pt x="34226" y="6565"/>
                    <a:pt x="29532" y="1355"/>
                    <a:pt x="27418" y="890"/>
                  </a:cubicBezTo>
                  <a:cubicBezTo>
                    <a:pt x="26975" y="793"/>
                    <a:pt x="26345" y="754"/>
                    <a:pt x="25624" y="754"/>
                  </a:cubicBezTo>
                  <a:cubicBezTo>
                    <a:pt x="22905" y="754"/>
                    <a:pt x="18906" y="1303"/>
                    <a:pt x="18906" y="1303"/>
                  </a:cubicBezTo>
                  <a:lnTo>
                    <a:pt x="12848" y="1303"/>
                  </a:lnTo>
                  <a:cubicBezTo>
                    <a:pt x="12463" y="1303"/>
                    <a:pt x="7648" y="1"/>
                    <a:pt x="7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1029;p36">
              <a:extLst>
                <a:ext uri="{FF2B5EF4-FFF2-40B4-BE49-F238E27FC236}">
                  <a16:creationId xmlns:a16="http://schemas.microsoft.com/office/drawing/2014/main" id="{EF9EF03B-7165-DF43-C20D-F2A9D90B19B3}"/>
                </a:ext>
              </a:extLst>
            </p:cNvPr>
            <p:cNvSpPr/>
            <p:nvPr/>
          </p:nvSpPr>
          <p:spPr>
            <a:xfrm>
              <a:off x="1001175" y="1926750"/>
              <a:ext cx="767500" cy="197150"/>
            </a:xfrm>
            <a:custGeom>
              <a:avLst/>
              <a:gdLst/>
              <a:ahLst/>
              <a:cxnLst/>
              <a:rect l="l" t="t" r="r" b="b"/>
              <a:pathLst>
                <a:path w="30700" h="7886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1955"/>
                    <a:pt x="92" y="4779"/>
                    <a:pt x="92" y="4779"/>
                  </a:cubicBezTo>
                  <a:cubicBezTo>
                    <a:pt x="92" y="4779"/>
                    <a:pt x="2086" y="6672"/>
                    <a:pt x="6849" y="7615"/>
                  </a:cubicBezTo>
                  <a:cubicBezTo>
                    <a:pt x="7811" y="7805"/>
                    <a:pt x="8707" y="7885"/>
                    <a:pt x="9545" y="7885"/>
                  </a:cubicBezTo>
                  <a:cubicBezTo>
                    <a:pt x="13473" y="7885"/>
                    <a:pt x="16129" y="6127"/>
                    <a:pt x="18297" y="5744"/>
                  </a:cubicBezTo>
                  <a:cubicBezTo>
                    <a:pt x="20928" y="5280"/>
                    <a:pt x="22170" y="5166"/>
                    <a:pt x="24234" y="5166"/>
                  </a:cubicBezTo>
                  <a:cubicBezTo>
                    <a:pt x="24548" y="5166"/>
                    <a:pt x="24836" y="5170"/>
                    <a:pt x="25106" y="5170"/>
                  </a:cubicBezTo>
                  <a:cubicBezTo>
                    <a:pt x="26610" y="5170"/>
                    <a:pt x="27552" y="5036"/>
                    <a:pt x="29236" y="3283"/>
                  </a:cubicBezTo>
                  <a:cubicBezTo>
                    <a:pt x="29876" y="2616"/>
                    <a:pt x="30354" y="1947"/>
                    <a:pt x="30699" y="1288"/>
                  </a:cubicBezTo>
                  <a:cubicBezTo>
                    <a:pt x="30057" y="990"/>
                    <a:pt x="29260" y="862"/>
                    <a:pt x="28356" y="862"/>
                  </a:cubicBezTo>
                  <a:cubicBezTo>
                    <a:pt x="23903" y="862"/>
                    <a:pt x="16819" y="3938"/>
                    <a:pt x="12498" y="4779"/>
                  </a:cubicBezTo>
                  <a:cubicBezTo>
                    <a:pt x="12069" y="4862"/>
                    <a:pt x="11628" y="4901"/>
                    <a:pt x="11178" y="4901"/>
                  </a:cubicBezTo>
                  <a:cubicBezTo>
                    <a:pt x="6923" y="4901"/>
                    <a:pt x="1924" y="1457"/>
                    <a:pt x="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1030;p36">
              <a:extLst>
                <a:ext uri="{FF2B5EF4-FFF2-40B4-BE49-F238E27FC236}">
                  <a16:creationId xmlns:a16="http://schemas.microsoft.com/office/drawing/2014/main" id="{B8B0386D-6F79-6040-D65B-66EF0AA83F7E}"/>
                </a:ext>
              </a:extLst>
            </p:cNvPr>
            <p:cNvSpPr/>
            <p:nvPr/>
          </p:nvSpPr>
          <p:spPr>
            <a:xfrm>
              <a:off x="842050" y="1555000"/>
              <a:ext cx="194950" cy="350000"/>
            </a:xfrm>
            <a:custGeom>
              <a:avLst/>
              <a:gdLst/>
              <a:ahLst/>
              <a:cxnLst/>
              <a:rect l="l" t="t" r="r" b="b"/>
              <a:pathLst>
                <a:path w="7798" h="14000" extrusionOk="0">
                  <a:moveTo>
                    <a:pt x="4171" y="0"/>
                  </a:moveTo>
                  <a:cubicBezTo>
                    <a:pt x="2198" y="0"/>
                    <a:pt x="1" y="3039"/>
                    <a:pt x="1" y="3039"/>
                  </a:cubicBezTo>
                  <a:cubicBezTo>
                    <a:pt x="1" y="3039"/>
                    <a:pt x="989" y="3916"/>
                    <a:pt x="887" y="5101"/>
                  </a:cubicBezTo>
                  <a:cubicBezTo>
                    <a:pt x="783" y="6289"/>
                    <a:pt x="112" y="8868"/>
                    <a:pt x="1375" y="10001"/>
                  </a:cubicBezTo>
                  <a:cubicBezTo>
                    <a:pt x="1375" y="10001"/>
                    <a:pt x="2124" y="13355"/>
                    <a:pt x="2949" y="13974"/>
                  </a:cubicBezTo>
                  <a:cubicBezTo>
                    <a:pt x="2972" y="13991"/>
                    <a:pt x="2997" y="14000"/>
                    <a:pt x="3025" y="14000"/>
                  </a:cubicBezTo>
                  <a:cubicBezTo>
                    <a:pt x="3994" y="14000"/>
                    <a:pt x="7798" y="3626"/>
                    <a:pt x="5738" y="870"/>
                  </a:cubicBezTo>
                  <a:cubicBezTo>
                    <a:pt x="5271" y="244"/>
                    <a:pt x="4730" y="0"/>
                    <a:pt x="4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031;p36">
              <a:extLst>
                <a:ext uri="{FF2B5EF4-FFF2-40B4-BE49-F238E27FC236}">
                  <a16:creationId xmlns:a16="http://schemas.microsoft.com/office/drawing/2014/main" id="{7E95B6B4-9C16-D561-BC4F-1C29D5930199}"/>
                </a:ext>
              </a:extLst>
            </p:cNvPr>
            <p:cNvSpPr/>
            <p:nvPr/>
          </p:nvSpPr>
          <p:spPr>
            <a:xfrm>
              <a:off x="891850" y="1522025"/>
              <a:ext cx="327000" cy="532325"/>
            </a:xfrm>
            <a:custGeom>
              <a:avLst/>
              <a:gdLst/>
              <a:ahLst/>
              <a:cxnLst/>
              <a:rect l="l" t="t" r="r" b="b"/>
              <a:pathLst>
                <a:path w="13080" h="21293" extrusionOk="0">
                  <a:moveTo>
                    <a:pt x="12933" y="8072"/>
                  </a:moveTo>
                  <a:lnTo>
                    <a:pt x="13080" y="8122"/>
                  </a:lnTo>
                  <a:cubicBezTo>
                    <a:pt x="13080" y="8122"/>
                    <a:pt x="13030" y="8098"/>
                    <a:pt x="12933" y="8072"/>
                  </a:cubicBezTo>
                  <a:close/>
                  <a:moveTo>
                    <a:pt x="4509" y="0"/>
                  </a:moveTo>
                  <a:lnTo>
                    <a:pt x="3743" y="1624"/>
                  </a:lnTo>
                  <a:cubicBezTo>
                    <a:pt x="3743" y="1624"/>
                    <a:pt x="3897" y="5545"/>
                    <a:pt x="2453" y="9104"/>
                  </a:cubicBezTo>
                  <a:cubicBezTo>
                    <a:pt x="1009" y="12662"/>
                    <a:pt x="1" y="14520"/>
                    <a:pt x="505" y="16531"/>
                  </a:cubicBezTo>
                  <a:cubicBezTo>
                    <a:pt x="1009" y="18543"/>
                    <a:pt x="4871" y="21292"/>
                    <a:pt x="4871" y="21292"/>
                  </a:cubicBezTo>
                  <a:cubicBezTo>
                    <a:pt x="4871" y="21292"/>
                    <a:pt x="4516" y="19964"/>
                    <a:pt x="5450" y="16973"/>
                  </a:cubicBezTo>
                  <a:cubicBezTo>
                    <a:pt x="6385" y="13982"/>
                    <a:pt x="6218" y="12716"/>
                    <a:pt x="6218" y="12714"/>
                  </a:cubicBezTo>
                  <a:lnTo>
                    <a:pt x="6218" y="12714"/>
                  </a:lnTo>
                  <a:lnTo>
                    <a:pt x="6476" y="14622"/>
                  </a:lnTo>
                  <a:cubicBezTo>
                    <a:pt x="6476" y="14622"/>
                    <a:pt x="9263" y="11166"/>
                    <a:pt x="9237" y="9310"/>
                  </a:cubicBezTo>
                  <a:cubicBezTo>
                    <a:pt x="9237" y="9310"/>
                    <a:pt x="10293" y="8743"/>
                    <a:pt x="11376" y="8278"/>
                  </a:cubicBezTo>
                  <a:cubicBezTo>
                    <a:pt x="11841" y="8079"/>
                    <a:pt x="12221" y="8022"/>
                    <a:pt x="12503" y="8022"/>
                  </a:cubicBezTo>
                  <a:cubicBezTo>
                    <a:pt x="12691" y="8022"/>
                    <a:pt x="12836" y="8047"/>
                    <a:pt x="12933" y="8072"/>
                  </a:cubicBezTo>
                  <a:lnTo>
                    <a:pt x="12933" y="8072"/>
                  </a:lnTo>
                  <a:lnTo>
                    <a:pt x="9594" y="6937"/>
                  </a:lnTo>
                  <a:cubicBezTo>
                    <a:pt x="9594" y="6937"/>
                    <a:pt x="6993" y="4564"/>
                    <a:pt x="6218" y="4306"/>
                  </a:cubicBezTo>
                  <a:cubicBezTo>
                    <a:pt x="6218" y="4306"/>
                    <a:pt x="5998" y="593"/>
                    <a:pt x="4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1032;p36">
              <a:extLst>
                <a:ext uri="{FF2B5EF4-FFF2-40B4-BE49-F238E27FC236}">
                  <a16:creationId xmlns:a16="http://schemas.microsoft.com/office/drawing/2014/main" id="{C89C268F-6041-0925-6577-9D806FCE52DD}"/>
                </a:ext>
              </a:extLst>
            </p:cNvPr>
            <p:cNvSpPr/>
            <p:nvPr/>
          </p:nvSpPr>
          <p:spPr>
            <a:xfrm>
              <a:off x="901600" y="1187650"/>
              <a:ext cx="229550" cy="298900"/>
            </a:xfrm>
            <a:custGeom>
              <a:avLst/>
              <a:gdLst/>
              <a:ahLst/>
              <a:cxnLst/>
              <a:rect l="l" t="t" r="r" b="b"/>
              <a:pathLst>
                <a:path w="9182" h="11956" extrusionOk="0">
                  <a:moveTo>
                    <a:pt x="8741" y="0"/>
                  </a:moveTo>
                  <a:cubicBezTo>
                    <a:pt x="8205" y="0"/>
                    <a:pt x="6152" y="3411"/>
                    <a:pt x="5519" y="3702"/>
                  </a:cubicBezTo>
                  <a:cubicBezTo>
                    <a:pt x="5120" y="3886"/>
                    <a:pt x="4757" y="4126"/>
                    <a:pt x="4530" y="4126"/>
                  </a:cubicBezTo>
                  <a:cubicBezTo>
                    <a:pt x="4375" y="4126"/>
                    <a:pt x="4282" y="4015"/>
                    <a:pt x="4282" y="3702"/>
                  </a:cubicBezTo>
                  <a:cubicBezTo>
                    <a:pt x="4282" y="2947"/>
                    <a:pt x="5068" y="964"/>
                    <a:pt x="4817" y="964"/>
                  </a:cubicBezTo>
                  <a:cubicBezTo>
                    <a:pt x="4811" y="964"/>
                    <a:pt x="4804" y="966"/>
                    <a:pt x="4797" y="968"/>
                  </a:cubicBezTo>
                  <a:cubicBezTo>
                    <a:pt x="4488" y="1072"/>
                    <a:pt x="3353" y="2620"/>
                    <a:pt x="3353" y="3754"/>
                  </a:cubicBezTo>
                  <a:cubicBezTo>
                    <a:pt x="3353" y="4889"/>
                    <a:pt x="2276" y="7123"/>
                    <a:pt x="2306" y="7572"/>
                  </a:cubicBezTo>
                  <a:cubicBezTo>
                    <a:pt x="2329" y="7953"/>
                    <a:pt x="974" y="10161"/>
                    <a:pt x="574" y="10161"/>
                  </a:cubicBezTo>
                  <a:cubicBezTo>
                    <a:pt x="505" y="10161"/>
                    <a:pt x="465" y="10095"/>
                    <a:pt x="465" y="9943"/>
                  </a:cubicBezTo>
                  <a:cubicBezTo>
                    <a:pt x="465" y="8938"/>
                    <a:pt x="416" y="7052"/>
                    <a:pt x="222" y="7052"/>
                  </a:cubicBezTo>
                  <a:cubicBezTo>
                    <a:pt x="217" y="7052"/>
                    <a:pt x="212" y="7053"/>
                    <a:pt x="207" y="7056"/>
                  </a:cubicBezTo>
                  <a:cubicBezTo>
                    <a:pt x="0" y="7158"/>
                    <a:pt x="207" y="11956"/>
                    <a:pt x="207" y="11956"/>
                  </a:cubicBezTo>
                  <a:lnTo>
                    <a:pt x="2888" y="10768"/>
                  </a:lnTo>
                  <a:cubicBezTo>
                    <a:pt x="2888" y="10768"/>
                    <a:pt x="2963" y="7570"/>
                    <a:pt x="4576" y="6591"/>
                  </a:cubicBezTo>
                  <a:cubicBezTo>
                    <a:pt x="6190" y="5612"/>
                    <a:pt x="7634" y="4683"/>
                    <a:pt x="7944" y="3806"/>
                  </a:cubicBezTo>
                  <a:cubicBezTo>
                    <a:pt x="8020" y="3590"/>
                    <a:pt x="8012" y="3506"/>
                    <a:pt x="7947" y="3506"/>
                  </a:cubicBezTo>
                  <a:cubicBezTo>
                    <a:pt x="7749" y="3506"/>
                    <a:pt x="7018" y="4307"/>
                    <a:pt x="6551" y="4579"/>
                  </a:cubicBezTo>
                  <a:cubicBezTo>
                    <a:pt x="6119" y="4831"/>
                    <a:pt x="5587" y="5332"/>
                    <a:pt x="5419" y="5332"/>
                  </a:cubicBezTo>
                  <a:cubicBezTo>
                    <a:pt x="5347" y="5332"/>
                    <a:pt x="5342" y="5238"/>
                    <a:pt x="5443" y="4989"/>
                  </a:cubicBezTo>
                  <a:cubicBezTo>
                    <a:pt x="5778" y="4166"/>
                    <a:pt x="9182" y="504"/>
                    <a:pt x="8821" y="39"/>
                  </a:cubicBezTo>
                  <a:cubicBezTo>
                    <a:pt x="8801" y="13"/>
                    <a:pt x="8774" y="0"/>
                    <a:pt x="8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1033;p36">
              <a:extLst>
                <a:ext uri="{FF2B5EF4-FFF2-40B4-BE49-F238E27FC236}">
                  <a16:creationId xmlns:a16="http://schemas.microsoft.com/office/drawing/2014/main" id="{8242249D-654C-6F61-02C8-C4FC19B229EA}"/>
                </a:ext>
              </a:extLst>
            </p:cNvPr>
            <p:cNvSpPr/>
            <p:nvPr/>
          </p:nvSpPr>
          <p:spPr>
            <a:xfrm>
              <a:off x="937700" y="1122725"/>
              <a:ext cx="412700" cy="379300"/>
            </a:xfrm>
            <a:custGeom>
              <a:avLst/>
              <a:gdLst/>
              <a:ahLst/>
              <a:cxnLst/>
              <a:rect l="l" t="t" r="r" b="b"/>
              <a:pathLst>
                <a:path w="16508" h="15172" extrusionOk="0">
                  <a:moveTo>
                    <a:pt x="12823" y="0"/>
                  </a:moveTo>
                  <a:cubicBezTo>
                    <a:pt x="12812" y="0"/>
                    <a:pt x="12802" y="3"/>
                    <a:pt x="12792" y="7"/>
                  </a:cubicBezTo>
                  <a:cubicBezTo>
                    <a:pt x="12432" y="161"/>
                    <a:pt x="14031" y="1811"/>
                    <a:pt x="14031" y="3732"/>
                  </a:cubicBezTo>
                  <a:cubicBezTo>
                    <a:pt x="14031" y="5652"/>
                    <a:pt x="12638" y="7588"/>
                    <a:pt x="12225" y="7898"/>
                  </a:cubicBezTo>
                  <a:cubicBezTo>
                    <a:pt x="12180" y="7932"/>
                    <a:pt x="12144" y="7948"/>
                    <a:pt x="12115" y="7948"/>
                  </a:cubicBezTo>
                  <a:cubicBezTo>
                    <a:pt x="11875" y="7948"/>
                    <a:pt x="12104" y="6887"/>
                    <a:pt x="11967" y="5784"/>
                  </a:cubicBezTo>
                  <a:cubicBezTo>
                    <a:pt x="11829" y="4674"/>
                    <a:pt x="11731" y="3731"/>
                    <a:pt x="11416" y="3731"/>
                  </a:cubicBezTo>
                  <a:cubicBezTo>
                    <a:pt x="11379" y="3731"/>
                    <a:pt x="11339" y="3744"/>
                    <a:pt x="11296" y="3771"/>
                  </a:cubicBezTo>
                  <a:cubicBezTo>
                    <a:pt x="10884" y="4030"/>
                    <a:pt x="11296" y="7021"/>
                    <a:pt x="10832" y="8619"/>
                  </a:cubicBezTo>
                  <a:cubicBezTo>
                    <a:pt x="10510" y="9731"/>
                    <a:pt x="9043" y="10692"/>
                    <a:pt x="8574" y="10692"/>
                  </a:cubicBezTo>
                  <a:cubicBezTo>
                    <a:pt x="8368" y="10692"/>
                    <a:pt x="8355" y="10506"/>
                    <a:pt x="8717" y="10065"/>
                  </a:cubicBezTo>
                  <a:cubicBezTo>
                    <a:pt x="9886" y="8644"/>
                    <a:pt x="9654" y="5471"/>
                    <a:pt x="9203" y="5471"/>
                  </a:cubicBezTo>
                  <a:cubicBezTo>
                    <a:pt x="9196" y="5471"/>
                    <a:pt x="9189" y="5472"/>
                    <a:pt x="9182" y="5474"/>
                  </a:cubicBezTo>
                  <a:cubicBezTo>
                    <a:pt x="8717" y="5578"/>
                    <a:pt x="9027" y="7588"/>
                    <a:pt x="8202" y="9342"/>
                  </a:cubicBezTo>
                  <a:cubicBezTo>
                    <a:pt x="7426" y="10988"/>
                    <a:pt x="3519" y="12770"/>
                    <a:pt x="2102" y="12770"/>
                  </a:cubicBezTo>
                  <a:cubicBezTo>
                    <a:pt x="2009" y="12770"/>
                    <a:pt x="1927" y="12762"/>
                    <a:pt x="1857" y="12746"/>
                  </a:cubicBezTo>
                  <a:cubicBezTo>
                    <a:pt x="723" y="12490"/>
                    <a:pt x="825" y="9497"/>
                    <a:pt x="877" y="8671"/>
                  </a:cubicBezTo>
                  <a:cubicBezTo>
                    <a:pt x="922" y="7939"/>
                    <a:pt x="684" y="7898"/>
                    <a:pt x="630" y="7898"/>
                  </a:cubicBezTo>
                  <a:cubicBezTo>
                    <a:pt x="623" y="7898"/>
                    <a:pt x="619" y="7898"/>
                    <a:pt x="619" y="7898"/>
                  </a:cubicBezTo>
                  <a:cubicBezTo>
                    <a:pt x="0" y="8053"/>
                    <a:pt x="207" y="14088"/>
                    <a:pt x="207" y="14088"/>
                  </a:cubicBezTo>
                  <a:lnTo>
                    <a:pt x="174" y="14398"/>
                  </a:lnTo>
                  <a:lnTo>
                    <a:pt x="2269" y="15171"/>
                  </a:lnTo>
                  <a:cubicBezTo>
                    <a:pt x="4334" y="12438"/>
                    <a:pt x="8305" y="15017"/>
                    <a:pt x="12484" y="9653"/>
                  </a:cubicBezTo>
                  <a:cubicBezTo>
                    <a:pt x="16508" y="4485"/>
                    <a:pt x="15220" y="608"/>
                    <a:pt x="14890" y="608"/>
                  </a:cubicBezTo>
                  <a:cubicBezTo>
                    <a:pt x="14877" y="608"/>
                    <a:pt x="14866" y="614"/>
                    <a:pt x="14856" y="625"/>
                  </a:cubicBezTo>
                  <a:cubicBezTo>
                    <a:pt x="14598" y="934"/>
                    <a:pt x="14494" y="2688"/>
                    <a:pt x="14494" y="2688"/>
                  </a:cubicBezTo>
                  <a:cubicBezTo>
                    <a:pt x="14494" y="2688"/>
                    <a:pt x="13225" y="0"/>
                    <a:pt x="12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1034;p36">
              <a:extLst>
                <a:ext uri="{FF2B5EF4-FFF2-40B4-BE49-F238E27FC236}">
                  <a16:creationId xmlns:a16="http://schemas.microsoft.com/office/drawing/2014/main" id="{619BF1C8-994A-580B-1ECB-0237D4679E0F}"/>
                </a:ext>
              </a:extLst>
            </p:cNvPr>
            <p:cNvSpPr/>
            <p:nvPr/>
          </p:nvSpPr>
          <p:spPr>
            <a:xfrm>
              <a:off x="732650" y="1467975"/>
              <a:ext cx="286325" cy="189300"/>
            </a:xfrm>
            <a:custGeom>
              <a:avLst/>
              <a:gdLst/>
              <a:ahLst/>
              <a:cxnLst/>
              <a:rect l="l" t="t" r="r" b="b"/>
              <a:pathLst>
                <a:path w="11453" h="7572" extrusionOk="0">
                  <a:moveTo>
                    <a:pt x="8086" y="1"/>
                  </a:moveTo>
                  <a:cubicBezTo>
                    <a:pt x="7982" y="1"/>
                    <a:pt x="7899" y="7"/>
                    <a:pt x="7842" y="20"/>
                  </a:cubicBezTo>
                  <a:cubicBezTo>
                    <a:pt x="7377" y="124"/>
                    <a:pt x="4230" y="2084"/>
                    <a:pt x="4230" y="2084"/>
                  </a:cubicBezTo>
                  <a:cubicBezTo>
                    <a:pt x="3561" y="2497"/>
                    <a:pt x="723" y="3303"/>
                    <a:pt x="723" y="3303"/>
                  </a:cubicBezTo>
                  <a:cubicBezTo>
                    <a:pt x="723" y="3303"/>
                    <a:pt x="413" y="3322"/>
                    <a:pt x="207" y="3786"/>
                  </a:cubicBezTo>
                  <a:cubicBezTo>
                    <a:pt x="0" y="4249"/>
                    <a:pt x="723" y="5282"/>
                    <a:pt x="723" y="5282"/>
                  </a:cubicBezTo>
                  <a:cubicBezTo>
                    <a:pt x="619" y="5591"/>
                    <a:pt x="1084" y="5901"/>
                    <a:pt x="1084" y="5901"/>
                  </a:cubicBezTo>
                  <a:cubicBezTo>
                    <a:pt x="1084" y="5901"/>
                    <a:pt x="1393" y="5888"/>
                    <a:pt x="1806" y="5888"/>
                  </a:cubicBezTo>
                  <a:cubicBezTo>
                    <a:pt x="2219" y="5888"/>
                    <a:pt x="2735" y="5901"/>
                    <a:pt x="3148" y="5953"/>
                  </a:cubicBezTo>
                  <a:cubicBezTo>
                    <a:pt x="3884" y="6044"/>
                    <a:pt x="5732" y="7572"/>
                    <a:pt x="6924" y="7572"/>
                  </a:cubicBezTo>
                  <a:cubicBezTo>
                    <a:pt x="7068" y="7572"/>
                    <a:pt x="7203" y="7549"/>
                    <a:pt x="7325" y="7499"/>
                  </a:cubicBezTo>
                  <a:cubicBezTo>
                    <a:pt x="8454" y="7036"/>
                    <a:pt x="11142" y="3993"/>
                    <a:pt x="11298" y="3322"/>
                  </a:cubicBezTo>
                  <a:cubicBezTo>
                    <a:pt x="11452" y="2651"/>
                    <a:pt x="11090" y="1878"/>
                    <a:pt x="10833" y="1053"/>
                  </a:cubicBezTo>
                  <a:cubicBezTo>
                    <a:pt x="10607" y="327"/>
                    <a:pt x="8831" y="1"/>
                    <a:pt x="8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1035;p36">
              <a:extLst>
                <a:ext uri="{FF2B5EF4-FFF2-40B4-BE49-F238E27FC236}">
                  <a16:creationId xmlns:a16="http://schemas.microsoft.com/office/drawing/2014/main" id="{33B18F2B-E984-EE83-F270-80610B064372}"/>
                </a:ext>
              </a:extLst>
            </p:cNvPr>
            <p:cNvSpPr/>
            <p:nvPr/>
          </p:nvSpPr>
          <p:spPr>
            <a:xfrm>
              <a:off x="994425" y="1482675"/>
              <a:ext cx="105800" cy="50350"/>
            </a:xfrm>
            <a:custGeom>
              <a:avLst/>
              <a:gdLst/>
              <a:ahLst/>
              <a:cxnLst/>
              <a:rect l="l" t="t" r="r" b="b"/>
              <a:pathLst>
                <a:path w="4232" h="2014" extrusionOk="0">
                  <a:moveTo>
                    <a:pt x="2631" y="0"/>
                  </a:moveTo>
                  <a:cubicBezTo>
                    <a:pt x="1754" y="0"/>
                    <a:pt x="362" y="463"/>
                    <a:pt x="362" y="463"/>
                  </a:cubicBezTo>
                  <a:lnTo>
                    <a:pt x="0" y="1392"/>
                  </a:lnTo>
                  <a:cubicBezTo>
                    <a:pt x="0" y="1392"/>
                    <a:pt x="1244" y="2014"/>
                    <a:pt x="2188" y="2014"/>
                  </a:cubicBezTo>
                  <a:cubicBezTo>
                    <a:pt x="2225" y="2014"/>
                    <a:pt x="2261" y="2013"/>
                    <a:pt x="2297" y="2011"/>
                  </a:cubicBezTo>
                  <a:cubicBezTo>
                    <a:pt x="3250" y="1959"/>
                    <a:pt x="4231" y="0"/>
                    <a:pt x="4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036;p36">
              <a:extLst>
                <a:ext uri="{FF2B5EF4-FFF2-40B4-BE49-F238E27FC236}">
                  <a16:creationId xmlns:a16="http://schemas.microsoft.com/office/drawing/2014/main" id="{8D7C09B6-C974-59D8-A277-A152EC0B1B4D}"/>
                </a:ext>
              </a:extLst>
            </p:cNvPr>
            <p:cNvSpPr/>
            <p:nvPr/>
          </p:nvSpPr>
          <p:spPr>
            <a:xfrm>
              <a:off x="880950" y="1510150"/>
              <a:ext cx="52925" cy="23700"/>
            </a:xfrm>
            <a:custGeom>
              <a:avLst/>
              <a:gdLst/>
              <a:ahLst/>
              <a:cxnLst/>
              <a:rect l="l" t="t" r="r" b="b"/>
              <a:pathLst>
                <a:path w="2117" h="948" extrusionOk="0">
                  <a:moveTo>
                    <a:pt x="1211" y="1"/>
                  </a:moveTo>
                  <a:cubicBezTo>
                    <a:pt x="912" y="1"/>
                    <a:pt x="542" y="447"/>
                    <a:pt x="542" y="447"/>
                  </a:cubicBezTo>
                  <a:lnTo>
                    <a:pt x="26" y="915"/>
                  </a:lnTo>
                  <a:cubicBezTo>
                    <a:pt x="1" y="938"/>
                    <a:pt x="3" y="948"/>
                    <a:pt x="25" y="948"/>
                  </a:cubicBezTo>
                  <a:cubicBezTo>
                    <a:pt x="130" y="948"/>
                    <a:pt x="670" y="732"/>
                    <a:pt x="670" y="732"/>
                  </a:cubicBezTo>
                  <a:cubicBezTo>
                    <a:pt x="670" y="732"/>
                    <a:pt x="1265" y="732"/>
                    <a:pt x="1548" y="808"/>
                  </a:cubicBezTo>
                  <a:cubicBezTo>
                    <a:pt x="1571" y="814"/>
                    <a:pt x="1595" y="817"/>
                    <a:pt x="1619" y="817"/>
                  </a:cubicBezTo>
                  <a:cubicBezTo>
                    <a:pt x="1877" y="817"/>
                    <a:pt x="2116" y="458"/>
                    <a:pt x="2116" y="458"/>
                  </a:cubicBezTo>
                  <a:cubicBezTo>
                    <a:pt x="2116" y="458"/>
                    <a:pt x="1652" y="215"/>
                    <a:pt x="1341" y="35"/>
                  </a:cubicBezTo>
                  <a:cubicBezTo>
                    <a:pt x="1301" y="11"/>
                    <a:pt x="1257" y="1"/>
                    <a:pt x="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037;p36">
              <a:extLst>
                <a:ext uri="{FF2B5EF4-FFF2-40B4-BE49-F238E27FC236}">
                  <a16:creationId xmlns:a16="http://schemas.microsoft.com/office/drawing/2014/main" id="{01841C37-FE14-2892-B83C-12CB2B8D8664}"/>
                </a:ext>
              </a:extLst>
            </p:cNvPr>
            <p:cNvSpPr/>
            <p:nvPr/>
          </p:nvSpPr>
          <p:spPr>
            <a:xfrm>
              <a:off x="1049875" y="1898725"/>
              <a:ext cx="206525" cy="665800"/>
            </a:xfrm>
            <a:custGeom>
              <a:avLst/>
              <a:gdLst/>
              <a:ahLst/>
              <a:cxnLst/>
              <a:rect l="l" t="t" r="r" b="b"/>
              <a:pathLst>
                <a:path w="8261" h="26632" extrusionOk="0">
                  <a:moveTo>
                    <a:pt x="3674" y="0"/>
                  </a:moveTo>
                  <a:cubicBezTo>
                    <a:pt x="3354" y="0"/>
                    <a:pt x="3038" y="78"/>
                    <a:pt x="2734" y="251"/>
                  </a:cubicBezTo>
                  <a:cubicBezTo>
                    <a:pt x="328" y="1620"/>
                    <a:pt x="1601" y="4248"/>
                    <a:pt x="2580" y="7396"/>
                  </a:cubicBezTo>
                  <a:cubicBezTo>
                    <a:pt x="2580" y="7396"/>
                    <a:pt x="3913" y="14367"/>
                    <a:pt x="3559" y="15854"/>
                  </a:cubicBezTo>
                  <a:cubicBezTo>
                    <a:pt x="3206" y="17342"/>
                    <a:pt x="2013" y="24476"/>
                    <a:pt x="1909" y="24679"/>
                  </a:cubicBezTo>
                  <a:cubicBezTo>
                    <a:pt x="1805" y="24881"/>
                    <a:pt x="1" y="25975"/>
                    <a:pt x="1136" y="26429"/>
                  </a:cubicBezTo>
                  <a:cubicBezTo>
                    <a:pt x="1514" y="26581"/>
                    <a:pt x="1852" y="26631"/>
                    <a:pt x="2135" y="26631"/>
                  </a:cubicBezTo>
                  <a:cubicBezTo>
                    <a:pt x="2700" y="26631"/>
                    <a:pt x="3045" y="26429"/>
                    <a:pt x="3045" y="26429"/>
                  </a:cubicBezTo>
                  <a:cubicBezTo>
                    <a:pt x="3045" y="26429"/>
                    <a:pt x="3480" y="25401"/>
                    <a:pt x="3620" y="24263"/>
                  </a:cubicBezTo>
                  <a:cubicBezTo>
                    <a:pt x="3759" y="23124"/>
                    <a:pt x="5055" y="17454"/>
                    <a:pt x="5778" y="15288"/>
                  </a:cubicBezTo>
                  <a:cubicBezTo>
                    <a:pt x="6501" y="13121"/>
                    <a:pt x="6255" y="8337"/>
                    <a:pt x="7326" y="5900"/>
                  </a:cubicBezTo>
                  <a:cubicBezTo>
                    <a:pt x="8261" y="3768"/>
                    <a:pt x="5893" y="0"/>
                    <a:pt x="3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038;p36">
              <a:extLst>
                <a:ext uri="{FF2B5EF4-FFF2-40B4-BE49-F238E27FC236}">
                  <a16:creationId xmlns:a16="http://schemas.microsoft.com/office/drawing/2014/main" id="{4C3B5912-3A7A-F0CC-692C-2F5FF1185EA4}"/>
                </a:ext>
              </a:extLst>
            </p:cNvPr>
            <p:cNvSpPr/>
            <p:nvPr/>
          </p:nvSpPr>
          <p:spPr>
            <a:xfrm>
              <a:off x="1499750" y="1757275"/>
              <a:ext cx="290200" cy="817225"/>
            </a:xfrm>
            <a:custGeom>
              <a:avLst/>
              <a:gdLst/>
              <a:ahLst/>
              <a:cxnLst/>
              <a:rect l="l" t="t" r="r" b="b"/>
              <a:pathLst>
                <a:path w="11608" h="32689" extrusionOk="0">
                  <a:moveTo>
                    <a:pt x="6448" y="1"/>
                  </a:moveTo>
                  <a:cubicBezTo>
                    <a:pt x="4473" y="1"/>
                    <a:pt x="2082" y="604"/>
                    <a:pt x="1601" y="1498"/>
                  </a:cubicBezTo>
                  <a:cubicBezTo>
                    <a:pt x="1601" y="1498"/>
                    <a:pt x="1" y="5883"/>
                    <a:pt x="517" y="7689"/>
                  </a:cubicBezTo>
                  <a:cubicBezTo>
                    <a:pt x="1032" y="9494"/>
                    <a:pt x="6347" y="18006"/>
                    <a:pt x="6809" y="19192"/>
                  </a:cubicBezTo>
                  <a:cubicBezTo>
                    <a:pt x="7274" y="20379"/>
                    <a:pt x="4644" y="29210"/>
                    <a:pt x="4230" y="30487"/>
                  </a:cubicBezTo>
                  <a:cubicBezTo>
                    <a:pt x="3818" y="31767"/>
                    <a:pt x="4024" y="32552"/>
                    <a:pt x="4024" y="32552"/>
                  </a:cubicBezTo>
                  <a:cubicBezTo>
                    <a:pt x="4024" y="32552"/>
                    <a:pt x="4781" y="32689"/>
                    <a:pt x="5362" y="32689"/>
                  </a:cubicBezTo>
                  <a:cubicBezTo>
                    <a:pt x="5652" y="32689"/>
                    <a:pt x="5899" y="32655"/>
                    <a:pt x="5984" y="32552"/>
                  </a:cubicBezTo>
                  <a:cubicBezTo>
                    <a:pt x="6243" y="32242"/>
                    <a:pt x="5520" y="31571"/>
                    <a:pt x="5728" y="31004"/>
                  </a:cubicBezTo>
                  <a:cubicBezTo>
                    <a:pt x="5934" y="30437"/>
                    <a:pt x="9853" y="20790"/>
                    <a:pt x="9905" y="19243"/>
                  </a:cubicBezTo>
                  <a:cubicBezTo>
                    <a:pt x="9957" y="17696"/>
                    <a:pt x="7945" y="14858"/>
                    <a:pt x="7945" y="14187"/>
                  </a:cubicBezTo>
                  <a:cubicBezTo>
                    <a:pt x="7945" y="13517"/>
                    <a:pt x="10952" y="8979"/>
                    <a:pt x="11280" y="6502"/>
                  </a:cubicBezTo>
                  <a:cubicBezTo>
                    <a:pt x="11607" y="4025"/>
                    <a:pt x="10269" y="1507"/>
                    <a:pt x="8801" y="489"/>
                  </a:cubicBezTo>
                  <a:cubicBezTo>
                    <a:pt x="8313" y="151"/>
                    <a:pt x="7432" y="1"/>
                    <a:pt x="6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1024;p36">
            <a:extLst>
              <a:ext uri="{FF2B5EF4-FFF2-40B4-BE49-F238E27FC236}">
                <a16:creationId xmlns:a16="http://schemas.microsoft.com/office/drawing/2014/main" id="{B7C1F477-9501-7457-351E-E0EAA1182848}"/>
              </a:ext>
            </a:extLst>
          </p:cNvPr>
          <p:cNvGrpSpPr/>
          <p:nvPr/>
        </p:nvGrpSpPr>
        <p:grpSpPr>
          <a:xfrm flipH="1">
            <a:off x="2585865" y="4532682"/>
            <a:ext cx="1573933" cy="1970736"/>
            <a:chOff x="732650" y="1122725"/>
            <a:chExt cx="1159350" cy="1451775"/>
          </a:xfrm>
        </p:grpSpPr>
        <p:sp>
          <p:nvSpPr>
            <p:cNvPr id="18" name="Google Shape;1025;p36">
              <a:extLst>
                <a:ext uri="{FF2B5EF4-FFF2-40B4-BE49-F238E27FC236}">
                  <a16:creationId xmlns:a16="http://schemas.microsoft.com/office/drawing/2014/main" id="{7D653F61-33A6-E9BD-3CF1-A9EF2360B7A9}"/>
                </a:ext>
              </a:extLst>
            </p:cNvPr>
            <p:cNvSpPr/>
            <p:nvPr/>
          </p:nvSpPr>
          <p:spPr>
            <a:xfrm>
              <a:off x="1625025" y="1927525"/>
              <a:ext cx="266975" cy="636375"/>
            </a:xfrm>
            <a:custGeom>
              <a:avLst/>
              <a:gdLst/>
              <a:ahLst/>
              <a:cxnLst/>
              <a:rect l="l" t="t" r="r" b="b"/>
              <a:pathLst>
                <a:path w="10679" h="25455" extrusionOk="0">
                  <a:moveTo>
                    <a:pt x="3385" y="0"/>
                  </a:moveTo>
                  <a:cubicBezTo>
                    <a:pt x="1264" y="0"/>
                    <a:pt x="191" y="3933"/>
                    <a:pt x="103" y="4542"/>
                  </a:cubicBezTo>
                  <a:cubicBezTo>
                    <a:pt x="1" y="5263"/>
                    <a:pt x="1755" y="7584"/>
                    <a:pt x="1805" y="7854"/>
                  </a:cubicBezTo>
                  <a:cubicBezTo>
                    <a:pt x="1857" y="8124"/>
                    <a:pt x="7016" y="10731"/>
                    <a:pt x="8151" y="11777"/>
                  </a:cubicBezTo>
                  <a:cubicBezTo>
                    <a:pt x="9286" y="12822"/>
                    <a:pt x="8976" y="17798"/>
                    <a:pt x="8666" y="19500"/>
                  </a:cubicBezTo>
                  <a:cubicBezTo>
                    <a:pt x="8357" y="21202"/>
                    <a:pt x="7738" y="22079"/>
                    <a:pt x="7274" y="23265"/>
                  </a:cubicBezTo>
                  <a:cubicBezTo>
                    <a:pt x="6809" y="24452"/>
                    <a:pt x="7579" y="25432"/>
                    <a:pt x="7579" y="25432"/>
                  </a:cubicBezTo>
                  <a:cubicBezTo>
                    <a:pt x="7579" y="25432"/>
                    <a:pt x="8223" y="25455"/>
                    <a:pt x="8790" y="25455"/>
                  </a:cubicBezTo>
                  <a:cubicBezTo>
                    <a:pt x="9073" y="25455"/>
                    <a:pt x="9338" y="25449"/>
                    <a:pt x="9492" y="25432"/>
                  </a:cubicBezTo>
                  <a:cubicBezTo>
                    <a:pt x="9955" y="25380"/>
                    <a:pt x="9028" y="24452"/>
                    <a:pt x="9028" y="24452"/>
                  </a:cubicBezTo>
                  <a:lnTo>
                    <a:pt x="9028" y="24452"/>
                  </a:lnTo>
                  <a:cubicBezTo>
                    <a:pt x="9028" y="24452"/>
                    <a:pt x="9050" y="24459"/>
                    <a:pt x="9084" y="24459"/>
                  </a:cubicBezTo>
                  <a:cubicBezTo>
                    <a:pt x="9181" y="24459"/>
                    <a:pt x="9378" y="24404"/>
                    <a:pt x="9492" y="23988"/>
                  </a:cubicBezTo>
                  <a:cubicBezTo>
                    <a:pt x="9647" y="23421"/>
                    <a:pt x="9492" y="23988"/>
                    <a:pt x="9595" y="22754"/>
                  </a:cubicBezTo>
                  <a:cubicBezTo>
                    <a:pt x="9699" y="21520"/>
                    <a:pt x="10678" y="13000"/>
                    <a:pt x="10420" y="11246"/>
                  </a:cubicBezTo>
                  <a:cubicBezTo>
                    <a:pt x="10163" y="9494"/>
                    <a:pt x="6707" y="7429"/>
                    <a:pt x="5965" y="6140"/>
                  </a:cubicBezTo>
                  <a:cubicBezTo>
                    <a:pt x="5223" y="4850"/>
                    <a:pt x="4695" y="467"/>
                    <a:pt x="4695" y="467"/>
                  </a:cubicBezTo>
                  <a:cubicBezTo>
                    <a:pt x="4221" y="140"/>
                    <a:pt x="3785" y="0"/>
                    <a:pt x="3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026;p36">
              <a:extLst>
                <a:ext uri="{FF2B5EF4-FFF2-40B4-BE49-F238E27FC236}">
                  <a16:creationId xmlns:a16="http://schemas.microsoft.com/office/drawing/2014/main" id="{06CC9320-31BD-DE3F-D79A-CAC950529639}"/>
                </a:ext>
              </a:extLst>
            </p:cNvPr>
            <p:cNvSpPr/>
            <p:nvPr/>
          </p:nvSpPr>
          <p:spPr>
            <a:xfrm>
              <a:off x="1038275" y="1862800"/>
              <a:ext cx="228300" cy="633575"/>
            </a:xfrm>
            <a:custGeom>
              <a:avLst/>
              <a:gdLst/>
              <a:ahLst/>
              <a:cxnLst/>
              <a:rect l="l" t="t" r="r" b="b"/>
              <a:pathLst>
                <a:path w="9132" h="25343" extrusionOk="0">
                  <a:moveTo>
                    <a:pt x="3276" y="0"/>
                  </a:moveTo>
                  <a:cubicBezTo>
                    <a:pt x="2259" y="0"/>
                    <a:pt x="1368" y="730"/>
                    <a:pt x="869" y="2693"/>
                  </a:cubicBezTo>
                  <a:cubicBezTo>
                    <a:pt x="869" y="2693"/>
                    <a:pt x="0" y="5531"/>
                    <a:pt x="2683" y="7852"/>
                  </a:cubicBezTo>
                  <a:cubicBezTo>
                    <a:pt x="2683" y="7852"/>
                    <a:pt x="2437" y="11256"/>
                    <a:pt x="1709" y="12702"/>
                  </a:cubicBezTo>
                  <a:cubicBezTo>
                    <a:pt x="981" y="14145"/>
                    <a:pt x="35" y="15022"/>
                    <a:pt x="869" y="16260"/>
                  </a:cubicBezTo>
                  <a:cubicBezTo>
                    <a:pt x="1702" y="17498"/>
                    <a:pt x="3767" y="24102"/>
                    <a:pt x="4952" y="24616"/>
                  </a:cubicBezTo>
                  <a:cubicBezTo>
                    <a:pt x="5856" y="25009"/>
                    <a:pt x="6818" y="25342"/>
                    <a:pt x="7227" y="25342"/>
                  </a:cubicBezTo>
                  <a:cubicBezTo>
                    <a:pt x="7356" y="25342"/>
                    <a:pt x="7429" y="25309"/>
                    <a:pt x="7429" y="25235"/>
                  </a:cubicBezTo>
                  <a:cubicBezTo>
                    <a:pt x="7429" y="24927"/>
                    <a:pt x="6758" y="22604"/>
                    <a:pt x="6294" y="22604"/>
                  </a:cubicBezTo>
                  <a:cubicBezTo>
                    <a:pt x="5829" y="22604"/>
                    <a:pt x="5469" y="22656"/>
                    <a:pt x="5469" y="22656"/>
                  </a:cubicBezTo>
                  <a:cubicBezTo>
                    <a:pt x="5469" y="22656"/>
                    <a:pt x="2735" y="16931"/>
                    <a:pt x="2683" y="16312"/>
                  </a:cubicBezTo>
                  <a:cubicBezTo>
                    <a:pt x="2631" y="15693"/>
                    <a:pt x="6325" y="11291"/>
                    <a:pt x="6954" y="10396"/>
                  </a:cubicBezTo>
                  <a:cubicBezTo>
                    <a:pt x="7584" y="9502"/>
                    <a:pt x="9131" y="7542"/>
                    <a:pt x="9131" y="5789"/>
                  </a:cubicBezTo>
                  <a:cubicBezTo>
                    <a:pt x="9131" y="4537"/>
                    <a:pt x="5811" y="0"/>
                    <a:pt x="3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1027;p36">
              <a:extLst>
                <a:ext uri="{FF2B5EF4-FFF2-40B4-BE49-F238E27FC236}">
                  <a16:creationId xmlns:a16="http://schemas.microsoft.com/office/drawing/2014/main" id="{9797E2A0-01B6-1F54-A11C-02A73CDB4C01}"/>
                </a:ext>
              </a:extLst>
            </p:cNvPr>
            <p:cNvSpPr/>
            <p:nvPr/>
          </p:nvSpPr>
          <p:spPr>
            <a:xfrm>
              <a:off x="1754550" y="1791875"/>
              <a:ext cx="120675" cy="118950"/>
            </a:xfrm>
            <a:custGeom>
              <a:avLst/>
              <a:gdLst/>
              <a:ahLst/>
              <a:cxnLst/>
              <a:rect l="l" t="t" r="r" b="b"/>
              <a:pathLst>
                <a:path w="4827" h="4758" extrusionOk="0">
                  <a:moveTo>
                    <a:pt x="436" y="1"/>
                  </a:moveTo>
                  <a:cubicBezTo>
                    <a:pt x="166" y="1"/>
                    <a:pt x="1" y="24"/>
                    <a:pt x="1" y="24"/>
                  </a:cubicBezTo>
                  <a:cubicBezTo>
                    <a:pt x="386" y="1481"/>
                    <a:pt x="1164" y="1095"/>
                    <a:pt x="1292" y="1559"/>
                  </a:cubicBezTo>
                  <a:cubicBezTo>
                    <a:pt x="1987" y="4705"/>
                    <a:pt x="4826" y="4757"/>
                    <a:pt x="4826" y="4757"/>
                  </a:cubicBezTo>
                  <a:cubicBezTo>
                    <a:pt x="4619" y="414"/>
                    <a:pt x="1585" y="1"/>
                    <a:pt x="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028;p36">
              <a:extLst>
                <a:ext uri="{FF2B5EF4-FFF2-40B4-BE49-F238E27FC236}">
                  <a16:creationId xmlns:a16="http://schemas.microsoft.com/office/drawing/2014/main" id="{212CBCFF-FC26-F388-0BDC-6D00754475C2}"/>
                </a:ext>
              </a:extLst>
            </p:cNvPr>
            <p:cNvSpPr/>
            <p:nvPr/>
          </p:nvSpPr>
          <p:spPr>
            <a:xfrm>
              <a:off x="1000225" y="1715750"/>
              <a:ext cx="855675" cy="408150"/>
            </a:xfrm>
            <a:custGeom>
              <a:avLst/>
              <a:gdLst/>
              <a:ahLst/>
              <a:cxnLst/>
              <a:rect l="l" t="t" r="r" b="b"/>
              <a:pathLst>
                <a:path w="34227" h="16326" extrusionOk="0">
                  <a:moveTo>
                    <a:pt x="7648" y="1"/>
                  </a:moveTo>
                  <a:cubicBezTo>
                    <a:pt x="7648" y="1"/>
                    <a:pt x="3587" y="1767"/>
                    <a:pt x="3224" y="2025"/>
                  </a:cubicBezTo>
                  <a:cubicBezTo>
                    <a:pt x="2864" y="2282"/>
                    <a:pt x="26" y="6409"/>
                    <a:pt x="14" y="6615"/>
                  </a:cubicBezTo>
                  <a:cubicBezTo>
                    <a:pt x="0" y="6821"/>
                    <a:pt x="130" y="13219"/>
                    <a:pt x="130" y="13219"/>
                  </a:cubicBezTo>
                  <a:cubicBezTo>
                    <a:pt x="130" y="13219"/>
                    <a:pt x="2124" y="15112"/>
                    <a:pt x="6887" y="16055"/>
                  </a:cubicBezTo>
                  <a:cubicBezTo>
                    <a:pt x="7849" y="16245"/>
                    <a:pt x="8745" y="16325"/>
                    <a:pt x="9583" y="16325"/>
                  </a:cubicBezTo>
                  <a:cubicBezTo>
                    <a:pt x="13512" y="16325"/>
                    <a:pt x="16168" y="14567"/>
                    <a:pt x="18335" y="14184"/>
                  </a:cubicBezTo>
                  <a:cubicBezTo>
                    <a:pt x="20966" y="13720"/>
                    <a:pt x="22209" y="13606"/>
                    <a:pt x="24272" y="13606"/>
                  </a:cubicBezTo>
                  <a:cubicBezTo>
                    <a:pt x="24586" y="13606"/>
                    <a:pt x="24874" y="13610"/>
                    <a:pt x="25144" y="13610"/>
                  </a:cubicBezTo>
                  <a:cubicBezTo>
                    <a:pt x="26648" y="13610"/>
                    <a:pt x="27590" y="13476"/>
                    <a:pt x="29274" y="11723"/>
                  </a:cubicBezTo>
                  <a:cubicBezTo>
                    <a:pt x="34226" y="6565"/>
                    <a:pt x="29532" y="1355"/>
                    <a:pt x="27418" y="890"/>
                  </a:cubicBezTo>
                  <a:cubicBezTo>
                    <a:pt x="26975" y="793"/>
                    <a:pt x="26345" y="754"/>
                    <a:pt x="25624" y="754"/>
                  </a:cubicBezTo>
                  <a:cubicBezTo>
                    <a:pt x="22905" y="754"/>
                    <a:pt x="18906" y="1303"/>
                    <a:pt x="18906" y="1303"/>
                  </a:cubicBezTo>
                  <a:lnTo>
                    <a:pt x="12848" y="1303"/>
                  </a:lnTo>
                  <a:cubicBezTo>
                    <a:pt x="12463" y="1303"/>
                    <a:pt x="7648" y="1"/>
                    <a:pt x="7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029;p36">
              <a:extLst>
                <a:ext uri="{FF2B5EF4-FFF2-40B4-BE49-F238E27FC236}">
                  <a16:creationId xmlns:a16="http://schemas.microsoft.com/office/drawing/2014/main" id="{597DF1EC-C312-5E85-E01E-F102526250DA}"/>
                </a:ext>
              </a:extLst>
            </p:cNvPr>
            <p:cNvSpPr/>
            <p:nvPr/>
          </p:nvSpPr>
          <p:spPr>
            <a:xfrm>
              <a:off x="1001175" y="1926750"/>
              <a:ext cx="767500" cy="197150"/>
            </a:xfrm>
            <a:custGeom>
              <a:avLst/>
              <a:gdLst/>
              <a:ahLst/>
              <a:cxnLst/>
              <a:rect l="l" t="t" r="r" b="b"/>
              <a:pathLst>
                <a:path w="30700" h="7886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1955"/>
                    <a:pt x="92" y="4779"/>
                    <a:pt x="92" y="4779"/>
                  </a:cubicBezTo>
                  <a:cubicBezTo>
                    <a:pt x="92" y="4779"/>
                    <a:pt x="2086" y="6672"/>
                    <a:pt x="6849" y="7615"/>
                  </a:cubicBezTo>
                  <a:cubicBezTo>
                    <a:pt x="7811" y="7805"/>
                    <a:pt x="8707" y="7885"/>
                    <a:pt x="9545" y="7885"/>
                  </a:cubicBezTo>
                  <a:cubicBezTo>
                    <a:pt x="13473" y="7885"/>
                    <a:pt x="16129" y="6127"/>
                    <a:pt x="18297" y="5744"/>
                  </a:cubicBezTo>
                  <a:cubicBezTo>
                    <a:pt x="20928" y="5280"/>
                    <a:pt x="22170" y="5166"/>
                    <a:pt x="24234" y="5166"/>
                  </a:cubicBezTo>
                  <a:cubicBezTo>
                    <a:pt x="24548" y="5166"/>
                    <a:pt x="24836" y="5170"/>
                    <a:pt x="25106" y="5170"/>
                  </a:cubicBezTo>
                  <a:cubicBezTo>
                    <a:pt x="26610" y="5170"/>
                    <a:pt x="27552" y="5036"/>
                    <a:pt x="29236" y="3283"/>
                  </a:cubicBezTo>
                  <a:cubicBezTo>
                    <a:pt x="29876" y="2616"/>
                    <a:pt x="30354" y="1947"/>
                    <a:pt x="30699" y="1288"/>
                  </a:cubicBezTo>
                  <a:cubicBezTo>
                    <a:pt x="30057" y="990"/>
                    <a:pt x="29260" y="862"/>
                    <a:pt x="28356" y="862"/>
                  </a:cubicBezTo>
                  <a:cubicBezTo>
                    <a:pt x="23903" y="862"/>
                    <a:pt x="16819" y="3938"/>
                    <a:pt x="12498" y="4779"/>
                  </a:cubicBezTo>
                  <a:cubicBezTo>
                    <a:pt x="12069" y="4862"/>
                    <a:pt x="11628" y="4901"/>
                    <a:pt x="11178" y="4901"/>
                  </a:cubicBezTo>
                  <a:cubicBezTo>
                    <a:pt x="6923" y="4901"/>
                    <a:pt x="1924" y="1457"/>
                    <a:pt x="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030;p36">
              <a:extLst>
                <a:ext uri="{FF2B5EF4-FFF2-40B4-BE49-F238E27FC236}">
                  <a16:creationId xmlns:a16="http://schemas.microsoft.com/office/drawing/2014/main" id="{3BBF088C-A4E8-8ABD-2332-5A77B0CA858B}"/>
                </a:ext>
              </a:extLst>
            </p:cNvPr>
            <p:cNvSpPr/>
            <p:nvPr/>
          </p:nvSpPr>
          <p:spPr>
            <a:xfrm>
              <a:off x="842050" y="1555000"/>
              <a:ext cx="194950" cy="350000"/>
            </a:xfrm>
            <a:custGeom>
              <a:avLst/>
              <a:gdLst/>
              <a:ahLst/>
              <a:cxnLst/>
              <a:rect l="l" t="t" r="r" b="b"/>
              <a:pathLst>
                <a:path w="7798" h="14000" extrusionOk="0">
                  <a:moveTo>
                    <a:pt x="4171" y="0"/>
                  </a:moveTo>
                  <a:cubicBezTo>
                    <a:pt x="2198" y="0"/>
                    <a:pt x="1" y="3039"/>
                    <a:pt x="1" y="3039"/>
                  </a:cubicBezTo>
                  <a:cubicBezTo>
                    <a:pt x="1" y="3039"/>
                    <a:pt x="989" y="3916"/>
                    <a:pt x="887" y="5101"/>
                  </a:cubicBezTo>
                  <a:cubicBezTo>
                    <a:pt x="783" y="6289"/>
                    <a:pt x="112" y="8868"/>
                    <a:pt x="1375" y="10001"/>
                  </a:cubicBezTo>
                  <a:cubicBezTo>
                    <a:pt x="1375" y="10001"/>
                    <a:pt x="2124" y="13355"/>
                    <a:pt x="2949" y="13974"/>
                  </a:cubicBezTo>
                  <a:cubicBezTo>
                    <a:pt x="2972" y="13991"/>
                    <a:pt x="2997" y="14000"/>
                    <a:pt x="3025" y="14000"/>
                  </a:cubicBezTo>
                  <a:cubicBezTo>
                    <a:pt x="3994" y="14000"/>
                    <a:pt x="7798" y="3626"/>
                    <a:pt x="5738" y="870"/>
                  </a:cubicBezTo>
                  <a:cubicBezTo>
                    <a:pt x="5271" y="244"/>
                    <a:pt x="4730" y="0"/>
                    <a:pt x="4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1031;p36">
              <a:extLst>
                <a:ext uri="{FF2B5EF4-FFF2-40B4-BE49-F238E27FC236}">
                  <a16:creationId xmlns:a16="http://schemas.microsoft.com/office/drawing/2014/main" id="{DF72F6D2-AF89-573F-D0FB-489AA7CF5D4D}"/>
                </a:ext>
              </a:extLst>
            </p:cNvPr>
            <p:cNvSpPr/>
            <p:nvPr/>
          </p:nvSpPr>
          <p:spPr>
            <a:xfrm>
              <a:off x="891850" y="1522025"/>
              <a:ext cx="327000" cy="532325"/>
            </a:xfrm>
            <a:custGeom>
              <a:avLst/>
              <a:gdLst/>
              <a:ahLst/>
              <a:cxnLst/>
              <a:rect l="l" t="t" r="r" b="b"/>
              <a:pathLst>
                <a:path w="13080" h="21293" extrusionOk="0">
                  <a:moveTo>
                    <a:pt x="12933" y="8072"/>
                  </a:moveTo>
                  <a:lnTo>
                    <a:pt x="13080" y="8122"/>
                  </a:lnTo>
                  <a:cubicBezTo>
                    <a:pt x="13080" y="8122"/>
                    <a:pt x="13030" y="8098"/>
                    <a:pt x="12933" y="8072"/>
                  </a:cubicBezTo>
                  <a:close/>
                  <a:moveTo>
                    <a:pt x="4509" y="0"/>
                  </a:moveTo>
                  <a:lnTo>
                    <a:pt x="3743" y="1624"/>
                  </a:lnTo>
                  <a:cubicBezTo>
                    <a:pt x="3743" y="1624"/>
                    <a:pt x="3897" y="5545"/>
                    <a:pt x="2453" y="9104"/>
                  </a:cubicBezTo>
                  <a:cubicBezTo>
                    <a:pt x="1009" y="12662"/>
                    <a:pt x="1" y="14520"/>
                    <a:pt x="505" y="16531"/>
                  </a:cubicBezTo>
                  <a:cubicBezTo>
                    <a:pt x="1009" y="18543"/>
                    <a:pt x="4871" y="21292"/>
                    <a:pt x="4871" y="21292"/>
                  </a:cubicBezTo>
                  <a:cubicBezTo>
                    <a:pt x="4871" y="21292"/>
                    <a:pt x="4516" y="19964"/>
                    <a:pt x="5450" y="16973"/>
                  </a:cubicBezTo>
                  <a:cubicBezTo>
                    <a:pt x="6385" y="13982"/>
                    <a:pt x="6218" y="12716"/>
                    <a:pt x="6218" y="12714"/>
                  </a:cubicBezTo>
                  <a:lnTo>
                    <a:pt x="6218" y="12714"/>
                  </a:lnTo>
                  <a:lnTo>
                    <a:pt x="6476" y="14622"/>
                  </a:lnTo>
                  <a:cubicBezTo>
                    <a:pt x="6476" y="14622"/>
                    <a:pt x="9263" y="11166"/>
                    <a:pt x="9237" y="9310"/>
                  </a:cubicBezTo>
                  <a:cubicBezTo>
                    <a:pt x="9237" y="9310"/>
                    <a:pt x="10293" y="8743"/>
                    <a:pt x="11376" y="8278"/>
                  </a:cubicBezTo>
                  <a:cubicBezTo>
                    <a:pt x="11841" y="8079"/>
                    <a:pt x="12221" y="8022"/>
                    <a:pt x="12503" y="8022"/>
                  </a:cubicBezTo>
                  <a:cubicBezTo>
                    <a:pt x="12691" y="8022"/>
                    <a:pt x="12836" y="8047"/>
                    <a:pt x="12933" y="8072"/>
                  </a:cubicBezTo>
                  <a:lnTo>
                    <a:pt x="12933" y="8072"/>
                  </a:lnTo>
                  <a:lnTo>
                    <a:pt x="9594" y="6937"/>
                  </a:lnTo>
                  <a:cubicBezTo>
                    <a:pt x="9594" y="6937"/>
                    <a:pt x="6993" y="4564"/>
                    <a:pt x="6218" y="4306"/>
                  </a:cubicBezTo>
                  <a:cubicBezTo>
                    <a:pt x="6218" y="4306"/>
                    <a:pt x="5998" y="593"/>
                    <a:pt x="4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1032;p36">
              <a:extLst>
                <a:ext uri="{FF2B5EF4-FFF2-40B4-BE49-F238E27FC236}">
                  <a16:creationId xmlns:a16="http://schemas.microsoft.com/office/drawing/2014/main" id="{9EC82C43-CB05-82F1-2788-0AD0A5D4840A}"/>
                </a:ext>
              </a:extLst>
            </p:cNvPr>
            <p:cNvSpPr/>
            <p:nvPr/>
          </p:nvSpPr>
          <p:spPr>
            <a:xfrm>
              <a:off x="901600" y="1187650"/>
              <a:ext cx="229550" cy="298900"/>
            </a:xfrm>
            <a:custGeom>
              <a:avLst/>
              <a:gdLst/>
              <a:ahLst/>
              <a:cxnLst/>
              <a:rect l="l" t="t" r="r" b="b"/>
              <a:pathLst>
                <a:path w="9182" h="11956" extrusionOk="0">
                  <a:moveTo>
                    <a:pt x="8741" y="0"/>
                  </a:moveTo>
                  <a:cubicBezTo>
                    <a:pt x="8205" y="0"/>
                    <a:pt x="6152" y="3411"/>
                    <a:pt x="5519" y="3702"/>
                  </a:cubicBezTo>
                  <a:cubicBezTo>
                    <a:pt x="5120" y="3886"/>
                    <a:pt x="4757" y="4126"/>
                    <a:pt x="4530" y="4126"/>
                  </a:cubicBezTo>
                  <a:cubicBezTo>
                    <a:pt x="4375" y="4126"/>
                    <a:pt x="4282" y="4015"/>
                    <a:pt x="4282" y="3702"/>
                  </a:cubicBezTo>
                  <a:cubicBezTo>
                    <a:pt x="4282" y="2947"/>
                    <a:pt x="5068" y="964"/>
                    <a:pt x="4817" y="964"/>
                  </a:cubicBezTo>
                  <a:cubicBezTo>
                    <a:pt x="4811" y="964"/>
                    <a:pt x="4804" y="966"/>
                    <a:pt x="4797" y="968"/>
                  </a:cubicBezTo>
                  <a:cubicBezTo>
                    <a:pt x="4488" y="1072"/>
                    <a:pt x="3353" y="2620"/>
                    <a:pt x="3353" y="3754"/>
                  </a:cubicBezTo>
                  <a:cubicBezTo>
                    <a:pt x="3353" y="4889"/>
                    <a:pt x="2276" y="7123"/>
                    <a:pt x="2306" y="7572"/>
                  </a:cubicBezTo>
                  <a:cubicBezTo>
                    <a:pt x="2329" y="7953"/>
                    <a:pt x="974" y="10161"/>
                    <a:pt x="574" y="10161"/>
                  </a:cubicBezTo>
                  <a:cubicBezTo>
                    <a:pt x="505" y="10161"/>
                    <a:pt x="465" y="10095"/>
                    <a:pt x="465" y="9943"/>
                  </a:cubicBezTo>
                  <a:cubicBezTo>
                    <a:pt x="465" y="8938"/>
                    <a:pt x="416" y="7052"/>
                    <a:pt x="222" y="7052"/>
                  </a:cubicBezTo>
                  <a:cubicBezTo>
                    <a:pt x="217" y="7052"/>
                    <a:pt x="212" y="7053"/>
                    <a:pt x="207" y="7056"/>
                  </a:cubicBezTo>
                  <a:cubicBezTo>
                    <a:pt x="0" y="7158"/>
                    <a:pt x="207" y="11956"/>
                    <a:pt x="207" y="11956"/>
                  </a:cubicBezTo>
                  <a:lnTo>
                    <a:pt x="2888" y="10768"/>
                  </a:lnTo>
                  <a:cubicBezTo>
                    <a:pt x="2888" y="10768"/>
                    <a:pt x="2963" y="7570"/>
                    <a:pt x="4576" y="6591"/>
                  </a:cubicBezTo>
                  <a:cubicBezTo>
                    <a:pt x="6190" y="5612"/>
                    <a:pt x="7634" y="4683"/>
                    <a:pt x="7944" y="3806"/>
                  </a:cubicBezTo>
                  <a:cubicBezTo>
                    <a:pt x="8020" y="3590"/>
                    <a:pt x="8012" y="3506"/>
                    <a:pt x="7947" y="3506"/>
                  </a:cubicBezTo>
                  <a:cubicBezTo>
                    <a:pt x="7749" y="3506"/>
                    <a:pt x="7018" y="4307"/>
                    <a:pt x="6551" y="4579"/>
                  </a:cubicBezTo>
                  <a:cubicBezTo>
                    <a:pt x="6119" y="4831"/>
                    <a:pt x="5587" y="5332"/>
                    <a:pt x="5419" y="5332"/>
                  </a:cubicBezTo>
                  <a:cubicBezTo>
                    <a:pt x="5347" y="5332"/>
                    <a:pt x="5342" y="5238"/>
                    <a:pt x="5443" y="4989"/>
                  </a:cubicBezTo>
                  <a:cubicBezTo>
                    <a:pt x="5778" y="4166"/>
                    <a:pt x="9182" y="504"/>
                    <a:pt x="8821" y="39"/>
                  </a:cubicBezTo>
                  <a:cubicBezTo>
                    <a:pt x="8801" y="13"/>
                    <a:pt x="8774" y="0"/>
                    <a:pt x="8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033;p36">
              <a:extLst>
                <a:ext uri="{FF2B5EF4-FFF2-40B4-BE49-F238E27FC236}">
                  <a16:creationId xmlns:a16="http://schemas.microsoft.com/office/drawing/2014/main" id="{30979057-A967-AE23-3D00-2FA9C0D1C13F}"/>
                </a:ext>
              </a:extLst>
            </p:cNvPr>
            <p:cNvSpPr/>
            <p:nvPr/>
          </p:nvSpPr>
          <p:spPr>
            <a:xfrm>
              <a:off x="937700" y="1122725"/>
              <a:ext cx="412700" cy="379300"/>
            </a:xfrm>
            <a:custGeom>
              <a:avLst/>
              <a:gdLst/>
              <a:ahLst/>
              <a:cxnLst/>
              <a:rect l="l" t="t" r="r" b="b"/>
              <a:pathLst>
                <a:path w="16508" h="15172" extrusionOk="0">
                  <a:moveTo>
                    <a:pt x="12823" y="0"/>
                  </a:moveTo>
                  <a:cubicBezTo>
                    <a:pt x="12812" y="0"/>
                    <a:pt x="12802" y="3"/>
                    <a:pt x="12792" y="7"/>
                  </a:cubicBezTo>
                  <a:cubicBezTo>
                    <a:pt x="12432" y="161"/>
                    <a:pt x="14031" y="1811"/>
                    <a:pt x="14031" y="3732"/>
                  </a:cubicBezTo>
                  <a:cubicBezTo>
                    <a:pt x="14031" y="5652"/>
                    <a:pt x="12638" y="7588"/>
                    <a:pt x="12225" y="7898"/>
                  </a:cubicBezTo>
                  <a:cubicBezTo>
                    <a:pt x="12180" y="7932"/>
                    <a:pt x="12144" y="7948"/>
                    <a:pt x="12115" y="7948"/>
                  </a:cubicBezTo>
                  <a:cubicBezTo>
                    <a:pt x="11875" y="7948"/>
                    <a:pt x="12104" y="6887"/>
                    <a:pt x="11967" y="5784"/>
                  </a:cubicBezTo>
                  <a:cubicBezTo>
                    <a:pt x="11829" y="4674"/>
                    <a:pt x="11731" y="3731"/>
                    <a:pt x="11416" y="3731"/>
                  </a:cubicBezTo>
                  <a:cubicBezTo>
                    <a:pt x="11379" y="3731"/>
                    <a:pt x="11339" y="3744"/>
                    <a:pt x="11296" y="3771"/>
                  </a:cubicBezTo>
                  <a:cubicBezTo>
                    <a:pt x="10884" y="4030"/>
                    <a:pt x="11296" y="7021"/>
                    <a:pt x="10832" y="8619"/>
                  </a:cubicBezTo>
                  <a:cubicBezTo>
                    <a:pt x="10510" y="9731"/>
                    <a:pt x="9043" y="10692"/>
                    <a:pt x="8574" y="10692"/>
                  </a:cubicBezTo>
                  <a:cubicBezTo>
                    <a:pt x="8368" y="10692"/>
                    <a:pt x="8355" y="10506"/>
                    <a:pt x="8717" y="10065"/>
                  </a:cubicBezTo>
                  <a:cubicBezTo>
                    <a:pt x="9886" y="8644"/>
                    <a:pt x="9654" y="5471"/>
                    <a:pt x="9203" y="5471"/>
                  </a:cubicBezTo>
                  <a:cubicBezTo>
                    <a:pt x="9196" y="5471"/>
                    <a:pt x="9189" y="5472"/>
                    <a:pt x="9182" y="5474"/>
                  </a:cubicBezTo>
                  <a:cubicBezTo>
                    <a:pt x="8717" y="5578"/>
                    <a:pt x="9027" y="7588"/>
                    <a:pt x="8202" y="9342"/>
                  </a:cubicBezTo>
                  <a:cubicBezTo>
                    <a:pt x="7426" y="10988"/>
                    <a:pt x="3519" y="12770"/>
                    <a:pt x="2102" y="12770"/>
                  </a:cubicBezTo>
                  <a:cubicBezTo>
                    <a:pt x="2009" y="12770"/>
                    <a:pt x="1927" y="12762"/>
                    <a:pt x="1857" y="12746"/>
                  </a:cubicBezTo>
                  <a:cubicBezTo>
                    <a:pt x="723" y="12490"/>
                    <a:pt x="825" y="9497"/>
                    <a:pt x="877" y="8671"/>
                  </a:cubicBezTo>
                  <a:cubicBezTo>
                    <a:pt x="922" y="7939"/>
                    <a:pt x="684" y="7898"/>
                    <a:pt x="630" y="7898"/>
                  </a:cubicBezTo>
                  <a:cubicBezTo>
                    <a:pt x="623" y="7898"/>
                    <a:pt x="619" y="7898"/>
                    <a:pt x="619" y="7898"/>
                  </a:cubicBezTo>
                  <a:cubicBezTo>
                    <a:pt x="0" y="8053"/>
                    <a:pt x="207" y="14088"/>
                    <a:pt x="207" y="14088"/>
                  </a:cubicBezTo>
                  <a:lnTo>
                    <a:pt x="174" y="14398"/>
                  </a:lnTo>
                  <a:lnTo>
                    <a:pt x="2269" y="15171"/>
                  </a:lnTo>
                  <a:cubicBezTo>
                    <a:pt x="4334" y="12438"/>
                    <a:pt x="8305" y="15017"/>
                    <a:pt x="12484" y="9653"/>
                  </a:cubicBezTo>
                  <a:cubicBezTo>
                    <a:pt x="16508" y="4485"/>
                    <a:pt x="15220" y="608"/>
                    <a:pt x="14890" y="608"/>
                  </a:cubicBezTo>
                  <a:cubicBezTo>
                    <a:pt x="14877" y="608"/>
                    <a:pt x="14866" y="614"/>
                    <a:pt x="14856" y="625"/>
                  </a:cubicBezTo>
                  <a:cubicBezTo>
                    <a:pt x="14598" y="934"/>
                    <a:pt x="14494" y="2688"/>
                    <a:pt x="14494" y="2688"/>
                  </a:cubicBezTo>
                  <a:cubicBezTo>
                    <a:pt x="14494" y="2688"/>
                    <a:pt x="13225" y="0"/>
                    <a:pt x="12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034;p36">
              <a:extLst>
                <a:ext uri="{FF2B5EF4-FFF2-40B4-BE49-F238E27FC236}">
                  <a16:creationId xmlns:a16="http://schemas.microsoft.com/office/drawing/2014/main" id="{044CDF05-C093-C08A-3E2F-C47B132478FB}"/>
                </a:ext>
              </a:extLst>
            </p:cNvPr>
            <p:cNvSpPr/>
            <p:nvPr/>
          </p:nvSpPr>
          <p:spPr>
            <a:xfrm>
              <a:off x="732650" y="1467975"/>
              <a:ext cx="286325" cy="189300"/>
            </a:xfrm>
            <a:custGeom>
              <a:avLst/>
              <a:gdLst/>
              <a:ahLst/>
              <a:cxnLst/>
              <a:rect l="l" t="t" r="r" b="b"/>
              <a:pathLst>
                <a:path w="11453" h="7572" extrusionOk="0">
                  <a:moveTo>
                    <a:pt x="8086" y="1"/>
                  </a:moveTo>
                  <a:cubicBezTo>
                    <a:pt x="7982" y="1"/>
                    <a:pt x="7899" y="7"/>
                    <a:pt x="7842" y="20"/>
                  </a:cubicBezTo>
                  <a:cubicBezTo>
                    <a:pt x="7377" y="124"/>
                    <a:pt x="4230" y="2084"/>
                    <a:pt x="4230" y="2084"/>
                  </a:cubicBezTo>
                  <a:cubicBezTo>
                    <a:pt x="3561" y="2497"/>
                    <a:pt x="723" y="3303"/>
                    <a:pt x="723" y="3303"/>
                  </a:cubicBezTo>
                  <a:cubicBezTo>
                    <a:pt x="723" y="3303"/>
                    <a:pt x="413" y="3322"/>
                    <a:pt x="207" y="3786"/>
                  </a:cubicBezTo>
                  <a:cubicBezTo>
                    <a:pt x="0" y="4249"/>
                    <a:pt x="723" y="5282"/>
                    <a:pt x="723" y="5282"/>
                  </a:cubicBezTo>
                  <a:cubicBezTo>
                    <a:pt x="619" y="5591"/>
                    <a:pt x="1084" y="5901"/>
                    <a:pt x="1084" y="5901"/>
                  </a:cubicBezTo>
                  <a:cubicBezTo>
                    <a:pt x="1084" y="5901"/>
                    <a:pt x="1393" y="5888"/>
                    <a:pt x="1806" y="5888"/>
                  </a:cubicBezTo>
                  <a:cubicBezTo>
                    <a:pt x="2219" y="5888"/>
                    <a:pt x="2735" y="5901"/>
                    <a:pt x="3148" y="5953"/>
                  </a:cubicBezTo>
                  <a:cubicBezTo>
                    <a:pt x="3884" y="6044"/>
                    <a:pt x="5732" y="7572"/>
                    <a:pt x="6924" y="7572"/>
                  </a:cubicBezTo>
                  <a:cubicBezTo>
                    <a:pt x="7068" y="7572"/>
                    <a:pt x="7203" y="7549"/>
                    <a:pt x="7325" y="7499"/>
                  </a:cubicBezTo>
                  <a:cubicBezTo>
                    <a:pt x="8454" y="7036"/>
                    <a:pt x="11142" y="3993"/>
                    <a:pt x="11298" y="3322"/>
                  </a:cubicBezTo>
                  <a:cubicBezTo>
                    <a:pt x="11452" y="2651"/>
                    <a:pt x="11090" y="1878"/>
                    <a:pt x="10833" y="1053"/>
                  </a:cubicBezTo>
                  <a:cubicBezTo>
                    <a:pt x="10607" y="327"/>
                    <a:pt x="8831" y="1"/>
                    <a:pt x="8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035;p36">
              <a:extLst>
                <a:ext uri="{FF2B5EF4-FFF2-40B4-BE49-F238E27FC236}">
                  <a16:creationId xmlns:a16="http://schemas.microsoft.com/office/drawing/2014/main" id="{43B6DE7E-F032-0653-4220-559385416AE8}"/>
                </a:ext>
              </a:extLst>
            </p:cNvPr>
            <p:cNvSpPr/>
            <p:nvPr/>
          </p:nvSpPr>
          <p:spPr>
            <a:xfrm>
              <a:off x="994425" y="1482675"/>
              <a:ext cx="105800" cy="50350"/>
            </a:xfrm>
            <a:custGeom>
              <a:avLst/>
              <a:gdLst/>
              <a:ahLst/>
              <a:cxnLst/>
              <a:rect l="l" t="t" r="r" b="b"/>
              <a:pathLst>
                <a:path w="4232" h="2014" extrusionOk="0">
                  <a:moveTo>
                    <a:pt x="2631" y="0"/>
                  </a:moveTo>
                  <a:cubicBezTo>
                    <a:pt x="1754" y="0"/>
                    <a:pt x="362" y="463"/>
                    <a:pt x="362" y="463"/>
                  </a:cubicBezTo>
                  <a:lnTo>
                    <a:pt x="0" y="1392"/>
                  </a:lnTo>
                  <a:cubicBezTo>
                    <a:pt x="0" y="1392"/>
                    <a:pt x="1244" y="2014"/>
                    <a:pt x="2188" y="2014"/>
                  </a:cubicBezTo>
                  <a:cubicBezTo>
                    <a:pt x="2225" y="2014"/>
                    <a:pt x="2261" y="2013"/>
                    <a:pt x="2297" y="2011"/>
                  </a:cubicBezTo>
                  <a:cubicBezTo>
                    <a:pt x="3250" y="1959"/>
                    <a:pt x="4231" y="0"/>
                    <a:pt x="4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036;p36">
              <a:extLst>
                <a:ext uri="{FF2B5EF4-FFF2-40B4-BE49-F238E27FC236}">
                  <a16:creationId xmlns:a16="http://schemas.microsoft.com/office/drawing/2014/main" id="{9F748AE0-BB23-AF47-3A01-520C3EC20792}"/>
                </a:ext>
              </a:extLst>
            </p:cNvPr>
            <p:cNvSpPr/>
            <p:nvPr/>
          </p:nvSpPr>
          <p:spPr>
            <a:xfrm>
              <a:off x="880950" y="1510150"/>
              <a:ext cx="52925" cy="23700"/>
            </a:xfrm>
            <a:custGeom>
              <a:avLst/>
              <a:gdLst/>
              <a:ahLst/>
              <a:cxnLst/>
              <a:rect l="l" t="t" r="r" b="b"/>
              <a:pathLst>
                <a:path w="2117" h="948" extrusionOk="0">
                  <a:moveTo>
                    <a:pt x="1211" y="1"/>
                  </a:moveTo>
                  <a:cubicBezTo>
                    <a:pt x="912" y="1"/>
                    <a:pt x="542" y="447"/>
                    <a:pt x="542" y="447"/>
                  </a:cubicBezTo>
                  <a:lnTo>
                    <a:pt x="26" y="915"/>
                  </a:lnTo>
                  <a:cubicBezTo>
                    <a:pt x="1" y="938"/>
                    <a:pt x="3" y="948"/>
                    <a:pt x="25" y="948"/>
                  </a:cubicBezTo>
                  <a:cubicBezTo>
                    <a:pt x="130" y="948"/>
                    <a:pt x="670" y="732"/>
                    <a:pt x="670" y="732"/>
                  </a:cubicBezTo>
                  <a:cubicBezTo>
                    <a:pt x="670" y="732"/>
                    <a:pt x="1265" y="732"/>
                    <a:pt x="1548" y="808"/>
                  </a:cubicBezTo>
                  <a:cubicBezTo>
                    <a:pt x="1571" y="814"/>
                    <a:pt x="1595" y="817"/>
                    <a:pt x="1619" y="817"/>
                  </a:cubicBezTo>
                  <a:cubicBezTo>
                    <a:pt x="1877" y="817"/>
                    <a:pt x="2116" y="458"/>
                    <a:pt x="2116" y="458"/>
                  </a:cubicBezTo>
                  <a:cubicBezTo>
                    <a:pt x="2116" y="458"/>
                    <a:pt x="1652" y="215"/>
                    <a:pt x="1341" y="35"/>
                  </a:cubicBezTo>
                  <a:cubicBezTo>
                    <a:pt x="1301" y="11"/>
                    <a:pt x="1257" y="1"/>
                    <a:pt x="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1037;p36">
              <a:extLst>
                <a:ext uri="{FF2B5EF4-FFF2-40B4-BE49-F238E27FC236}">
                  <a16:creationId xmlns:a16="http://schemas.microsoft.com/office/drawing/2014/main" id="{02E7D33E-1754-C067-4C1E-696902605FA2}"/>
                </a:ext>
              </a:extLst>
            </p:cNvPr>
            <p:cNvSpPr/>
            <p:nvPr/>
          </p:nvSpPr>
          <p:spPr>
            <a:xfrm>
              <a:off x="1049875" y="1898725"/>
              <a:ext cx="206525" cy="665800"/>
            </a:xfrm>
            <a:custGeom>
              <a:avLst/>
              <a:gdLst/>
              <a:ahLst/>
              <a:cxnLst/>
              <a:rect l="l" t="t" r="r" b="b"/>
              <a:pathLst>
                <a:path w="8261" h="26632" extrusionOk="0">
                  <a:moveTo>
                    <a:pt x="3674" y="0"/>
                  </a:moveTo>
                  <a:cubicBezTo>
                    <a:pt x="3354" y="0"/>
                    <a:pt x="3038" y="78"/>
                    <a:pt x="2734" y="251"/>
                  </a:cubicBezTo>
                  <a:cubicBezTo>
                    <a:pt x="328" y="1620"/>
                    <a:pt x="1601" y="4248"/>
                    <a:pt x="2580" y="7396"/>
                  </a:cubicBezTo>
                  <a:cubicBezTo>
                    <a:pt x="2580" y="7396"/>
                    <a:pt x="3913" y="14367"/>
                    <a:pt x="3559" y="15854"/>
                  </a:cubicBezTo>
                  <a:cubicBezTo>
                    <a:pt x="3206" y="17342"/>
                    <a:pt x="2013" y="24476"/>
                    <a:pt x="1909" y="24679"/>
                  </a:cubicBezTo>
                  <a:cubicBezTo>
                    <a:pt x="1805" y="24881"/>
                    <a:pt x="1" y="25975"/>
                    <a:pt x="1136" y="26429"/>
                  </a:cubicBezTo>
                  <a:cubicBezTo>
                    <a:pt x="1514" y="26581"/>
                    <a:pt x="1852" y="26631"/>
                    <a:pt x="2135" y="26631"/>
                  </a:cubicBezTo>
                  <a:cubicBezTo>
                    <a:pt x="2700" y="26631"/>
                    <a:pt x="3045" y="26429"/>
                    <a:pt x="3045" y="26429"/>
                  </a:cubicBezTo>
                  <a:cubicBezTo>
                    <a:pt x="3045" y="26429"/>
                    <a:pt x="3480" y="25401"/>
                    <a:pt x="3620" y="24263"/>
                  </a:cubicBezTo>
                  <a:cubicBezTo>
                    <a:pt x="3759" y="23124"/>
                    <a:pt x="5055" y="17454"/>
                    <a:pt x="5778" y="15288"/>
                  </a:cubicBezTo>
                  <a:cubicBezTo>
                    <a:pt x="6501" y="13121"/>
                    <a:pt x="6255" y="8337"/>
                    <a:pt x="7326" y="5900"/>
                  </a:cubicBezTo>
                  <a:cubicBezTo>
                    <a:pt x="8261" y="3768"/>
                    <a:pt x="5893" y="0"/>
                    <a:pt x="3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1038;p36">
              <a:extLst>
                <a:ext uri="{FF2B5EF4-FFF2-40B4-BE49-F238E27FC236}">
                  <a16:creationId xmlns:a16="http://schemas.microsoft.com/office/drawing/2014/main" id="{CD37DE8A-0206-F990-58E3-A3797F07A368}"/>
                </a:ext>
              </a:extLst>
            </p:cNvPr>
            <p:cNvSpPr/>
            <p:nvPr/>
          </p:nvSpPr>
          <p:spPr>
            <a:xfrm>
              <a:off x="1499750" y="1757275"/>
              <a:ext cx="290200" cy="817225"/>
            </a:xfrm>
            <a:custGeom>
              <a:avLst/>
              <a:gdLst/>
              <a:ahLst/>
              <a:cxnLst/>
              <a:rect l="l" t="t" r="r" b="b"/>
              <a:pathLst>
                <a:path w="11608" h="32689" extrusionOk="0">
                  <a:moveTo>
                    <a:pt x="6448" y="1"/>
                  </a:moveTo>
                  <a:cubicBezTo>
                    <a:pt x="4473" y="1"/>
                    <a:pt x="2082" y="604"/>
                    <a:pt x="1601" y="1498"/>
                  </a:cubicBezTo>
                  <a:cubicBezTo>
                    <a:pt x="1601" y="1498"/>
                    <a:pt x="1" y="5883"/>
                    <a:pt x="517" y="7689"/>
                  </a:cubicBezTo>
                  <a:cubicBezTo>
                    <a:pt x="1032" y="9494"/>
                    <a:pt x="6347" y="18006"/>
                    <a:pt x="6809" y="19192"/>
                  </a:cubicBezTo>
                  <a:cubicBezTo>
                    <a:pt x="7274" y="20379"/>
                    <a:pt x="4644" y="29210"/>
                    <a:pt x="4230" y="30487"/>
                  </a:cubicBezTo>
                  <a:cubicBezTo>
                    <a:pt x="3818" y="31767"/>
                    <a:pt x="4024" y="32552"/>
                    <a:pt x="4024" y="32552"/>
                  </a:cubicBezTo>
                  <a:cubicBezTo>
                    <a:pt x="4024" y="32552"/>
                    <a:pt x="4781" y="32689"/>
                    <a:pt x="5362" y="32689"/>
                  </a:cubicBezTo>
                  <a:cubicBezTo>
                    <a:pt x="5652" y="32689"/>
                    <a:pt x="5899" y="32655"/>
                    <a:pt x="5984" y="32552"/>
                  </a:cubicBezTo>
                  <a:cubicBezTo>
                    <a:pt x="6243" y="32242"/>
                    <a:pt x="5520" y="31571"/>
                    <a:pt x="5728" y="31004"/>
                  </a:cubicBezTo>
                  <a:cubicBezTo>
                    <a:pt x="5934" y="30437"/>
                    <a:pt x="9853" y="20790"/>
                    <a:pt x="9905" y="19243"/>
                  </a:cubicBezTo>
                  <a:cubicBezTo>
                    <a:pt x="9957" y="17696"/>
                    <a:pt x="7945" y="14858"/>
                    <a:pt x="7945" y="14187"/>
                  </a:cubicBezTo>
                  <a:cubicBezTo>
                    <a:pt x="7945" y="13517"/>
                    <a:pt x="10952" y="8979"/>
                    <a:pt x="11280" y="6502"/>
                  </a:cubicBezTo>
                  <a:cubicBezTo>
                    <a:pt x="11607" y="4025"/>
                    <a:pt x="10269" y="1507"/>
                    <a:pt x="8801" y="489"/>
                  </a:cubicBezTo>
                  <a:cubicBezTo>
                    <a:pt x="8313" y="151"/>
                    <a:pt x="7432" y="1"/>
                    <a:pt x="6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1024;p36">
            <a:extLst>
              <a:ext uri="{FF2B5EF4-FFF2-40B4-BE49-F238E27FC236}">
                <a16:creationId xmlns:a16="http://schemas.microsoft.com/office/drawing/2014/main" id="{383B37DC-C473-B0A8-9741-B7DC35B38C92}"/>
              </a:ext>
            </a:extLst>
          </p:cNvPr>
          <p:cNvGrpSpPr/>
          <p:nvPr/>
        </p:nvGrpSpPr>
        <p:grpSpPr>
          <a:xfrm flipH="1">
            <a:off x="4287379" y="5024169"/>
            <a:ext cx="1573933" cy="1970736"/>
            <a:chOff x="732650" y="1122725"/>
            <a:chExt cx="1159350" cy="1451775"/>
          </a:xfrm>
        </p:grpSpPr>
        <p:sp>
          <p:nvSpPr>
            <p:cNvPr id="33" name="Google Shape;1025;p36">
              <a:extLst>
                <a:ext uri="{FF2B5EF4-FFF2-40B4-BE49-F238E27FC236}">
                  <a16:creationId xmlns:a16="http://schemas.microsoft.com/office/drawing/2014/main" id="{737C73D1-FFBC-AD46-ED0D-18D7C68417FC}"/>
                </a:ext>
              </a:extLst>
            </p:cNvPr>
            <p:cNvSpPr/>
            <p:nvPr/>
          </p:nvSpPr>
          <p:spPr>
            <a:xfrm>
              <a:off x="1625025" y="1927525"/>
              <a:ext cx="266975" cy="636375"/>
            </a:xfrm>
            <a:custGeom>
              <a:avLst/>
              <a:gdLst/>
              <a:ahLst/>
              <a:cxnLst/>
              <a:rect l="l" t="t" r="r" b="b"/>
              <a:pathLst>
                <a:path w="10679" h="25455" extrusionOk="0">
                  <a:moveTo>
                    <a:pt x="3385" y="0"/>
                  </a:moveTo>
                  <a:cubicBezTo>
                    <a:pt x="1264" y="0"/>
                    <a:pt x="191" y="3933"/>
                    <a:pt x="103" y="4542"/>
                  </a:cubicBezTo>
                  <a:cubicBezTo>
                    <a:pt x="1" y="5263"/>
                    <a:pt x="1755" y="7584"/>
                    <a:pt x="1805" y="7854"/>
                  </a:cubicBezTo>
                  <a:cubicBezTo>
                    <a:pt x="1857" y="8124"/>
                    <a:pt x="7016" y="10731"/>
                    <a:pt x="8151" y="11777"/>
                  </a:cubicBezTo>
                  <a:cubicBezTo>
                    <a:pt x="9286" y="12822"/>
                    <a:pt x="8976" y="17798"/>
                    <a:pt x="8666" y="19500"/>
                  </a:cubicBezTo>
                  <a:cubicBezTo>
                    <a:pt x="8357" y="21202"/>
                    <a:pt x="7738" y="22079"/>
                    <a:pt x="7274" y="23265"/>
                  </a:cubicBezTo>
                  <a:cubicBezTo>
                    <a:pt x="6809" y="24452"/>
                    <a:pt x="7579" y="25432"/>
                    <a:pt x="7579" y="25432"/>
                  </a:cubicBezTo>
                  <a:cubicBezTo>
                    <a:pt x="7579" y="25432"/>
                    <a:pt x="8223" y="25455"/>
                    <a:pt x="8790" y="25455"/>
                  </a:cubicBezTo>
                  <a:cubicBezTo>
                    <a:pt x="9073" y="25455"/>
                    <a:pt x="9338" y="25449"/>
                    <a:pt x="9492" y="25432"/>
                  </a:cubicBezTo>
                  <a:cubicBezTo>
                    <a:pt x="9955" y="25380"/>
                    <a:pt x="9028" y="24452"/>
                    <a:pt x="9028" y="24452"/>
                  </a:cubicBezTo>
                  <a:lnTo>
                    <a:pt x="9028" y="24452"/>
                  </a:lnTo>
                  <a:cubicBezTo>
                    <a:pt x="9028" y="24452"/>
                    <a:pt x="9050" y="24459"/>
                    <a:pt x="9084" y="24459"/>
                  </a:cubicBezTo>
                  <a:cubicBezTo>
                    <a:pt x="9181" y="24459"/>
                    <a:pt x="9378" y="24404"/>
                    <a:pt x="9492" y="23988"/>
                  </a:cubicBezTo>
                  <a:cubicBezTo>
                    <a:pt x="9647" y="23421"/>
                    <a:pt x="9492" y="23988"/>
                    <a:pt x="9595" y="22754"/>
                  </a:cubicBezTo>
                  <a:cubicBezTo>
                    <a:pt x="9699" y="21520"/>
                    <a:pt x="10678" y="13000"/>
                    <a:pt x="10420" y="11246"/>
                  </a:cubicBezTo>
                  <a:cubicBezTo>
                    <a:pt x="10163" y="9494"/>
                    <a:pt x="6707" y="7429"/>
                    <a:pt x="5965" y="6140"/>
                  </a:cubicBezTo>
                  <a:cubicBezTo>
                    <a:pt x="5223" y="4850"/>
                    <a:pt x="4695" y="467"/>
                    <a:pt x="4695" y="467"/>
                  </a:cubicBezTo>
                  <a:cubicBezTo>
                    <a:pt x="4221" y="140"/>
                    <a:pt x="3785" y="0"/>
                    <a:pt x="3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1026;p36">
              <a:extLst>
                <a:ext uri="{FF2B5EF4-FFF2-40B4-BE49-F238E27FC236}">
                  <a16:creationId xmlns:a16="http://schemas.microsoft.com/office/drawing/2014/main" id="{0E016978-02B8-A802-B6EF-4F4B9BB0B2F3}"/>
                </a:ext>
              </a:extLst>
            </p:cNvPr>
            <p:cNvSpPr/>
            <p:nvPr/>
          </p:nvSpPr>
          <p:spPr>
            <a:xfrm>
              <a:off x="1038275" y="1862800"/>
              <a:ext cx="228300" cy="633575"/>
            </a:xfrm>
            <a:custGeom>
              <a:avLst/>
              <a:gdLst/>
              <a:ahLst/>
              <a:cxnLst/>
              <a:rect l="l" t="t" r="r" b="b"/>
              <a:pathLst>
                <a:path w="9132" h="25343" extrusionOk="0">
                  <a:moveTo>
                    <a:pt x="3276" y="0"/>
                  </a:moveTo>
                  <a:cubicBezTo>
                    <a:pt x="2259" y="0"/>
                    <a:pt x="1368" y="730"/>
                    <a:pt x="869" y="2693"/>
                  </a:cubicBezTo>
                  <a:cubicBezTo>
                    <a:pt x="869" y="2693"/>
                    <a:pt x="0" y="5531"/>
                    <a:pt x="2683" y="7852"/>
                  </a:cubicBezTo>
                  <a:cubicBezTo>
                    <a:pt x="2683" y="7852"/>
                    <a:pt x="2437" y="11256"/>
                    <a:pt x="1709" y="12702"/>
                  </a:cubicBezTo>
                  <a:cubicBezTo>
                    <a:pt x="981" y="14145"/>
                    <a:pt x="35" y="15022"/>
                    <a:pt x="869" y="16260"/>
                  </a:cubicBezTo>
                  <a:cubicBezTo>
                    <a:pt x="1702" y="17498"/>
                    <a:pt x="3767" y="24102"/>
                    <a:pt x="4952" y="24616"/>
                  </a:cubicBezTo>
                  <a:cubicBezTo>
                    <a:pt x="5856" y="25009"/>
                    <a:pt x="6818" y="25342"/>
                    <a:pt x="7227" y="25342"/>
                  </a:cubicBezTo>
                  <a:cubicBezTo>
                    <a:pt x="7356" y="25342"/>
                    <a:pt x="7429" y="25309"/>
                    <a:pt x="7429" y="25235"/>
                  </a:cubicBezTo>
                  <a:cubicBezTo>
                    <a:pt x="7429" y="24927"/>
                    <a:pt x="6758" y="22604"/>
                    <a:pt x="6294" y="22604"/>
                  </a:cubicBezTo>
                  <a:cubicBezTo>
                    <a:pt x="5829" y="22604"/>
                    <a:pt x="5469" y="22656"/>
                    <a:pt x="5469" y="22656"/>
                  </a:cubicBezTo>
                  <a:cubicBezTo>
                    <a:pt x="5469" y="22656"/>
                    <a:pt x="2735" y="16931"/>
                    <a:pt x="2683" y="16312"/>
                  </a:cubicBezTo>
                  <a:cubicBezTo>
                    <a:pt x="2631" y="15693"/>
                    <a:pt x="6325" y="11291"/>
                    <a:pt x="6954" y="10396"/>
                  </a:cubicBezTo>
                  <a:cubicBezTo>
                    <a:pt x="7584" y="9502"/>
                    <a:pt x="9131" y="7542"/>
                    <a:pt x="9131" y="5789"/>
                  </a:cubicBezTo>
                  <a:cubicBezTo>
                    <a:pt x="9131" y="4537"/>
                    <a:pt x="5811" y="0"/>
                    <a:pt x="3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1027;p36">
              <a:extLst>
                <a:ext uri="{FF2B5EF4-FFF2-40B4-BE49-F238E27FC236}">
                  <a16:creationId xmlns:a16="http://schemas.microsoft.com/office/drawing/2014/main" id="{44A3BDD0-9321-159E-CFA5-27729D3662AE}"/>
                </a:ext>
              </a:extLst>
            </p:cNvPr>
            <p:cNvSpPr/>
            <p:nvPr/>
          </p:nvSpPr>
          <p:spPr>
            <a:xfrm>
              <a:off x="1754550" y="1791875"/>
              <a:ext cx="120675" cy="118950"/>
            </a:xfrm>
            <a:custGeom>
              <a:avLst/>
              <a:gdLst/>
              <a:ahLst/>
              <a:cxnLst/>
              <a:rect l="l" t="t" r="r" b="b"/>
              <a:pathLst>
                <a:path w="4827" h="4758" extrusionOk="0">
                  <a:moveTo>
                    <a:pt x="436" y="1"/>
                  </a:moveTo>
                  <a:cubicBezTo>
                    <a:pt x="166" y="1"/>
                    <a:pt x="1" y="24"/>
                    <a:pt x="1" y="24"/>
                  </a:cubicBezTo>
                  <a:cubicBezTo>
                    <a:pt x="386" y="1481"/>
                    <a:pt x="1164" y="1095"/>
                    <a:pt x="1292" y="1559"/>
                  </a:cubicBezTo>
                  <a:cubicBezTo>
                    <a:pt x="1987" y="4705"/>
                    <a:pt x="4826" y="4757"/>
                    <a:pt x="4826" y="4757"/>
                  </a:cubicBezTo>
                  <a:cubicBezTo>
                    <a:pt x="4619" y="414"/>
                    <a:pt x="1585" y="1"/>
                    <a:pt x="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028;p36">
              <a:extLst>
                <a:ext uri="{FF2B5EF4-FFF2-40B4-BE49-F238E27FC236}">
                  <a16:creationId xmlns:a16="http://schemas.microsoft.com/office/drawing/2014/main" id="{510C3AD0-5A81-BFEB-B608-F221EA4A8C0D}"/>
                </a:ext>
              </a:extLst>
            </p:cNvPr>
            <p:cNvSpPr/>
            <p:nvPr/>
          </p:nvSpPr>
          <p:spPr>
            <a:xfrm>
              <a:off x="1000225" y="1715750"/>
              <a:ext cx="855675" cy="408150"/>
            </a:xfrm>
            <a:custGeom>
              <a:avLst/>
              <a:gdLst/>
              <a:ahLst/>
              <a:cxnLst/>
              <a:rect l="l" t="t" r="r" b="b"/>
              <a:pathLst>
                <a:path w="34227" h="16326" extrusionOk="0">
                  <a:moveTo>
                    <a:pt x="7648" y="1"/>
                  </a:moveTo>
                  <a:cubicBezTo>
                    <a:pt x="7648" y="1"/>
                    <a:pt x="3587" y="1767"/>
                    <a:pt x="3224" y="2025"/>
                  </a:cubicBezTo>
                  <a:cubicBezTo>
                    <a:pt x="2864" y="2282"/>
                    <a:pt x="26" y="6409"/>
                    <a:pt x="14" y="6615"/>
                  </a:cubicBezTo>
                  <a:cubicBezTo>
                    <a:pt x="0" y="6821"/>
                    <a:pt x="130" y="13219"/>
                    <a:pt x="130" y="13219"/>
                  </a:cubicBezTo>
                  <a:cubicBezTo>
                    <a:pt x="130" y="13219"/>
                    <a:pt x="2124" y="15112"/>
                    <a:pt x="6887" y="16055"/>
                  </a:cubicBezTo>
                  <a:cubicBezTo>
                    <a:pt x="7849" y="16245"/>
                    <a:pt x="8745" y="16325"/>
                    <a:pt x="9583" y="16325"/>
                  </a:cubicBezTo>
                  <a:cubicBezTo>
                    <a:pt x="13512" y="16325"/>
                    <a:pt x="16168" y="14567"/>
                    <a:pt x="18335" y="14184"/>
                  </a:cubicBezTo>
                  <a:cubicBezTo>
                    <a:pt x="20966" y="13720"/>
                    <a:pt x="22209" y="13606"/>
                    <a:pt x="24272" y="13606"/>
                  </a:cubicBezTo>
                  <a:cubicBezTo>
                    <a:pt x="24586" y="13606"/>
                    <a:pt x="24874" y="13610"/>
                    <a:pt x="25144" y="13610"/>
                  </a:cubicBezTo>
                  <a:cubicBezTo>
                    <a:pt x="26648" y="13610"/>
                    <a:pt x="27590" y="13476"/>
                    <a:pt x="29274" y="11723"/>
                  </a:cubicBezTo>
                  <a:cubicBezTo>
                    <a:pt x="34226" y="6565"/>
                    <a:pt x="29532" y="1355"/>
                    <a:pt x="27418" y="890"/>
                  </a:cubicBezTo>
                  <a:cubicBezTo>
                    <a:pt x="26975" y="793"/>
                    <a:pt x="26345" y="754"/>
                    <a:pt x="25624" y="754"/>
                  </a:cubicBezTo>
                  <a:cubicBezTo>
                    <a:pt x="22905" y="754"/>
                    <a:pt x="18906" y="1303"/>
                    <a:pt x="18906" y="1303"/>
                  </a:cubicBezTo>
                  <a:lnTo>
                    <a:pt x="12848" y="1303"/>
                  </a:lnTo>
                  <a:cubicBezTo>
                    <a:pt x="12463" y="1303"/>
                    <a:pt x="7648" y="1"/>
                    <a:pt x="7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029;p36">
              <a:extLst>
                <a:ext uri="{FF2B5EF4-FFF2-40B4-BE49-F238E27FC236}">
                  <a16:creationId xmlns:a16="http://schemas.microsoft.com/office/drawing/2014/main" id="{D76F069F-FBA7-E440-00E1-A4EADFB89354}"/>
                </a:ext>
              </a:extLst>
            </p:cNvPr>
            <p:cNvSpPr/>
            <p:nvPr/>
          </p:nvSpPr>
          <p:spPr>
            <a:xfrm>
              <a:off x="1001175" y="1926750"/>
              <a:ext cx="767500" cy="197150"/>
            </a:xfrm>
            <a:custGeom>
              <a:avLst/>
              <a:gdLst/>
              <a:ahLst/>
              <a:cxnLst/>
              <a:rect l="l" t="t" r="r" b="b"/>
              <a:pathLst>
                <a:path w="30700" h="7886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1955"/>
                    <a:pt x="92" y="4779"/>
                    <a:pt x="92" y="4779"/>
                  </a:cubicBezTo>
                  <a:cubicBezTo>
                    <a:pt x="92" y="4779"/>
                    <a:pt x="2086" y="6672"/>
                    <a:pt x="6849" y="7615"/>
                  </a:cubicBezTo>
                  <a:cubicBezTo>
                    <a:pt x="7811" y="7805"/>
                    <a:pt x="8707" y="7885"/>
                    <a:pt x="9545" y="7885"/>
                  </a:cubicBezTo>
                  <a:cubicBezTo>
                    <a:pt x="13473" y="7885"/>
                    <a:pt x="16129" y="6127"/>
                    <a:pt x="18297" y="5744"/>
                  </a:cubicBezTo>
                  <a:cubicBezTo>
                    <a:pt x="20928" y="5280"/>
                    <a:pt x="22170" y="5166"/>
                    <a:pt x="24234" y="5166"/>
                  </a:cubicBezTo>
                  <a:cubicBezTo>
                    <a:pt x="24548" y="5166"/>
                    <a:pt x="24836" y="5170"/>
                    <a:pt x="25106" y="5170"/>
                  </a:cubicBezTo>
                  <a:cubicBezTo>
                    <a:pt x="26610" y="5170"/>
                    <a:pt x="27552" y="5036"/>
                    <a:pt x="29236" y="3283"/>
                  </a:cubicBezTo>
                  <a:cubicBezTo>
                    <a:pt x="29876" y="2616"/>
                    <a:pt x="30354" y="1947"/>
                    <a:pt x="30699" y="1288"/>
                  </a:cubicBezTo>
                  <a:cubicBezTo>
                    <a:pt x="30057" y="990"/>
                    <a:pt x="29260" y="862"/>
                    <a:pt x="28356" y="862"/>
                  </a:cubicBezTo>
                  <a:cubicBezTo>
                    <a:pt x="23903" y="862"/>
                    <a:pt x="16819" y="3938"/>
                    <a:pt x="12498" y="4779"/>
                  </a:cubicBezTo>
                  <a:cubicBezTo>
                    <a:pt x="12069" y="4862"/>
                    <a:pt x="11628" y="4901"/>
                    <a:pt x="11178" y="4901"/>
                  </a:cubicBezTo>
                  <a:cubicBezTo>
                    <a:pt x="6923" y="4901"/>
                    <a:pt x="1924" y="1457"/>
                    <a:pt x="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030;p36">
              <a:extLst>
                <a:ext uri="{FF2B5EF4-FFF2-40B4-BE49-F238E27FC236}">
                  <a16:creationId xmlns:a16="http://schemas.microsoft.com/office/drawing/2014/main" id="{58B161A7-2FE7-C099-E5D6-E41418F523D1}"/>
                </a:ext>
              </a:extLst>
            </p:cNvPr>
            <p:cNvSpPr/>
            <p:nvPr/>
          </p:nvSpPr>
          <p:spPr>
            <a:xfrm>
              <a:off x="842050" y="1555000"/>
              <a:ext cx="194950" cy="350000"/>
            </a:xfrm>
            <a:custGeom>
              <a:avLst/>
              <a:gdLst/>
              <a:ahLst/>
              <a:cxnLst/>
              <a:rect l="l" t="t" r="r" b="b"/>
              <a:pathLst>
                <a:path w="7798" h="14000" extrusionOk="0">
                  <a:moveTo>
                    <a:pt x="4171" y="0"/>
                  </a:moveTo>
                  <a:cubicBezTo>
                    <a:pt x="2198" y="0"/>
                    <a:pt x="1" y="3039"/>
                    <a:pt x="1" y="3039"/>
                  </a:cubicBezTo>
                  <a:cubicBezTo>
                    <a:pt x="1" y="3039"/>
                    <a:pt x="989" y="3916"/>
                    <a:pt x="887" y="5101"/>
                  </a:cubicBezTo>
                  <a:cubicBezTo>
                    <a:pt x="783" y="6289"/>
                    <a:pt x="112" y="8868"/>
                    <a:pt x="1375" y="10001"/>
                  </a:cubicBezTo>
                  <a:cubicBezTo>
                    <a:pt x="1375" y="10001"/>
                    <a:pt x="2124" y="13355"/>
                    <a:pt x="2949" y="13974"/>
                  </a:cubicBezTo>
                  <a:cubicBezTo>
                    <a:pt x="2972" y="13991"/>
                    <a:pt x="2997" y="14000"/>
                    <a:pt x="3025" y="14000"/>
                  </a:cubicBezTo>
                  <a:cubicBezTo>
                    <a:pt x="3994" y="14000"/>
                    <a:pt x="7798" y="3626"/>
                    <a:pt x="5738" y="870"/>
                  </a:cubicBezTo>
                  <a:cubicBezTo>
                    <a:pt x="5271" y="244"/>
                    <a:pt x="4730" y="0"/>
                    <a:pt x="4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1031;p36">
              <a:extLst>
                <a:ext uri="{FF2B5EF4-FFF2-40B4-BE49-F238E27FC236}">
                  <a16:creationId xmlns:a16="http://schemas.microsoft.com/office/drawing/2014/main" id="{385FE07E-CA54-1DC3-8A00-99B613F1D287}"/>
                </a:ext>
              </a:extLst>
            </p:cNvPr>
            <p:cNvSpPr/>
            <p:nvPr/>
          </p:nvSpPr>
          <p:spPr>
            <a:xfrm>
              <a:off x="891850" y="1522025"/>
              <a:ext cx="327000" cy="532325"/>
            </a:xfrm>
            <a:custGeom>
              <a:avLst/>
              <a:gdLst/>
              <a:ahLst/>
              <a:cxnLst/>
              <a:rect l="l" t="t" r="r" b="b"/>
              <a:pathLst>
                <a:path w="13080" h="21293" extrusionOk="0">
                  <a:moveTo>
                    <a:pt x="12933" y="8072"/>
                  </a:moveTo>
                  <a:lnTo>
                    <a:pt x="13080" y="8122"/>
                  </a:lnTo>
                  <a:cubicBezTo>
                    <a:pt x="13080" y="8122"/>
                    <a:pt x="13030" y="8098"/>
                    <a:pt x="12933" y="8072"/>
                  </a:cubicBezTo>
                  <a:close/>
                  <a:moveTo>
                    <a:pt x="4509" y="0"/>
                  </a:moveTo>
                  <a:lnTo>
                    <a:pt x="3743" y="1624"/>
                  </a:lnTo>
                  <a:cubicBezTo>
                    <a:pt x="3743" y="1624"/>
                    <a:pt x="3897" y="5545"/>
                    <a:pt x="2453" y="9104"/>
                  </a:cubicBezTo>
                  <a:cubicBezTo>
                    <a:pt x="1009" y="12662"/>
                    <a:pt x="1" y="14520"/>
                    <a:pt x="505" y="16531"/>
                  </a:cubicBezTo>
                  <a:cubicBezTo>
                    <a:pt x="1009" y="18543"/>
                    <a:pt x="4871" y="21292"/>
                    <a:pt x="4871" y="21292"/>
                  </a:cubicBezTo>
                  <a:cubicBezTo>
                    <a:pt x="4871" y="21292"/>
                    <a:pt x="4516" y="19964"/>
                    <a:pt x="5450" y="16973"/>
                  </a:cubicBezTo>
                  <a:cubicBezTo>
                    <a:pt x="6385" y="13982"/>
                    <a:pt x="6218" y="12716"/>
                    <a:pt x="6218" y="12714"/>
                  </a:cubicBezTo>
                  <a:lnTo>
                    <a:pt x="6218" y="12714"/>
                  </a:lnTo>
                  <a:lnTo>
                    <a:pt x="6476" y="14622"/>
                  </a:lnTo>
                  <a:cubicBezTo>
                    <a:pt x="6476" y="14622"/>
                    <a:pt x="9263" y="11166"/>
                    <a:pt x="9237" y="9310"/>
                  </a:cubicBezTo>
                  <a:cubicBezTo>
                    <a:pt x="9237" y="9310"/>
                    <a:pt x="10293" y="8743"/>
                    <a:pt x="11376" y="8278"/>
                  </a:cubicBezTo>
                  <a:cubicBezTo>
                    <a:pt x="11841" y="8079"/>
                    <a:pt x="12221" y="8022"/>
                    <a:pt x="12503" y="8022"/>
                  </a:cubicBezTo>
                  <a:cubicBezTo>
                    <a:pt x="12691" y="8022"/>
                    <a:pt x="12836" y="8047"/>
                    <a:pt x="12933" y="8072"/>
                  </a:cubicBezTo>
                  <a:lnTo>
                    <a:pt x="12933" y="8072"/>
                  </a:lnTo>
                  <a:lnTo>
                    <a:pt x="9594" y="6937"/>
                  </a:lnTo>
                  <a:cubicBezTo>
                    <a:pt x="9594" y="6937"/>
                    <a:pt x="6993" y="4564"/>
                    <a:pt x="6218" y="4306"/>
                  </a:cubicBezTo>
                  <a:cubicBezTo>
                    <a:pt x="6218" y="4306"/>
                    <a:pt x="5998" y="593"/>
                    <a:pt x="4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1032;p36">
              <a:extLst>
                <a:ext uri="{FF2B5EF4-FFF2-40B4-BE49-F238E27FC236}">
                  <a16:creationId xmlns:a16="http://schemas.microsoft.com/office/drawing/2014/main" id="{D9512A17-AB94-1EF4-A3AC-A78867F9E219}"/>
                </a:ext>
              </a:extLst>
            </p:cNvPr>
            <p:cNvSpPr/>
            <p:nvPr/>
          </p:nvSpPr>
          <p:spPr>
            <a:xfrm>
              <a:off x="901600" y="1187650"/>
              <a:ext cx="229550" cy="298900"/>
            </a:xfrm>
            <a:custGeom>
              <a:avLst/>
              <a:gdLst/>
              <a:ahLst/>
              <a:cxnLst/>
              <a:rect l="l" t="t" r="r" b="b"/>
              <a:pathLst>
                <a:path w="9182" h="11956" extrusionOk="0">
                  <a:moveTo>
                    <a:pt x="8741" y="0"/>
                  </a:moveTo>
                  <a:cubicBezTo>
                    <a:pt x="8205" y="0"/>
                    <a:pt x="6152" y="3411"/>
                    <a:pt x="5519" y="3702"/>
                  </a:cubicBezTo>
                  <a:cubicBezTo>
                    <a:pt x="5120" y="3886"/>
                    <a:pt x="4757" y="4126"/>
                    <a:pt x="4530" y="4126"/>
                  </a:cubicBezTo>
                  <a:cubicBezTo>
                    <a:pt x="4375" y="4126"/>
                    <a:pt x="4282" y="4015"/>
                    <a:pt x="4282" y="3702"/>
                  </a:cubicBezTo>
                  <a:cubicBezTo>
                    <a:pt x="4282" y="2947"/>
                    <a:pt x="5068" y="964"/>
                    <a:pt x="4817" y="964"/>
                  </a:cubicBezTo>
                  <a:cubicBezTo>
                    <a:pt x="4811" y="964"/>
                    <a:pt x="4804" y="966"/>
                    <a:pt x="4797" y="968"/>
                  </a:cubicBezTo>
                  <a:cubicBezTo>
                    <a:pt x="4488" y="1072"/>
                    <a:pt x="3353" y="2620"/>
                    <a:pt x="3353" y="3754"/>
                  </a:cubicBezTo>
                  <a:cubicBezTo>
                    <a:pt x="3353" y="4889"/>
                    <a:pt x="2276" y="7123"/>
                    <a:pt x="2306" y="7572"/>
                  </a:cubicBezTo>
                  <a:cubicBezTo>
                    <a:pt x="2329" y="7953"/>
                    <a:pt x="974" y="10161"/>
                    <a:pt x="574" y="10161"/>
                  </a:cubicBezTo>
                  <a:cubicBezTo>
                    <a:pt x="505" y="10161"/>
                    <a:pt x="465" y="10095"/>
                    <a:pt x="465" y="9943"/>
                  </a:cubicBezTo>
                  <a:cubicBezTo>
                    <a:pt x="465" y="8938"/>
                    <a:pt x="416" y="7052"/>
                    <a:pt x="222" y="7052"/>
                  </a:cubicBezTo>
                  <a:cubicBezTo>
                    <a:pt x="217" y="7052"/>
                    <a:pt x="212" y="7053"/>
                    <a:pt x="207" y="7056"/>
                  </a:cubicBezTo>
                  <a:cubicBezTo>
                    <a:pt x="0" y="7158"/>
                    <a:pt x="207" y="11956"/>
                    <a:pt x="207" y="11956"/>
                  </a:cubicBezTo>
                  <a:lnTo>
                    <a:pt x="2888" y="10768"/>
                  </a:lnTo>
                  <a:cubicBezTo>
                    <a:pt x="2888" y="10768"/>
                    <a:pt x="2963" y="7570"/>
                    <a:pt x="4576" y="6591"/>
                  </a:cubicBezTo>
                  <a:cubicBezTo>
                    <a:pt x="6190" y="5612"/>
                    <a:pt x="7634" y="4683"/>
                    <a:pt x="7944" y="3806"/>
                  </a:cubicBezTo>
                  <a:cubicBezTo>
                    <a:pt x="8020" y="3590"/>
                    <a:pt x="8012" y="3506"/>
                    <a:pt x="7947" y="3506"/>
                  </a:cubicBezTo>
                  <a:cubicBezTo>
                    <a:pt x="7749" y="3506"/>
                    <a:pt x="7018" y="4307"/>
                    <a:pt x="6551" y="4579"/>
                  </a:cubicBezTo>
                  <a:cubicBezTo>
                    <a:pt x="6119" y="4831"/>
                    <a:pt x="5587" y="5332"/>
                    <a:pt x="5419" y="5332"/>
                  </a:cubicBezTo>
                  <a:cubicBezTo>
                    <a:pt x="5347" y="5332"/>
                    <a:pt x="5342" y="5238"/>
                    <a:pt x="5443" y="4989"/>
                  </a:cubicBezTo>
                  <a:cubicBezTo>
                    <a:pt x="5778" y="4166"/>
                    <a:pt x="9182" y="504"/>
                    <a:pt x="8821" y="39"/>
                  </a:cubicBezTo>
                  <a:cubicBezTo>
                    <a:pt x="8801" y="13"/>
                    <a:pt x="8774" y="0"/>
                    <a:pt x="8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1033;p36">
              <a:extLst>
                <a:ext uri="{FF2B5EF4-FFF2-40B4-BE49-F238E27FC236}">
                  <a16:creationId xmlns:a16="http://schemas.microsoft.com/office/drawing/2014/main" id="{435C1B21-AB7E-884E-0724-5D21FD14F3BF}"/>
                </a:ext>
              </a:extLst>
            </p:cNvPr>
            <p:cNvSpPr/>
            <p:nvPr/>
          </p:nvSpPr>
          <p:spPr>
            <a:xfrm>
              <a:off x="937700" y="1122725"/>
              <a:ext cx="412700" cy="379300"/>
            </a:xfrm>
            <a:custGeom>
              <a:avLst/>
              <a:gdLst/>
              <a:ahLst/>
              <a:cxnLst/>
              <a:rect l="l" t="t" r="r" b="b"/>
              <a:pathLst>
                <a:path w="16508" h="15172" extrusionOk="0">
                  <a:moveTo>
                    <a:pt x="12823" y="0"/>
                  </a:moveTo>
                  <a:cubicBezTo>
                    <a:pt x="12812" y="0"/>
                    <a:pt x="12802" y="3"/>
                    <a:pt x="12792" y="7"/>
                  </a:cubicBezTo>
                  <a:cubicBezTo>
                    <a:pt x="12432" y="161"/>
                    <a:pt x="14031" y="1811"/>
                    <a:pt x="14031" y="3732"/>
                  </a:cubicBezTo>
                  <a:cubicBezTo>
                    <a:pt x="14031" y="5652"/>
                    <a:pt x="12638" y="7588"/>
                    <a:pt x="12225" y="7898"/>
                  </a:cubicBezTo>
                  <a:cubicBezTo>
                    <a:pt x="12180" y="7932"/>
                    <a:pt x="12144" y="7948"/>
                    <a:pt x="12115" y="7948"/>
                  </a:cubicBezTo>
                  <a:cubicBezTo>
                    <a:pt x="11875" y="7948"/>
                    <a:pt x="12104" y="6887"/>
                    <a:pt x="11967" y="5784"/>
                  </a:cubicBezTo>
                  <a:cubicBezTo>
                    <a:pt x="11829" y="4674"/>
                    <a:pt x="11731" y="3731"/>
                    <a:pt x="11416" y="3731"/>
                  </a:cubicBezTo>
                  <a:cubicBezTo>
                    <a:pt x="11379" y="3731"/>
                    <a:pt x="11339" y="3744"/>
                    <a:pt x="11296" y="3771"/>
                  </a:cubicBezTo>
                  <a:cubicBezTo>
                    <a:pt x="10884" y="4030"/>
                    <a:pt x="11296" y="7021"/>
                    <a:pt x="10832" y="8619"/>
                  </a:cubicBezTo>
                  <a:cubicBezTo>
                    <a:pt x="10510" y="9731"/>
                    <a:pt x="9043" y="10692"/>
                    <a:pt x="8574" y="10692"/>
                  </a:cubicBezTo>
                  <a:cubicBezTo>
                    <a:pt x="8368" y="10692"/>
                    <a:pt x="8355" y="10506"/>
                    <a:pt x="8717" y="10065"/>
                  </a:cubicBezTo>
                  <a:cubicBezTo>
                    <a:pt x="9886" y="8644"/>
                    <a:pt x="9654" y="5471"/>
                    <a:pt x="9203" y="5471"/>
                  </a:cubicBezTo>
                  <a:cubicBezTo>
                    <a:pt x="9196" y="5471"/>
                    <a:pt x="9189" y="5472"/>
                    <a:pt x="9182" y="5474"/>
                  </a:cubicBezTo>
                  <a:cubicBezTo>
                    <a:pt x="8717" y="5578"/>
                    <a:pt x="9027" y="7588"/>
                    <a:pt x="8202" y="9342"/>
                  </a:cubicBezTo>
                  <a:cubicBezTo>
                    <a:pt x="7426" y="10988"/>
                    <a:pt x="3519" y="12770"/>
                    <a:pt x="2102" y="12770"/>
                  </a:cubicBezTo>
                  <a:cubicBezTo>
                    <a:pt x="2009" y="12770"/>
                    <a:pt x="1927" y="12762"/>
                    <a:pt x="1857" y="12746"/>
                  </a:cubicBezTo>
                  <a:cubicBezTo>
                    <a:pt x="723" y="12490"/>
                    <a:pt x="825" y="9497"/>
                    <a:pt x="877" y="8671"/>
                  </a:cubicBezTo>
                  <a:cubicBezTo>
                    <a:pt x="922" y="7939"/>
                    <a:pt x="684" y="7898"/>
                    <a:pt x="630" y="7898"/>
                  </a:cubicBezTo>
                  <a:cubicBezTo>
                    <a:pt x="623" y="7898"/>
                    <a:pt x="619" y="7898"/>
                    <a:pt x="619" y="7898"/>
                  </a:cubicBezTo>
                  <a:cubicBezTo>
                    <a:pt x="0" y="8053"/>
                    <a:pt x="207" y="14088"/>
                    <a:pt x="207" y="14088"/>
                  </a:cubicBezTo>
                  <a:lnTo>
                    <a:pt x="174" y="14398"/>
                  </a:lnTo>
                  <a:lnTo>
                    <a:pt x="2269" y="15171"/>
                  </a:lnTo>
                  <a:cubicBezTo>
                    <a:pt x="4334" y="12438"/>
                    <a:pt x="8305" y="15017"/>
                    <a:pt x="12484" y="9653"/>
                  </a:cubicBezTo>
                  <a:cubicBezTo>
                    <a:pt x="16508" y="4485"/>
                    <a:pt x="15220" y="608"/>
                    <a:pt x="14890" y="608"/>
                  </a:cubicBezTo>
                  <a:cubicBezTo>
                    <a:pt x="14877" y="608"/>
                    <a:pt x="14866" y="614"/>
                    <a:pt x="14856" y="625"/>
                  </a:cubicBezTo>
                  <a:cubicBezTo>
                    <a:pt x="14598" y="934"/>
                    <a:pt x="14494" y="2688"/>
                    <a:pt x="14494" y="2688"/>
                  </a:cubicBezTo>
                  <a:cubicBezTo>
                    <a:pt x="14494" y="2688"/>
                    <a:pt x="13225" y="0"/>
                    <a:pt x="12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1034;p36">
              <a:extLst>
                <a:ext uri="{FF2B5EF4-FFF2-40B4-BE49-F238E27FC236}">
                  <a16:creationId xmlns:a16="http://schemas.microsoft.com/office/drawing/2014/main" id="{B5813481-47CB-932C-0B27-F461D7E2E212}"/>
                </a:ext>
              </a:extLst>
            </p:cNvPr>
            <p:cNvSpPr/>
            <p:nvPr/>
          </p:nvSpPr>
          <p:spPr>
            <a:xfrm>
              <a:off x="732650" y="1467975"/>
              <a:ext cx="286325" cy="189300"/>
            </a:xfrm>
            <a:custGeom>
              <a:avLst/>
              <a:gdLst/>
              <a:ahLst/>
              <a:cxnLst/>
              <a:rect l="l" t="t" r="r" b="b"/>
              <a:pathLst>
                <a:path w="11453" h="7572" extrusionOk="0">
                  <a:moveTo>
                    <a:pt x="8086" y="1"/>
                  </a:moveTo>
                  <a:cubicBezTo>
                    <a:pt x="7982" y="1"/>
                    <a:pt x="7899" y="7"/>
                    <a:pt x="7842" y="20"/>
                  </a:cubicBezTo>
                  <a:cubicBezTo>
                    <a:pt x="7377" y="124"/>
                    <a:pt x="4230" y="2084"/>
                    <a:pt x="4230" y="2084"/>
                  </a:cubicBezTo>
                  <a:cubicBezTo>
                    <a:pt x="3561" y="2497"/>
                    <a:pt x="723" y="3303"/>
                    <a:pt x="723" y="3303"/>
                  </a:cubicBezTo>
                  <a:cubicBezTo>
                    <a:pt x="723" y="3303"/>
                    <a:pt x="413" y="3322"/>
                    <a:pt x="207" y="3786"/>
                  </a:cubicBezTo>
                  <a:cubicBezTo>
                    <a:pt x="0" y="4249"/>
                    <a:pt x="723" y="5282"/>
                    <a:pt x="723" y="5282"/>
                  </a:cubicBezTo>
                  <a:cubicBezTo>
                    <a:pt x="619" y="5591"/>
                    <a:pt x="1084" y="5901"/>
                    <a:pt x="1084" y="5901"/>
                  </a:cubicBezTo>
                  <a:cubicBezTo>
                    <a:pt x="1084" y="5901"/>
                    <a:pt x="1393" y="5888"/>
                    <a:pt x="1806" y="5888"/>
                  </a:cubicBezTo>
                  <a:cubicBezTo>
                    <a:pt x="2219" y="5888"/>
                    <a:pt x="2735" y="5901"/>
                    <a:pt x="3148" y="5953"/>
                  </a:cubicBezTo>
                  <a:cubicBezTo>
                    <a:pt x="3884" y="6044"/>
                    <a:pt x="5732" y="7572"/>
                    <a:pt x="6924" y="7572"/>
                  </a:cubicBezTo>
                  <a:cubicBezTo>
                    <a:pt x="7068" y="7572"/>
                    <a:pt x="7203" y="7549"/>
                    <a:pt x="7325" y="7499"/>
                  </a:cubicBezTo>
                  <a:cubicBezTo>
                    <a:pt x="8454" y="7036"/>
                    <a:pt x="11142" y="3993"/>
                    <a:pt x="11298" y="3322"/>
                  </a:cubicBezTo>
                  <a:cubicBezTo>
                    <a:pt x="11452" y="2651"/>
                    <a:pt x="11090" y="1878"/>
                    <a:pt x="10833" y="1053"/>
                  </a:cubicBezTo>
                  <a:cubicBezTo>
                    <a:pt x="10607" y="327"/>
                    <a:pt x="8831" y="1"/>
                    <a:pt x="8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1035;p36">
              <a:extLst>
                <a:ext uri="{FF2B5EF4-FFF2-40B4-BE49-F238E27FC236}">
                  <a16:creationId xmlns:a16="http://schemas.microsoft.com/office/drawing/2014/main" id="{99CD4BC7-025C-DCDC-26BB-5437DD868956}"/>
                </a:ext>
              </a:extLst>
            </p:cNvPr>
            <p:cNvSpPr/>
            <p:nvPr/>
          </p:nvSpPr>
          <p:spPr>
            <a:xfrm>
              <a:off x="994425" y="1482675"/>
              <a:ext cx="105800" cy="50350"/>
            </a:xfrm>
            <a:custGeom>
              <a:avLst/>
              <a:gdLst/>
              <a:ahLst/>
              <a:cxnLst/>
              <a:rect l="l" t="t" r="r" b="b"/>
              <a:pathLst>
                <a:path w="4232" h="2014" extrusionOk="0">
                  <a:moveTo>
                    <a:pt x="2631" y="0"/>
                  </a:moveTo>
                  <a:cubicBezTo>
                    <a:pt x="1754" y="0"/>
                    <a:pt x="362" y="463"/>
                    <a:pt x="362" y="463"/>
                  </a:cubicBezTo>
                  <a:lnTo>
                    <a:pt x="0" y="1392"/>
                  </a:lnTo>
                  <a:cubicBezTo>
                    <a:pt x="0" y="1392"/>
                    <a:pt x="1244" y="2014"/>
                    <a:pt x="2188" y="2014"/>
                  </a:cubicBezTo>
                  <a:cubicBezTo>
                    <a:pt x="2225" y="2014"/>
                    <a:pt x="2261" y="2013"/>
                    <a:pt x="2297" y="2011"/>
                  </a:cubicBezTo>
                  <a:cubicBezTo>
                    <a:pt x="3250" y="1959"/>
                    <a:pt x="4231" y="0"/>
                    <a:pt x="4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1036;p36">
              <a:extLst>
                <a:ext uri="{FF2B5EF4-FFF2-40B4-BE49-F238E27FC236}">
                  <a16:creationId xmlns:a16="http://schemas.microsoft.com/office/drawing/2014/main" id="{513AE254-E030-BE44-6028-ACC39C9060E8}"/>
                </a:ext>
              </a:extLst>
            </p:cNvPr>
            <p:cNvSpPr/>
            <p:nvPr/>
          </p:nvSpPr>
          <p:spPr>
            <a:xfrm>
              <a:off x="880950" y="1510150"/>
              <a:ext cx="52925" cy="23700"/>
            </a:xfrm>
            <a:custGeom>
              <a:avLst/>
              <a:gdLst/>
              <a:ahLst/>
              <a:cxnLst/>
              <a:rect l="l" t="t" r="r" b="b"/>
              <a:pathLst>
                <a:path w="2117" h="948" extrusionOk="0">
                  <a:moveTo>
                    <a:pt x="1211" y="1"/>
                  </a:moveTo>
                  <a:cubicBezTo>
                    <a:pt x="912" y="1"/>
                    <a:pt x="542" y="447"/>
                    <a:pt x="542" y="447"/>
                  </a:cubicBezTo>
                  <a:lnTo>
                    <a:pt x="26" y="915"/>
                  </a:lnTo>
                  <a:cubicBezTo>
                    <a:pt x="1" y="938"/>
                    <a:pt x="3" y="948"/>
                    <a:pt x="25" y="948"/>
                  </a:cubicBezTo>
                  <a:cubicBezTo>
                    <a:pt x="130" y="948"/>
                    <a:pt x="670" y="732"/>
                    <a:pt x="670" y="732"/>
                  </a:cubicBezTo>
                  <a:cubicBezTo>
                    <a:pt x="670" y="732"/>
                    <a:pt x="1265" y="732"/>
                    <a:pt x="1548" y="808"/>
                  </a:cubicBezTo>
                  <a:cubicBezTo>
                    <a:pt x="1571" y="814"/>
                    <a:pt x="1595" y="817"/>
                    <a:pt x="1619" y="817"/>
                  </a:cubicBezTo>
                  <a:cubicBezTo>
                    <a:pt x="1877" y="817"/>
                    <a:pt x="2116" y="458"/>
                    <a:pt x="2116" y="458"/>
                  </a:cubicBezTo>
                  <a:cubicBezTo>
                    <a:pt x="2116" y="458"/>
                    <a:pt x="1652" y="215"/>
                    <a:pt x="1341" y="35"/>
                  </a:cubicBezTo>
                  <a:cubicBezTo>
                    <a:pt x="1301" y="11"/>
                    <a:pt x="1257" y="1"/>
                    <a:pt x="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1037;p36">
              <a:extLst>
                <a:ext uri="{FF2B5EF4-FFF2-40B4-BE49-F238E27FC236}">
                  <a16:creationId xmlns:a16="http://schemas.microsoft.com/office/drawing/2014/main" id="{3B50AEFD-C99F-7256-AAC7-42A41FC1620C}"/>
                </a:ext>
              </a:extLst>
            </p:cNvPr>
            <p:cNvSpPr/>
            <p:nvPr/>
          </p:nvSpPr>
          <p:spPr>
            <a:xfrm>
              <a:off x="1049875" y="1898725"/>
              <a:ext cx="206525" cy="665800"/>
            </a:xfrm>
            <a:custGeom>
              <a:avLst/>
              <a:gdLst/>
              <a:ahLst/>
              <a:cxnLst/>
              <a:rect l="l" t="t" r="r" b="b"/>
              <a:pathLst>
                <a:path w="8261" h="26632" extrusionOk="0">
                  <a:moveTo>
                    <a:pt x="3674" y="0"/>
                  </a:moveTo>
                  <a:cubicBezTo>
                    <a:pt x="3354" y="0"/>
                    <a:pt x="3038" y="78"/>
                    <a:pt x="2734" y="251"/>
                  </a:cubicBezTo>
                  <a:cubicBezTo>
                    <a:pt x="328" y="1620"/>
                    <a:pt x="1601" y="4248"/>
                    <a:pt x="2580" y="7396"/>
                  </a:cubicBezTo>
                  <a:cubicBezTo>
                    <a:pt x="2580" y="7396"/>
                    <a:pt x="3913" y="14367"/>
                    <a:pt x="3559" y="15854"/>
                  </a:cubicBezTo>
                  <a:cubicBezTo>
                    <a:pt x="3206" y="17342"/>
                    <a:pt x="2013" y="24476"/>
                    <a:pt x="1909" y="24679"/>
                  </a:cubicBezTo>
                  <a:cubicBezTo>
                    <a:pt x="1805" y="24881"/>
                    <a:pt x="1" y="25975"/>
                    <a:pt x="1136" y="26429"/>
                  </a:cubicBezTo>
                  <a:cubicBezTo>
                    <a:pt x="1514" y="26581"/>
                    <a:pt x="1852" y="26631"/>
                    <a:pt x="2135" y="26631"/>
                  </a:cubicBezTo>
                  <a:cubicBezTo>
                    <a:pt x="2700" y="26631"/>
                    <a:pt x="3045" y="26429"/>
                    <a:pt x="3045" y="26429"/>
                  </a:cubicBezTo>
                  <a:cubicBezTo>
                    <a:pt x="3045" y="26429"/>
                    <a:pt x="3480" y="25401"/>
                    <a:pt x="3620" y="24263"/>
                  </a:cubicBezTo>
                  <a:cubicBezTo>
                    <a:pt x="3759" y="23124"/>
                    <a:pt x="5055" y="17454"/>
                    <a:pt x="5778" y="15288"/>
                  </a:cubicBezTo>
                  <a:cubicBezTo>
                    <a:pt x="6501" y="13121"/>
                    <a:pt x="6255" y="8337"/>
                    <a:pt x="7326" y="5900"/>
                  </a:cubicBezTo>
                  <a:cubicBezTo>
                    <a:pt x="8261" y="3768"/>
                    <a:pt x="5893" y="0"/>
                    <a:pt x="3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1038;p36">
              <a:extLst>
                <a:ext uri="{FF2B5EF4-FFF2-40B4-BE49-F238E27FC236}">
                  <a16:creationId xmlns:a16="http://schemas.microsoft.com/office/drawing/2014/main" id="{05158BDC-28DB-459A-B9EA-233B5AB1C83D}"/>
                </a:ext>
              </a:extLst>
            </p:cNvPr>
            <p:cNvSpPr/>
            <p:nvPr/>
          </p:nvSpPr>
          <p:spPr>
            <a:xfrm>
              <a:off x="1499750" y="1757275"/>
              <a:ext cx="290200" cy="817225"/>
            </a:xfrm>
            <a:custGeom>
              <a:avLst/>
              <a:gdLst/>
              <a:ahLst/>
              <a:cxnLst/>
              <a:rect l="l" t="t" r="r" b="b"/>
              <a:pathLst>
                <a:path w="11608" h="32689" extrusionOk="0">
                  <a:moveTo>
                    <a:pt x="6448" y="1"/>
                  </a:moveTo>
                  <a:cubicBezTo>
                    <a:pt x="4473" y="1"/>
                    <a:pt x="2082" y="604"/>
                    <a:pt x="1601" y="1498"/>
                  </a:cubicBezTo>
                  <a:cubicBezTo>
                    <a:pt x="1601" y="1498"/>
                    <a:pt x="1" y="5883"/>
                    <a:pt x="517" y="7689"/>
                  </a:cubicBezTo>
                  <a:cubicBezTo>
                    <a:pt x="1032" y="9494"/>
                    <a:pt x="6347" y="18006"/>
                    <a:pt x="6809" y="19192"/>
                  </a:cubicBezTo>
                  <a:cubicBezTo>
                    <a:pt x="7274" y="20379"/>
                    <a:pt x="4644" y="29210"/>
                    <a:pt x="4230" y="30487"/>
                  </a:cubicBezTo>
                  <a:cubicBezTo>
                    <a:pt x="3818" y="31767"/>
                    <a:pt x="4024" y="32552"/>
                    <a:pt x="4024" y="32552"/>
                  </a:cubicBezTo>
                  <a:cubicBezTo>
                    <a:pt x="4024" y="32552"/>
                    <a:pt x="4781" y="32689"/>
                    <a:pt x="5362" y="32689"/>
                  </a:cubicBezTo>
                  <a:cubicBezTo>
                    <a:pt x="5652" y="32689"/>
                    <a:pt x="5899" y="32655"/>
                    <a:pt x="5984" y="32552"/>
                  </a:cubicBezTo>
                  <a:cubicBezTo>
                    <a:pt x="6243" y="32242"/>
                    <a:pt x="5520" y="31571"/>
                    <a:pt x="5728" y="31004"/>
                  </a:cubicBezTo>
                  <a:cubicBezTo>
                    <a:pt x="5934" y="30437"/>
                    <a:pt x="9853" y="20790"/>
                    <a:pt x="9905" y="19243"/>
                  </a:cubicBezTo>
                  <a:cubicBezTo>
                    <a:pt x="9957" y="17696"/>
                    <a:pt x="7945" y="14858"/>
                    <a:pt x="7945" y="14187"/>
                  </a:cubicBezTo>
                  <a:cubicBezTo>
                    <a:pt x="7945" y="13517"/>
                    <a:pt x="10952" y="8979"/>
                    <a:pt x="11280" y="6502"/>
                  </a:cubicBezTo>
                  <a:cubicBezTo>
                    <a:pt x="11607" y="4025"/>
                    <a:pt x="10269" y="1507"/>
                    <a:pt x="8801" y="489"/>
                  </a:cubicBezTo>
                  <a:cubicBezTo>
                    <a:pt x="8313" y="151"/>
                    <a:pt x="7432" y="1"/>
                    <a:pt x="6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1024;p36">
            <a:extLst>
              <a:ext uri="{FF2B5EF4-FFF2-40B4-BE49-F238E27FC236}">
                <a16:creationId xmlns:a16="http://schemas.microsoft.com/office/drawing/2014/main" id="{1E067330-789A-1027-DC86-AD5A06870407}"/>
              </a:ext>
            </a:extLst>
          </p:cNvPr>
          <p:cNvGrpSpPr/>
          <p:nvPr/>
        </p:nvGrpSpPr>
        <p:grpSpPr>
          <a:xfrm flipH="1">
            <a:off x="7497566" y="4853664"/>
            <a:ext cx="1573933" cy="1970736"/>
            <a:chOff x="732650" y="1122725"/>
            <a:chExt cx="1159350" cy="1451775"/>
          </a:xfrm>
        </p:grpSpPr>
        <p:sp>
          <p:nvSpPr>
            <p:cNvPr id="48" name="Google Shape;1025;p36">
              <a:extLst>
                <a:ext uri="{FF2B5EF4-FFF2-40B4-BE49-F238E27FC236}">
                  <a16:creationId xmlns:a16="http://schemas.microsoft.com/office/drawing/2014/main" id="{A9784BF6-DD8F-F179-590A-543179F7E0E7}"/>
                </a:ext>
              </a:extLst>
            </p:cNvPr>
            <p:cNvSpPr/>
            <p:nvPr/>
          </p:nvSpPr>
          <p:spPr>
            <a:xfrm>
              <a:off x="1625025" y="1927525"/>
              <a:ext cx="266975" cy="636375"/>
            </a:xfrm>
            <a:custGeom>
              <a:avLst/>
              <a:gdLst/>
              <a:ahLst/>
              <a:cxnLst/>
              <a:rect l="l" t="t" r="r" b="b"/>
              <a:pathLst>
                <a:path w="10679" h="25455" extrusionOk="0">
                  <a:moveTo>
                    <a:pt x="3385" y="0"/>
                  </a:moveTo>
                  <a:cubicBezTo>
                    <a:pt x="1264" y="0"/>
                    <a:pt x="191" y="3933"/>
                    <a:pt x="103" y="4542"/>
                  </a:cubicBezTo>
                  <a:cubicBezTo>
                    <a:pt x="1" y="5263"/>
                    <a:pt x="1755" y="7584"/>
                    <a:pt x="1805" y="7854"/>
                  </a:cubicBezTo>
                  <a:cubicBezTo>
                    <a:pt x="1857" y="8124"/>
                    <a:pt x="7016" y="10731"/>
                    <a:pt x="8151" y="11777"/>
                  </a:cubicBezTo>
                  <a:cubicBezTo>
                    <a:pt x="9286" y="12822"/>
                    <a:pt x="8976" y="17798"/>
                    <a:pt x="8666" y="19500"/>
                  </a:cubicBezTo>
                  <a:cubicBezTo>
                    <a:pt x="8357" y="21202"/>
                    <a:pt x="7738" y="22079"/>
                    <a:pt x="7274" y="23265"/>
                  </a:cubicBezTo>
                  <a:cubicBezTo>
                    <a:pt x="6809" y="24452"/>
                    <a:pt x="7579" y="25432"/>
                    <a:pt x="7579" y="25432"/>
                  </a:cubicBezTo>
                  <a:cubicBezTo>
                    <a:pt x="7579" y="25432"/>
                    <a:pt x="8223" y="25455"/>
                    <a:pt x="8790" y="25455"/>
                  </a:cubicBezTo>
                  <a:cubicBezTo>
                    <a:pt x="9073" y="25455"/>
                    <a:pt x="9338" y="25449"/>
                    <a:pt x="9492" y="25432"/>
                  </a:cubicBezTo>
                  <a:cubicBezTo>
                    <a:pt x="9955" y="25380"/>
                    <a:pt x="9028" y="24452"/>
                    <a:pt x="9028" y="24452"/>
                  </a:cubicBezTo>
                  <a:lnTo>
                    <a:pt x="9028" y="24452"/>
                  </a:lnTo>
                  <a:cubicBezTo>
                    <a:pt x="9028" y="24452"/>
                    <a:pt x="9050" y="24459"/>
                    <a:pt x="9084" y="24459"/>
                  </a:cubicBezTo>
                  <a:cubicBezTo>
                    <a:pt x="9181" y="24459"/>
                    <a:pt x="9378" y="24404"/>
                    <a:pt x="9492" y="23988"/>
                  </a:cubicBezTo>
                  <a:cubicBezTo>
                    <a:pt x="9647" y="23421"/>
                    <a:pt x="9492" y="23988"/>
                    <a:pt x="9595" y="22754"/>
                  </a:cubicBezTo>
                  <a:cubicBezTo>
                    <a:pt x="9699" y="21520"/>
                    <a:pt x="10678" y="13000"/>
                    <a:pt x="10420" y="11246"/>
                  </a:cubicBezTo>
                  <a:cubicBezTo>
                    <a:pt x="10163" y="9494"/>
                    <a:pt x="6707" y="7429"/>
                    <a:pt x="5965" y="6140"/>
                  </a:cubicBezTo>
                  <a:cubicBezTo>
                    <a:pt x="5223" y="4850"/>
                    <a:pt x="4695" y="467"/>
                    <a:pt x="4695" y="467"/>
                  </a:cubicBezTo>
                  <a:cubicBezTo>
                    <a:pt x="4221" y="140"/>
                    <a:pt x="3785" y="0"/>
                    <a:pt x="3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1026;p36">
              <a:extLst>
                <a:ext uri="{FF2B5EF4-FFF2-40B4-BE49-F238E27FC236}">
                  <a16:creationId xmlns:a16="http://schemas.microsoft.com/office/drawing/2014/main" id="{327E7899-7489-1081-B501-0FAC13D1672F}"/>
                </a:ext>
              </a:extLst>
            </p:cNvPr>
            <p:cNvSpPr/>
            <p:nvPr/>
          </p:nvSpPr>
          <p:spPr>
            <a:xfrm>
              <a:off x="1038275" y="1862800"/>
              <a:ext cx="228300" cy="633575"/>
            </a:xfrm>
            <a:custGeom>
              <a:avLst/>
              <a:gdLst/>
              <a:ahLst/>
              <a:cxnLst/>
              <a:rect l="l" t="t" r="r" b="b"/>
              <a:pathLst>
                <a:path w="9132" h="25343" extrusionOk="0">
                  <a:moveTo>
                    <a:pt x="3276" y="0"/>
                  </a:moveTo>
                  <a:cubicBezTo>
                    <a:pt x="2259" y="0"/>
                    <a:pt x="1368" y="730"/>
                    <a:pt x="869" y="2693"/>
                  </a:cubicBezTo>
                  <a:cubicBezTo>
                    <a:pt x="869" y="2693"/>
                    <a:pt x="0" y="5531"/>
                    <a:pt x="2683" y="7852"/>
                  </a:cubicBezTo>
                  <a:cubicBezTo>
                    <a:pt x="2683" y="7852"/>
                    <a:pt x="2437" y="11256"/>
                    <a:pt x="1709" y="12702"/>
                  </a:cubicBezTo>
                  <a:cubicBezTo>
                    <a:pt x="981" y="14145"/>
                    <a:pt x="35" y="15022"/>
                    <a:pt x="869" y="16260"/>
                  </a:cubicBezTo>
                  <a:cubicBezTo>
                    <a:pt x="1702" y="17498"/>
                    <a:pt x="3767" y="24102"/>
                    <a:pt x="4952" y="24616"/>
                  </a:cubicBezTo>
                  <a:cubicBezTo>
                    <a:pt x="5856" y="25009"/>
                    <a:pt x="6818" y="25342"/>
                    <a:pt x="7227" y="25342"/>
                  </a:cubicBezTo>
                  <a:cubicBezTo>
                    <a:pt x="7356" y="25342"/>
                    <a:pt x="7429" y="25309"/>
                    <a:pt x="7429" y="25235"/>
                  </a:cubicBezTo>
                  <a:cubicBezTo>
                    <a:pt x="7429" y="24927"/>
                    <a:pt x="6758" y="22604"/>
                    <a:pt x="6294" y="22604"/>
                  </a:cubicBezTo>
                  <a:cubicBezTo>
                    <a:pt x="5829" y="22604"/>
                    <a:pt x="5469" y="22656"/>
                    <a:pt x="5469" y="22656"/>
                  </a:cubicBezTo>
                  <a:cubicBezTo>
                    <a:pt x="5469" y="22656"/>
                    <a:pt x="2735" y="16931"/>
                    <a:pt x="2683" y="16312"/>
                  </a:cubicBezTo>
                  <a:cubicBezTo>
                    <a:pt x="2631" y="15693"/>
                    <a:pt x="6325" y="11291"/>
                    <a:pt x="6954" y="10396"/>
                  </a:cubicBezTo>
                  <a:cubicBezTo>
                    <a:pt x="7584" y="9502"/>
                    <a:pt x="9131" y="7542"/>
                    <a:pt x="9131" y="5789"/>
                  </a:cubicBezTo>
                  <a:cubicBezTo>
                    <a:pt x="9131" y="4537"/>
                    <a:pt x="5811" y="0"/>
                    <a:pt x="3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1027;p36">
              <a:extLst>
                <a:ext uri="{FF2B5EF4-FFF2-40B4-BE49-F238E27FC236}">
                  <a16:creationId xmlns:a16="http://schemas.microsoft.com/office/drawing/2014/main" id="{1F514614-5819-7F56-1118-264B1716C9CB}"/>
                </a:ext>
              </a:extLst>
            </p:cNvPr>
            <p:cNvSpPr/>
            <p:nvPr/>
          </p:nvSpPr>
          <p:spPr>
            <a:xfrm>
              <a:off x="1754550" y="1791875"/>
              <a:ext cx="120675" cy="118950"/>
            </a:xfrm>
            <a:custGeom>
              <a:avLst/>
              <a:gdLst/>
              <a:ahLst/>
              <a:cxnLst/>
              <a:rect l="l" t="t" r="r" b="b"/>
              <a:pathLst>
                <a:path w="4827" h="4758" extrusionOk="0">
                  <a:moveTo>
                    <a:pt x="436" y="1"/>
                  </a:moveTo>
                  <a:cubicBezTo>
                    <a:pt x="166" y="1"/>
                    <a:pt x="1" y="24"/>
                    <a:pt x="1" y="24"/>
                  </a:cubicBezTo>
                  <a:cubicBezTo>
                    <a:pt x="386" y="1481"/>
                    <a:pt x="1164" y="1095"/>
                    <a:pt x="1292" y="1559"/>
                  </a:cubicBezTo>
                  <a:cubicBezTo>
                    <a:pt x="1987" y="4705"/>
                    <a:pt x="4826" y="4757"/>
                    <a:pt x="4826" y="4757"/>
                  </a:cubicBezTo>
                  <a:cubicBezTo>
                    <a:pt x="4619" y="414"/>
                    <a:pt x="1585" y="1"/>
                    <a:pt x="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1028;p36">
              <a:extLst>
                <a:ext uri="{FF2B5EF4-FFF2-40B4-BE49-F238E27FC236}">
                  <a16:creationId xmlns:a16="http://schemas.microsoft.com/office/drawing/2014/main" id="{B9739154-BE2B-73F6-E796-DF91856737E9}"/>
                </a:ext>
              </a:extLst>
            </p:cNvPr>
            <p:cNvSpPr/>
            <p:nvPr/>
          </p:nvSpPr>
          <p:spPr>
            <a:xfrm>
              <a:off x="1000225" y="1715750"/>
              <a:ext cx="855675" cy="408150"/>
            </a:xfrm>
            <a:custGeom>
              <a:avLst/>
              <a:gdLst/>
              <a:ahLst/>
              <a:cxnLst/>
              <a:rect l="l" t="t" r="r" b="b"/>
              <a:pathLst>
                <a:path w="34227" h="16326" extrusionOk="0">
                  <a:moveTo>
                    <a:pt x="7648" y="1"/>
                  </a:moveTo>
                  <a:cubicBezTo>
                    <a:pt x="7648" y="1"/>
                    <a:pt x="3587" y="1767"/>
                    <a:pt x="3224" y="2025"/>
                  </a:cubicBezTo>
                  <a:cubicBezTo>
                    <a:pt x="2864" y="2282"/>
                    <a:pt x="26" y="6409"/>
                    <a:pt x="14" y="6615"/>
                  </a:cubicBezTo>
                  <a:cubicBezTo>
                    <a:pt x="0" y="6821"/>
                    <a:pt x="130" y="13219"/>
                    <a:pt x="130" y="13219"/>
                  </a:cubicBezTo>
                  <a:cubicBezTo>
                    <a:pt x="130" y="13219"/>
                    <a:pt x="2124" y="15112"/>
                    <a:pt x="6887" y="16055"/>
                  </a:cubicBezTo>
                  <a:cubicBezTo>
                    <a:pt x="7849" y="16245"/>
                    <a:pt x="8745" y="16325"/>
                    <a:pt x="9583" y="16325"/>
                  </a:cubicBezTo>
                  <a:cubicBezTo>
                    <a:pt x="13512" y="16325"/>
                    <a:pt x="16168" y="14567"/>
                    <a:pt x="18335" y="14184"/>
                  </a:cubicBezTo>
                  <a:cubicBezTo>
                    <a:pt x="20966" y="13720"/>
                    <a:pt x="22209" y="13606"/>
                    <a:pt x="24272" y="13606"/>
                  </a:cubicBezTo>
                  <a:cubicBezTo>
                    <a:pt x="24586" y="13606"/>
                    <a:pt x="24874" y="13610"/>
                    <a:pt x="25144" y="13610"/>
                  </a:cubicBezTo>
                  <a:cubicBezTo>
                    <a:pt x="26648" y="13610"/>
                    <a:pt x="27590" y="13476"/>
                    <a:pt x="29274" y="11723"/>
                  </a:cubicBezTo>
                  <a:cubicBezTo>
                    <a:pt x="34226" y="6565"/>
                    <a:pt x="29532" y="1355"/>
                    <a:pt x="27418" y="890"/>
                  </a:cubicBezTo>
                  <a:cubicBezTo>
                    <a:pt x="26975" y="793"/>
                    <a:pt x="26345" y="754"/>
                    <a:pt x="25624" y="754"/>
                  </a:cubicBezTo>
                  <a:cubicBezTo>
                    <a:pt x="22905" y="754"/>
                    <a:pt x="18906" y="1303"/>
                    <a:pt x="18906" y="1303"/>
                  </a:cubicBezTo>
                  <a:lnTo>
                    <a:pt x="12848" y="1303"/>
                  </a:lnTo>
                  <a:cubicBezTo>
                    <a:pt x="12463" y="1303"/>
                    <a:pt x="7648" y="1"/>
                    <a:pt x="7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1029;p36">
              <a:extLst>
                <a:ext uri="{FF2B5EF4-FFF2-40B4-BE49-F238E27FC236}">
                  <a16:creationId xmlns:a16="http://schemas.microsoft.com/office/drawing/2014/main" id="{9C6282C5-4075-8EDD-1400-5B0685E6BA05}"/>
                </a:ext>
              </a:extLst>
            </p:cNvPr>
            <p:cNvSpPr/>
            <p:nvPr/>
          </p:nvSpPr>
          <p:spPr>
            <a:xfrm>
              <a:off x="1001175" y="1926750"/>
              <a:ext cx="767500" cy="197150"/>
            </a:xfrm>
            <a:custGeom>
              <a:avLst/>
              <a:gdLst/>
              <a:ahLst/>
              <a:cxnLst/>
              <a:rect l="l" t="t" r="r" b="b"/>
              <a:pathLst>
                <a:path w="30700" h="7886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1955"/>
                    <a:pt x="92" y="4779"/>
                    <a:pt x="92" y="4779"/>
                  </a:cubicBezTo>
                  <a:cubicBezTo>
                    <a:pt x="92" y="4779"/>
                    <a:pt x="2086" y="6672"/>
                    <a:pt x="6849" y="7615"/>
                  </a:cubicBezTo>
                  <a:cubicBezTo>
                    <a:pt x="7811" y="7805"/>
                    <a:pt x="8707" y="7885"/>
                    <a:pt x="9545" y="7885"/>
                  </a:cubicBezTo>
                  <a:cubicBezTo>
                    <a:pt x="13473" y="7885"/>
                    <a:pt x="16129" y="6127"/>
                    <a:pt x="18297" y="5744"/>
                  </a:cubicBezTo>
                  <a:cubicBezTo>
                    <a:pt x="20928" y="5280"/>
                    <a:pt x="22170" y="5166"/>
                    <a:pt x="24234" y="5166"/>
                  </a:cubicBezTo>
                  <a:cubicBezTo>
                    <a:pt x="24548" y="5166"/>
                    <a:pt x="24836" y="5170"/>
                    <a:pt x="25106" y="5170"/>
                  </a:cubicBezTo>
                  <a:cubicBezTo>
                    <a:pt x="26610" y="5170"/>
                    <a:pt x="27552" y="5036"/>
                    <a:pt x="29236" y="3283"/>
                  </a:cubicBezTo>
                  <a:cubicBezTo>
                    <a:pt x="29876" y="2616"/>
                    <a:pt x="30354" y="1947"/>
                    <a:pt x="30699" y="1288"/>
                  </a:cubicBezTo>
                  <a:cubicBezTo>
                    <a:pt x="30057" y="990"/>
                    <a:pt x="29260" y="862"/>
                    <a:pt x="28356" y="862"/>
                  </a:cubicBezTo>
                  <a:cubicBezTo>
                    <a:pt x="23903" y="862"/>
                    <a:pt x="16819" y="3938"/>
                    <a:pt x="12498" y="4779"/>
                  </a:cubicBezTo>
                  <a:cubicBezTo>
                    <a:pt x="12069" y="4862"/>
                    <a:pt x="11628" y="4901"/>
                    <a:pt x="11178" y="4901"/>
                  </a:cubicBezTo>
                  <a:cubicBezTo>
                    <a:pt x="6923" y="4901"/>
                    <a:pt x="1924" y="1457"/>
                    <a:pt x="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1030;p36">
              <a:extLst>
                <a:ext uri="{FF2B5EF4-FFF2-40B4-BE49-F238E27FC236}">
                  <a16:creationId xmlns:a16="http://schemas.microsoft.com/office/drawing/2014/main" id="{68B88A49-B7E3-CAA5-83FE-E7627C390981}"/>
                </a:ext>
              </a:extLst>
            </p:cNvPr>
            <p:cNvSpPr/>
            <p:nvPr/>
          </p:nvSpPr>
          <p:spPr>
            <a:xfrm>
              <a:off x="842050" y="1555000"/>
              <a:ext cx="194950" cy="350000"/>
            </a:xfrm>
            <a:custGeom>
              <a:avLst/>
              <a:gdLst/>
              <a:ahLst/>
              <a:cxnLst/>
              <a:rect l="l" t="t" r="r" b="b"/>
              <a:pathLst>
                <a:path w="7798" h="14000" extrusionOk="0">
                  <a:moveTo>
                    <a:pt x="4171" y="0"/>
                  </a:moveTo>
                  <a:cubicBezTo>
                    <a:pt x="2198" y="0"/>
                    <a:pt x="1" y="3039"/>
                    <a:pt x="1" y="3039"/>
                  </a:cubicBezTo>
                  <a:cubicBezTo>
                    <a:pt x="1" y="3039"/>
                    <a:pt x="989" y="3916"/>
                    <a:pt x="887" y="5101"/>
                  </a:cubicBezTo>
                  <a:cubicBezTo>
                    <a:pt x="783" y="6289"/>
                    <a:pt x="112" y="8868"/>
                    <a:pt x="1375" y="10001"/>
                  </a:cubicBezTo>
                  <a:cubicBezTo>
                    <a:pt x="1375" y="10001"/>
                    <a:pt x="2124" y="13355"/>
                    <a:pt x="2949" y="13974"/>
                  </a:cubicBezTo>
                  <a:cubicBezTo>
                    <a:pt x="2972" y="13991"/>
                    <a:pt x="2997" y="14000"/>
                    <a:pt x="3025" y="14000"/>
                  </a:cubicBezTo>
                  <a:cubicBezTo>
                    <a:pt x="3994" y="14000"/>
                    <a:pt x="7798" y="3626"/>
                    <a:pt x="5738" y="870"/>
                  </a:cubicBezTo>
                  <a:cubicBezTo>
                    <a:pt x="5271" y="244"/>
                    <a:pt x="4730" y="0"/>
                    <a:pt x="4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1031;p36">
              <a:extLst>
                <a:ext uri="{FF2B5EF4-FFF2-40B4-BE49-F238E27FC236}">
                  <a16:creationId xmlns:a16="http://schemas.microsoft.com/office/drawing/2014/main" id="{0C982628-3057-D132-2493-990CF7310ABD}"/>
                </a:ext>
              </a:extLst>
            </p:cNvPr>
            <p:cNvSpPr/>
            <p:nvPr/>
          </p:nvSpPr>
          <p:spPr>
            <a:xfrm>
              <a:off x="891850" y="1522025"/>
              <a:ext cx="327000" cy="532325"/>
            </a:xfrm>
            <a:custGeom>
              <a:avLst/>
              <a:gdLst/>
              <a:ahLst/>
              <a:cxnLst/>
              <a:rect l="l" t="t" r="r" b="b"/>
              <a:pathLst>
                <a:path w="13080" h="21293" extrusionOk="0">
                  <a:moveTo>
                    <a:pt x="12933" y="8072"/>
                  </a:moveTo>
                  <a:lnTo>
                    <a:pt x="13080" y="8122"/>
                  </a:lnTo>
                  <a:cubicBezTo>
                    <a:pt x="13080" y="8122"/>
                    <a:pt x="13030" y="8098"/>
                    <a:pt x="12933" y="8072"/>
                  </a:cubicBezTo>
                  <a:close/>
                  <a:moveTo>
                    <a:pt x="4509" y="0"/>
                  </a:moveTo>
                  <a:lnTo>
                    <a:pt x="3743" y="1624"/>
                  </a:lnTo>
                  <a:cubicBezTo>
                    <a:pt x="3743" y="1624"/>
                    <a:pt x="3897" y="5545"/>
                    <a:pt x="2453" y="9104"/>
                  </a:cubicBezTo>
                  <a:cubicBezTo>
                    <a:pt x="1009" y="12662"/>
                    <a:pt x="1" y="14520"/>
                    <a:pt x="505" y="16531"/>
                  </a:cubicBezTo>
                  <a:cubicBezTo>
                    <a:pt x="1009" y="18543"/>
                    <a:pt x="4871" y="21292"/>
                    <a:pt x="4871" y="21292"/>
                  </a:cubicBezTo>
                  <a:cubicBezTo>
                    <a:pt x="4871" y="21292"/>
                    <a:pt x="4516" y="19964"/>
                    <a:pt x="5450" y="16973"/>
                  </a:cubicBezTo>
                  <a:cubicBezTo>
                    <a:pt x="6385" y="13982"/>
                    <a:pt x="6218" y="12716"/>
                    <a:pt x="6218" y="12714"/>
                  </a:cubicBezTo>
                  <a:lnTo>
                    <a:pt x="6218" y="12714"/>
                  </a:lnTo>
                  <a:lnTo>
                    <a:pt x="6476" y="14622"/>
                  </a:lnTo>
                  <a:cubicBezTo>
                    <a:pt x="6476" y="14622"/>
                    <a:pt x="9263" y="11166"/>
                    <a:pt x="9237" y="9310"/>
                  </a:cubicBezTo>
                  <a:cubicBezTo>
                    <a:pt x="9237" y="9310"/>
                    <a:pt x="10293" y="8743"/>
                    <a:pt x="11376" y="8278"/>
                  </a:cubicBezTo>
                  <a:cubicBezTo>
                    <a:pt x="11841" y="8079"/>
                    <a:pt x="12221" y="8022"/>
                    <a:pt x="12503" y="8022"/>
                  </a:cubicBezTo>
                  <a:cubicBezTo>
                    <a:pt x="12691" y="8022"/>
                    <a:pt x="12836" y="8047"/>
                    <a:pt x="12933" y="8072"/>
                  </a:cubicBezTo>
                  <a:lnTo>
                    <a:pt x="12933" y="8072"/>
                  </a:lnTo>
                  <a:lnTo>
                    <a:pt x="9594" y="6937"/>
                  </a:lnTo>
                  <a:cubicBezTo>
                    <a:pt x="9594" y="6937"/>
                    <a:pt x="6993" y="4564"/>
                    <a:pt x="6218" y="4306"/>
                  </a:cubicBezTo>
                  <a:cubicBezTo>
                    <a:pt x="6218" y="4306"/>
                    <a:pt x="5998" y="593"/>
                    <a:pt x="4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1032;p36">
              <a:extLst>
                <a:ext uri="{FF2B5EF4-FFF2-40B4-BE49-F238E27FC236}">
                  <a16:creationId xmlns:a16="http://schemas.microsoft.com/office/drawing/2014/main" id="{73F47E93-2154-CCAA-755B-900735B8625B}"/>
                </a:ext>
              </a:extLst>
            </p:cNvPr>
            <p:cNvSpPr/>
            <p:nvPr/>
          </p:nvSpPr>
          <p:spPr>
            <a:xfrm>
              <a:off x="901600" y="1187650"/>
              <a:ext cx="229550" cy="298900"/>
            </a:xfrm>
            <a:custGeom>
              <a:avLst/>
              <a:gdLst/>
              <a:ahLst/>
              <a:cxnLst/>
              <a:rect l="l" t="t" r="r" b="b"/>
              <a:pathLst>
                <a:path w="9182" h="11956" extrusionOk="0">
                  <a:moveTo>
                    <a:pt x="8741" y="0"/>
                  </a:moveTo>
                  <a:cubicBezTo>
                    <a:pt x="8205" y="0"/>
                    <a:pt x="6152" y="3411"/>
                    <a:pt x="5519" y="3702"/>
                  </a:cubicBezTo>
                  <a:cubicBezTo>
                    <a:pt x="5120" y="3886"/>
                    <a:pt x="4757" y="4126"/>
                    <a:pt x="4530" y="4126"/>
                  </a:cubicBezTo>
                  <a:cubicBezTo>
                    <a:pt x="4375" y="4126"/>
                    <a:pt x="4282" y="4015"/>
                    <a:pt x="4282" y="3702"/>
                  </a:cubicBezTo>
                  <a:cubicBezTo>
                    <a:pt x="4282" y="2947"/>
                    <a:pt x="5068" y="964"/>
                    <a:pt x="4817" y="964"/>
                  </a:cubicBezTo>
                  <a:cubicBezTo>
                    <a:pt x="4811" y="964"/>
                    <a:pt x="4804" y="966"/>
                    <a:pt x="4797" y="968"/>
                  </a:cubicBezTo>
                  <a:cubicBezTo>
                    <a:pt x="4488" y="1072"/>
                    <a:pt x="3353" y="2620"/>
                    <a:pt x="3353" y="3754"/>
                  </a:cubicBezTo>
                  <a:cubicBezTo>
                    <a:pt x="3353" y="4889"/>
                    <a:pt x="2276" y="7123"/>
                    <a:pt x="2306" y="7572"/>
                  </a:cubicBezTo>
                  <a:cubicBezTo>
                    <a:pt x="2329" y="7953"/>
                    <a:pt x="974" y="10161"/>
                    <a:pt x="574" y="10161"/>
                  </a:cubicBezTo>
                  <a:cubicBezTo>
                    <a:pt x="505" y="10161"/>
                    <a:pt x="465" y="10095"/>
                    <a:pt x="465" y="9943"/>
                  </a:cubicBezTo>
                  <a:cubicBezTo>
                    <a:pt x="465" y="8938"/>
                    <a:pt x="416" y="7052"/>
                    <a:pt x="222" y="7052"/>
                  </a:cubicBezTo>
                  <a:cubicBezTo>
                    <a:pt x="217" y="7052"/>
                    <a:pt x="212" y="7053"/>
                    <a:pt x="207" y="7056"/>
                  </a:cubicBezTo>
                  <a:cubicBezTo>
                    <a:pt x="0" y="7158"/>
                    <a:pt x="207" y="11956"/>
                    <a:pt x="207" y="11956"/>
                  </a:cubicBezTo>
                  <a:lnTo>
                    <a:pt x="2888" y="10768"/>
                  </a:lnTo>
                  <a:cubicBezTo>
                    <a:pt x="2888" y="10768"/>
                    <a:pt x="2963" y="7570"/>
                    <a:pt x="4576" y="6591"/>
                  </a:cubicBezTo>
                  <a:cubicBezTo>
                    <a:pt x="6190" y="5612"/>
                    <a:pt x="7634" y="4683"/>
                    <a:pt x="7944" y="3806"/>
                  </a:cubicBezTo>
                  <a:cubicBezTo>
                    <a:pt x="8020" y="3590"/>
                    <a:pt x="8012" y="3506"/>
                    <a:pt x="7947" y="3506"/>
                  </a:cubicBezTo>
                  <a:cubicBezTo>
                    <a:pt x="7749" y="3506"/>
                    <a:pt x="7018" y="4307"/>
                    <a:pt x="6551" y="4579"/>
                  </a:cubicBezTo>
                  <a:cubicBezTo>
                    <a:pt x="6119" y="4831"/>
                    <a:pt x="5587" y="5332"/>
                    <a:pt x="5419" y="5332"/>
                  </a:cubicBezTo>
                  <a:cubicBezTo>
                    <a:pt x="5347" y="5332"/>
                    <a:pt x="5342" y="5238"/>
                    <a:pt x="5443" y="4989"/>
                  </a:cubicBezTo>
                  <a:cubicBezTo>
                    <a:pt x="5778" y="4166"/>
                    <a:pt x="9182" y="504"/>
                    <a:pt x="8821" y="39"/>
                  </a:cubicBezTo>
                  <a:cubicBezTo>
                    <a:pt x="8801" y="13"/>
                    <a:pt x="8774" y="0"/>
                    <a:pt x="8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1033;p36">
              <a:extLst>
                <a:ext uri="{FF2B5EF4-FFF2-40B4-BE49-F238E27FC236}">
                  <a16:creationId xmlns:a16="http://schemas.microsoft.com/office/drawing/2014/main" id="{51B5D8BB-1B0F-339B-7E4E-6BD68EBEC9E7}"/>
                </a:ext>
              </a:extLst>
            </p:cNvPr>
            <p:cNvSpPr/>
            <p:nvPr/>
          </p:nvSpPr>
          <p:spPr>
            <a:xfrm>
              <a:off x="937700" y="1122725"/>
              <a:ext cx="412700" cy="379300"/>
            </a:xfrm>
            <a:custGeom>
              <a:avLst/>
              <a:gdLst/>
              <a:ahLst/>
              <a:cxnLst/>
              <a:rect l="l" t="t" r="r" b="b"/>
              <a:pathLst>
                <a:path w="16508" h="15172" extrusionOk="0">
                  <a:moveTo>
                    <a:pt x="12823" y="0"/>
                  </a:moveTo>
                  <a:cubicBezTo>
                    <a:pt x="12812" y="0"/>
                    <a:pt x="12802" y="3"/>
                    <a:pt x="12792" y="7"/>
                  </a:cubicBezTo>
                  <a:cubicBezTo>
                    <a:pt x="12432" y="161"/>
                    <a:pt x="14031" y="1811"/>
                    <a:pt x="14031" y="3732"/>
                  </a:cubicBezTo>
                  <a:cubicBezTo>
                    <a:pt x="14031" y="5652"/>
                    <a:pt x="12638" y="7588"/>
                    <a:pt x="12225" y="7898"/>
                  </a:cubicBezTo>
                  <a:cubicBezTo>
                    <a:pt x="12180" y="7932"/>
                    <a:pt x="12144" y="7948"/>
                    <a:pt x="12115" y="7948"/>
                  </a:cubicBezTo>
                  <a:cubicBezTo>
                    <a:pt x="11875" y="7948"/>
                    <a:pt x="12104" y="6887"/>
                    <a:pt x="11967" y="5784"/>
                  </a:cubicBezTo>
                  <a:cubicBezTo>
                    <a:pt x="11829" y="4674"/>
                    <a:pt x="11731" y="3731"/>
                    <a:pt x="11416" y="3731"/>
                  </a:cubicBezTo>
                  <a:cubicBezTo>
                    <a:pt x="11379" y="3731"/>
                    <a:pt x="11339" y="3744"/>
                    <a:pt x="11296" y="3771"/>
                  </a:cubicBezTo>
                  <a:cubicBezTo>
                    <a:pt x="10884" y="4030"/>
                    <a:pt x="11296" y="7021"/>
                    <a:pt x="10832" y="8619"/>
                  </a:cubicBezTo>
                  <a:cubicBezTo>
                    <a:pt x="10510" y="9731"/>
                    <a:pt x="9043" y="10692"/>
                    <a:pt x="8574" y="10692"/>
                  </a:cubicBezTo>
                  <a:cubicBezTo>
                    <a:pt x="8368" y="10692"/>
                    <a:pt x="8355" y="10506"/>
                    <a:pt x="8717" y="10065"/>
                  </a:cubicBezTo>
                  <a:cubicBezTo>
                    <a:pt x="9886" y="8644"/>
                    <a:pt x="9654" y="5471"/>
                    <a:pt x="9203" y="5471"/>
                  </a:cubicBezTo>
                  <a:cubicBezTo>
                    <a:pt x="9196" y="5471"/>
                    <a:pt x="9189" y="5472"/>
                    <a:pt x="9182" y="5474"/>
                  </a:cubicBezTo>
                  <a:cubicBezTo>
                    <a:pt x="8717" y="5578"/>
                    <a:pt x="9027" y="7588"/>
                    <a:pt x="8202" y="9342"/>
                  </a:cubicBezTo>
                  <a:cubicBezTo>
                    <a:pt x="7426" y="10988"/>
                    <a:pt x="3519" y="12770"/>
                    <a:pt x="2102" y="12770"/>
                  </a:cubicBezTo>
                  <a:cubicBezTo>
                    <a:pt x="2009" y="12770"/>
                    <a:pt x="1927" y="12762"/>
                    <a:pt x="1857" y="12746"/>
                  </a:cubicBezTo>
                  <a:cubicBezTo>
                    <a:pt x="723" y="12490"/>
                    <a:pt x="825" y="9497"/>
                    <a:pt x="877" y="8671"/>
                  </a:cubicBezTo>
                  <a:cubicBezTo>
                    <a:pt x="922" y="7939"/>
                    <a:pt x="684" y="7898"/>
                    <a:pt x="630" y="7898"/>
                  </a:cubicBezTo>
                  <a:cubicBezTo>
                    <a:pt x="623" y="7898"/>
                    <a:pt x="619" y="7898"/>
                    <a:pt x="619" y="7898"/>
                  </a:cubicBezTo>
                  <a:cubicBezTo>
                    <a:pt x="0" y="8053"/>
                    <a:pt x="207" y="14088"/>
                    <a:pt x="207" y="14088"/>
                  </a:cubicBezTo>
                  <a:lnTo>
                    <a:pt x="174" y="14398"/>
                  </a:lnTo>
                  <a:lnTo>
                    <a:pt x="2269" y="15171"/>
                  </a:lnTo>
                  <a:cubicBezTo>
                    <a:pt x="4334" y="12438"/>
                    <a:pt x="8305" y="15017"/>
                    <a:pt x="12484" y="9653"/>
                  </a:cubicBezTo>
                  <a:cubicBezTo>
                    <a:pt x="16508" y="4485"/>
                    <a:pt x="15220" y="608"/>
                    <a:pt x="14890" y="608"/>
                  </a:cubicBezTo>
                  <a:cubicBezTo>
                    <a:pt x="14877" y="608"/>
                    <a:pt x="14866" y="614"/>
                    <a:pt x="14856" y="625"/>
                  </a:cubicBezTo>
                  <a:cubicBezTo>
                    <a:pt x="14598" y="934"/>
                    <a:pt x="14494" y="2688"/>
                    <a:pt x="14494" y="2688"/>
                  </a:cubicBezTo>
                  <a:cubicBezTo>
                    <a:pt x="14494" y="2688"/>
                    <a:pt x="13225" y="0"/>
                    <a:pt x="12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1034;p36">
              <a:extLst>
                <a:ext uri="{FF2B5EF4-FFF2-40B4-BE49-F238E27FC236}">
                  <a16:creationId xmlns:a16="http://schemas.microsoft.com/office/drawing/2014/main" id="{47D50F48-7C8D-3C72-4D40-5CAA075C3816}"/>
                </a:ext>
              </a:extLst>
            </p:cNvPr>
            <p:cNvSpPr/>
            <p:nvPr/>
          </p:nvSpPr>
          <p:spPr>
            <a:xfrm>
              <a:off x="732650" y="1467975"/>
              <a:ext cx="286325" cy="189300"/>
            </a:xfrm>
            <a:custGeom>
              <a:avLst/>
              <a:gdLst/>
              <a:ahLst/>
              <a:cxnLst/>
              <a:rect l="l" t="t" r="r" b="b"/>
              <a:pathLst>
                <a:path w="11453" h="7572" extrusionOk="0">
                  <a:moveTo>
                    <a:pt x="8086" y="1"/>
                  </a:moveTo>
                  <a:cubicBezTo>
                    <a:pt x="7982" y="1"/>
                    <a:pt x="7899" y="7"/>
                    <a:pt x="7842" y="20"/>
                  </a:cubicBezTo>
                  <a:cubicBezTo>
                    <a:pt x="7377" y="124"/>
                    <a:pt x="4230" y="2084"/>
                    <a:pt x="4230" y="2084"/>
                  </a:cubicBezTo>
                  <a:cubicBezTo>
                    <a:pt x="3561" y="2497"/>
                    <a:pt x="723" y="3303"/>
                    <a:pt x="723" y="3303"/>
                  </a:cubicBezTo>
                  <a:cubicBezTo>
                    <a:pt x="723" y="3303"/>
                    <a:pt x="413" y="3322"/>
                    <a:pt x="207" y="3786"/>
                  </a:cubicBezTo>
                  <a:cubicBezTo>
                    <a:pt x="0" y="4249"/>
                    <a:pt x="723" y="5282"/>
                    <a:pt x="723" y="5282"/>
                  </a:cubicBezTo>
                  <a:cubicBezTo>
                    <a:pt x="619" y="5591"/>
                    <a:pt x="1084" y="5901"/>
                    <a:pt x="1084" y="5901"/>
                  </a:cubicBezTo>
                  <a:cubicBezTo>
                    <a:pt x="1084" y="5901"/>
                    <a:pt x="1393" y="5888"/>
                    <a:pt x="1806" y="5888"/>
                  </a:cubicBezTo>
                  <a:cubicBezTo>
                    <a:pt x="2219" y="5888"/>
                    <a:pt x="2735" y="5901"/>
                    <a:pt x="3148" y="5953"/>
                  </a:cubicBezTo>
                  <a:cubicBezTo>
                    <a:pt x="3884" y="6044"/>
                    <a:pt x="5732" y="7572"/>
                    <a:pt x="6924" y="7572"/>
                  </a:cubicBezTo>
                  <a:cubicBezTo>
                    <a:pt x="7068" y="7572"/>
                    <a:pt x="7203" y="7549"/>
                    <a:pt x="7325" y="7499"/>
                  </a:cubicBezTo>
                  <a:cubicBezTo>
                    <a:pt x="8454" y="7036"/>
                    <a:pt x="11142" y="3993"/>
                    <a:pt x="11298" y="3322"/>
                  </a:cubicBezTo>
                  <a:cubicBezTo>
                    <a:pt x="11452" y="2651"/>
                    <a:pt x="11090" y="1878"/>
                    <a:pt x="10833" y="1053"/>
                  </a:cubicBezTo>
                  <a:cubicBezTo>
                    <a:pt x="10607" y="327"/>
                    <a:pt x="8831" y="1"/>
                    <a:pt x="8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1035;p36">
              <a:extLst>
                <a:ext uri="{FF2B5EF4-FFF2-40B4-BE49-F238E27FC236}">
                  <a16:creationId xmlns:a16="http://schemas.microsoft.com/office/drawing/2014/main" id="{0F1B0193-3F56-0DF7-C8B2-178DF87ACC77}"/>
                </a:ext>
              </a:extLst>
            </p:cNvPr>
            <p:cNvSpPr/>
            <p:nvPr/>
          </p:nvSpPr>
          <p:spPr>
            <a:xfrm>
              <a:off x="994425" y="1482675"/>
              <a:ext cx="105800" cy="50350"/>
            </a:xfrm>
            <a:custGeom>
              <a:avLst/>
              <a:gdLst/>
              <a:ahLst/>
              <a:cxnLst/>
              <a:rect l="l" t="t" r="r" b="b"/>
              <a:pathLst>
                <a:path w="4232" h="2014" extrusionOk="0">
                  <a:moveTo>
                    <a:pt x="2631" y="0"/>
                  </a:moveTo>
                  <a:cubicBezTo>
                    <a:pt x="1754" y="0"/>
                    <a:pt x="362" y="463"/>
                    <a:pt x="362" y="463"/>
                  </a:cubicBezTo>
                  <a:lnTo>
                    <a:pt x="0" y="1392"/>
                  </a:lnTo>
                  <a:cubicBezTo>
                    <a:pt x="0" y="1392"/>
                    <a:pt x="1244" y="2014"/>
                    <a:pt x="2188" y="2014"/>
                  </a:cubicBezTo>
                  <a:cubicBezTo>
                    <a:pt x="2225" y="2014"/>
                    <a:pt x="2261" y="2013"/>
                    <a:pt x="2297" y="2011"/>
                  </a:cubicBezTo>
                  <a:cubicBezTo>
                    <a:pt x="3250" y="1959"/>
                    <a:pt x="4231" y="0"/>
                    <a:pt x="4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1036;p36">
              <a:extLst>
                <a:ext uri="{FF2B5EF4-FFF2-40B4-BE49-F238E27FC236}">
                  <a16:creationId xmlns:a16="http://schemas.microsoft.com/office/drawing/2014/main" id="{4A781DCF-A8A5-B9EA-BEAD-382986108AD8}"/>
                </a:ext>
              </a:extLst>
            </p:cNvPr>
            <p:cNvSpPr/>
            <p:nvPr/>
          </p:nvSpPr>
          <p:spPr>
            <a:xfrm>
              <a:off x="880950" y="1510150"/>
              <a:ext cx="52925" cy="23700"/>
            </a:xfrm>
            <a:custGeom>
              <a:avLst/>
              <a:gdLst/>
              <a:ahLst/>
              <a:cxnLst/>
              <a:rect l="l" t="t" r="r" b="b"/>
              <a:pathLst>
                <a:path w="2117" h="948" extrusionOk="0">
                  <a:moveTo>
                    <a:pt x="1211" y="1"/>
                  </a:moveTo>
                  <a:cubicBezTo>
                    <a:pt x="912" y="1"/>
                    <a:pt x="542" y="447"/>
                    <a:pt x="542" y="447"/>
                  </a:cubicBezTo>
                  <a:lnTo>
                    <a:pt x="26" y="915"/>
                  </a:lnTo>
                  <a:cubicBezTo>
                    <a:pt x="1" y="938"/>
                    <a:pt x="3" y="948"/>
                    <a:pt x="25" y="948"/>
                  </a:cubicBezTo>
                  <a:cubicBezTo>
                    <a:pt x="130" y="948"/>
                    <a:pt x="670" y="732"/>
                    <a:pt x="670" y="732"/>
                  </a:cubicBezTo>
                  <a:cubicBezTo>
                    <a:pt x="670" y="732"/>
                    <a:pt x="1265" y="732"/>
                    <a:pt x="1548" y="808"/>
                  </a:cubicBezTo>
                  <a:cubicBezTo>
                    <a:pt x="1571" y="814"/>
                    <a:pt x="1595" y="817"/>
                    <a:pt x="1619" y="817"/>
                  </a:cubicBezTo>
                  <a:cubicBezTo>
                    <a:pt x="1877" y="817"/>
                    <a:pt x="2116" y="458"/>
                    <a:pt x="2116" y="458"/>
                  </a:cubicBezTo>
                  <a:cubicBezTo>
                    <a:pt x="2116" y="458"/>
                    <a:pt x="1652" y="215"/>
                    <a:pt x="1341" y="35"/>
                  </a:cubicBezTo>
                  <a:cubicBezTo>
                    <a:pt x="1301" y="11"/>
                    <a:pt x="1257" y="1"/>
                    <a:pt x="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1037;p36">
              <a:extLst>
                <a:ext uri="{FF2B5EF4-FFF2-40B4-BE49-F238E27FC236}">
                  <a16:creationId xmlns:a16="http://schemas.microsoft.com/office/drawing/2014/main" id="{E6742074-D992-6924-7221-84A461E3D0FA}"/>
                </a:ext>
              </a:extLst>
            </p:cNvPr>
            <p:cNvSpPr/>
            <p:nvPr/>
          </p:nvSpPr>
          <p:spPr>
            <a:xfrm>
              <a:off x="1049875" y="1898725"/>
              <a:ext cx="206525" cy="665800"/>
            </a:xfrm>
            <a:custGeom>
              <a:avLst/>
              <a:gdLst/>
              <a:ahLst/>
              <a:cxnLst/>
              <a:rect l="l" t="t" r="r" b="b"/>
              <a:pathLst>
                <a:path w="8261" h="26632" extrusionOk="0">
                  <a:moveTo>
                    <a:pt x="3674" y="0"/>
                  </a:moveTo>
                  <a:cubicBezTo>
                    <a:pt x="3354" y="0"/>
                    <a:pt x="3038" y="78"/>
                    <a:pt x="2734" y="251"/>
                  </a:cubicBezTo>
                  <a:cubicBezTo>
                    <a:pt x="328" y="1620"/>
                    <a:pt x="1601" y="4248"/>
                    <a:pt x="2580" y="7396"/>
                  </a:cubicBezTo>
                  <a:cubicBezTo>
                    <a:pt x="2580" y="7396"/>
                    <a:pt x="3913" y="14367"/>
                    <a:pt x="3559" y="15854"/>
                  </a:cubicBezTo>
                  <a:cubicBezTo>
                    <a:pt x="3206" y="17342"/>
                    <a:pt x="2013" y="24476"/>
                    <a:pt x="1909" y="24679"/>
                  </a:cubicBezTo>
                  <a:cubicBezTo>
                    <a:pt x="1805" y="24881"/>
                    <a:pt x="1" y="25975"/>
                    <a:pt x="1136" y="26429"/>
                  </a:cubicBezTo>
                  <a:cubicBezTo>
                    <a:pt x="1514" y="26581"/>
                    <a:pt x="1852" y="26631"/>
                    <a:pt x="2135" y="26631"/>
                  </a:cubicBezTo>
                  <a:cubicBezTo>
                    <a:pt x="2700" y="26631"/>
                    <a:pt x="3045" y="26429"/>
                    <a:pt x="3045" y="26429"/>
                  </a:cubicBezTo>
                  <a:cubicBezTo>
                    <a:pt x="3045" y="26429"/>
                    <a:pt x="3480" y="25401"/>
                    <a:pt x="3620" y="24263"/>
                  </a:cubicBezTo>
                  <a:cubicBezTo>
                    <a:pt x="3759" y="23124"/>
                    <a:pt x="5055" y="17454"/>
                    <a:pt x="5778" y="15288"/>
                  </a:cubicBezTo>
                  <a:cubicBezTo>
                    <a:pt x="6501" y="13121"/>
                    <a:pt x="6255" y="8337"/>
                    <a:pt x="7326" y="5900"/>
                  </a:cubicBezTo>
                  <a:cubicBezTo>
                    <a:pt x="8261" y="3768"/>
                    <a:pt x="5893" y="0"/>
                    <a:pt x="3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1038;p36">
              <a:extLst>
                <a:ext uri="{FF2B5EF4-FFF2-40B4-BE49-F238E27FC236}">
                  <a16:creationId xmlns:a16="http://schemas.microsoft.com/office/drawing/2014/main" id="{3316D3FE-EA47-7662-4E30-AF6110AF6009}"/>
                </a:ext>
              </a:extLst>
            </p:cNvPr>
            <p:cNvSpPr/>
            <p:nvPr/>
          </p:nvSpPr>
          <p:spPr>
            <a:xfrm>
              <a:off x="1499750" y="1757275"/>
              <a:ext cx="290200" cy="817225"/>
            </a:xfrm>
            <a:custGeom>
              <a:avLst/>
              <a:gdLst/>
              <a:ahLst/>
              <a:cxnLst/>
              <a:rect l="l" t="t" r="r" b="b"/>
              <a:pathLst>
                <a:path w="11608" h="32689" extrusionOk="0">
                  <a:moveTo>
                    <a:pt x="6448" y="1"/>
                  </a:moveTo>
                  <a:cubicBezTo>
                    <a:pt x="4473" y="1"/>
                    <a:pt x="2082" y="604"/>
                    <a:pt x="1601" y="1498"/>
                  </a:cubicBezTo>
                  <a:cubicBezTo>
                    <a:pt x="1601" y="1498"/>
                    <a:pt x="1" y="5883"/>
                    <a:pt x="517" y="7689"/>
                  </a:cubicBezTo>
                  <a:cubicBezTo>
                    <a:pt x="1032" y="9494"/>
                    <a:pt x="6347" y="18006"/>
                    <a:pt x="6809" y="19192"/>
                  </a:cubicBezTo>
                  <a:cubicBezTo>
                    <a:pt x="7274" y="20379"/>
                    <a:pt x="4644" y="29210"/>
                    <a:pt x="4230" y="30487"/>
                  </a:cubicBezTo>
                  <a:cubicBezTo>
                    <a:pt x="3818" y="31767"/>
                    <a:pt x="4024" y="32552"/>
                    <a:pt x="4024" y="32552"/>
                  </a:cubicBezTo>
                  <a:cubicBezTo>
                    <a:pt x="4024" y="32552"/>
                    <a:pt x="4781" y="32689"/>
                    <a:pt x="5362" y="32689"/>
                  </a:cubicBezTo>
                  <a:cubicBezTo>
                    <a:pt x="5652" y="32689"/>
                    <a:pt x="5899" y="32655"/>
                    <a:pt x="5984" y="32552"/>
                  </a:cubicBezTo>
                  <a:cubicBezTo>
                    <a:pt x="6243" y="32242"/>
                    <a:pt x="5520" y="31571"/>
                    <a:pt x="5728" y="31004"/>
                  </a:cubicBezTo>
                  <a:cubicBezTo>
                    <a:pt x="5934" y="30437"/>
                    <a:pt x="9853" y="20790"/>
                    <a:pt x="9905" y="19243"/>
                  </a:cubicBezTo>
                  <a:cubicBezTo>
                    <a:pt x="9957" y="17696"/>
                    <a:pt x="7945" y="14858"/>
                    <a:pt x="7945" y="14187"/>
                  </a:cubicBezTo>
                  <a:cubicBezTo>
                    <a:pt x="7945" y="13517"/>
                    <a:pt x="10952" y="8979"/>
                    <a:pt x="11280" y="6502"/>
                  </a:cubicBezTo>
                  <a:cubicBezTo>
                    <a:pt x="11607" y="4025"/>
                    <a:pt x="10269" y="1507"/>
                    <a:pt x="8801" y="489"/>
                  </a:cubicBezTo>
                  <a:cubicBezTo>
                    <a:pt x="8313" y="151"/>
                    <a:pt x="7432" y="1"/>
                    <a:pt x="6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36"/>
          <p:cNvSpPr txBox="1">
            <a:spLocks noGrp="1"/>
          </p:cNvSpPr>
          <p:nvPr>
            <p:ph type="title"/>
          </p:nvPr>
        </p:nvSpPr>
        <p:spPr>
          <a:xfrm>
            <a:off x="994133" y="411693"/>
            <a:ext cx="10272000" cy="85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COMUNIDADE</a:t>
            </a:r>
            <a:endParaRPr dirty="0"/>
          </a:p>
        </p:txBody>
      </p:sp>
      <p:sp>
        <p:nvSpPr>
          <p:cNvPr id="811" name="Google Shape;811;p36"/>
          <p:cNvSpPr txBox="1">
            <a:spLocks noGrp="1"/>
          </p:cNvSpPr>
          <p:nvPr>
            <p:ph type="body" idx="4294967295"/>
          </p:nvPr>
        </p:nvSpPr>
        <p:spPr>
          <a:xfrm>
            <a:off x="1006933" y="1123093"/>
            <a:ext cx="10272000" cy="63368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Várias populações</a:t>
            </a:r>
            <a:endParaRPr lang="pt-BR" b="1" dirty="0"/>
          </a:p>
        </p:txBody>
      </p:sp>
      <p:sp>
        <p:nvSpPr>
          <p:cNvPr id="812" name="Google Shape;812;p36"/>
          <p:cNvSpPr/>
          <p:nvPr/>
        </p:nvSpPr>
        <p:spPr>
          <a:xfrm>
            <a:off x="4254952" y="6839076"/>
            <a:ext cx="33" cy="33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1" y="0"/>
                </a:moveTo>
                <a:close/>
              </a:path>
            </a:pathLst>
          </a:custGeom>
          <a:noFill/>
          <a:ln w="5600" cap="flat" cmpd="sng">
            <a:solidFill>
              <a:srgbClr val="9825A5"/>
            </a:solidFill>
            <a:prstDash val="solid"/>
            <a:miter lim="173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813" name="Google Shape;813;p36"/>
          <p:cNvGrpSpPr/>
          <p:nvPr/>
        </p:nvGrpSpPr>
        <p:grpSpPr>
          <a:xfrm flipH="1">
            <a:off x="5641284" y="4017691"/>
            <a:ext cx="3517181" cy="2821387"/>
            <a:chOff x="6031775" y="2852025"/>
            <a:chExt cx="2011350" cy="1613450"/>
          </a:xfrm>
        </p:grpSpPr>
        <p:sp>
          <p:nvSpPr>
            <p:cNvPr id="814" name="Google Shape;814;p36"/>
            <p:cNvSpPr/>
            <p:nvPr/>
          </p:nvSpPr>
          <p:spPr>
            <a:xfrm>
              <a:off x="7773350" y="3512850"/>
              <a:ext cx="134350" cy="214550"/>
            </a:xfrm>
            <a:custGeom>
              <a:avLst/>
              <a:gdLst/>
              <a:ahLst/>
              <a:cxnLst/>
              <a:rect l="l" t="t" r="r" b="b"/>
              <a:pathLst>
                <a:path w="5374" h="8582" extrusionOk="0">
                  <a:moveTo>
                    <a:pt x="799" y="1"/>
                  </a:moveTo>
                  <a:lnTo>
                    <a:pt x="0" y="1547"/>
                  </a:lnTo>
                  <a:cubicBezTo>
                    <a:pt x="1471" y="8293"/>
                    <a:pt x="4745" y="8581"/>
                    <a:pt x="5295" y="8581"/>
                  </a:cubicBezTo>
                  <a:cubicBezTo>
                    <a:pt x="5346" y="8581"/>
                    <a:pt x="5374" y="8579"/>
                    <a:pt x="5374" y="8579"/>
                  </a:cubicBezTo>
                  <a:lnTo>
                    <a:pt x="5374" y="8125"/>
                  </a:lnTo>
                  <a:cubicBezTo>
                    <a:pt x="1403" y="7686"/>
                    <a:pt x="846" y="455"/>
                    <a:pt x="7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6128700" y="2886125"/>
              <a:ext cx="1166875" cy="286925"/>
            </a:xfrm>
            <a:custGeom>
              <a:avLst/>
              <a:gdLst/>
              <a:ahLst/>
              <a:cxnLst/>
              <a:rect l="l" t="t" r="r" b="b"/>
              <a:pathLst>
                <a:path w="46675" h="11477" extrusionOk="0">
                  <a:moveTo>
                    <a:pt x="236" y="1"/>
                  </a:moveTo>
                  <a:lnTo>
                    <a:pt x="1" y="1647"/>
                  </a:lnTo>
                  <a:lnTo>
                    <a:pt x="5409" y="3147"/>
                  </a:lnTo>
                  <a:lnTo>
                    <a:pt x="45876" y="11477"/>
                  </a:lnTo>
                  <a:cubicBezTo>
                    <a:pt x="45876" y="11477"/>
                    <a:pt x="46675" y="9981"/>
                    <a:pt x="44689" y="8459"/>
                  </a:cubicBezTo>
                  <a:cubicBezTo>
                    <a:pt x="43058" y="7210"/>
                    <a:pt x="40610" y="6900"/>
                    <a:pt x="37289" y="6900"/>
                  </a:cubicBezTo>
                  <a:cubicBezTo>
                    <a:pt x="36564" y="6900"/>
                    <a:pt x="35799" y="6914"/>
                    <a:pt x="34991" y="6937"/>
                  </a:cubicBezTo>
                  <a:cubicBezTo>
                    <a:pt x="34879" y="6941"/>
                    <a:pt x="34763" y="6942"/>
                    <a:pt x="34644" y="6942"/>
                  </a:cubicBezTo>
                  <a:cubicBezTo>
                    <a:pt x="29973" y="6942"/>
                    <a:pt x="20169" y="4512"/>
                    <a:pt x="18459" y="4405"/>
                  </a:cubicBezTo>
                  <a:cubicBezTo>
                    <a:pt x="16704" y="4298"/>
                    <a:pt x="8116" y="2037"/>
                    <a:pt x="6208" y="1032"/>
                  </a:cubicBezTo>
                  <a:cubicBezTo>
                    <a:pt x="4299" y="25"/>
                    <a:pt x="236" y="1"/>
                    <a:pt x="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6"/>
            <p:cNvSpPr/>
            <p:nvPr/>
          </p:nvSpPr>
          <p:spPr>
            <a:xfrm>
              <a:off x="6937250" y="3312425"/>
              <a:ext cx="283550" cy="1110875"/>
            </a:xfrm>
            <a:custGeom>
              <a:avLst/>
              <a:gdLst/>
              <a:ahLst/>
              <a:cxnLst/>
              <a:rect l="l" t="t" r="r" b="b"/>
              <a:pathLst>
                <a:path w="11342" h="44435" extrusionOk="0">
                  <a:moveTo>
                    <a:pt x="4776" y="1"/>
                  </a:moveTo>
                  <a:cubicBezTo>
                    <a:pt x="4234" y="1"/>
                    <a:pt x="3705" y="203"/>
                    <a:pt x="3214" y="674"/>
                  </a:cubicBezTo>
                  <a:cubicBezTo>
                    <a:pt x="109" y="3639"/>
                    <a:pt x="0" y="8182"/>
                    <a:pt x="1637" y="10623"/>
                  </a:cubicBezTo>
                  <a:cubicBezTo>
                    <a:pt x="3273" y="13063"/>
                    <a:pt x="6448" y="22796"/>
                    <a:pt x="6259" y="26098"/>
                  </a:cubicBezTo>
                  <a:cubicBezTo>
                    <a:pt x="6072" y="29398"/>
                    <a:pt x="6268" y="30017"/>
                    <a:pt x="6887" y="31977"/>
                  </a:cubicBezTo>
                  <a:cubicBezTo>
                    <a:pt x="7507" y="33937"/>
                    <a:pt x="7110" y="36208"/>
                    <a:pt x="6904" y="37342"/>
                  </a:cubicBezTo>
                  <a:cubicBezTo>
                    <a:pt x="6698" y="38477"/>
                    <a:pt x="6285" y="39508"/>
                    <a:pt x="6492" y="40025"/>
                  </a:cubicBezTo>
                  <a:cubicBezTo>
                    <a:pt x="6698" y="40541"/>
                    <a:pt x="5679" y="42965"/>
                    <a:pt x="5679" y="42965"/>
                  </a:cubicBezTo>
                  <a:lnTo>
                    <a:pt x="8537" y="44434"/>
                  </a:lnTo>
                  <a:lnTo>
                    <a:pt x="8350" y="41805"/>
                  </a:lnTo>
                  <a:cubicBezTo>
                    <a:pt x="8350" y="41805"/>
                    <a:pt x="8968" y="41290"/>
                    <a:pt x="8968" y="40361"/>
                  </a:cubicBezTo>
                  <a:cubicBezTo>
                    <a:pt x="8968" y="39432"/>
                    <a:pt x="9355" y="32700"/>
                    <a:pt x="9355" y="31050"/>
                  </a:cubicBezTo>
                  <a:cubicBezTo>
                    <a:pt x="9355" y="29398"/>
                    <a:pt x="10078" y="27077"/>
                    <a:pt x="9045" y="24396"/>
                  </a:cubicBezTo>
                  <a:cubicBezTo>
                    <a:pt x="9045" y="24396"/>
                    <a:pt x="9175" y="13510"/>
                    <a:pt x="9689" y="12685"/>
                  </a:cubicBezTo>
                  <a:cubicBezTo>
                    <a:pt x="10206" y="11860"/>
                    <a:pt x="11341" y="8971"/>
                    <a:pt x="10412" y="6083"/>
                  </a:cubicBezTo>
                  <a:cubicBezTo>
                    <a:pt x="9659" y="3739"/>
                    <a:pt x="7103" y="1"/>
                    <a:pt x="47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36"/>
            <p:cNvSpPr/>
            <p:nvPr/>
          </p:nvSpPr>
          <p:spPr>
            <a:xfrm>
              <a:off x="7472875" y="3531150"/>
              <a:ext cx="218550" cy="874775"/>
            </a:xfrm>
            <a:custGeom>
              <a:avLst/>
              <a:gdLst/>
              <a:ahLst/>
              <a:cxnLst/>
              <a:rect l="l" t="t" r="r" b="b"/>
              <a:pathLst>
                <a:path w="8742" h="34991" extrusionOk="0">
                  <a:moveTo>
                    <a:pt x="3619" y="0"/>
                  </a:moveTo>
                  <a:cubicBezTo>
                    <a:pt x="2139" y="0"/>
                    <a:pt x="688" y="917"/>
                    <a:pt x="1" y="3266"/>
                  </a:cubicBezTo>
                  <a:cubicBezTo>
                    <a:pt x="1" y="3266"/>
                    <a:pt x="4102" y="15414"/>
                    <a:pt x="4102" y="17116"/>
                  </a:cubicBezTo>
                  <a:cubicBezTo>
                    <a:pt x="4102" y="18819"/>
                    <a:pt x="3405" y="31354"/>
                    <a:pt x="2786" y="32127"/>
                  </a:cubicBezTo>
                  <a:cubicBezTo>
                    <a:pt x="2167" y="32900"/>
                    <a:pt x="1703" y="33597"/>
                    <a:pt x="1703" y="33597"/>
                  </a:cubicBezTo>
                  <a:lnTo>
                    <a:pt x="4102" y="34990"/>
                  </a:lnTo>
                  <a:cubicBezTo>
                    <a:pt x="4102" y="34990"/>
                    <a:pt x="4407" y="32359"/>
                    <a:pt x="4951" y="32127"/>
                  </a:cubicBezTo>
                  <a:cubicBezTo>
                    <a:pt x="5493" y="31895"/>
                    <a:pt x="6731" y="18825"/>
                    <a:pt x="7814" y="16191"/>
                  </a:cubicBezTo>
                  <a:cubicBezTo>
                    <a:pt x="7814" y="16191"/>
                    <a:pt x="6345" y="9843"/>
                    <a:pt x="7814" y="5432"/>
                  </a:cubicBezTo>
                  <a:cubicBezTo>
                    <a:pt x="8741" y="2655"/>
                    <a:pt x="6137" y="0"/>
                    <a:pt x="36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36"/>
            <p:cNvSpPr/>
            <p:nvPr/>
          </p:nvSpPr>
          <p:spPr>
            <a:xfrm>
              <a:off x="6176200" y="2930350"/>
              <a:ext cx="1021375" cy="471650"/>
            </a:xfrm>
            <a:custGeom>
              <a:avLst/>
              <a:gdLst/>
              <a:ahLst/>
              <a:cxnLst/>
              <a:rect l="l" t="t" r="r" b="b"/>
              <a:pathLst>
                <a:path w="40855" h="18866" extrusionOk="0">
                  <a:moveTo>
                    <a:pt x="872" y="0"/>
                  </a:moveTo>
                  <a:cubicBezTo>
                    <a:pt x="171" y="0"/>
                    <a:pt x="0" y="419"/>
                    <a:pt x="0" y="1636"/>
                  </a:cubicBezTo>
                  <a:cubicBezTo>
                    <a:pt x="0" y="3492"/>
                    <a:pt x="825" y="4886"/>
                    <a:pt x="825" y="4886"/>
                  </a:cubicBezTo>
                  <a:lnTo>
                    <a:pt x="33117" y="18865"/>
                  </a:lnTo>
                  <a:cubicBezTo>
                    <a:pt x="34665" y="17007"/>
                    <a:pt x="40854" y="6794"/>
                    <a:pt x="34561" y="6794"/>
                  </a:cubicBezTo>
                  <a:cubicBezTo>
                    <a:pt x="28269" y="6794"/>
                    <a:pt x="2477" y="294"/>
                    <a:pt x="2477" y="294"/>
                  </a:cubicBezTo>
                  <a:cubicBezTo>
                    <a:pt x="1759" y="117"/>
                    <a:pt x="1242" y="0"/>
                    <a:pt x="8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6"/>
            <p:cNvSpPr/>
            <p:nvPr/>
          </p:nvSpPr>
          <p:spPr>
            <a:xfrm>
              <a:off x="6944775" y="3092375"/>
              <a:ext cx="827950" cy="646275"/>
            </a:xfrm>
            <a:custGeom>
              <a:avLst/>
              <a:gdLst/>
              <a:ahLst/>
              <a:cxnLst/>
              <a:rect l="l" t="t" r="r" b="b"/>
              <a:pathLst>
                <a:path w="33118" h="25851" extrusionOk="0">
                  <a:moveTo>
                    <a:pt x="7046" y="1"/>
                  </a:moveTo>
                  <a:cubicBezTo>
                    <a:pt x="6344" y="1"/>
                    <a:pt x="5592" y="124"/>
                    <a:pt x="4773" y="409"/>
                  </a:cubicBezTo>
                  <a:cubicBezTo>
                    <a:pt x="1" y="2067"/>
                    <a:pt x="1589" y="12027"/>
                    <a:pt x="1589" y="12027"/>
                  </a:cubicBezTo>
                  <a:cubicBezTo>
                    <a:pt x="1589" y="12027"/>
                    <a:pt x="1651" y="17645"/>
                    <a:pt x="2580" y="19709"/>
                  </a:cubicBezTo>
                  <a:cubicBezTo>
                    <a:pt x="3452" y="21644"/>
                    <a:pt x="12226" y="25851"/>
                    <a:pt x="16969" y="25851"/>
                  </a:cubicBezTo>
                  <a:cubicBezTo>
                    <a:pt x="17281" y="25851"/>
                    <a:pt x="17575" y="25833"/>
                    <a:pt x="17849" y="25795"/>
                  </a:cubicBezTo>
                  <a:cubicBezTo>
                    <a:pt x="22284" y="25176"/>
                    <a:pt x="33117" y="20740"/>
                    <a:pt x="32807" y="15788"/>
                  </a:cubicBezTo>
                  <a:cubicBezTo>
                    <a:pt x="32499" y="10836"/>
                    <a:pt x="29403" y="6607"/>
                    <a:pt x="26411" y="6607"/>
                  </a:cubicBezTo>
                  <a:cubicBezTo>
                    <a:pt x="23420" y="6607"/>
                    <a:pt x="18467" y="5884"/>
                    <a:pt x="15270" y="4234"/>
                  </a:cubicBezTo>
                  <a:cubicBezTo>
                    <a:pt x="12620" y="2866"/>
                    <a:pt x="10432" y="1"/>
                    <a:pt x="70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6"/>
            <p:cNvSpPr/>
            <p:nvPr/>
          </p:nvSpPr>
          <p:spPr>
            <a:xfrm>
              <a:off x="7584425" y="3329250"/>
              <a:ext cx="273400" cy="1095350"/>
            </a:xfrm>
            <a:custGeom>
              <a:avLst/>
              <a:gdLst/>
              <a:ahLst/>
              <a:cxnLst/>
              <a:rect l="l" t="t" r="r" b="b"/>
              <a:pathLst>
                <a:path w="10936" h="43814" extrusionOk="0">
                  <a:moveTo>
                    <a:pt x="3087" y="1"/>
                  </a:moveTo>
                  <a:cubicBezTo>
                    <a:pt x="2921" y="1"/>
                    <a:pt x="2783" y="41"/>
                    <a:pt x="2682" y="124"/>
                  </a:cubicBezTo>
                  <a:cubicBezTo>
                    <a:pt x="1728" y="897"/>
                    <a:pt x="0" y="6107"/>
                    <a:pt x="619" y="10853"/>
                  </a:cubicBezTo>
                  <a:cubicBezTo>
                    <a:pt x="940" y="13314"/>
                    <a:pt x="5571" y="22820"/>
                    <a:pt x="5571" y="22820"/>
                  </a:cubicBezTo>
                  <a:cubicBezTo>
                    <a:pt x="5571" y="22820"/>
                    <a:pt x="5469" y="25605"/>
                    <a:pt x="6500" y="26739"/>
                  </a:cubicBezTo>
                  <a:cubicBezTo>
                    <a:pt x="6500" y="26739"/>
                    <a:pt x="8563" y="38759"/>
                    <a:pt x="8046" y="42678"/>
                  </a:cubicBezTo>
                  <a:lnTo>
                    <a:pt x="10213" y="43813"/>
                  </a:lnTo>
                  <a:cubicBezTo>
                    <a:pt x="10213" y="43813"/>
                    <a:pt x="10729" y="40409"/>
                    <a:pt x="10832" y="39997"/>
                  </a:cubicBezTo>
                  <a:cubicBezTo>
                    <a:pt x="10936" y="39584"/>
                    <a:pt x="8150" y="28184"/>
                    <a:pt x="8356" y="26636"/>
                  </a:cubicBezTo>
                  <a:cubicBezTo>
                    <a:pt x="8563" y="25088"/>
                    <a:pt x="8975" y="22407"/>
                    <a:pt x="8975" y="22407"/>
                  </a:cubicBezTo>
                  <a:cubicBezTo>
                    <a:pt x="8975" y="22407"/>
                    <a:pt x="7944" y="20136"/>
                    <a:pt x="7840" y="18176"/>
                  </a:cubicBezTo>
                  <a:cubicBezTo>
                    <a:pt x="7738" y="16217"/>
                    <a:pt x="8800" y="10965"/>
                    <a:pt x="8356" y="7345"/>
                  </a:cubicBezTo>
                  <a:cubicBezTo>
                    <a:pt x="7804" y="2830"/>
                    <a:pt x="4472" y="1"/>
                    <a:pt x="30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6"/>
            <p:cNvSpPr/>
            <p:nvPr/>
          </p:nvSpPr>
          <p:spPr>
            <a:xfrm>
              <a:off x="6989375" y="3363450"/>
              <a:ext cx="308775" cy="1059900"/>
            </a:xfrm>
            <a:custGeom>
              <a:avLst/>
              <a:gdLst/>
              <a:ahLst/>
              <a:cxnLst/>
              <a:rect l="l" t="t" r="r" b="b"/>
              <a:pathLst>
                <a:path w="12351" h="42396" extrusionOk="0">
                  <a:moveTo>
                    <a:pt x="6216" y="0"/>
                  </a:moveTo>
                  <a:cubicBezTo>
                    <a:pt x="5711" y="0"/>
                    <a:pt x="5229" y="244"/>
                    <a:pt x="4802" y="818"/>
                  </a:cubicBezTo>
                  <a:cubicBezTo>
                    <a:pt x="2652" y="3708"/>
                    <a:pt x="0" y="7389"/>
                    <a:pt x="1637" y="9830"/>
                  </a:cubicBezTo>
                  <a:cubicBezTo>
                    <a:pt x="3273" y="12270"/>
                    <a:pt x="6641" y="21968"/>
                    <a:pt x="6452" y="25268"/>
                  </a:cubicBezTo>
                  <a:cubicBezTo>
                    <a:pt x="6265" y="28570"/>
                    <a:pt x="6986" y="28983"/>
                    <a:pt x="7604" y="30943"/>
                  </a:cubicBezTo>
                  <a:cubicBezTo>
                    <a:pt x="8225" y="32903"/>
                    <a:pt x="8121" y="36410"/>
                    <a:pt x="7915" y="37545"/>
                  </a:cubicBezTo>
                  <a:cubicBezTo>
                    <a:pt x="7708" y="38681"/>
                    <a:pt x="7296" y="39712"/>
                    <a:pt x="7502" y="40228"/>
                  </a:cubicBezTo>
                  <a:cubicBezTo>
                    <a:pt x="7708" y="40743"/>
                    <a:pt x="7296" y="41672"/>
                    <a:pt x="7296" y="41672"/>
                  </a:cubicBezTo>
                  <a:lnTo>
                    <a:pt x="9977" y="42395"/>
                  </a:lnTo>
                  <a:lnTo>
                    <a:pt x="9565" y="40950"/>
                  </a:lnTo>
                  <a:cubicBezTo>
                    <a:pt x="9565" y="40950"/>
                    <a:pt x="10390" y="39195"/>
                    <a:pt x="10390" y="38268"/>
                  </a:cubicBezTo>
                  <a:cubicBezTo>
                    <a:pt x="10390" y="37339"/>
                    <a:pt x="9359" y="32387"/>
                    <a:pt x="9359" y="30737"/>
                  </a:cubicBezTo>
                  <a:cubicBezTo>
                    <a:pt x="9359" y="29085"/>
                    <a:pt x="10494" y="27229"/>
                    <a:pt x="9463" y="24547"/>
                  </a:cubicBezTo>
                  <a:cubicBezTo>
                    <a:pt x="9463" y="24547"/>
                    <a:pt x="10184" y="13714"/>
                    <a:pt x="10700" y="12889"/>
                  </a:cubicBezTo>
                  <a:cubicBezTo>
                    <a:pt x="11217" y="12064"/>
                    <a:pt x="12350" y="9175"/>
                    <a:pt x="11423" y="6287"/>
                  </a:cubicBezTo>
                  <a:cubicBezTo>
                    <a:pt x="10678" y="3971"/>
                    <a:pt x="8256" y="0"/>
                    <a:pt x="6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6"/>
            <p:cNvSpPr/>
            <p:nvPr/>
          </p:nvSpPr>
          <p:spPr>
            <a:xfrm>
              <a:off x="6043375" y="2876650"/>
              <a:ext cx="28425" cy="119625"/>
            </a:xfrm>
            <a:custGeom>
              <a:avLst/>
              <a:gdLst/>
              <a:ahLst/>
              <a:cxnLst/>
              <a:rect l="l" t="t" r="r" b="b"/>
              <a:pathLst>
                <a:path w="1137" h="4785" extrusionOk="0">
                  <a:moveTo>
                    <a:pt x="263" y="1"/>
                  </a:moveTo>
                  <a:cubicBezTo>
                    <a:pt x="156" y="1"/>
                    <a:pt x="70" y="69"/>
                    <a:pt x="53" y="276"/>
                  </a:cubicBezTo>
                  <a:cubicBezTo>
                    <a:pt x="1" y="895"/>
                    <a:pt x="481" y="4784"/>
                    <a:pt x="481" y="4784"/>
                  </a:cubicBezTo>
                  <a:cubicBezTo>
                    <a:pt x="487" y="4784"/>
                    <a:pt x="494" y="4785"/>
                    <a:pt x="500" y="4785"/>
                  </a:cubicBezTo>
                  <a:cubicBezTo>
                    <a:pt x="866" y="4785"/>
                    <a:pt x="1136" y="4248"/>
                    <a:pt x="1136" y="4247"/>
                  </a:cubicBezTo>
                  <a:cubicBezTo>
                    <a:pt x="672" y="4040"/>
                    <a:pt x="774" y="276"/>
                    <a:pt x="774" y="276"/>
                  </a:cubicBezTo>
                  <a:cubicBezTo>
                    <a:pt x="774" y="276"/>
                    <a:pt x="476" y="1"/>
                    <a:pt x="2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6"/>
            <p:cNvSpPr/>
            <p:nvPr/>
          </p:nvSpPr>
          <p:spPr>
            <a:xfrm>
              <a:off x="6033550" y="2862900"/>
              <a:ext cx="37225" cy="33500"/>
            </a:xfrm>
            <a:custGeom>
              <a:avLst/>
              <a:gdLst/>
              <a:ahLst/>
              <a:cxnLst/>
              <a:rect l="l" t="t" r="r" b="b"/>
              <a:pathLst>
                <a:path w="1489" h="1340" extrusionOk="0">
                  <a:moveTo>
                    <a:pt x="907" y="1"/>
                  </a:moveTo>
                  <a:cubicBezTo>
                    <a:pt x="865" y="1"/>
                    <a:pt x="819" y="8"/>
                    <a:pt x="770" y="23"/>
                  </a:cubicBezTo>
                  <a:cubicBezTo>
                    <a:pt x="0" y="259"/>
                    <a:pt x="84" y="1110"/>
                    <a:pt x="770" y="1321"/>
                  </a:cubicBezTo>
                  <a:cubicBezTo>
                    <a:pt x="809" y="1334"/>
                    <a:pt x="847" y="1340"/>
                    <a:pt x="882" y="1340"/>
                  </a:cubicBezTo>
                  <a:cubicBezTo>
                    <a:pt x="1422" y="1340"/>
                    <a:pt x="1488" y="1"/>
                    <a:pt x="9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36"/>
            <p:cNvSpPr/>
            <p:nvPr/>
          </p:nvSpPr>
          <p:spPr>
            <a:xfrm>
              <a:off x="6077825" y="2875150"/>
              <a:ext cx="25975" cy="119175"/>
            </a:xfrm>
            <a:custGeom>
              <a:avLst/>
              <a:gdLst/>
              <a:ahLst/>
              <a:cxnLst/>
              <a:rect l="l" t="t" r="r" b="b"/>
              <a:pathLst>
                <a:path w="1039" h="4767" extrusionOk="0">
                  <a:moveTo>
                    <a:pt x="543" y="1"/>
                  </a:moveTo>
                  <a:cubicBezTo>
                    <a:pt x="452" y="1"/>
                    <a:pt x="372" y="63"/>
                    <a:pt x="327" y="240"/>
                  </a:cubicBezTo>
                  <a:cubicBezTo>
                    <a:pt x="172" y="842"/>
                    <a:pt x="1" y="4757"/>
                    <a:pt x="1" y="4757"/>
                  </a:cubicBezTo>
                  <a:cubicBezTo>
                    <a:pt x="28" y="4764"/>
                    <a:pt x="56" y="4766"/>
                    <a:pt x="83" y="4766"/>
                  </a:cubicBezTo>
                  <a:cubicBezTo>
                    <a:pt x="421" y="4766"/>
                    <a:pt x="734" y="4338"/>
                    <a:pt x="734" y="4338"/>
                  </a:cubicBezTo>
                  <a:cubicBezTo>
                    <a:pt x="311" y="4057"/>
                    <a:pt x="1039" y="360"/>
                    <a:pt x="1039" y="360"/>
                  </a:cubicBezTo>
                  <a:cubicBezTo>
                    <a:pt x="1039" y="360"/>
                    <a:pt x="761" y="1"/>
                    <a:pt x="5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36"/>
            <p:cNvSpPr/>
            <p:nvPr/>
          </p:nvSpPr>
          <p:spPr>
            <a:xfrm>
              <a:off x="6071725" y="2861900"/>
              <a:ext cx="40600" cy="32600"/>
            </a:xfrm>
            <a:custGeom>
              <a:avLst/>
              <a:gdLst/>
              <a:ahLst/>
              <a:cxnLst/>
              <a:rect l="l" t="t" r="r" b="b"/>
              <a:pathLst>
                <a:path w="1624" h="1304" extrusionOk="0">
                  <a:moveTo>
                    <a:pt x="947" y="1"/>
                  </a:moveTo>
                  <a:cubicBezTo>
                    <a:pt x="923" y="1"/>
                    <a:pt x="898" y="3"/>
                    <a:pt x="872" y="6"/>
                  </a:cubicBezTo>
                  <a:cubicBezTo>
                    <a:pt x="73" y="112"/>
                    <a:pt x="0" y="1159"/>
                    <a:pt x="656" y="1287"/>
                  </a:cubicBezTo>
                  <a:cubicBezTo>
                    <a:pt x="714" y="1299"/>
                    <a:pt x="769" y="1304"/>
                    <a:pt x="821" y="1304"/>
                  </a:cubicBezTo>
                  <a:cubicBezTo>
                    <a:pt x="1623" y="1304"/>
                    <a:pt x="1624" y="1"/>
                    <a:pt x="9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36"/>
            <p:cNvSpPr/>
            <p:nvPr/>
          </p:nvSpPr>
          <p:spPr>
            <a:xfrm>
              <a:off x="7045350" y="4386525"/>
              <a:ext cx="105325" cy="55575"/>
            </a:xfrm>
            <a:custGeom>
              <a:avLst/>
              <a:gdLst/>
              <a:ahLst/>
              <a:cxnLst/>
              <a:rect l="l" t="t" r="r" b="b"/>
              <a:pathLst>
                <a:path w="4213" h="2223" extrusionOk="0">
                  <a:moveTo>
                    <a:pt x="1355" y="1"/>
                  </a:moveTo>
                  <a:cubicBezTo>
                    <a:pt x="1355" y="1"/>
                    <a:pt x="1" y="1626"/>
                    <a:pt x="157" y="2039"/>
                  </a:cubicBezTo>
                  <a:cubicBezTo>
                    <a:pt x="208" y="2176"/>
                    <a:pt x="650" y="2222"/>
                    <a:pt x="1215" y="2222"/>
                  </a:cubicBezTo>
                  <a:cubicBezTo>
                    <a:pt x="2346" y="2222"/>
                    <a:pt x="3974" y="2039"/>
                    <a:pt x="3974" y="2039"/>
                  </a:cubicBezTo>
                  <a:lnTo>
                    <a:pt x="4213" y="1470"/>
                  </a:lnTo>
                  <a:lnTo>
                    <a:pt x="13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36"/>
            <p:cNvSpPr/>
            <p:nvPr/>
          </p:nvSpPr>
          <p:spPr>
            <a:xfrm>
              <a:off x="7142475" y="4405250"/>
              <a:ext cx="96350" cy="60225"/>
            </a:xfrm>
            <a:custGeom>
              <a:avLst/>
              <a:gdLst/>
              <a:ahLst/>
              <a:cxnLst/>
              <a:rect l="l" t="t" r="r" b="b"/>
              <a:pathLst>
                <a:path w="3854" h="2409" extrusionOk="0">
                  <a:moveTo>
                    <a:pt x="1172" y="0"/>
                  </a:moveTo>
                  <a:cubicBezTo>
                    <a:pt x="1172" y="0"/>
                    <a:pt x="0" y="1961"/>
                    <a:pt x="328" y="2321"/>
                  </a:cubicBezTo>
                  <a:cubicBezTo>
                    <a:pt x="384" y="2383"/>
                    <a:pt x="520" y="2408"/>
                    <a:pt x="708" y="2408"/>
                  </a:cubicBezTo>
                  <a:cubicBezTo>
                    <a:pt x="1621" y="2408"/>
                    <a:pt x="3751" y="1805"/>
                    <a:pt x="3751" y="1805"/>
                  </a:cubicBezTo>
                  <a:lnTo>
                    <a:pt x="3853" y="721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36"/>
            <p:cNvSpPr/>
            <p:nvPr/>
          </p:nvSpPr>
          <p:spPr>
            <a:xfrm>
              <a:off x="7478675" y="4371050"/>
              <a:ext cx="96750" cy="55700"/>
            </a:xfrm>
            <a:custGeom>
              <a:avLst/>
              <a:gdLst/>
              <a:ahLst/>
              <a:cxnLst/>
              <a:rect l="l" t="t" r="r" b="b"/>
              <a:pathLst>
                <a:path w="3870" h="2228" extrusionOk="0">
                  <a:moveTo>
                    <a:pt x="1471" y="1"/>
                  </a:moveTo>
                  <a:cubicBezTo>
                    <a:pt x="1471" y="1"/>
                    <a:pt x="1" y="1781"/>
                    <a:pt x="464" y="2089"/>
                  </a:cubicBezTo>
                  <a:cubicBezTo>
                    <a:pt x="619" y="2193"/>
                    <a:pt x="1038" y="2227"/>
                    <a:pt x="1528" y="2227"/>
                  </a:cubicBezTo>
                  <a:cubicBezTo>
                    <a:pt x="2507" y="2227"/>
                    <a:pt x="3771" y="2089"/>
                    <a:pt x="3771" y="2089"/>
                  </a:cubicBezTo>
                  <a:lnTo>
                    <a:pt x="3870" y="1394"/>
                  </a:lnTo>
                  <a:lnTo>
                    <a:pt x="14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6"/>
            <p:cNvSpPr/>
            <p:nvPr/>
          </p:nvSpPr>
          <p:spPr>
            <a:xfrm>
              <a:off x="7749475" y="4396150"/>
              <a:ext cx="90325" cy="60750"/>
            </a:xfrm>
            <a:custGeom>
              <a:avLst/>
              <a:gdLst/>
              <a:ahLst/>
              <a:cxnLst/>
              <a:rect l="l" t="t" r="r" b="b"/>
              <a:pathLst>
                <a:path w="3613" h="2430" extrusionOk="0">
                  <a:moveTo>
                    <a:pt x="1473" y="0"/>
                  </a:moveTo>
                  <a:cubicBezTo>
                    <a:pt x="1464" y="0"/>
                    <a:pt x="1454" y="1"/>
                    <a:pt x="1446" y="2"/>
                  </a:cubicBezTo>
                  <a:cubicBezTo>
                    <a:pt x="1446" y="2"/>
                    <a:pt x="0" y="2375"/>
                    <a:pt x="569" y="2427"/>
                  </a:cubicBezTo>
                  <a:cubicBezTo>
                    <a:pt x="590" y="2429"/>
                    <a:pt x="614" y="2430"/>
                    <a:pt x="640" y="2430"/>
                  </a:cubicBezTo>
                  <a:cubicBezTo>
                    <a:pt x="1314" y="2430"/>
                    <a:pt x="3560" y="1813"/>
                    <a:pt x="3560" y="1813"/>
                  </a:cubicBezTo>
                  <a:lnTo>
                    <a:pt x="3612" y="1137"/>
                  </a:lnTo>
                  <a:cubicBezTo>
                    <a:pt x="3611" y="1137"/>
                    <a:pt x="1930" y="0"/>
                    <a:pt x="1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6"/>
            <p:cNvSpPr/>
            <p:nvPr/>
          </p:nvSpPr>
          <p:spPr>
            <a:xfrm>
              <a:off x="7296850" y="3269925"/>
              <a:ext cx="89000" cy="59350"/>
            </a:xfrm>
            <a:custGeom>
              <a:avLst/>
              <a:gdLst/>
              <a:ahLst/>
              <a:cxnLst/>
              <a:rect l="l" t="t" r="r" b="b"/>
              <a:pathLst>
                <a:path w="3560" h="2374" extrusionOk="0">
                  <a:moveTo>
                    <a:pt x="1006" y="1"/>
                  </a:moveTo>
                  <a:lnTo>
                    <a:pt x="1" y="638"/>
                  </a:lnTo>
                  <a:lnTo>
                    <a:pt x="1857" y="2374"/>
                  </a:lnTo>
                  <a:lnTo>
                    <a:pt x="3559" y="2374"/>
                  </a:lnTo>
                  <a:lnTo>
                    <a:pt x="2991" y="1186"/>
                  </a:lnTo>
                  <a:lnTo>
                    <a:pt x="1006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6"/>
            <p:cNvSpPr/>
            <p:nvPr/>
          </p:nvSpPr>
          <p:spPr>
            <a:xfrm>
              <a:off x="7270725" y="3286875"/>
              <a:ext cx="47425" cy="76600"/>
            </a:xfrm>
            <a:custGeom>
              <a:avLst/>
              <a:gdLst/>
              <a:ahLst/>
              <a:cxnLst/>
              <a:rect l="l" t="t" r="r" b="b"/>
              <a:pathLst>
                <a:path w="1897" h="3064" extrusionOk="0">
                  <a:moveTo>
                    <a:pt x="1" y="0"/>
                  </a:moveTo>
                  <a:lnTo>
                    <a:pt x="1" y="1857"/>
                  </a:lnTo>
                  <a:lnTo>
                    <a:pt x="1432" y="3063"/>
                  </a:lnTo>
                  <a:lnTo>
                    <a:pt x="1897" y="1696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6"/>
            <p:cNvSpPr/>
            <p:nvPr/>
          </p:nvSpPr>
          <p:spPr>
            <a:xfrm>
              <a:off x="7230075" y="3282025"/>
              <a:ext cx="71625" cy="106400"/>
            </a:xfrm>
            <a:custGeom>
              <a:avLst/>
              <a:gdLst/>
              <a:ahLst/>
              <a:cxnLst/>
              <a:rect l="l" t="t" r="r" b="b"/>
              <a:pathLst>
                <a:path w="2865" h="4256" extrusionOk="0">
                  <a:moveTo>
                    <a:pt x="233" y="0"/>
                  </a:moveTo>
                  <a:lnTo>
                    <a:pt x="1" y="1508"/>
                  </a:lnTo>
                  <a:lnTo>
                    <a:pt x="1200" y="3443"/>
                  </a:lnTo>
                  <a:lnTo>
                    <a:pt x="2864" y="4255"/>
                  </a:lnTo>
                  <a:lnTo>
                    <a:pt x="2864" y="3521"/>
                  </a:lnTo>
                  <a:lnTo>
                    <a:pt x="1433" y="2321"/>
                  </a:lnTo>
                  <a:lnTo>
                    <a:pt x="1084" y="1217"/>
                  </a:lnTo>
                  <a:lnTo>
                    <a:pt x="1084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6"/>
            <p:cNvSpPr/>
            <p:nvPr/>
          </p:nvSpPr>
          <p:spPr>
            <a:xfrm>
              <a:off x="7219475" y="3208525"/>
              <a:ext cx="51275" cy="65750"/>
            </a:xfrm>
            <a:custGeom>
              <a:avLst/>
              <a:gdLst/>
              <a:ahLst/>
              <a:cxnLst/>
              <a:rect l="l" t="t" r="r" b="b"/>
              <a:pathLst>
                <a:path w="2051" h="2630" extrusionOk="0">
                  <a:moveTo>
                    <a:pt x="425" y="1"/>
                  </a:moveTo>
                  <a:lnTo>
                    <a:pt x="0" y="425"/>
                  </a:lnTo>
                  <a:lnTo>
                    <a:pt x="1045" y="2457"/>
                  </a:lnTo>
                  <a:lnTo>
                    <a:pt x="2051" y="2630"/>
                  </a:lnTo>
                  <a:lnTo>
                    <a:pt x="2051" y="2630"/>
                  </a:lnTo>
                  <a:lnTo>
                    <a:pt x="1857" y="852"/>
                  </a:lnTo>
                  <a:lnTo>
                    <a:pt x="425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36"/>
            <p:cNvSpPr/>
            <p:nvPr/>
          </p:nvSpPr>
          <p:spPr>
            <a:xfrm>
              <a:off x="7254275" y="3166150"/>
              <a:ext cx="57075" cy="50125"/>
            </a:xfrm>
            <a:custGeom>
              <a:avLst/>
              <a:gdLst/>
              <a:ahLst/>
              <a:cxnLst/>
              <a:rect l="l" t="t" r="r" b="b"/>
              <a:pathLst>
                <a:path w="2283" h="2005" extrusionOk="0">
                  <a:moveTo>
                    <a:pt x="659" y="0"/>
                  </a:moveTo>
                  <a:lnTo>
                    <a:pt x="0" y="650"/>
                  </a:lnTo>
                  <a:lnTo>
                    <a:pt x="1011" y="1696"/>
                  </a:lnTo>
                  <a:lnTo>
                    <a:pt x="2283" y="2004"/>
                  </a:lnTo>
                  <a:lnTo>
                    <a:pt x="2283" y="2004"/>
                  </a:lnTo>
                  <a:lnTo>
                    <a:pt x="1607" y="501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6"/>
            <p:cNvSpPr/>
            <p:nvPr/>
          </p:nvSpPr>
          <p:spPr>
            <a:xfrm>
              <a:off x="7262025" y="3208525"/>
              <a:ext cx="49325" cy="65750"/>
            </a:xfrm>
            <a:custGeom>
              <a:avLst/>
              <a:gdLst/>
              <a:ahLst/>
              <a:cxnLst/>
              <a:rect l="l" t="t" r="r" b="b"/>
              <a:pathLst>
                <a:path w="1973" h="2630" extrusionOk="0">
                  <a:moveTo>
                    <a:pt x="0" y="1"/>
                  </a:moveTo>
                  <a:lnTo>
                    <a:pt x="701" y="1663"/>
                  </a:lnTo>
                  <a:lnTo>
                    <a:pt x="701" y="2630"/>
                  </a:lnTo>
                  <a:lnTo>
                    <a:pt x="1297" y="2630"/>
                  </a:lnTo>
                  <a:lnTo>
                    <a:pt x="1973" y="2127"/>
                  </a:lnTo>
                  <a:lnTo>
                    <a:pt x="1297" y="5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6"/>
            <p:cNvSpPr/>
            <p:nvPr/>
          </p:nvSpPr>
          <p:spPr>
            <a:xfrm>
              <a:off x="7311325" y="3230750"/>
              <a:ext cx="65825" cy="56150"/>
            </a:xfrm>
            <a:custGeom>
              <a:avLst/>
              <a:gdLst/>
              <a:ahLst/>
              <a:cxnLst/>
              <a:rect l="l" t="t" r="r" b="b"/>
              <a:pathLst>
                <a:path w="2633" h="2246" extrusionOk="0">
                  <a:moveTo>
                    <a:pt x="1" y="1"/>
                  </a:moveTo>
                  <a:lnTo>
                    <a:pt x="273" y="1238"/>
                  </a:lnTo>
                  <a:lnTo>
                    <a:pt x="2412" y="2245"/>
                  </a:lnTo>
                  <a:lnTo>
                    <a:pt x="2632" y="1568"/>
                  </a:lnTo>
                  <a:lnTo>
                    <a:pt x="2412" y="77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36"/>
            <p:cNvSpPr/>
            <p:nvPr/>
          </p:nvSpPr>
          <p:spPr>
            <a:xfrm>
              <a:off x="7318150" y="3201725"/>
              <a:ext cx="45475" cy="39725"/>
            </a:xfrm>
            <a:custGeom>
              <a:avLst/>
              <a:gdLst/>
              <a:ahLst/>
              <a:cxnLst/>
              <a:rect l="l" t="t" r="r" b="b"/>
              <a:pathLst>
                <a:path w="1819" h="1589" extrusionOk="0">
                  <a:moveTo>
                    <a:pt x="0" y="0"/>
                  </a:moveTo>
                  <a:lnTo>
                    <a:pt x="0" y="813"/>
                  </a:lnTo>
                  <a:lnTo>
                    <a:pt x="1818" y="1588"/>
                  </a:lnTo>
                  <a:lnTo>
                    <a:pt x="1818" y="794"/>
                  </a:lnTo>
                  <a:lnTo>
                    <a:pt x="1539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36"/>
            <p:cNvSpPr/>
            <p:nvPr/>
          </p:nvSpPr>
          <p:spPr>
            <a:xfrm>
              <a:off x="7318150" y="3342000"/>
              <a:ext cx="81225" cy="37725"/>
            </a:xfrm>
            <a:custGeom>
              <a:avLst/>
              <a:gdLst/>
              <a:ahLst/>
              <a:cxnLst/>
              <a:rect l="l" t="t" r="r" b="b"/>
              <a:pathLst>
                <a:path w="3249" h="1509" extrusionOk="0">
                  <a:moveTo>
                    <a:pt x="503" y="0"/>
                  </a:moveTo>
                  <a:lnTo>
                    <a:pt x="0" y="1200"/>
                  </a:lnTo>
                  <a:lnTo>
                    <a:pt x="1430" y="1508"/>
                  </a:lnTo>
                  <a:lnTo>
                    <a:pt x="3248" y="1508"/>
                  </a:lnTo>
                  <a:lnTo>
                    <a:pt x="2707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36"/>
            <p:cNvSpPr/>
            <p:nvPr/>
          </p:nvSpPr>
          <p:spPr>
            <a:xfrm>
              <a:off x="7399350" y="3329250"/>
              <a:ext cx="78375" cy="72750"/>
            </a:xfrm>
            <a:custGeom>
              <a:avLst/>
              <a:gdLst/>
              <a:ahLst/>
              <a:cxnLst/>
              <a:rect l="l" t="t" r="r" b="b"/>
              <a:pathLst>
                <a:path w="3135" h="2910" extrusionOk="0">
                  <a:moveTo>
                    <a:pt x="1432" y="1"/>
                  </a:moveTo>
                  <a:lnTo>
                    <a:pt x="0" y="240"/>
                  </a:lnTo>
                  <a:lnTo>
                    <a:pt x="427" y="1632"/>
                  </a:lnTo>
                  <a:lnTo>
                    <a:pt x="1896" y="2909"/>
                  </a:lnTo>
                  <a:lnTo>
                    <a:pt x="3134" y="1670"/>
                  </a:lnTo>
                  <a:lnTo>
                    <a:pt x="2942" y="819"/>
                  </a:lnTo>
                  <a:lnTo>
                    <a:pt x="1432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6"/>
            <p:cNvSpPr/>
            <p:nvPr/>
          </p:nvSpPr>
          <p:spPr>
            <a:xfrm>
              <a:off x="7385825" y="3286875"/>
              <a:ext cx="41625" cy="29975"/>
            </a:xfrm>
            <a:custGeom>
              <a:avLst/>
              <a:gdLst/>
              <a:ahLst/>
              <a:cxnLst/>
              <a:rect l="l" t="t" r="r" b="b"/>
              <a:pathLst>
                <a:path w="1665" h="1199" extrusionOk="0">
                  <a:moveTo>
                    <a:pt x="541" y="0"/>
                  </a:moveTo>
                  <a:lnTo>
                    <a:pt x="0" y="508"/>
                  </a:lnTo>
                  <a:lnTo>
                    <a:pt x="541" y="1198"/>
                  </a:lnTo>
                  <a:lnTo>
                    <a:pt x="1664" y="1198"/>
                  </a:lnTo>
                  <a:lnTo>
                    <a:pt x="1664" y="508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6"/>
            <p:cNvSpPr/>
            <p:nvPr/>
          </p:nvSpPr>
          <p:spPr>
            <a:xfrm>
              <a:off x="7438525" y="3294575"/>
              <a:ext cx="43100" cy="47450"/>
            </a:xfrm>
            <a:custGeom>
              <a:avLst/>
              <a:gdLst/>
              <a:ahLst/>
              <a:cxnLst/>
              <a:rect l="l" t="t" r="r" b="b"/>
              <a:pathLst>
                <a:path w="1724" h="1898" extrusionOk="0">
                  <a:moveTo>
                    <a:pt x="0" y="1"/>
                  </a:moveTo>
                  <a:lnTo>
                    <a:pt x="0" y="890"/>
                  </a:lnTo>
                  <a:lnTo>
                    <a:pt x="1723" y="1897"/>
                  </a:lnTo>
                  <a:lnTo>
                    <a:pt x="1567" y="715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6"/>
            <p:cNvSpPr/>
            <p:nvPr/>
          </p:nvSpPr>
          <p:spPr>
            <a:xfrm>
              <a:off x="7385825" y="3258800"/>
              <a:ext cx="57100" cy="23250"/>
            </a:xfrm>
            <a:custGeom>
              <a:avLst/>
              <a:gdLst/>
              <a:ahLst/>
              <a:cxnLst/>
              <a:rect l="l" t="t" r="r" b="b"/>
              <a:pathLst>
                <a:path w="2284" h="930" extrusionOk="0">
                  <a:moveTo>
                    <a:pt x="0" y="0"/>
                  </a:moveTo>
                  <a:lnTo>
                    <a:pt x="195" y="619"/>
                  </a:lnTo>
                  <a:lnTo>
                    <a:pt x="832" y="929"/>
                  </a:lnTo>
                  <a:lnTo>
                    <a:pt x="2283" y="929"/>
                  </a:lnTo>
                  <a:lnTo>
                    <a:pt x="1664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6"/>
            <p:cNvSpPr/>
            <p:nvPr/>
          </p:nvSpPr>
          <p:spPr>
            <a:xfrm>
              <a:off x="7371600" y="3225900"/>
              <a:ext cx="42750" cy="27100"/>
            </a:xfrm>
            <a:custGeom>
              <a:avLst/>
              <a:gdLst/>
              <a:ahLst/>
              <a:cxnLst/>
              <a:rect l="l" t="t" r="r" b="b"/>
              <a:pathLst>
                <a:path w="1710" h="1084" extrusionOk="0">
                  <a:moveTo>
                    <a:pt x="221" y="1"/>
                  </a:moveTo>
                  <a:lnTo>
                    <a:pt x="1" y="427"/>
                  </a:lnTo>
                  <a:lnTo>
                    <a:pt x="221" y="892"/>
                  </a:lnTo>
                  <a:lnTo>
                    <a:pt x="1710" y="1084"/>
                  </a:lnTo>
                  <a:lnTo>
                    <a:pt x="1401" y="349"/>
                  </a:lnTo>
                  <a:lnTo>
                    <a:pt x="22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6"/>
            <p:cNvSpPr/>
            <p:nvPr/>
          </p:nvSpPr>
          <p:spPr>
            <a:xfrm>
              <a:off x="7442900" y="3266550"/>
              <a:ext cx="53175" cy="35350"/>
            </a:xfrm>
            <a:custGeom>
              <a:avLst/>
              <a:gdLst/>
              <a:ahLst/>
              <a:cxnLst/>
              <a:rect l="l" t="t" r="r" b="b"/>
              <a:pathLst>
                <a:path w="2127" h="1414" extrusionOk="0">
                  <a:moveTo>
                    <a:pt x="0" y="0"/>
                  </a:moveTo>
                  <a:lnTo>
                    <a:pt x="503" y="813"/>
                  </a:lnTo>
                  <a:lnTo>
                    <a:pt x="1548" y="1413"/>
                  </a:lnTo>
                  <a:lnTo>
                    <a:pt x="2127" y="1413"/>
                  </a:lnTo>
                  <a:lnTo>
                    <a:pt x="1780" y="619"/>
                  </a:lnTo>
                  <a:lnTo>
                    <a:pt x="1064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6"/>
            <p:cNvSpPr/>
            <p:nvPr/>
          </p:nvSpPr>
          <p:spPr>
            <a:xfrm>
              <a:off x="7420625" y="3241425"/>
              <a:ext cx="39450" cy="17400"/>
            </a:xfrm>
            <a:custGeom>
              <a:avLst/>
              <a:gdLst/>
              <a:ahLst/>
              <a:cxnLst/>
              <a:rect l="l" t="t" r="r" b="b"/>
              <a:pathLst>
                <a:path w="1578" h="696" extrusionOk="0">
                  <a:moveTo>
                    <a:pt x="0" y="0"/>
                  </a:moveTo>
                  <a:lnTo>
                    <a:pt x="716" y="695"/>
                  </a:lnTo>
                  <a:lnTo>
                    <a:pt x="1578" y="695"/>
                  </a:lnTo>
                  <a:lnTo>
                    <a:pt x="1123" y="347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6"/>
            <p:cNvSpPr/>
            <p:nvPr/>
          </p:nvSpPr>
          <p:spPr>
            <a:xfrm>
              <a:off x="7469500" y="3250075"/>
              <a:ext cx="37550" cy="20350"/>
            </a:xfrm>
            <a:custGeom>
              <a:avLst/>
              <a:gdLst/>
              <a:ahLst/>
              <a:cxnLst/>
              <a:rect l="l" t="t" r="r" b="b"/>
              <a:pathLst>
                <a:path w="1502" h="814" extrusionOk="0">
                  <a:moveTo>
                    <a:pt x="0" y="1"/>
                  </a:moveTo>
                  <a:lnTo>
                    <a:pt x="0" y="349"/>
                  </a:lnTo>
                  <a:lnTo>
                    <a:pt x="600" y="814"/>
                  </a:lnTo>
                  <a:lnTo>
                    <a:pt x="1501" y="814"/>
                  </a:lnTo>
                  <a:lnTo>
                    <a:pt x="1063" y="2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6"/>
            <p:cNvSpPr/>
            <p:nvPr/>
          </p:nvSpPr>
          <p:spPr>
            <a:xfrm>
              <a:off x="7488250" y="3352300"/>
              <a:ext cx="38825" cy="49700"/>
            </a:xfrm>
            <a:custGeom>
              <a:avLst/>
              <a:gdLst/>
              <a:ahLst/>
              <a:cxnLst/>
              <a:rect l="l" t="t" r="r" b="b"/>
              <a:pathLst>
                <a:path w="1553" h="1988" extrusionOk="0">
                  <a:moveTo>
                    <a:pt x="1" y="1"/>
                  </a:moveTo>
                  <a:lnTo>
                    <a:pt x="1" y="1264"/>
                  </a:lnTo>
                  <a:lnTo>
                    <a:pt x="1088" y="1987"/>
                  </a:lnTo>
                  <a:lnTo>
                    <a:pt x="1552" y="1987"/>
                  </a:lnTo>
                  <a:lnTo>
                    <a:pt x="1552" y="233"/>
                  </a:lnTo>
                  <a:lnTo>
                    <a:pt x="1088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6"/>
            <p:cNvSpPr/>
            <p:nvPr/>
          </p:nvSpPr>
          <p:spPr>
            <a:xfrm>
              <a:off x="7536050" y="3357450"/>
              <a:ext cx="36900" cy="68375"/>
            </a:xfrm>
            <a:custGeom>
              <a:avLst/>
              <a:gdLst/>
              <a:ahLst/>
              <a:cxnLst/>
              <a:rect l="l" t="t" r="r" b="b"/>
              <a:pathLst>
                <a:path w="1476" h="2735" extrusionOk="0">
                  <a:moveTo>
                    <a:pt x="129" y="1"/>
                  </a:moveTo>
                  <a:lnTo>
                    <a:pt x="1" y="439"/>
                  </a:lnTo>
                  <a:lnTo>
                    <a:pt x="1" y="1961"/>
                  </a:lnTo>
                  <a:lnTo>
                    <a:pt x="491" y="2734"/>
                  </a:lnTo>
                  <a:lnTo>
                    <a:pt x="1110" y="2580"/>
                  </a:lnTo>
                  <a:lnTo>
                    <a:pt x="1476" y="1781"/>
                  </a:lnTo>
                  <a:lnTo>
                    <a:pt x="1316" y="136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6"/>
            <p:cNvSpPr/>
            <p:nvPr/>
          </p:nvSpPr>
          <p:spPr>
            <a:xfrm>
              <a:off x="7488250" y="3312450"/>
              <a:ext cx="38825" cy="29575"/>
            </a:xfrm>
            <a:custGeom>
              <a:avLst/>
              <a:gdLst/>
              <a:ahLst/>
              <a:cxnLst/>
              <a:rect l="l" t="t" r="r" b="b"/>
              <a:pathLst>
                <a:path w="1553" h="1183" extrusionOk="0">
                  <a:moveTo>
                    <a:pt x="1" y="0"/>
                  </a:moveTo>
                  <a:lnTo>
                    <a:pt x="1" y="508"/>
                  </a:lnTo>
                  <a:lnTo>
                    <a:pt x="313" y="1182"/>
                  </a:lnTo>
                  <a:lnTo>
                    <a:pt x="1552" y="1078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6"/>
            <p:cNvSpPr/>
            <p:nvPr/>
          </p:nvSpPr>
          <p:spPr>
            <a:xfrm>
              <a:off x="7516725" y="3309100"/>
              <a:ext cx="48400" cy="43225"/>
            </a:xfrm>
            <a:custGeom>
              <a:avLst/>
              <a:gdLst/>
              <a:ahLst/>
              <a:cxnLst/>
              <a:rect l="l" t="t" r="r" b="b"/>
              <a:pathLst>
                <a:path w="1936" h="1729" extrusionOk="0">
                  <a:moveTo>
                    <a:pt x="1" y="1"/>
                  </a:moveTo>
                  <a:lnTo>
                    <a:pt x="1212" y="1729"/>
                  </a:lnTo>
                  <a:lnTo>
                    <a:pt x="1935" y="152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6"/>
            <p:cNvSpPr/>
            <p:nvPr/>
          </p:nvSpPr>
          <p:spPr>
            <a:xfrm>
              <a:off x="7496050" y="3282025"/>
              <a:ext cx="40675" cy="21200"/>
            </a:xfrm>
            <a:custGeom>
              <a:avLst/>
              <a:gdLst/>
              <a:ahLst/>
              <a:cxnLst/>
              <a:rect l="l" t="t" r="r" b="b"/>
              <a:pathLst>
                <a:path w="1627" h="848" extrusionOk="0">
                  <a:moveTo>
                    <a:pt x="1" y="0"/>
                  </a:moveTo>
                  <a:lnTo>
                    <a:pt x="439" y="792"/>
                  </a:lnTo>
                  <a:cubicBezTo>
                    <a:pt x="439" y="792"/>
                    <a:pt x="990" y="847"/>
                    <a:pt x="1334" y="847"/>
                  </a:cubicBezTo>
                  <a:cubicBezTo>
                    <a:pt x="1506" y="847"/>
                    <a:pt x="1627" y="833"/>
                    <a:pt x="1601" y="792"/>
                  </a:cubicBezTo>
                  <a:cubicBezTo>
                    <a:pt x="1523" y="671"/>
                    <a:pt x="1240" y="0"/>
                    <a:pt x="124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6"/>
            <p:cNvSpPr/>
            <p:nvPr/>
          </p:nvSpPr>
          <p:spPr>
            <a:xfrm>
              <a:off x="7507025" y="3258800"/>
              <a:ext cx="29700" cy="15475"/>
            </a:xfrm>
            <a:custGeom>
              <a:avLst/>
              <a:gdLst/>
              <a:ahLst/>
              <a:cxnLst/>
              <a:rect l="l" t="t" r="r" b="b"/>
              <a:pathLst>
                <a:path w="1188" h="619" extrusionOk="0">
                  <a:moveTo>
                    <a:pt x="0" y="0"/>
                  </a:moveTo>
                  <a:lnTo>
                    <a:pt x="389" y="619"/>
                  </a:lnTo>
                  <a:lnTo>
                    <a:pt x="1165" y="619"/>
                  </a:lnTo>
                  <a:cubicBezTo>
                    <a:pt x="1188" y="619"/>
                    <a:pt x="1162" y="180"/>
                    <a:pt x="1162" y="1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6"/>
            <p:cNvSpPr/>
            <p:nvPr/>
          </p:nvSpPr>
          <p:spPr>
            <a:xfrm>
              <a:off x="7544425" y="3258800"/>
              <a:ext cx="38725" cy="23250"/>
            </a:xfrm>
            <a:custGeom>
              <a:avLst/>
              <a:gdLst/>
              <a:ahLst/>
              <a:cxnLst/>
              <a:rect l="l" t="t" r="r" b="b"/>
              <a:pathLst>
                <a:path w="1549" h="930" extrusionOk="0">
                  <a:moveTo>
                    <a:pt x="0" y="0"/>
                  </a:moveTo>
                  <a:lnTo>
                    <a:pt x="0" y="619"/>
                  </a:lnTo>
                  <a:lnTo>
                    <a:pt x="723" y="929"/>
                  </a:lnTo>
                  <a:lnTo>
                    <a:pt x="1548" y="619"/>
                  </a:lnTo>
                  <a:lnTo>
                    <a:pt x="1548" y="310"/>
                  </a:lnTo>
                  <a:lnTo>
                    <a:pt x="1141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6"/>
            <p:cNvSpPr/>
            <p:nvPr/>
          </p:nvSpPr>
          <p:spPr>
            <a:xfrm>
              <a:off x="7536350" y="3282025"/>
              <a:ext cx="46800" cy="27100"/>
            </a:xfrm>
            <a:custGeom>
              <a:avLst/>
              <a:gdLst/>
              <a:ahLst/>
              <a:cxnLst/>
              <a:rect l="l" t="t" r="r" b="b"/>
              <a:pathLst>
                <a:path w="1872" h="1084" extrusionOk="0">
                  <a:moveTo>
                    <a:pt x="1" y="0"/>
                  </a:moveTo>
                  <a:lnTo>
                    <a:pt x="323" y="848"/>
                  </a:lnTo>
                  <a:lnTo>
                    <a:pt x="892" y="1084"/>
                  </a:lnTo>
                  <a:cubicBezTo>
                    <a:pt x="892" y="1084"/>
                    <a:pt x="1283" y="848"/>
                    <a:pt x="1460" y="848"/>
                  </a:cubicBezTo>
                  <a:cubicBezTo>
                    <a:pt x="1461" y="848"/>
                    <a:pt x="1463" y="848"/>
                    <a:pt x="1464" y="848"/>
                  </a:cubicBezTo>
                  <a:cubicBezTo>
                    <a:pt x="1465" y="848"/>
                    <a:pt x="1465" y="848"/>
                    <a:pt x="1466" y="848"/>
                  </a:cubicBezTo>
                  <a:cubicBezTo>
                    <a:pt x="1641" y="848"/>
                    <a:pt x="1871" y="423"/>
                    <a:pt x="1871" y="423"/>
                  </a:cubicBezTo>
                  <a:lnTo>
                    <a:pt x="1098" y="19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6"/>
            <p:cNvSpPr/>
            <p:nvPr/>
          </p:nvSpPr>
          <p:spPr>
            <a:xfrm>
              <a:off x="7586975" y="3274250"/>
              <a:ext cx="48375" cy="38225"/>
            </a:xfrm>
            <a:custGeom>
              <a:avLst/>
              <a:gdLst/>
              <a:ahLst/>
              <a:cxnLst/>
              <a:rect l="l" t="t" r="r" b="b"/>
              <a:pathLst>
                <a:path w="1935" h="1529" extrusionOk="0">
                  <a:moveTo>
                    <a:pt x="595" y="1"/>
                  </a:moveTo>
                  <a:lnTo>
                    <a:pt x="0" y="311"/>
                  </a:lnTo>
                  <a:lnTo>
                    <a:pt x="387" y="1159"/>
                  </a:lnTo>
                  <a:cubicBezTo>
                    <a:pt x="387" y="1159"/>
                    <a:pt x="1446" y="1507"/>
                    <a:pt x="1522" y="1528"/>
                  </a:cubicBezTo>
                  <a:cubicBezTo>
                    <a:pt x="1523" y="1528"/>
                    <a:pt x="1525" y="1528"/>
                    <a:pt x="1526" y="1528"/>
                  </a:cubicBezTo>
                  <a:cubicBezTo>
                    <a:pt x="1610" y="1528"/>
                    <a:pt x="1935" y="854"/>
                    <a:pt x="1935" y="854"/>
                  </a:cubicBezTo>
                  <a:lnTo>
                    <a:pt x="1600" y="131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6"/>
            <p:cNvSpPr/>
            <p:nvPr/>
          </p:nvSpPr>
          <p:spPr>
            <a:xfrm>
              <a:off x="6243050" y="2955775"/>
              <a:ext cx="56975" cy="21950"/>
            </a:xfrm>
            <a:custGeom>
              <a:avLst/>
              <a:gdLst/>
              <a:ahLst/>
              <a:cxnLst/>
              <a:rect l="l" t="t" r="r" b="b"/>
              <a:pathLst>
                <a:path w="2279" h="878" extrusionOk="0">
                  <a:moveTo>
                    <a:pt x="1" y="0"/>
                  </a:moveTo>
                  <a:lnTo>
                    <a:pt x="937" y="877"/>
                  </a:lnTo>
                  <a:lnTo>
                    <a:pt x="1918" y="515"/>
                  </a:lnTo>
                  <a:lnTo>
                    <a:pt x="2278" y="20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6"/>
            <p:cNvSpPr/>
            <p:nvPr/>
          </p:nvSpPr>
          <p:spPr>
            <a:xfrm>
              <a:off x="6279375" y="2977700"/>
              <a:ext cx="49025" cy="29650"/>
            </a:xfrm>
            <a:custGeom>
              <a:avLst/>
              <a:gdLst/>
              <a:ahLst/>
              <a:cxnLst/>
              <a:rect l="l" t="t" r="r" b="b"/>
              <a:pathLst>
                <a:path w="1961" h="1186" extrusionOk="0">
                  <a:moveTo>
                    <a:pt x="825" y="0"/>
                  </a:moveTo>
                  <a:lnTo>
                    <a:pt x="207" y="413"/>
                  </a:lnTo>
                  <a:cubicBezTo>
                    <a:pt x="207" y="413"/>
                    <a:pt x="0" y="1186"/>
                    <a:pt x="207" y="1186"/>
                  </a:cubicBezTo>
                  <a:lnTo>
                    <a:pt x="1496" y="1186"/>
                  </a:lnTo>
                  <a:lnTo>
                    <a:pt x="1961" y="74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6"/>
            <p:cNvSpPr/>
            <p:nvPr/>
          </p:nvSpPr>
          <p:spPr>
            <a:xfrm>
              <a:off x="6228150" y="2977700"/>
              <a:ext cx="45875" cy="29650"/>
            </a:xfrm>
            <a:custGeom>
              <a:avLst/>
              <a:gdLst/>
              <a:ahLst/>
              <a:cxnLst/>
              <a:rect l="l" t="t" r="r" b="b"/>
              <a:pathLst>
                <a:path w="1835" h="1186" extrusionOk="0">
                  <a:moveTo>
                    <a:pt x="1" y="0"/>
                  </a:moveTo>
                  <a:lnTo>
                    <a:pt x="1" y="1186"/>
                  </a:lnTo>
                  <a:lnTo>
                    <a:pt x="1224" y="1186"/>
                  </a:lnTo>
                  <a:cubicBezTo>
                    <a:pt x="1224" y="1186"/>
                    <a:pt x="1834" y="1134"/>
                    <a:pt x="1736" y="928"/>
                  </a:cubicBezTo>
                  <a:cubicBezTo>
                    <a:pt x="1637" y="721"/>
                    <a:pt x="1224" y="257"/>
                    <a:pt x="1224" y="25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6"/>
            <p:cNvSpPr/>
            <p:nvPr/>
          </p:nvSpPr>
          <p:spPr>
            <a:xfrm>
              <a:off x="6243050" y="3013800"/>
              <a:ext cx="39200" cy="29650"/>
            </a:xfrm>
            <a:custGeom>
              <a:avLst/>
              <a:gdLst/>
              <a:ahLst/>
              <a:cxnLst/>
              <a:rect l="l" t="t" r="r" b="b"/>
              <a:pathLst>
                <a:path w="1568" h="1186" extrusionOk="0">
                  <a:moveTo>
                    <a:pt x="1568" y="0"/>
                  </a:moveTo>
                  <a:lnTo>
                    <a:pt x="1" y="631"/>
                  </a:lnTo>
                  <a:lnTo>
                    <a:pt x="1140" y="1186"/>
                  </a:lnTo>
                  <a:lnTo>
                    <a:pt x="1568" y="631"/>
                  </a:lnTo>
                  <a:lnTo>
                    <a:pt x="1568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6"/>
            <p:cNvSpPr/>
            <p:nvPr/>
          </p:nvSpPr>
          <p:spPr>
            <a:xfrm>
              <a:off x="6300000" y="3028600"/>
              <a:ext cx="76125" cy="52550"/>
            </a:xfrm>
            <a:custGeom>
              <a:avLst/>
              <a:gdLst/>
              <a:ahLst/>
              <a:cxnLst/>
              <a:rect l="l" t="t" r="r" b="b"/>
              <a:pathLst>
                <a:path w="3045" h="2102" extrusionOk="0">
                  <a:moveTo>
                    <a:pt x="0" y="1"/>
                  </a:moveTo>
                  <a:lnTo>
                    <a:pt x="465" y="956"/>
                  </a:lnTo>
                  <a:lnTo>
                    <a:pt x="1342" y="1575"/>
                  </a:lnTo>
                  <a:cubicBezTo>
                    <a:pt x="1342" y="1575"/>
                    <a:pt x="1913" y="2101"/>
                    <a:pt x="2163" y="2101"/>
                  </a:cubicBezTo>
                  <a:cubicBezTo>
                    <a:pt x="2184" y="2101"/>
                    <a:pt x="2203" y="2098"/>
                    <a:pt x="2219" y="2089"/>
                  </a:cubicBezTo>
                  <a:cubicBezTo>
                    <a:pt x="2425" y="1987"/>
                    <a:pt x="3044" y="1575"/>
                    <a:pt x="3044" y="1575"/>
                  </a:cubicBezTo>
                  <a:lnTo>
                    <a:pt x="2115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6"/>
            <p:cNvSpPr/>
            <p:nvPr/>
          </p:nvSpPr>
          <p:spPr>
            <a:xfrm>
              <a:off x="6386400" y="3074400"/>
              <a:ext cx="40025" cy="40000"/>
            </a:xfrm>
            <a:custGeom>
              <a:avLst/>
              <a:gdLst/>
              <a:ahLst/>
              <a:cxnLst/>
              <a:rect l="l" t="t" r="r" b="b"/>
              <a:pathLst>
                <a:path w="1601" h="1600" extrusionOk="0">
                  <a:moveTo>
                    <a:pt x="259" y="1"/>
                  </a:moveTo>
                  <a:cubicBezTo>
                    <a:pt x="207" y="207"/>
                    <a:pt x="1" y="720"/>
                    <a:pt x="1" y="720"/>
                  </a:cubicBezTo>
                  <a:lnTo>
                    <a:pt x="671" y="1599"/>
                  </a:lnTo>
                  <a:lnTo>
                    <a:pt x="1600" y="1599"/>
                  </a:lnTo>
                  <a:lnTo>
                    <a:pt x="1600" y="845"/>
                  </a:lnTo>
                  <a:lnTo>
                    <a:pt x="259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36"/>
            <p:cNvSpPr/>
            <p:nvPr/>
          </p:nvSpPr>
          <p:spPr>
            <a:xfrm>
              <a:off x="6440575" y="3074400"/>
              <a:ext cx="51575" cy="56775"/>
            </a:xfrm>
            <a:custGeom>
              <a:avLst/>
              <a:gdLst/>
              <a:ahLst/>
              <a:cxnLst/>
              <a:rect l="l" t="t" r="r" b="b"/>
              <a:pathLst>
                <a:path w="2063" h="2271" extrusionOk="0">
                  <a:moveTo>
                    <a:pt x="671" y="1"/>
                  </a:moveTo>
                  <a:lnTo>
                    <a:pt x="0" y="270"/>
                  </a:lnTo>
                  <a:lnTo>
                    <a:pt x="0" y="1805"/>
                  </a:lnTo>
                  <a:lnTo>
                    <a:pt x="773" y="2239"/>
                  </a:lnTo>
                  <a:cubicBezTo>
                    <a:pt x="773" y="2239"/>
                    <a:pt x="1048" y="2271"/>
                    <a:pt x="1278" y="2271"/>
                  </a:cubicBezTo>
                  <a:cubicBezTo>
                    <a:pt x="1393" y="2271"/>
                    <a:pt x="1496" y="2263"/>
                    <a:pt x="1548" y="2239"/>
                  </a:cubicBezTo>
                  <a:cubicBezTo>
                    <a:pt x="1702" y="2166"/>
                    <a:pt x="2063" y="1271"/>
                    <a:pt x="2063" y="1271"/>
                  </a:cubicBezTo>
                  <a:lnTo>
                    <a:pt x="1598" y="270"/>
                  </a:lnTo>
                  <a:lnTo>
                    <a:pt x="67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36"/>
            <p:cNvSpPr/>
            <p:nvPr/>
          </p:nvSpPr>
          <p:spPr>
            <a:xfrm>
              <a:off x="6376100" y="3028600"/>
              <a:ext cx="64500" cy="45825"/>
            </a:xfrm>
            <a:custGeom>
              <a:avLst/>
              <a:gdLst/>
              <a:ahLst/>
              <a:cxnLst/>
              <a:rect l="l" t="t" r="r" b="b"/>
              <a:pathLst>
                <a:path w="2580" h="1833" extrusionOk="0">
                  <a:moveTo>
                    <a:pt x="929" y="1"/>
                  </a:moveTo>
                  <a:lnTo>
                    <a:pt x="0" y="39"/>
                  </a:lnTo>
                  <a:lnTo>
                    <a:pt x="773" y="1377"/>
                  </a:lnTo>
                  <a:lnTo>
                    <a:pt x="2012" y="1833"/>
                  </a:lnTo>
                  <a:lnTo>
                    <a:pt x="2579" y="1377"/>
                  </a:lnTo>
                  <a:lnTo>
                    <a:pt x="929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6"/>
            <p:cNvSpPr/>
            <p:nvPr/>
          </p:nvSpPr>
          <p:spPr>
            <a:xfrm>
              <a:off x="6333525" y="2975700"/>
              <a:ext cx="72875" cy="38925"/>
            </a:xfrm>
            <a:custGeom>
              <a:avLst/>
              <a:gdLst/>
              <a:ahLst/>
              <a:cxnLst/>
              <a:rect l="l" t="t" r="r" b="b"/>
              <a:pathLst>
                <a:path w="2915" h="1557" extrusionOk="0">
                  <a:moveTo>
                    <a:pt x="465" y="1"/>
                  </a:moveTo>
                  <a:cubicBezTo>
                    <a:pt x="286" y="1"/>
                    <a:pt x="127" y="24"/>
                    <a:pt x="1" y="80"/>
                  </a:cubicBezTo>
                  <a:lnTo>
                    <a:pt x="517" y="1266"/>
                  </a:lnTo>
                  <a:cubicBezTo>
                    <a:pt x="517" y="1266"/>
                    <a:pt x="826" y="1420"/>
                    <a:pt x="1187" y="1524"/>
                  </a:cubicBezTo>
                  <a:cubicBezTo>
                    <a:pt x="1266" y="1546"/>
                    <a:pt x="1332" y="1556"/>
                    <a:pt x="1393" y="1556"/>
                  </a:cubicBezTo>
                  <a:cubicBezTo>
                    <a:pt x="1611" y="1556"/>
                    <a:pt x="1752" y="1427"/>
                    <a:pt x="2116" y="1266"/>
                  </a:cubicBezTo>
                  <a:cubicBezTo>
                    <a:pt x="2580" y="1060"/>
                    <a:pt x="2915" y="673"/>
                    <a:pt x="2915" y="673"/>
                  </a:cubicBezTo>
                  <a:cubicBezTo>
                    <a:pt x="2915" y="673"/>
                    <a:pt x="1416" y="1"/>
                    <a:pt x="465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6"/>
            <p:cNvSpPr/>
            <p:nvPr/>
          </p:nvSpPr>
          <p:spPr>
            <a:xfrm>
              <a:off x="6417350" y="2994300"/>
              <a:ext cx="103200" cy="61150"/>
            </a:xfrm>
            <a:custGeom>
              <a:avLst/>
              <a:gdLst/>
              <a:ahLst/>
              <a:cxnLst/>
              <a:rect l="l" t="t" r="r" b="b"/>
              <a:pathLst>
                <a:path w="4128" h="2446" extrusionOk="0">
                  <a:moveTo>
                    <a:pt x="929" y="0"/>
                  </a:moveTo>
                  <a:cubicBezTo>
                    <a:pt x="929" y="0"/>
                    <a:pt x="0" y="316"/>
                    <a:pt x="52" y="780"/>
                  </a:cubicBezTo>
                  <a:cubicBezTo>
                    <a:pt x="104" y="1245"/>
                    <a:pt x="361" y="1219"/>
                    <a:pt x="361" y="1413"/>
                  </a:cubicBezTo>
                  <a:cubicBezTo>
                    <a:pt x="361" y="1605"/>
                    <a:pt x="1702" y="2262"/>
                    <a:pt x="1961" y="2423"/>
                  </a:cubicBezTo>
                  <a:cubicBezTo>
                    <a:pt x="1985" y="2439"/>
                    <a:pt x="2012" y="2446"/>
                    <a:pt x="2041" y="2446"/>
                  </a:cubicBezTo>
                  <a:cubicBezTo>
                    <a:pt x="2323" y="2446"/>
                    <a:pt x="2805" y="1802"/>
                    <a:pt x="2992" y="1709"/>
                  </a:cubicBezTo>
                  <a:cubicBezTo>
                    <a:pt x="3198" y="1605"/>
                    <a:pt x="4127" y="780"/>
                    <a:pt x="4127" y="780"/>
                  </a:cubicBezTo>
                  <a:lnTo>
                    <a:pt x="929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6"/>
            <p:cNvSpPr/>
            <p:nvPr/>
          </p:nvSpPr>
          <p:spPr>
            <a:xfrm>
              <a:off x="6496025" y="3024850"/>
              <a:ext cx="101900" cy="96850"/>
            </a:xfrm>
            <a:custGeom>
              <a:avLst/>
              <a:gdLst/>
              <a:ahLst/>
              <a:cxnLst/>
              <a:rect l="l" t="t" r="r" b="b"/>
              <a:pathLst>
                <a:path w="4076" h="3874" extrusionOk="0">
                  <a:moveTo>
                    <a:pt x="1497" y="0"/>
                  </a:moveTo>
                  <a:cubicBezTo>
                    <a:pt x="1497" y="0"/>
                    <a:pt x="1" y="929"/>
                    <a:pt x="1" y="1224"/>
                  </a:cubicBezTo>
                  <a:lnTo>
                    <a:pt x="1" y="2252"/>
                  </a:lnTo>
                  <a:cubicBezTo>
                    <a:pt x="1" y="2252"/>
                    <a:pt x="1765" y="3873"/>
                    <a:pt x="2683" y="3873"/>
                  </a:cubicBezTo>
                  <a:cubicBezTo>
                    <a:pt x="2757" y="3873"/>
                    <a:pt x="2826" y="3863"/>
                    <a:pt x="2889" y="3839"/>
                  </a:cubicBezTo>
                  <a:cubicBezTo>
                    <a:pt x="3714" y="3529"/>
                    <a:pt x="3972" y="3635"/>
                    <a:pt x="4024" y="3118"/>
                  </a:cubicBezTo>
                  <a:cubicBezTo>
                    <a:pt x="4076" y="2602"/>
                    <a:pt x="4024" y="900"/>
                    <a:pt x="4024" y="900"/>
                  </a:cubicBezTo>
                  <a:lnTo>
                    <a:pt x="1497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6"/>
            <p:cNvSpPr/>
            <p:nvPr/>
          </p:nvSpPr>
          <p:spPr>
            <a:xfrm>
              <a:off x="6503750" y="3114375"/>
              <a:ext cx="51625" cy="51800"/>
            </a:xfrm>
            <a:custGeom>
              <a:avLst/>
              <a:gdLst/>
              <a:ahLst/>
              <a:cxnLst/>
              <a:rect l="l" t="t" r="r" b="b"/>
              <a:pathLst>
                <a:path w="2065" h="2072" extrusionOk="0">
                  <a:moveTo>
                    <a:pt x="311" y="0"/>
                  </a:moveTo>
                  <a:lnTo>
                    <a:pt x="0" y="1342"/>
                  </a:lnTo>
                  <a:cubicBezTo>
                    <a:pt x="0" y="1342"/>
                    <a:pt x="1177" y="2071"/>
                    <a:pt x="1340" y="2071"/>
                  </a:cubicBezTo>
                  <a:cubicBezTo>
                    <a:pt x="1340" y="2071"/>
                    <a:pt x="1341" y="2071"/>
                    <a:pt x="1342" y="2071"/>
                  </a:cubicBezTo>
                  <a:cubicBezTo>
                    <a:pt x="1496" y="2064"/>
                    <a:pt x="1961" y="2064"/>
                    <a:pt x="2013" y="1446"/>
                  </a:cubicBezTo>
                  <a:cubicBezTo>
                    <a:pt x="2065" y="825"/>
                    <a:pt x="311" y="0"/>
                    <a:pt x="31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6"/>
            <p:cNvSpPr/>
            <p:nvPr/>
          </p:nvSpPr>
          <p:spPr>
            <a:xfrm>
              <a:off x="6561775" y="3131175"/>
              <a:ext cx="61950" cy="60050"/>
            </a:xfrm>
            <a:custGeom>
              <a:avLst/>
              <a:gdLst/>
              <a:ahLst/>
              <a:cxnLst/>
              <a:rect l="l" t="t" r="r" b="b"/>
              <a:pathLst>
                <a:path w="2478" h="2402" extrusionOk="0">
                  <a:moveTo>
                    <a:pt x="877" y="1"/>
                  </a:moveTo>
                  <a:cubicBezTo>
                    <a:pt x="877" y="205"/>
                    <a:pt x="0" y="1200"/>
                    <a:pt x="52" y="1399"/>
                  </a:cubicBezTo>
                  <a:cubicBezTo>
                    <a:pt x="104" y="1599"/>
                    <a:pt x="1416" y="2401"/>
                    <a:pt x="1416" y="2401"/>
                  </a:cubicBezTo>
                  <a:lnTo>
                    <a:pt x="2373" y="1675"/>
                  </a:lnTo>
                  <a:cubicBezTo>
                    <a:pt x="2373" y="1675"/>
                    <a:pt x="2477" y="980"/>
                    <a:pt x="2373" y="774"/>
                  </a:cubicBezTo>
                  <a:cubicBezTo>
                    <a:pt x="2271" y="566"/>
                    <a:pt x="877" y="1"/>
                    <a:pt x="877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6"/>
            <p:cNvSpPr/>
            <p:nvPr/>
          </p:nvSpPr>
          <p:spPr>
            <a:xfrm>
              <a:off x="6597175" y="3102800"/>
              <a:ext cx="71650" cy="38950"/>
            </a:xfrm>
            <a:custGeom>
              <a:avLst/>
              <a:gdLst/>
              <a:ahLst/>
              <a:cxnLst/>
              <a:rect l="l" t="t" r="r" b="b"/>
              <a:pathLst>
                <a:path w="2866" h="1558" extrusionOk="0">
                  <a:moveTo>
                    <a:pt x="1004" y="0"/>
                  </a:moveTo>
                  <a:lnTo>
                    <a:pt x="0" y="756"/>
                  </a:lnTo>
                  <a:cubicBezTo>
                    <a:pt x="0" y="756"/>
                    <a:pt x="1869" y="1399"/>
                    <a:pt x="1826" y="1500"/>
                  </a:cubicBezTo>
                  <a:cubicBezTo>
                    <a:pt x="1808" y="1542"/>
                    <a:pt x="1941" y="1558"/>
                    <a:pt x="2110" y="1558"/>
                  </a:cubicBezTo>
                  <a:cubicBezTo>
                    <a:pt x="2335" y="1558"/>
                    <a:pt x="2623" y="1530"/>
                    <a:pt x="2711" y="1500"/>
                  </a:cubicBezTo>
                  <a:cubicBezTo>
                    <a:pt x="2866" y="1444"/>
                    <a:pt x="2763" y="1198"/>
                    <a:pt x="2711" y="779"/>
                  </a:cubicBezTo>
                  <a:cubicBezTo>
                    <a:pt x="2659" y="361"/>
                    <a:pt x="1004" y="0"/>
                    <a:pt x="1004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6"/>
            <p:cNvSpPr/>
            <p:nvPr/>
          </p:nvSpPr>
          <p:spPr>
            <a:xfrm>
              <a:off x="6613375" y="3032800"/>
              <a:ext cx="98050" cy="83000"/>
            </a:xfrm>
            <a:custGeom>
              <a:avLst/>
              <a:gdLst/>
              <a:ahLst/>
              <a:cxnLst/>
              <a:rect l="l" t="t" r="r" b="b"/>
              <a:pathLst>
                <a:path w="3922" h="3320" extrusionOk="0">
                  <a:moveTo>
                    <a:pt x="463" y="0"/>
                  </a:moveTo>
                  <a:cubicBezTo>
                    <a:pt x="216" y="0"/>
                    <a:pt x="1" y="95"/>
                    <a:pt x="1" y="426"/>
                  </a:cubicBezTo>
                  <a:lnTo>
                    <a:pt x="1" y="1934"/>
                  </a:lnTo>
                  <a:lnTo>
                    <a:pt x="1178" y="2509"/>
                  </a:lnTo>
                  <a:cubicBezTo>
                    <a:pt x="1178" y="2509"/>
                    <a:pt x="2560" y="3320"/>
                    <a:pt x="3049" y="3320"/>
                  </a:cubicBezTo>
                  <a:cubicBezTo>
                    <a:pt x="3120" y="3320"/>
                    <a:pt x="3172" y="3303"/>
                    <a:pt x="3199" y="3263"/>
                  </a:cubicBezTo>
                  <a:cubicBezTo>
                    <a:pt x="3405" y="2953"/>
                    <a:pt x="3921" y="994"/>
                    <a:pt x="3921" y="994"/>
                  </a:cubicBezTo>
                  <a:lnTo>
                    <a:pt x="2873" y="748"/>
                  </a:lnTo>
                  <a:lnTo>
                    <a:pt x="1392" y="1209"/>
                  </a:lnTo>
                  <a:lnTo>
                    <a:pt x="1178" y="169"/>
                  </a:lnTo>
                  <a:cubicBezTo>
                    <a:pt x="1178" y="169"/>
                    <a:pt x="792" y="0"/>
                    <a:pt x="463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6"/>
            <p:cNvSpPr/>
            <p:nvPr/>
          </p:nvSpPr>
          <p:spPr>
            <a:xfrm>
              <a:off x="6672700" y="3130025"/>
              <a:ext cx="74825" cy="61775"/>
            </a:xfrm>
            <a:custGeom>
              <a:avLst/>
              <a:gdLst/>
              <a:ahLst/>
              <a:cxnLst/>
              <a:rect l="l" t="t" r="r" b="b"/>
              <a:pathLst>
                <a:path w="2993" h="2471" extrusionOk="0">
                  <a:moveTo>
                    <a:pt x="1895" y="0"/>
                  </a:moveTo>
                  <a:cubicBezTo>
                    <a:pt x="1238" y="0"/>
                    <a:pt x="413" y="47"/>
                    <a:pt x="413" y="47"/>
                  </a:cubicBezTo>
                  <a:cubicBezTo>
                    <a:pt x="413" y="47"/>
                    <a:pt x="1" y="1194"/>
                    <a:pt x="207" y="1445"/>
                  </a:cubicBezTo>
                  <a:cubicBezTo>
                    <a:pt x="395" y="1673"/>
                    <a:pt x="1225" y="2471"/>
                    <a:pt x="1488" y="2471"/>
                  </a:cubicBezTo>
                  <a:cubicBezTo>
                    <a:pt x="1513" y="2471"/>
                    <a:pt x="1533" y="2463"/>
                    <a:pt x="1547" y="2447"/>
                  </a:cubicBezTo>
                  <a:cubicBezTo>
                    <a:pt x="1703" y="2263"/>
                    <a:pt x="2580" y="1778"/>
                    <a:pt x="2630" y="1248"/>
                  </a:cubicBezTo>
                  <a:cubicBezTo>
                    <a:pt x="2682" y="716"/>
                    <a:pt x="2992" y="152"/>
                    <a:pt x="2630" y="47"/>
                  </a:cubicBezTo>
                  <a:cubicBezTo>
                    <a:pt x="2510" y="12"/>
                    <a:pt x="2223" y="0"/>
                    <a:pt x="189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6"/>
            <p:cNvSpPr/>
            <p:nvPr/>
          </p:nvSpPr>
          <p:spPr>
            <a:xfrm>
              <a:off x="6642800" y="3160900"/>
              <a:ext cx="38950" cy="55375"/>
            </a:xfrm>
            <a:custGeom>
              <a:avLst/>
              <a:gdLst/>
              <a:ahLst/>
              <a:cxnLst/>
              <a:rect l="l" t="t" r="r" b="b"/>
              <a:pathLst>
                <a:path w="1558" h="2215" extrusionOk="0">
                  <a:moveTo>
                    <a:pt x="1" y="1"/>
                  </a:moveTo>
                  <a:lnTo>
                    <a:pt x="1" y="1633"/>
                  </a:lnTo>
                  <a:cubicBezTo>
                    <a:pt x="1" y="1633"/>
                    <a:pt x="689" y="2214"/>
                    <a:pt x="968" y="2214"/>
                  </a:cubicBezTo>
                  <a:cubicBezTo>
                    <a:pt x="1248" y="2214"/>
                    <a:pt x="1557" y="1108"/>
                    <a:pt x="1557" y="1108"/>
                  </a:cubicBezTo>
                  <a:lnTo>
                    <a:pt x="784" y="21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6"/>
            <p:cNvSpPr/>
            <p:nvPr/>
          </p:nvSpPr>
          <p:spPr>
            <a:xfrm>
              <a:off x="6703650" y="3067950"/>
              <a:ext cx="72250" cy="55300"/>
            </a:xfrm>
            <a:custGeom>
              <a:avLst/>
              <a:gdLst/>
              <a:ahLst/>
              <a:cxnLst/>
              <a:rect l="l" t="t" r="r" b="b"/>
              <a:pathLst>
                <a:path w="2890" h="2212" extrusionOk="0">
                  <a:moveTo>
                    <a:pt x="979" y="1"/>
                  </a:moveTo>
                  <a:cubicBezTo>
                    <a:pt x="979" y="1"/>
                    <a:pt x="0" y="1857"/>
                    <a:pt x="310" y="1857"/>
                  </a:cubicBezTo>
                  <a:cubicBezTo>
                    <a:pt x="562" y="1857"/>
                    <a:pt x="1183" y="2212"/>
                    <a:pt x="1448" y="2212"/>
                  </a:cubicBezTo>
                  <a:cubicBezTo>
                    <a:pt x="1508" y="2212"/>
                    <a:pt x="1550" y="2194"/>
                    <a:pt x="1565" y="2150"/>
                  </a:cubicBezTo>
                  <a:cubicBezTo>
                    <a:pt x="1650" y="1909"/>
                    <a:pt x="2889" y="592"/>
                    <a:pt x="2889" y="528"/>
                  </a:cubicBezTo>
                  <a:cubicBezTo>
                    <a:pt x="2889" y="463"/>
                    <a:pt x="2456" y="1"/>
                    <a:pt x="2456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6"/>
            <p:cNvSpPr/>
            <p:nvPr/>
          </p:nvSpPr>
          <p:spPr>
            <a:xfrm>
              <a:off x="6761650" y="3081125"/>
              <a:ext cx="78725" cy="99250"/>
            </a:xfrm>
            <a:custGeom>
              <a:avLst/>
              <a:gdLst/>
              <a:ahLst/>
              <a:cxnLst/>
              <a:rect l="l" t="t" r="r" b="b"/>
              <a:pathLst>
                <a:path w="3149" h="3970" extrusionOk="0">
                  <a:moveTo>
                    <a:pt x="1239" y="1"/>
                  </a:moveTo>
                  <a:cubicBezTo>
                    <a:pt x="1239" y="1"/>
                    <a:pt x="1" y="1399"/>
                    <a:pt x="1" y="1623"/>
                  </a:cubicBezTo>
                  <a:lnTo>
                    <a:pt x="1" y="3204"/>
                  </a:lnTo>
                  <a:cubicBezTo>
                    <a:pt x="1" y="3204"/>
                    <a:pt x="782" y="3970"/>
                    <a:pt x="1173" y="3970"/>
                  </a:cubicBezTo>
                  <a:cubicBezTo>
                    <a:pt x="1196" y="3970"/>
                    <a:pt x="1218" y="3967"/>
                    <a:pt x="1239" y="3961"/>
                  </a:cubicBezTo>
                  <a:cubicBezTo>
                    <a:pt x="1601" y="3857"/>
                    <a:pt x="3149" y="1599"/>
                    <a:pt x="3149" y="1387"/>
                  </a:cubicBezTo>
                  <a:cubicBezTo>
                    <a:pt x="3149" y="1176"/>
                    <a:pt x="2941" y="451"/>
                    <a:pt x="2941" y="451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6"/>
            <p:cNvSpPr/>
            <p:nvPr/>
          </p:nvSpPr>
          <p:spPr>
            <a:xfrm>
              <a:off x="6697175" y="3180350"/>
              <a:ext cx="83850" cy="61550"/>
            </a:xfrm>
            <a:custGeom>
              <a:avLst/>
              <a:gdLst/>
              <a:ahLst/>
              <a:cxnLst/>
              <a:rect l="l" t="t" r="r" b="b"/>
              <a:pathLst>
                <a:path w="3354" h="2462" extrusionOk="0">
                  <a:moveTo>
                    <a:pt x="1828" y="1"/>
                  </a:moveTo>
                  <a:lnTo>
                    <a:pt x="1" y="1436"/>
                  </a:lnTo>
                  <a:lnTo>
                    <a:pt x="2270" y="2443"/>
                  </a:lnTo>
                  <a:cubicBezTo>
                    <a:pt x="2270" y="2443"/>
                    <a:pt x="2350" y="2462"/>
                    <a:pt x="2465" y="2462"/>
                  </a:cubicBezTo>
                  <a:cubicBezTo>
                    <a:pt x="2679" y="2462"/>
                    <a:pt x="3012" y="2396"/>
                    <a:pt x="3147" y="2017"/>
                  </a:cubicBezTo>
                  <a:cubicBezTo>
                    <a:pt x="3353" y="1436"/>
                    <a:pt x="3147" y="458"/>
                    <a:pt x="3147" y="458"/>
                  </a:cubicBezTo>
                  <a:lnTo>
                    <a:pt x="1828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36"/>
            <p:cNvSpPr/>
            <p:nvPr/>
          </p:nvSpPr>
          <p:spPr>
            <a:xfrm>
              <a:off x="6773275" y="3201725"/>
              <a:ext cx="51600" cy="72650"/>
            </a:xfrm>
            <a:custGeom>
              <a:avLst/>
              <a:gdLst/>
              <a:ahLst/>
              <a:cxnLst/>
              <a:rect l="l" t="t" r="r" b="b"/>
              <a:pathLst>
                <a:path w="2064" h="2906" extrusionOk="0">
                  <a:moveTo>
                    <a:pt x="1110" y="0"/>
                  </a:moveTo>
                  <a:cubicBezTo>
                    <a:pt x="1110" y="0"/>
                    <a:pt x="0" y="1768"/>
                    <a:pt x="103" y="1975"/>
                  </a:cubicBezTo>
                  <a:cubicBezTo>
                    <a:pt x="207" y="2181"/>
                    <a:pt x="1032" y="2852"/>
                    <a:pt x="1110" y="2902"/>
                  </a:cubicBezTo>
                  <a:cubicBezTo>
                    <a:pt x="1114" y="2905"/>
                    <a:pt x="1119" y="2906"/>
                    <a:pt x="1126" y="2906"/>
                  </a:cubicBezTo>
                  <a:cubicBezTo>
                    <a:pt x="1250" y="2906"/>
                    <a:pt x="1812" y="2479"/>
                    <a:pt x="1909" y="2283"/>
                  </a:cubicBezTo>
                  <a:cubicBezTo>
                    <a:pt x="2013" y="2077"/>
                    <a:pt x="1755" y="1406"/>
                    <a:pt x="1909" y="994"/>
                  </a:cubicBezTo>
                  <a:cubicBezTo>
                    <a:pt x="2063" y="581"/>
                    <a:pt x="1110" y="0"/>
                    <a:pt x="111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36"/>
            <p:cNvSpPr/>
            <p:nvPr/>
          </p:nvSpPr>
          <p:spPr>
            <a:xfrm>
              <a:off x="6821625" y="3131175"/>
              <a:ext cx="85800" cy="50275"/>
            </a:xfrm>
            <a:custGeom>
              <a:avLst/>
              <a:gdLst/>
              <a:ahLst/>
              <a:cxnLst/>
              <a:rect l="l" t="t" r="r" b="b"/>
              <a:pathLst>
                <a:path w="3432" h="2011" extrusionOk="0">
                  <a:moveTo>
                    <a:pt x="750" y="1"/>
                  </a:moveTo>
                  <a:lnTo>
                    <a:pt x="1" y="1399"/>
                  </a:lnTo>
                  <a:lnTo>
                    <a:pt x="750" y="1968"/>
                  </a:lnTo>
                  <a:cubicBezTo>
                    <a:pt x="750" y="1968"/>
                    <a:pt x="1758" y="2010"/>
                    <a:pt x="2476" y="2010"/>
                  </a:cubicBezTo>
                  <a:cubicBezTo>
                    <a:pt x="2835" y="2010"/>
                    <a:pt x="3121" y="2000"/>
                    <a:pt x="3173" y="1968"/>
                  </a:cubicBezTo>
                  <a:cubicBezTo>
                    <a:pt x="3327" y="1873"/>
                    <a:pt x="3431" y="1399"/>
                    <a:pt x="3431" y="1399"/>
                  </a:cubicBezTo>
                  <a:lnTo>
                    <a:pt x="2089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36"/>
            <p:cNvSpPr/>
            <p:nvPr/>
          </p:nvSpPr>
          <p:spPr>
            <a:xfrm>
              <a:off x="6798675" y="3173025"/>
              <a:ext cx="108750" cy="48875"/>
            </a:xfrm>
            <a:custGeom>
              <a:avLst/>
              <a:gdLst/>
              <a:ahLst/>
              <a:cxnLst/>
              <a:rect l="l" t="t" r="r" b="b"/>
              <a:pathLst>
                <a:path w="4350" h="1955" extrusionOk="0">
                  <a:moveTo>
                    <a:pt x="480" y="1"/>
                  </a:moveTo>
                  <a:lnTo>
                    <a:pt x="0" y="751"/>
                  </a:lnTo>
                  <a:lnTo>
                    <a:pt x="1668" y="1525"/>
                  </a:lnTo>
                  <a:cubicBezTo>
                    <a:pt x="1668" y="1525"/>
                    <a:pt x="2873" y="1954"/>
                    <a:pt x="3396" y="1954"/>
                  </a:cubicBezTo>
                  <a:cubicBezTo>
                    <a:pt x="3445" y="1954"/>
                    <a:pt x="3488" y="1951"/>
                    <a:pt x="3524" y="1942"/>
                  </a:cubicBezTo>
                  <a:cubicBezTo>
                    <a:pt x="3937" y="1845"/>
                    <a:pt x="4349" y="1148"/>
                    <a:pt x="4349" y="1148"/>
                  </a:cubicBezTo>
                  <a:lnTo>
                    <a:pt x="1409" y="335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36"/>
            <p:cNvSpPr/>
            <p:nvPr/>
          </p:nvSpPr>
          <p:spPr>
            <a:xfrm>
              <a:off x="6817125" y="3252325"/>
              <a:ext cx="90300" cy="54200"/>
            </a:xfrm>
            <a:custGeom>
              <a:avLst/>
              <a:gdLst/>
              <a:ahLst/>
              <a:cxnLst/>
              <a:rect l="l" t="t" r="r" b="b"/>
              <a:pathLst>
                <a:path w="3612" h="2168" extrusionOk="0">
                  <a:moveTo>
                    <a:pt x="1651" y="1"/>
                  </a:moveTo>
                  <a:lnTo>
                    <a:pt x="1" y="883"/>
                  </a:lnTo>
                  <a:lnTo>
                    <a:pt x="3611" y="2168"/>
                  </a:lnTo>
                  <a:lnTo>
                    <a:pt x="3611" y="1601"/>
                  </a:lnTo>
                  <a:lnTo>
                    <a:pt x="2734" y="443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36"/>
            <p:cNvSpPr/>
            <p:nvPr/>
          </p:nvSpPr>
          <p:spPr>
            <a:xfrm>
              <a:off x="6823575" y="3221575"/>
              <a:ext cx="41775" cy="20775"/>
            </a:xfrm>
            <a:custGeom>
              <a:avLst/>
              <a:gdLst/>
              <a:ahLst/>
              <a:cxnLst/>
              <a:rect l="l" t="t" r="r" b="b"/>
              <a:pathLst>
                <a:path w="1671" h="831" extrusionOk="0">
                  <a:moveTo>
                    <a:pt x="309" y="0"/>
                  </a:moveTo>
                  <a:cubicBezTo>
                    <a:pt x="309" y="0"/>
                    <a:pt x="1" y="702"/>
                    <a:pt x="309" y="811"/>
                  </a:cubicBezTo>
                  <a:cubicBezTo>
                    <a:pt x="345" y="824"/>
                    <a:pt x="392" y="830"/>
                    <a:pt x="445" y="830"/>
                  </a:cubicBezTo>
                  <a:cubicBezTo>
                    <a:pt x="851" y="830"/>
                    <a:pt x="1671" y="496"/>
                    <a:pt x="1637" y="406"/>
                  </a:cubicBezTo>
                  <a:cubicBezTo>
                    <a:pt x="1599" y="304"/>
                    <a:pt x="1547" y="0"/>
                    <a:pt x="1547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6882900" y="3208475"/>
              <a:ext cx="97625" cy="85175"/>
            </a:xfrm>
            <a:custGeom>
              <a:avLst/>
              <a:gdLst/>
              <a:ahLst/>
              <a:cxnLst/>
              <a:rect l="l" t="t" r="r" b="b"/>
              <a:pathLst>
                <a:path w="3905" h="3407" extrusionOk="0">
                  <a:moveTo>
                    <a:pt x="2374" y="1"/>
                  </a:moveTo>
                  <a:cubicBezTo>
                    <a:pt x="2115" y="1"/>
                    <a:pt x="1" y="939"/>
                    <a:pt x="1" y="939"/>
                  </a:cubicBezTo>
                  <a:lnTo>
                    <a:pt x="1" y="1703"/>
                  </a:lnTo>
                  <a:lnTo>
                    <a:pt x="1952" y="3407"/>
                  </a:lnTo>
                  <a:lnTo>
                    <a:pt x="2764" y="3135"/>
                  </a:lnTo>
                  <a:lnTo>
                    <a:pt x="3904" y="1755"/>
                  </a:lnTo>
                  <a:lnTo>
                    <a:pt x="3147" y="311"/>
                  </a:lnTo>
                  <a:cubicBezTo>
                    <a:pt x="3147" y="311"/>
                    <a:pt x="2630" y="1"/>
                    <a:pt x="237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6891925" y="3115800"/>
              <a:ext cx="101250" cy="85850"/>
            </a:xfrm>
            <a:custGeom>
              <a:avLst/>
              <a:gdLst/>
              <a:ahLst/>
              <a:cxnLst/>
              <a:rect l="l" t="t" r="r" b="b"/>
              <a:pathLst>
                <a:path w="4050" h="3434" extrusionOk="0">
                  <a:moveTo>
                    <a:pt x="877" y="0"/>
                  </a:moveTo>
                  <a:lnTo>
                    <a:pt x="0" y="298"/>
                  </a:lnTo>
                  <a:lnTo>
                    <a:pt x="1591" y="2014"/>
                  </a:lnTo>
                  <a:cubicBezTo>
                    <a:pt x="1591" y="2014"/>
                    <a:pt x="2137" y="3270"/>
                    <a:pt x="2736" y="3270"/>
                  </a:cubicBezTo>
                  <a:cubicBezTo>
                    <a:pt x="2753" y="3270"/>
                    <a:pt x="2769" y="3269"/>
                    <a:pt x="2786" y="3268"/>
                  </a:cubicBezTo>
                  <a:cubicBezTo>
                    <a:pt x="2831" y="3262"/>
                    <a:pt x="2876" y="3260"/>
                    <a:pt x="2919" y="3260"/>
                  </a:cubicBezTo>
                  <a:cubicBezTo>
                    <a:pt x="3284" y="3260"/>
                    <a:pt x="3565" y="3434"/>
                    <a:pt x="3743" y="3434"/>
                  </a:cubicBezTo>
                  <a:cubicBezTo>
                    <a:pt x="3830" y="3434"/>
                    <a:pt x="3893" y="3392"/>
                    <a:pt x="3930" y="3268"/>
                  </a:cubicBezTo>
                  <a:cubicBezTo>
                    <a:pt x="4049" y="2857"/>
                    <a:pt x="3886" y="2033"/>
                    <a:pt x="3930" y="1865"/>
                  </a:cubicBezTo>
                  <a:cubicBezTo>
                    <a:pt x="3973" y="1697"/>
                    <a:pt x="3250" y="1153"/>
                    <a:pt x="3044" y="1039"/>
                  </a:cubicBezTo>
                  <a:cubicBezTo>
                    <a:pt x="2838" y="924"/>
                    <a:pt x="1987" y="298"/>
                    <a:pt x="1987" y="298"/>
                  </a:cubicBezTo>
                  <a:lnTo>
                    <a:pt x="877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6846200" y="3093750"/>
              <a:ext cx="45750" cy="29525"/>
            </a:xfrm>
            <a:custGeom>
              <a:avLst/>
              <a:gdLst/>
              <a:ahLst/>
              <a:cxnLst/>
              <a:rect l="l" t="t" r="r" b="b"/>
              <a:pathLst>
                <a:path w="1830" h="1181" extrusionOk="0">
                  <a:moveTo>
                    <a:pt x="195" y="0"/>
                  </a:moveTo>
                  <a:cubicBezTo>
                    <a:pt x="116" y="0"/>
                    <a:pt x="50" y="8"/>
                    <a:pt x="1" y="26"/>
                  </a:cubicBezTo>
                  <a:lnTo>
                    <a:pt x="273" y="825"/>
                  </a:lnTo>
                  <a:lnTo>
                    <a:pt x="1210" y="1180"/>
                  </a:lnTo>
                  <a:lnTo>
                    <a:pt x="1829" y="362"/>
                  </a:lnTo>
                  <a:cubicBezTo>
                    <a:pt x="1829" y="362"/>
                    <a:pt x="730" y="0"/>
                    <a:pt x="19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6951975" y="3106425"/>
              <a:ext cx="65625" cy="40200"/>
            </a:xfrm>
            <a:custGeom>
              <a:avLst/>
              <a:gdLst/>
              <a:ahLst/>
              <a:cxnLst/>
              <a:rect l="l" t="t" r="r" b="b"/>
              <a:pathLst>
                <a:path w="2625" h="1608" extrusionOk="0">
                  <a:moveTo>
                    <a:pt x="1" y="1"/>
                  </a:moveTo>
                  <a:cubicBezTo>
                    <a:pt x="1" y="1"/>
                    <a:pt x="1212" y="1608"/>
                    <a:pt x="1571" y="1608"/>
                  </a:cubicBezTo>
                  <a:cubicBezTo>
                    <a:pt x="1932" y="1608"/>
                    <a:pt x="2625" y="375"/>
                    <a:pt x="2625" y="375"/>
                  </a:cubicBezTo>
                  <a:lnTo>
                    <a:pt x="2034" y="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7011875" y="3120750"/>
              <a:ext cx="103150" cy="72800"/>
            </a:xfrm>
            <a:custGeom>
              <a:avLst/>
              <a:gdLst/>
              <a:ahLst/>
              <a:cxnLst/>
              <a:rect l="l" t="t" r="r" b="b"/>
              <a:pathLst>
                <a:path w="4126" h="2912" extrusionOk="0">
                  <a:moveTo>
                    <a:pt x="1391" y="0"/>
                  </a:moveTo>
                  <a:cubicBezTo>
                    <a:pt x="1313" y="0"/>
                    <a:pt x="1244" y="12"/>
                    <a:pt x="1186" y="38"/>
                  </a:cubicBezTo>
                  <a:lnTo>
                    <a:pt x="0" y="1423"/>
                  </a:lnTo>
                  <a:lnTo>
                    <a:pt x="0" y="2426"/>
                  </a:lnTo>
                  <a:cubicBezTo>
                    <a:pt x="0" y="2426"/>
                    <a:pt x="513" y="2842"/>
                    <a:pt x="823" y="2842"/>
                  </a:cubicBezTo>
                  <a:cubicBezTo>
                    <a:pt x="824" y="2842"/>
                    <a:pt x="824" y="2842"/>
                    <a:pt x="825" y="2842"/>
                  </a:cubicBezTo>
                  <a:cubicBezTo>
                    <a:pt x="827" y="2842"/>
                    <a:pt x="828" y="2842"/>
                    <a:pt x="830" y="2842"/>
                  </a:cubicBezTo>
                  <a:cubicBezTo>
                    <a:pt x="1036" y="2842"/>
                    <a:pt x="1334" y="2911"/>
                    <a:pt x="1707" y="2911"/>
                  </a:cubicBezTo>
                  <a:cubicBezTo>
                    <a:pt x="1893" y="2911"/>
                    <a:pt x="2099" y="2894"/>
                    <a:pt x="2321" y="2842"/>
                  </a:cubicBezTo>
                  <a:cubicBezTo>
                    <a:pt x="2992" y="2685"/>
                    <a:pt x="3810" y="2324"/>
                    <a:pt x="3891" y="2092"/>
                  </a:cubicBezTo>
                  <a:cubicBezTo>
                    <a:pt x="3971" y="1860"/>
                    <a:pt x="4125" y="1423"/>
                    <a:pt x="4125" y="1423"/>
                  </a:cubicBezTo>
                  <a:cubicBezTo>
                    <a:pt x="4125" y="1423"/>
                    <a:pt x="2240" y="0"/>
                    <a:pt x="139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7006700" y="3201900"/>
              <a:ext cx="79975" cy="68050"/>
            </a:xfrm>
            <a:custGeom>
              <a:avLst/>
              <a:gdLst/>
              <a:ahLst/>
              <a:cxnLst/>
              <a:rect l="l" t="t" r="r" b="b"/>
              <a:pathLst>
                <a:path w="3199" h="2722" extrusionOk="0">
                  <a:moveTo>
                    <a:pt x="2987" y="1"/>
                  </a:moveTo>
                  <a:cubicBezTo>
                    <a:pt x="2757" y="1"/>
                    <a:pt x="2404" y="232"/>
                    <a:pt x="2270" y="266"/>
                  </a:cubicBezTo>
                  <a:cubicBezTo>
                    <a:pt x="2063" y="316"/>
                    <a:pt x="1" y="574"/>
                    <a:pt x="1" y="574"/>
                  </a:cubicBezTo>
                  <a:lnTo>
                    <a:pt x="1" y="1968"/>
                  </a:lnTo>
                  <a:lnTo>
                    <a:pt x="2270" y="2722"/>
                  </a:lnTo>
                  <a:cubicBezTo>
                    <a:pt x="2270" y="2722"/>
                    <a:pt x="3199" y="832"/>
                    <a:pt x="3199" y="266"/>
                  </a:cubicBezTo>
                  <a:cubicBezTo>
                    <a:pt x="3199" y="67"/>
                    <a:pt x="3111" y="1"/>
                    <a:pt x="2987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6991225" y="3274400"/>
              <a:ext cx="64475" cy="60850"/>
            </a:xfrm>
            <a:custGeom>
              <a:avLst/>
              <a:gdLst/>
              <a:ahLst/>
              <a:cxnLst/>
              <a:rect l="l" t="t" r="r" b="b"/>
              <a:pathLst>
                <a:path w="2579" h="2434" extrusionOk="0">
                  <a:moveTo>
                    <a:pt x="620" y="0"/>
                  </a:moveTo>
                  <a:lnTo>
                    <a:pt x="1" y="1285"/>
                  </a:lnTo>
                  <a:lnTo>
                    <a:pt x="310" y="2434"/>
                  </a:lnTo>
                  <a:lnTo>
                    <a:pt x="2218" y="1749"/>
                  </a:lnTo>
                  <a:cubicBezTo>
                    <a:pt x="2218" y="1749"/>
                    <a:pt x="2578" y="924"/>
                    <a:pt x="2476" y="770"/>
                  </a:cubicBezTo>
                  <a:cubicBezTo>
                    <a:pt x="2372" y="615"/>
                    <a:pt x="620" y="0"/>
                    <a:pt x="62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7006700" y="3342000"/>
              <a:ext cx="95450" cy="73550"/>
            </a:xfrm>
            <a:custGeom>
              <a:avLst/>
              <a:gdLst/>
              <a:ahLst/>
              <a:cxnLst/>
              <a:rect l="l" t="t" r="r" b="b"/>
              <a:pathLst>
                <a:path w="3818" h="2942" extrusionOk="0">
                  <a:moveTo>
                    <a:pt x="3199" y="0"/>
                  </a:moveTo>
                  <a:cubicBezTo>
                    <a:pt x="3199" y="0"/>
                    <a:pt x="2167" y="232"/>
                    <a:pt x="1084" y="489"/>
                  </a:cubicBezTo>
                  <a:cubicBezTo>
                    <a:pt x="1" y="747"/>
                    <a:pt x="436" y="2942"/>
                    <a:pt x="436" y="2942"/>
                  </a:cubicBezTo>
                  <a:lnTo>
                    <a:pt x="2901" y="2942"/>
                  </a:lnTo>
                  <a:lnTo>
                    <a:pt x="3818" y="2070"/>
                  </a:lnTo>
                  <a:lnTo>
                    <a:pt x="3818" y="858"/>
                  </a:lnTo>
                  <a:lnTo>
                    <a:pt x="3199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7079450" y="3231925"/>
              <a:ext cx="106500" cy="110275"/>
            </a:xfrm>
            <a:custGeom>
              <a:avLst/>
              <a:gdLst/>
              <a:ahLst/>
              <a:cxnLst/>
              <a:rect l="l" t="t" r="r" b="b"/>
              <a:pathLst>
                <a:path w="4260" h="4411" extrusionOk="0">
                  <a:moveTo>
                    <a:pt x="908" y="1"/>
                  </a:moveTo>
                  <a:lnTo>
                    <a:pt x="1" y="1694"/>
                  </a:lnTo>
                  <a:lnTo>
                    <a:pt x="1" y="2916"/>
                  </a:lnTo>
                  <a:lnTo>
                    <a:pt x="1199" y="3812"/>
                  </a:lnTo>
                  <a:cubicBezTo>
                    <a:pt x="1199" y="3812"/>
                    <a:pt x="1939" y="4377"/>
                    <a:pt x="2249" y="4403"/>
                  </a:cubicBezTo>
                  <a:cubicBezTo>
                    <a:pt x="2306" y="4408"/>
                    <a:pt x="2405" y="4411"/>
                    <a:pt x="2527" y="4411"/>
                  </a:cubicBezTo>
                  <a:cubicBezTo>
                    <a:pt x="3065" y="4411"/>
                    <a:pt x="4073" y="4353"/>
                    <a:pt x="4157" y="4131"/>
                  </a:cubicBezTo>
                  <a:cubicBezTo>
                    <a:pt x="4260" y="3861"/>
                    <a:pt x="4105" y="3242"/>
                    <a:pt x="4157" y="3088"/>
                  </a:cubicBezTo>
                  <a:cubicBezTo>
                    <a:pt x="4208" y="2933"/>
                    <a:pt x="2610" y="1540"/>
                    <a:pt x="2610" y="1540"/>
                  </a:cubicBezTo>
                  <a:lnTo>
                    <a:pt x="908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7105125" y="3173025"/>
              <a:ext cx="82650" cy="78075"/>
            </a:xfrm>
            <a:custGeom>
              <a:avLst/>
              <a:gdLst/>
              <a:ahLst/>
              <a:cxnLst/>
              <a:rect l="l" t="t" r="r" b="b"/>
              <a:pathLst>
                <a:path w="3306" h="3123" extrusionOk="0">
                  <a:moveTo>
                    <a:pt x="1272" y="1"/>
                  </a:moveTo>
                  <a:lnTo>
                    <a:pt x="172" y="979"/>
                  </a:lnTo>
                  <a:cubicBezTo>
                    <a:pt x="172" y="979"/>
                    <a:pt x="0" y="1266"/>
                    <a:pt x="172" y="1525"/>
                  </a:cubicBezTo>
                  <a:cubicBezTo>
                    <a:pt x="343" y="1781"/>
                    <a:pt x="1700" y="3123"/>
                    <a:pt x="1822" y="3123"/>
                  </a:cubicBezTo>
                  <a:cubicBezTo>
                    <a:pt x="1943" y="3123"/>
                    <a:pt x="3167" y="2117"/>
                    <a:pt x="3167" y="2117"/>
                  </a:cubicBezTo>
                  <a:cubicBezTo>
                    <a:pt x="3167" y="2117"/>
                    <a:pt x="3306" y="1833"/>
                    <a:pt x="3167" y="1421"/>
                  </a:cubicBezTo>
                  <a:cubicBezTo>
                    <a:pt x="3026" y="1008"/>
                    <a:pt x="1272" y="1"/>
                    <a:pt x="127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7126600" y="3111200"/>
              <a:ext cx="98050" cy="82825"/>
            </a:xfrm>
            <a:custGeom>
              <a:avLst/>
              <a:gdLst/>
              <a:ahLst/>
              <a:cxnLst/>
              <a:rect l="l" t="t" r="r" b="b"/>
              <a:pathLst>
                <a:path w="3922" h="3313" extrusionOk="0">
                  <a:moveTo>
                    <a:pt x="724" y="1"/>
                  </a:moveTo>
                  <a:cubicBezTo>
                    <a:pt x="565" y="1"/>
                    <a:pt x="449" y="37"/>
                    <a:pt x="413" y="127"/>
                  </a:cubicBezTo>
                  <a:lnTo>
                    <a:pt x="1" y="1164"/>
                  </a:lnTo>
                  <a:cubicBezTo>
                    <a:pt x="1" y="1164"/>
                    <a:pt x="1188" y="1999"/>
                    <a:pt x="1394" y="2198"/>
                  </a:cubicBezTo>
                  <a:cubicBezTo>
                    <a:pt x="1585" y="2383"/>
                    <a:pt x="2646" y="3313"/>
                    <a:pt x="3096" y="3313"/>
                  </a:cubicBezTo>
                  <a:cubicBezTo>
                    <a:pt x="3132" y="3313"/>
                    <a:pt x="3164" y="3307"/>
                    <a:pt x="3192" y="3294"/>
                  </a:cubicBezTo>
                  <a:cubicBezTo>
                    <a:pt x="3561" y="3119"/>
                    <a:pt x="3922" y="3119"/>
                    <a:pt x="3715" y="2474"/>
                  </a:cubicBezTo>
                  <a:cubicBezTo>
                    <a:pt x="3509" y="1829"/>
                    <a:pt x="2415" y="841"/>
                    <a:pt x="2369" y="614"/>
                  </a:cubicBezTo>
                  <a:cubicBezTo>
                    <a:pt x="2332" y="437"/>
                    <a:pt x="1272" y="1"/>
                    <a:pt x="72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7230075" y="3146350"/>
              <a:ext cx="15025" cy="35100"/>
            </a:xfrm>
            <a:custGeom>
              <a:avLst/>
              <a:gdLst/>
              <a:ahLst/>
              <a:cxnLst/>
              <a:rect l="l" t="t" r="r" b="b"/>
              <a:pathLst>
                <a:path w="601" h="1404" extrusionOk="0">
                  <a:moveTo>
                    <a:pt x="58" y="0"/>
                  </a:moveTo>
                  <a:cubicBezTo>
                    <a:pt x="39" y="0"/>
                    <a:pt x="20" y="4"/>
                    <a:pt x="1" y="11"/>
                  </a:cubicBezTo>
                  <a:cubicBezTo>
                    <a:pt x="1" y="11"/>
                    <a:pt x="188" y="1404"/>
                    <a:pt x="294" y="1404"/>
                  </a:cubicBezTo>
                  <a:cubicBezTo>
                    <a:pt x="295" y="1404"/>
                    <a:pt x="297" y="1403"/>
                    <a:pt x="299" y="1402"/>
                  </a:cubicBezTo>
                  <a:cubicBezTo>
                    <a:pt x="401" y="1352"/>
                    <a:pt x="601" y="595"/>
                    <a:pt x="601" y="595"/>
                  </a:cubicBezTo>
                  <a:cubicBezTo>
                    <a:pt x="601" y="595"/>
                    <a:pt x="317" y="0"/>
                    <a:pt x="58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36"/>
            <p:cNvSpPr/>
            <p:nvPr/>
          </p:nvSpPr>
          <p:spPr>
            <a:xfrm>
              <a:off x="7171800" y="3235900"/>
              <a:ext cx="61225" cy="76625"/>
            </a:xfrm>
            <a:custGeom>
              <a:avLst/>
              <a:gdLst/>
              <a:ahLst/>
              <a:cxnLst/>
              <a:rect l="l" t="t" r="r" b="b"/>
              <a:pathLst>
                <a:path w="2449" h="3065" extrusionOk="0">
                  <a:moveTo>
                    <a:pt x="1082" y="1"/>
                  </a:moveTo>
                  <a:cubicBezTo>
                    <a:pt x="1082" y="1"/>
                    <a:pt x="162" y="1174"/>
                    <a:pt x="80" y="1226"/>
                  </a:cubicBezTo>
                  <a:cubicBezTo>
                    <a:pt x="1" y="1277"/>
                    <a:pt x="739" y="3065"/>
                    <a:pt x="1062" y="3065"/>
                  </a:cubicBezTo>
                  <a:cubicBezTo>
                    <a:pt x="1069" y="3065"/>
                    <a:pt x="1076" y="3064"/>
                    <a:pt x="1082" y="3062"/>
                  </a:cubicBezTo>
                  <a:cubicBezTo>
                    <a:pt x="1391" y="2981"/>
                    <a:pt x="2448" y="1994"/>
                    <a:pt x="2332" y="1533"/>
                  </a:cubicBezTo>
                  <a:cubicBezTo>
                    <a:pt x="2218" y="1072"/>
                    <a:pt x="1082" y="1"/>
                    <a:pt x="108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36"/>
            <p:cNvSpPr/>
            <p:nvPr/>
          </p:nvSpPr>
          <p:spPr>
            <a:xfrm>
              <a:off x="7179900" y="3335225"/>
              <a:ext cx="105375" cy="82700"/>
            </a:xfrm>
            <a:custGeom>
              <a:avLst/>
              <a:gdLst/>
              <a:ahLst/>
              <a:cxnLst/>
              <a:rect l="l" t="t" r="r" b="b"/>
              <a:pathLst>
                <a:path w="4215" h="3308" extrusionOk="0">
                  <a:moveTo>
                    <a:pt x="1273" y="1"/>
                  </a:moveTo>
                  <a:cubicBezTo>
                    <a:pt x="1273" y="1"/>
                    <a:pt x="1" y="386"/>
                    <a:pt x="237" y="1216"/>
                  </a:cubicBezTo>
                  <a:cubicBezTo>
                    <a:pt x="474" y="2046"/>
                    <a:pt x="1060" y="2670"/>
                    <a:pt x="1060" y="2670"/>
                  </a:cubicBezTo>
                  <a:cubicBezTo>
                    <a:pt x="1060" y="2670"/>
                    <a:pt x="3139" y="3307"/>
                    <a:pt x="3890" y="3307"/>
                  </a:cubicBezTo>
                  <a:cubicBezTo>
                    <a:pt x="4046" y="3307"/>
                    <a:pt x="4145" y="3280"/>
                    <a:pt x="4156" y="3213"/>
                  </a:cubicBezTo>
                  <a:cubicBezTo>
                    <a:pt x="4214" y="2824"/>
                    <a:pt x="4199" y="2979"/>
                    <a:pt x="4156" y="2670"/>
                  </a:cubicBezTo>
                  <a:cubicBezTo>
                    <a:pt x="4110" y="2360"/>
                    <a:pt x="1273" y="1"/>
                    <a:pt x="127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7113750" y="3388400"/>
              <a:ext cx="107050" cy="85000"/>
            </a:xfrm>
            <a:custGeom>
              <a:avLst/>
              <a:gdLst/>
              <a:ahLst/>
              <a:cxnLst/>
              <a:rect l="l" t="t" r="r" b="b"/>
              <a:pathLst>
                <a:path w="4282" h="3400" extrusionOk="0">
                  <a:moveTo>
                    <a:pt x="1317" y="0"/>
                  </a:moveTo>
                  <a:cubicBezTo>
                    <a:pt x="1317" y="0"/>
                    <a:pt x="0" y="1316"/>
                    <a:pt x="50" y="1496"/>
                  </a:cubicBezTo>
                  <a:cubicBezTo>
                    <a:pt x="102" y="1677"/>
                    <a:pt x="471" y="2760"/>
                    <a:pt x="725" y="2864"/>
                  </a:cubicBezTo>
                  <a:cubicBezTo>
                    <a:pt x="934" y="2948"/>
                    <a:pt x="2438" y="3399"/>
                    <a:pt x="3021" y="3399"/>
                  </a:cubicBezTo>
                  <a:cubicBezTo>
                    <a:pt x="3147" y="3399"/>
                    <a:pt x="3230" y="3379"/>
                    <a:pt x="3248" y="3328"/>
                  </a:cubicBezTo>
                  <a:cubicBezTo>
                    <a:pt x="3352" y="3044"/>
                    <a:pt x="4281" y="2606"/>
                    <a:pt x="4229" y="2347"/>
                  </a:cubicBezTo>
                  <a:cubicBezTo>
                    <a:pt x="4177" y="2089"/>
                    <a:pt x="2883" y="852"/>
                    <a:pt x="2883" y="852"/>
                  </a:cubicBezTo>
                  <a:lnTo>
                    <a:pt x="1317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7053600" y="3436125"/>
              <a:ext cx="49825" cy="58675"/>
            </a:xfrm>
            <a:custGeom>
              <a:avLst/>
              <a:gdLst/>
              <a:ahLst/>
              <a:cxnLst/>
              <a:rect l="l" t="t" r="r" b="b"/>
              <a:pathLst>
                <a:path w="1993" h="2347" extrusionOk="0">
                  <a:moveTo>
                    <a:pt x="1654" y="0"/>
                  </a:moveTo>
                  <a:cubicBezTo>
                    <a:pt x="1246" y="0"/>
                    <a:pt x="567" y="246"/>
                    <a:pt x="567" y="246"/>
                  </a:cubicBezTo>
                  <a:lnTo>
                    <a:pt x="0" y="2038"/>
                  </a:lnTo>
                  <a:cubicBezTo>
                    <a:pt x="0" y="2038"/>
                    <a:pt x="1064" y="2347"/>
                    <a:pt x="1323" y="2347"/>
                  </a:cubicBezTo>
                  <a:cubicBezTo>
                    <a:pt x="1579" y="2347"/>
                    <a:pt x="1786" y="801"/>
                    <a:pt x="1942" y="246"/>
                  </a:cubicBezTo>
                  <a:cubicBezTo>
                    <a:pt x="1993" y="62"/>
                    <a:pt x="1857" y="0"/>
                    <a:pt x="1654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7045350" y="3531150"/>
              <a:ext cx="64525" cy="64275"/>
            </a:xfrm>
            <a:custGeom>
              <a:avLst/>
              <a:gdLst/>
              <a:ahLst/>
              <a:cxnLst/>
              <a:rect l="l" t="t" r="r" b="b"/>
              <a:pathLst>
                <a:path w="2581" h="2571" extrusionOk="0">
                  <a:moveTo>
                    <a:pt x="330" y="0"/>
                  </a:moveTo>
                  <a:cubicBezTo>
                    <a:pt x="330" y="0"/>
                    <a:pt x="1" y="1331"/>
                    <a:pt x="53" y="1537"/>
                  </a:cubicBezTo>
                  <a:cubicBezTo>
                    <a:pt x="105" y="1744"/>
                    <a:pt x="1497" y="2571"/>
                    <a:pt x="1653" y="2571"/>
                  </a:cubicBezTo>
                  <a:cubicBezTo>
                    <a:pt x="1807" y="2571"/>
                    <a:pt x="2545" y="1796"/>
                    <a:pt x="2563" y="1641"/>
                  </a:cubicBezTo>
                  <a:cubicBezTo>
                    <a:pt x="2580" y="1487"/>
                    <a:pt x="2580" y="558"/>
                    <a:pt x="2272" y="352"/>
                  </a:cubicBezTo>
                  <a:cubicBezTo>
                    <a:pt x="1961" y="146"/>
                    <a:pt x="330" y="0"/>
                    <a:pt x="33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7096225" y="3473375"/>
              <a:ext cx="73000" cy="73625"/>
            </a:xfrm>
            <a:custGeom>
              <a:avLst/>
              <a:gdLst/>
              <a:ahLst/>
              <a:cxnLst/>
              <a:rect l="l" t="t" r="r" b="b"/>
              <a:pathLst>
                <a:path w="2920" h="2945" extrusionOk="0">
                  <a:moveTo>
                    <a:pt x="751" y="1"/>
                  </a:moveTo>
                  <a:cubicBezTo>
                    <a:pt x="751" y="1"/>
                    <a:pt x="1" y="857"/>
                    <a:pt x="247" y="1167"/>
                  </a:cubicBezTo>
                  <a:cubicBezTo>
                    <a:pt x="495" y="1477"/>
                    <a:pt x="1172" y="2817"/>
                    <a:pt x="1426" y="2921"/>
                  </a:cubicBezTo>
                  <a:cubicBezTo>
                    <a:pt x="1465" y="2937"/>
                    <a:pt x="1514" y="2944"/>
                    <a:pt x="1569" y="2944"/>
                  </a:cubicBezTo>
                  <a:cubicBezTo>
                    <a:pt x="1875" y="2944"/>
                    <a:pt x="2383" y="2712"/>
                    <a:pt x="2557" y="2311"/>
                  </a:cubicBezTo>
                  <a:cubicBezTo>
                    <a:pt x="2764" y="1838"/>
                    <a:pt x="2920" y="1115"/>
                    <a:pt x="2842" y="857"/>
                  </a:cubicBezTo>
                  <a:lnTo>
                    <a:pt x="2764" y="600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7184275" y="3478000"/>
              <a:ext cx="61000" cy="54200"/>
            </a:xfrm>
            <a:custGeom>
              <a:avLst/>
              <a:gdLst/>
              <a:ahLst/>
              <a:cxnLst/>
              <a:rect l="l" t="t" r="r" b="b"/>
              <a:pathLst>
                <a:path w="2440" h="2168" extrusionOk="0">
                  <a:moveTo>
                    <a:pt x="1833" y="1"/>
                  </a:moveTo>
                  <a:cubicBezTo>
                    <a:pt x="1511" y="1"/>
                    <a:pt x="62" y="363"/>
                    <a:pt x="62" y="363"/>
                  </a:cubicBezTo>
                  <a:lnTo>
                    <a:pt x="1" y="1705"/>
                  </a:lnTo>
                  <a:cubicBezTo>
                    <a:pt x="1" y="1705"/>
                    <a:pt x="881" y="2131"/>
                    <a:pt x="1157" y="2131"/>
                  </a:cubicBezTo>
                  <a:cubicBezTo>
                    <a:pt x="1175" y="2131"/>
                    <a:pt x="1190" y="2130"/>
                    <a:pt x="1202" y="2126"/>
                  </a:cubicBezTo>
                  <a:cubicBezTo>
                    <a:pt x="1408" y="2065"/>
                    <a:pt x="2427" y="2168"/>
                    <a:pt x="2433" y="1755"/>
                  </a:cubicBezTo>
                  <a:cubicBezTo>
                    <a:pt x="2440" y="1343"/>
                    <a:pt x="1833" y="1"/>
                    <a:pt x="183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7164050" y="3531275"/>
              <a:ext cx="50625" cy="56625"/>
            </a:xfrm>
            <a:custGeom>
              <a:avLst/>
              <a:gdLst/>
              <a:ahLst/>
              <a:cxnLst/>
              <a:rect l="l" t="t" r="r" b="b"/>
              <a:pathLst>
                <a:path w="2025" h="2265" extrusionOk="0">
                  <a:moveTo>
                    <a:pt x="149" y="0"/>
                  </a:moveTo>
                  <a:lnTo>
                    <a:pt x="149" y="0"/>
                  </a:lnTo>
                  <a:cubicBezTo>
                    <a:pt x="205" y="399"/>
                    <a:pt x="0" y="1224"/>
                    <a:pt x="129" y="1532"/>
                  </a:cubicBezTo>
                  <a:cubicBezTo>
                    <a:pt x="236" y="1791"/>
                    <a:pt x="411" y="2265"/>
                    <a:pt x="656" y="2265"/>
                  </a:cubicBezTo>
                  <a:cubicBezTo>
                    <a:pt x="704" y="2265"/>
                    <a:pt x="756" y="2246"/>
                    <a:pt x="810" y="2203"/>
                  </a:cubicBezTo>
                  <a:cubicBezTo>
                    <a:pt x="1134" y="1947"/>
                    <a:pt x="2025" y="914"/>
                    <a:pt x="2025" y="914"/>
                  </a:cubicBezTo>
                  <a:lnTo>
                    <a:pt x="1694" y="347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7115000" y="3563250"/>
              <a:ext cx="53325" cy="63125"/>
            </a:xfrm>
            <a:custGeom>
              <a:avLst/>
              <a:gdLst/>
              <a:ahLst/>
              <a:cxnLst/>
              <a:rect l="l" t="t" r="r" b="b"/>
              <a:pathLst>
                <a:path w="2133" h="2525" extrusionOk="0">
                  <a:moveTo>
                    <a:pt x="1267" y="0"/>
                  </a:moveTo>
                  <a:lnTo>
                    <a:pt x="465" y="253"/>
                  </a:lnTo>
                  <a:lnTo>
                    <a:pt x="0" y="1287"/>
                  </a:lnTo>
                  <a:cubicBezTo>
                    <a:pt x="0" y="1287"/>
                    <a:pt x="0" y="2524"/>
                    <a:pt x="233" y="2524"/>
                  </a:cubicBezTo>
                  <a:cubicBezTo>
                    <a:pt x="465" y="2524"/>
                    <a:pt x="2132" y="2266"/>
                    <a:pt x="2047" y="1957"/>
                  </a:cubicBezTo>
                  <a:cubicBezTo>
                    <a:pt x="1961" y="1647"/>
                    <a:pt x="1754" y="616"/>
                    <a:pt x="1754" y="616"/>
                  </a:cubicBezTo>
                  <a:lnTo>
                    <a:pt x="1267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7201975" y="3559575"/>
              <a:ext cx="66525" cy="53875"/>
            </a:xfrm>
            <a:custGeom>
              <a:avLst/>
              <a:gdLst/>
              <a:ahLst/>
              <a:cxnLst/>
              <a:rect l="l" t="t" r="r" b="b"/>
              <a:pathLst>
                <a:path w="2661" h="2155" extrusionOk="0">
                  <a:moveTo>
                    <a:pt x="1125" y="0"/>
                  </a:moveTo>
                  <a:lnTo>
                    <a:pt x="0" y="1134"/>
                  </a:lnTo>
                  <a:cubicBezTo>
                    <a:pt x="0" y="1134"/>
                    <a:pt x="265" y="2155"/>
                    <a:pt x="508" y="2155"/>
                  </a:cubicBezTo>
                  <a:cubicBezTo>
                    <a:pt x="752" y="2155"/>
                    <a:pt x="2454" y="1902"/>
                    <a:pt x="2402" y="1409"/>
                  </a:cubicBezTo>
                  <a:cubicBezTo>
                    <a:pt x="2350" y="917"/>
                    <a:pt x="2661" y="711"/>
                    <a:pt x="2402" y="452"/>
                  </a:cubicBezTo>
                  <a:cubicBezTo>
                    <a:pt x="2144" y="194"/>
                    <a:pt x="1125" y="0"/>
                    <a:pt x="112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7243650" y="3521875"/>
              <a:ext cx="36475" cy="38800"/>
            </a:xfrm>
            <a:custGeom>
              <a:avLst/>
              <a:gdLst/>
              <a:ahLst/>
              <a:cxnLst/>
              <a:rect l="l" t="t" r="r" b="b"/>
              <a:pathLst>
                <a:path w="1459" h="1552" extrusionOk="0">
                  <a:moveTo>
                    <a:pt x="735" y="0"/>
                  </a:moveTo>
                  <a:cubicBezTo>
                    <a:pt x="735" y="0"/>
                    <a:pt x="0" y="976"/>
                    <a:pt x="58" y="1004"/>
                  </a:cubicBezTo>
                  <a:cubicBezTo>
                    <a:pt x="109" y="1029"/>
                    <a:pt x="789" y="1551"/>
                    <a:pt x="1015" y="1551"/>
                  </a:cubicBezTo>
                  <a:cubicBezTo>
                    <a:pt x="1051" y="1551"/>
                    <a:pt x="1075" y="1538"/>
                    <a:pt x="1084" y="1508"/>
                  </a:cubicBezTo>
                  <a:cubicBezTo>
                    <a:pt x="1148" y="1290"/>
                    <a:pt x="1458" y="1007"/>
                    <a:pt x="1436" y="777"/>
                  </a:cubicBezTo>
                  <a:cubicBezTo>
                    <a:pt x="1413" y="544"/>
                    <a:pt x="735" y="0"/>
                    <a:pt x="73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7140650" y="3623825"/>
              <a:ext cx="68350" cy="43100"/>
            </a:xfrm>
            <a:custGeom>
              <a:avLst/>
              <a:gdLst/>
              <a:ahLst/>
              <a:cxnLst/>
              <a:rect l="l" t="t" r="r" b="b"/>
              <a:pathLst>
                <a:path w="2734" h="1724" extrusionOk="0">
                  <a:moveTo>
                    <a:pt x="2129" y="1"/>
                  </a:moveTo>
                  <a:cubicBezTo>
                    <a:pt x="1904" y="1"/>
                    <a:pt x="1634" y="57"/>
                    <a:pt x="1553" y="229"/>
                  </a:cubicBezTo>
                  <a:cubicBezTo>
                    <a:pt x="1436" y="486"/>
                    <a:pt x="592" y="517"/>
                    <a:pt x="200" y="517"/>
                  </a:cubicBezTo>
                  <a:cubicBezTo>
                    <a:pt x="78" y="517"/>
                    <a:pt x="0" y="514"/>
                    <a:pt x="0" y="514"/>
                  </a:cubicBezTo>
                  <a:lnTo>
                    <a:pt x="0" y="514"/>
                  </a:lnTo>
                  <a:lnTo>
                    <a:pt x="241" y="1701"/>
                  </a:lnTo>
                  <a:cubicBezTo>
                    <a:pt x="241" y="1701"/>
                    <a:pt x="710" y="1723"/>
                    <a:pt x="1156" y="1723"/>
                  </a:cubicBezTo>
                  <a:cubicBezTo>
                    <a:pt x="1379" y="1723"/>
                    <a:pt x="1596" y="1718"/>
                    <a:pt x="1746" y="1701"/>
                  </a:cubicBezTo>
                  <a:cubicBezTo>
                    <a:pt x="2195" y="1649"/>
                    <a:pt x="2172" y="1443"/>
                    <a:pt x="2453" y="1287"/>
                  </a:cubicBezTo>
                  <a:cubicBezTo>
                    <a:pt x="2734" y="1132"/>
                    <a:pt x="2328" y="203"/>
                    <a:pt x="2453" y="101"/>
                  </a:cubicBezTo>
                  <a:cubicBezTo>
                    <a:pt x="2514" y="51"/>
                    <a:pt x="2341" y="1"/>
                    <a:pt x="2129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7208600" y="3626350"/>
              <a:ext cx="62450" cy="51575"/>
            </a:xfrm>
            <a:custGeom>
              <a:avLst/>
              <a:gdLst/>
              <a:ahLst/>
              <a:cxnLst/>
              <a:rect l="l" t="t" r="r" b="b"/>
              <a:pathLst>
                <a:path w="2498" h="2063" extrusionOk="0">
                  <a:moveTo>
                    <a:pt x="1460" y="0"/>
                  </a:moveTo>
                  <a:cubicBezTo>
                    <a:pt x="1460" y="0"/>
                    <a:pt x="1208" y="309"/>
                    <a:pt x="988" y="465"/>
                  </a:cubicBezTo>
                  <a:cubicBezTo>
                    <a:pt x="768" y="619"/>
                    <a:pt x="487" y="825"/>
                    <a:pt x="245" y="1186"/>
                  </a:cubicBezTo>
                  <a:cubicBezTo>
                    <a:pt x="0" y="1546"/>
                    <a:pt x="435" y="1908"/>
                    <a:pt x="496" y="2063"/>
                  </a:cubicBezTo>
                  <a:cubicBezTo>
                    <a:pt x="496" y="2063"/>
                    <a:pt x="1777" y="979"/>
                    <a:pt x="2137" y="761"/>
                  </a:cubicBezTo>
                  <a:cubicBezTo>
                    <a:pt x="2498" y="541"/>
                    <a:pt x="1460" y="0"/>
                    <a:pt x="146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7192175" y="3838925"/>
              <a:ext cx="27575" cy="40200"/>
            </a:xfrm>
            <a:custGeom>
              <a:avLst/>
              <a:gdLst/>
              <a:ahLst/>
              <a:cxnLst/>
              <a:rect l="l" t="t" r="r" b="b"/>
              <a:pathLst>
                <a:path w="1103" h="1608" extrusionOk="0">
                  <a:moveTo>
                    <a:pt x="1094" y="1"/>
                  </a:moveTo>
                  <a:lnTo>
                    <a:pt x="423" y="146"/>
                  </a:lnTo>
                  <a:lnTo>
                    <a:pt x="298" y="548"/>
                  </a:lnTo>
                  <a:lnTo>
                    <a:pt x="99" y="1289"/>
                  </a:lnTo>
                  <a:cubicBezTo>
                    <a:pt x="99" y="1289"/>
                    <a:pt x="0" y="1607"/>
                    <a:pt x="148" y="1607"/>
                  </a:cubicBezTo>
                  <a:cubicBezTo>
                    <a:pt x="183" y="1607"/>
                    <a:pt x="231" y="1589"/>
                    <a:pt x="298" y="1545"/>
                  </a:cubicBezTo>
                  <a:cubicBezTo>
                    <a:pt x="647" y="1315"/>
                    <a:pt x="1103" y="987"/>
                    <a:pt x="1094" y="658"/>
                  </a:cubicBezTo>
                  <a:cubicBezTo>
                    <a:pt x="1085" y="328"/>
                    <a:pt x="1094" y="1"/>
                    <a:pt x="109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7166600" y="3775925"/>
              <a:ext cx="35400" cy="38725"/>
            </a:xfrm>
            <a:custGeom>
              <a:avLst/>
              <a:gdLst/>
              <a:ahLst/>
              <a:cxnLst/>
              <a:rect l="l" t="t" r="r" b="b"/>
              <a:pathLst>
                <a:path w="1416" h="1549" extrusionOk="0">
                  <a:moveTo>
                    <a:pt x="281" y="0"/>
                  </a:moveTo>
                  <a:cubicBezTo>
                    <a:pt x="47" y="0"/>
                    <a:pt x="1" y="309"/>
                    <a:pt x="1" y="309"/>
                  </a:cubicBezTo>
                  <a:lnTo>
                    <a:pt x="954" y="1548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7212850" y="3775925"/>
              <a:ext cx="22125" cy="41250"/>
            </a:xfrm>
            <a:custGeom>
              <a:avLst/>
              <a:gdLst/>
              <a:ahLst/>
              <a:cxnLst/>
              <a:rect l="l" t="t" r="r" b="b"/>
              <a:pathLst>
                <a:path w="885" h="1650" extrusionOk="0">
                  <a:moveTo>
                    <a:pt x="75" y="0"/>
                  </a:moveTo>
                  <a:lnTo>
                    <a:pt x="0" y="980"/>
                  </a:lnTo>
                  <a:cubicBezTo>
                    <a:pt x="0" y="980"/>
                    <a:pt x="181" y="1650"/>
                    <a:pt x="390" y="1650"/>
                  </a:cubicBezTo>
                  <a:cubicBezTo>
                    <a:pt x="434" y="1650"/>
                    <a:pt x="479" y="1620"/>
                    <a:pt x="524" y="1548"/>
                  </a:cubicBezTo>
                  <a:cubicBezTo>
                    <a:pt x="780" y="1134"/>
                    <a:pt x="882" y="567"/>
                    <a:pt x="882" y="413"/>
                  </a:cubicBezTo>
                  <a:cubicBezTo>
                    <a:pt x="884" y="259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7139175" y="3795250"/>
              <a:ext cx="27025" cy="34875"/>
            </a:xfrm>
            <a:custGeom>
              <a:avLst/>
              <a:gdLst/>
              <a:ahLst/>
              <a:cxnLst/>
              <a:rect l="l" t="t" r="r" b="b"/>
              <a:pathLst>
                <a:path w="1081" h="1395" extrusionOk="0">
                  <a:moveTo>
                    <a:pt x="460" y="1"/>
                  </a:moveTo>
                  <a:cubicBezTo>
                    <a:pt x="460" y="1"/>
                    <a:pt x="117" y="157"/>
                    <a:pt x="59" y="775"/>
                  </a:cubicBezTo>
                  <a:cubicBezTo>
                    <a:pt x="0" y="1394"/>
                    <a:pt x="735" y="1394"/>
                    <a:pt x="735" y="1394"/>
                  </a:cubicBezTo>
                  <a:lnTo>
                    <a:pt x="1080" y="54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7169800" y="3812675"/>
              <a:ext cx="20650" cy="30050"/>
            </a:xfrm>
            <a:custGeom>
              <a:avLst/>
              <a:gdLst/>
              <a:ahLst/>
              <a:cxnLst/>
              <a:rect l="l" t="t" r="r" b="b"/>
              <a:pathLst>
                <a:path w="826" h="1202" extrusionOk="0">
                  <a:moveTo>
                    <a:pt x="112" y="0"/>
                  </a:moveTo>
                  <a:cubicBezTo>
                    <a:pt x="112" y="0"/>
                    <a:pt x="1" y="619"/>
                    <a:pt x="1" y="697"/>
                  </a:cubicBezTo>
                  <a:cubicBezTo>
                    <a:pt x="1" y="768"/>
                    <a:pt x="683" y="1201"/>
                    <a:pt x="807" y="1201"/>
                  </a:cubicBezTo>
                  <a:cubicBezTo>
                    <a:pt x="819" y="1201"/>
                    <a:pt x="826" y="1197"/>
                    <a:pt x="826" y="1188"/>
                  </a:cubicBezTo>
                  <a:cubicBezTo>
                    <a:pt x="826" y="1084"/>
                    <a:pt x="824" y="737"/>
                    <a:pt x="826" y="600"/>
                  </a:cubicBezTo>
                  <a:cubicBezTo>
                    <a:pt x="826" y="465"/>
                    <a:pt x="112" y="0"/>
                    <a:pt x="11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7160800" y="3846200"/>
              <a:ext cx="24425" cy="32950"/>
            </a:xfrm>
            <a:custGeom>
              <a:avLst/>
              <a:gdLst/>
              <a:ahLst/>
              <a:cxnLst/>
              <a:rect l="l" t="t" r="r" b="b"/>
              <a:pathLst>
                <a:path w="977" h="1318" extrusionOk="0">
                  <a:moveTo>
                    <a:pt x="773" y="1"/>
                  </a:moveTo>
                  <a:cubicBezTo>
                    <a:pt x="773" y="1"/>
                    <a:pt x="77" y="79"/>
                    <a:pt x="0" y="103"/>
                  </a:cubicBezTo>
                  <a:lnTo>
                    <a:pt x="0" y="868"/>
                  </a:lnTo>
                  <a:cubicBezTo>
                    <a:pt x="0" y="956"/>
                    <a:pt x="482" y="1318"/>
                    <a:pt x="608" y="1318"/>
                  </a:cubicBezTo>
                  <a:cubicBezTo>
                    <a:pt x="612" y="1318"/>
                    <a:pt x="616" y="1317"/>
                    <a:pt x="619" y="1316"/>
                  </a:cubicBezTo>
                  <a:cubicBezTo>
                    <a:pt x="721" y="1290"/>
                    <a:pt x="902" y="1186"/>
                    <a:pt x="940" y="1084"/>
                  </a:cubicBezTo>
                  <a:cubicBezTo>
                    <a:pt x="976" y="980"/>
                    <a:pt x="954" y="439"/>
                    <a:pt x="940" y="361"/>
                  </a:cubicBezTo>
                  <a:cubicBezTo>
                    <a:pt x="926" y="285"/>
                    <a:pt x="773" y="1"/>
                    <a:pt x="77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7131125" y="3842650"/>
              <a:ext cx="22975" cy="26325"/>
            </a:xfrm>
            <a:custGeom>
              <a:avLst/>
              <a:gdLst/>
              <a:ahLst/>
              <a:cxnLst/>
              <a:rect l="l" t="t" r="r" b="b"/>
              <a:pathLst>
                <a:path w="919" h="1053" extrusionOk="0">
                  <a:moveTo>
                    <a:pt x="0" y="1"/>
                  </a:moveTo>
                  <a:cubicBezTo>
                    <a:pt x="0" y="1"/>
                    <a:pt x="130" y="994"/>
                    <a:pt x="206" y="1010"/>
                  </a:cubicBezTo>
                  <a:cubicBezTo>
                    <a:pt x="256" y="1019"/>
                    <a:pt x="420" y="1053"/>
                    <a:pt x="568" y="1053"/>
                  </a:cubicBezTo>
                  <a:cubicBezTo>
                    <a:pt x="653" y="1053"/>
                    <a:pt x="732" y="1042"/>
                    <a:pt x="782" y="1010"/>
                  </a:cubicBezTo>
                  <a:cubicBezTo>
                    <a:pt x="919" y="921"/>
                    <a:pt x="801" y="271"/>
                    <a:pt x="782" y="143"/>
                  </a:cubicBezTo>
                  <a:cubicBezTo>
                    <a:pt x="764" y="1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7152975" y="3887475"/>
              <a:ext cx="41300" cy="36100"/>
            </a:xfrm>
            <a:custGeom>
              <a:avLst/>
              <a:gdLst/>
              <a:ahLst/>
              <a:cxnLst/>
              <a:rect l="l" t="t" r="r" b="b"/>
              <a:pathLst>
                <a:path w="1652" h="1444" extrusionOk="0">
                  <a:moveTo>
                    <a:pt x="785" y="0"/>
                  </a:moveTo>
                  <a:cubicBezTo>
                    <a:pt x="785" y="0"/>
                    <a:pt x="133" y="465"/>
                    <a:pt x="157" y="671"/>
                  </a:cubicBezTo>
                  <a:cubicBezTo>
                    <a:pt x="182" y="865"/>
                    <a:pt x="1" y="1400"/>
                    <a:pt x="344" y="1400"/>
                  </a:cubicBezTo>
                  <a:cubicBezTo>
                    <a:pt x="366" y="1400"/>
                    <a:pt x="389" y="1398"/>
                    <a:pt x="416" y="1394"/>
                  </a:cubicBezTo>
                  <a:cubicBezTo>
                    <a:pt x="854" y="1316"/>
                    <a:pt x="1652" y="1444"/>
                    <a:pt x="1499" y="1109"/>
                  </a:cubicBezTo>
                  <a:cubicBezTo>
                    <a:pt x="1345" y="775"/>
                    <a:pt x="1253" y="336"/>
                    <a:pt x="1253" y="336"/>
                  </a:cubicBezTo>
                  <a:lnTo>
                    <a:pt x="785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7198675" y="3887475"/>
              <a:ext cx="22850" cy="23900"/>
            </a:xfrm>
            <a:custGeom>
              <a:avLst/>
              <a:gdLst/>
              <a:ahLst/>
              <a:cxnLst/>
              <a:rect l="l" t="t" r="r" b="b"/>
              <a:pathLst>
                <a:path w="914" h="956" extrusionOk="0">
                  <a:moveTo>
                    <a:pt x="472" y="0"/>
                  </a:moveTo>
                  <a:cubicBezTo>
                    <a:pt x="472" y="0"/>
                    <a:pt x="233" y="258"/>
                    <a:pt x="132" y="387"/>
                  </a:cubicBezTo>
                  <a:cubicBezTo>
                    <a:pt x="33" y="517"/>
                    <a:pt x="0" y="955"/>
                    <a:pt x="132" y="955"/>
                  </a:cubicBezTo>
                  <a:cubicBezTo>
                    <a:pt x="264" y="955"/>
                    <a:pt x="577" y="730"/>
                    <a:pt x="640" y="700"/>
                  </a:cubicBezTo>
                  <a:cubicBezTo>
                    <a:pt x="702" y="671"/>
                    <a:pt x="914" y="439"/>
                    <a:pt x="834" y="362"/>
                  </a:cubicBezTo>
                  <a:cubicBezTo>
                    <a:pt x="754" y="284"/>
                    <a:pt x="472" y="0"/>
                    <a:pt x="47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7173575" y="3921525"/>
              <a:ext cx="43025" cy="29325"/>
            </a:xfrm>
            <a:custGeom>
              <a:avLst/>
              <a:gdLst/>
              <a:ahLst/>
              <a:cxnLst/>
              <a:rect l="l" t="t" r="r" b="b"/>
              <a:pathLst>
                <a:path w="1721" h="1173" extrusionOk="0">
                  <a:moveTo>
                    <a:pt x="1423" y="1"/>
                  </a:moveTo>
                  <a:cubicBezTo>
                    <a:pt x="1368" y="1"/>
                    <a:pt x="1324" y="10"/>
                    <a:pt x="1313" y="39"/>
                  </a:cubicBezTo>
                  <a:cubicBezTo>
                    <a:pt x="1280" y="122"/>
                    <a:pt x="1011" y="264"/>
                    <a:pt x="1049" y="366"/>
                  </a:cubicBezTo>
                  <a:cubicBezTo>
                    <a:pt x="1087" y="470"/>
                    <a:pt x="1" y="520"/>
                    <a:pt x="1" y="520"/>
                  </a:cubicBezTo>
                  <a:cubicBezTo>
                    <a:pt x="1" y="520"/>
                    <a:pt x="160" y="883"/>
                    <a:pt x="262" y="1011"/>
                  </a:cubicBezTo>
                  <a:cubicBezTo>
                    <a:pt x="365" y="1139"/>
                    <a:pt x="753" y="1115"/>
                    <a:pt x="1049" y="1165"/>
                  </a:cubicBezTo>
                  <a:cubicBezTo>
                    <a:pt x="1079" y="1170"/>
                    <a:pt x="1106" y="1173"/>
                    <a:pt x="1131" y="1173"/>
                  </a:cubicBezTo>
                  <a:cubicBezTo>
                    <a:pt x="1362" y="1173"/>
                    <a:pt x="1438" y="975"/>
                    <a:pt x="1571" y="883"/>
                  </a:cubicBezTo>
                  <a:cubicBezTo>
                    <a:pt x="1720" y="779"/>
                    <a:pt x="1682" y="39"/>
                    <a:pt x="1682" y="39"/>
                  </a:cubicBezTo>
                  <a:cubicBezTo>
                    <a:pt x="1682" y="39"/>
                    <a:pt x="1533" y="1"/>
                    <a:pt x="142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7159500" y="3957100"/>
              <a:ext cx="26450" cy="24550"/>
            </a:xfrm>
            <a:custGeom>
              <a:avLst/>
              <a:gdLst/>
              <a:ahLst/>
              <a:cxnLst/>
              <a:rect l="l" t="t" r="r" b="b"/>
              <a:pathLst>
                <a:path w="1058" h="982" extrusionOk="0">
                  <a:moveTo>
                    <a:pt x="52" y="0"/>
                  </a:moveTo>
                  <a:lnTo>
                    <a:pt x="52" y="130"/>
                  </a:lnTo>
                  <a:cubicBezTo>
                    <a:pt x="52" y="130"/>
                    <a:pt x="0" y="619"/>
                    <a:pt x="52" y="775"/>
                  </a:cubicBezTo>
                  <a:cubicBezTo>
                    <a:pt x="104" y="929"/>
                    <a:pt x="335" y="981"/>
                    <a:pt x="413" y="981"/>
                  </a:cubicBezTo>
                  <a:cubicBezTo>
                    <a:pt x="491" y="981"/>
                    <a:pt x="1058" y="723"/>
                    <a:pt x="1013" y="619"/>
                  </a:cubicBezTo>
                  <a:cubicBezTo>
                    <a:pt x="966" y="517"/>
                    <a:pt x="825" y="0"/>
                    <a:pt x="82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7193025" y="3962900"/>
              <a:ext cx="23475" cy="18750"/>
            </a:xfrm>
            <a:custGeom>
              <a:avLst/>
              <a:gdLst/>
              <a:ahLst/>
              <a:cxnLst/>
              <a:rect l="l" t="t" r="r" b="b"/>
              <a:pathLst>
                <a:path w="939" h="750" extrusionOk="0">
                  <a:moveTo>
                    <a:pt x="360" y="1"/>
                  </a:moveTo>
                  <a:cubicBezTo>
                    <a:pt x="360" y="1"/>
                    <a:pt x="1" y="53"/>
                    <a:pt x="65" y="259"/>
                  </a:cubicBezTo>
                  <a:cubicBezTo>
                    <a:pt x="129" y="465"/>
                    <a:pt x="209" y="749"/>
                    <a:pt x="209" y="749"/>
                  </a:cubicBezTo>
                  <a:cubicBezTo>
                    <a:pt x="209" y="749"/>
                    <a:pt x="786" y="645"/>
                    <a:pt x="793" y="543"/>
                  </a:cubicBezTo>
                  <a:cubicBezTo>
                    <a:pt x="800" y="439"/>
                    <a:pt x="939" y="346"/>
                    <a:pt x="907" y="224"/>
                  </a:cubicBezTo>
                  <a:cubicBezTo>
                    <a:pt x="878" y="105"/>
                    <a:pt x="360" y="1"/>
                    <a:pt x="360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7170450" y="3989350"/>
              <a:ext cx="32925" cy="23275"/>
            </a:xfrm>
            <a:custGeom>
              <a:avLst/>
              <a:gdLst/>
              <a:ahLst/>
              <a:cxnLst/>
              <a:rect l="l" t="t" r="r" b="b"/>
              <a:pathLst>
                <a:path w="1317" h="931" extrusionOk="0">
                  <a:moveTo>
                    <a:pt x="387" y="0"/>
                  </a:moveTo>
                  <a:cubicBezTo>
                    <a:pt x="387" y="0"/>
                    <a:pt x="207" y="336"/>
                    <a:pt x="207" y="439"/>
                  </a:cubicBezTo>
                  <a:cubicBezTo>
                    <a:pt x="207" y="543"/>
                    <a:pt x="1" y="903"/>
                    <a:pt x="297" y="929"/>
                  </a:cubicBezTo>
                  <a:cubicBezTo>
                    <a:pt x="305" y="930"/>
                    <a:pt x="314" y="930"/>
                    <a:pt x="322" y="930"/>
                  </a:cubicBezTo>
                  <a:cubicBezTo>
                    <a:pt x="626" y="930"/>
                    <a:pt x="1186" y="490"/>
                    <a:pt x="1174" y="465"/>
                  </a:cubicBezTo>
                  <a:cubicBezTo>
                    <a:pt x="1162" y="439"/>
                    <a:pt x="1316" y="156"/>
                    <a:pt x="1174" y="104"/>
                  </a:cubicBezTo>
                  <a:cubicBezTo>
                    <a:pt x="1032" y="52"/>
                    <a:pt x="387" y="0"/>
                    <a:pt x="387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6"/>
            <p:cNvSpPr/>
            <p:nvPr/>
          </p:nvSpPr>
          <p:spPr>
            <a:xfrm>
              <a:off x="7204350" y="4012600"/>
              <a:ext cx="15275" cy="17500"/>
            </a:xfrm>
            <a:custGeom>
              <a:avLst/>
              <a:gdLst/>
              <a:ahLst/>
              <a:cxnLst/>
              <a:rect l="l" t="t" r="r" b="b"/>
              <a:pathLst>
                <a:path w="611" h="700" extrusionOk="0">
                  <a:moveTo>
                    <a:pt x="340" y="1"/>
                  </a:moveTo>
                  <a:cubicBezTo>
                    <a:pt x="295" y="51"/>
                    <a:pt x="0" y="464"/>
                    <a:pt x="32" y="540"/>
                  </a:cubicBezTo>
                  <a:cubicBezTo>
                    <a:pt x="59" y="610"/>
                    <a:pt x="49" y="700"/>
                    <a:pt x="172" y="700"/>
                  </a:cubicBezTo>
                  <a:cubicBezTo>
                    <a:pt x="187" y="700"/>
                    <a:pt x="203" y="699"/>
                    <a:pt x="222" y="696"/>
                  </a:cubicBezTo>
                  <a:cubicBezTo>
                    <a:pt x="399" y="670"/>
                    <a:pt x="610" y="469"/>
                    <a:pt x="607" y="349"/>
                  </a:cubicBezTo>
                  <a:cubicBezTo>
                    <a:pt x="605" y="231"/>
                    <a:pt x="607" y="1"/>
                    <a:pt x="607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7149825" y="3715925"/>
              <a:ext cx="41900" cy="49125"/>
            </a:xfrm>
            <a:custGeom>
              <a:avLst/>
              <a:gdLst/>
              <a:ahLst/>
              <a:cxnLst/>
              <a:rect l="l" t="t" r="r" b="b"/>
              <a:pathLst>
                <a:path w="1676" h="1965" extrusionOk="0">
                  <a:moveTo>
                    <a:pt x="92" y="1"/>
                  </a:moveTo>
                  <a:cubicBezTo>
                    <a:pt x="55" y="1"/>
                    <a:pt x="34" y="2"/>
                    <a:pt x="34" y="2"/>
                  </a:cubicBezTo>
                  <a:cubicBezTo>
                    <a:pt x="34" y="2"/>
                    <a:pt x="1" y="1343"/>
                    <a:pt x="141" y="1730"/>
                  </a:cubicBezTo>
                  <a:cubicBezTo>
                    <a:pt x="210" y="1917"/>
                    <a:pt x="360" y="1965"/>
                    <a:pt x="547" y="1965"/>
                  </a:cubicBezTo>
                  <a:cubicBezTo>
                    <a:pt x="746" y="1965"/>
                    <a:pt x="986" y="1910"/>
                    <a:pt x="1212" y="1910"/>
                  </a:cubicBezTo>
                  <a:cubicBezTo>
                    <a:pt x="1651" y="1910"/>
                    <a:pt x="1575" y="1575"/>
                    <a:pt x="1625" y="1497"/>
                  </a:cubicBezTo>
                  <a:cubicBezTo>
                    <a:pt x="1675" y="1421"/>
                    <a:pt x="1419" y="983"/>
                    <a:pt x="1379" y="910"/>
                  </a:cubicBezTo>
                  <a:cubicBezTo>
                    <a:pt x="1339" y="837"/>
                    <a:pt x="1032" y="388"/>
                    <a:pt x="800" y="182"/>
                  </a:cubicBezTo>
                  <a:cubicBezTo>
                    <a:pt x="614" y="17"/>
                    <a:pt x="237" y="1"/>
                    <a:pt x="9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7180125" y="3681800"/>
              <a:ext cx="52250" cy="50650"/>
            </a:xfrm>
            <a:custGeom>
              <a:avLst/>
              <a:gdLst/>
              <a:ahLst/>
              <a:cxnLst/>
              <a:rect l="l" t="t" r="r" b="b"/>
              <a:pathLst>
                <a:path w="2090" h="2026" extrusionOk="0">
                  <a:moveTo>
                    <a:pt x="1845" y="1"/>
                  </a:moveTo>
                  <a:cubicBezTo>
                    <a:pt x="1748" y="1"/>
                    <a:pt x="1633" y="361"/>
                    <a:pt x="1576" y="361"/>
                  </a:cubicBezTo>
                  <a:cubicBezTo>
                    <a:pt x="1501" y="361"/>
                    <a:pt x="1058" y="181"/>
                    <a:pt x="976" y="155"/>
                  </a:cubicBezTo>
                  <a:cubicBezTo>
                    <a:pt x="975" y="155"/>
                    <a:pt x="973" y="154"/>
                    <a:pt x="971" y="154"/>
                  </a:cubicBezTo>
                  <a:cubicBezTo>
                    <a:pt x="867" y="154"/>
                    <a:pt x="177" y="828"/>
                    <a:pt x="0" y="928"/>
                  </a:cubicBezTo>
                  <a:cubicBezTo>
                    <a:pt x="0" y="928"/>
                    <a:pt x="439" y="1883"/>
                    <a:pt x="548" y="1985"/>
                  </a:cubicBezTo>
                  <a:cubicBezTo>
                    <a:pt x="577" y="2013"/>
                    <a:pt x="619" y="2026"/>
                    <a:pt x="669" y="2026"/>
                  </a:cubicBezTo>
                  <a:cubicBezTo>
                    <a:pt x="810" y="2026"/>
                    <a:pt x="1018" y="1924"/>
                    <a:pt x="1191" y="1753"/>
                  </a:cubicBezTo>
                  <a:cubicBezTo>
                    <a:pt x="1427" y="1521"/>
                    <a:pt x="1781" y="1341"/>
                    <a:pt x="1935" y="928"/>
                  </a:cubicBezTo>
                  <a:cubicBezTo>
                    <a:pt x="2089" y="516"/>
                    <a:pt x="2039" y="594"/>
                    <a:pt x="1935" y="153"/>
                  </a:cubicBezTo>
                  <a:cubicBezTo>
                    <a:pt x="1909" y="42"/>
                    <a:pt x="1878" y="1"/>
                    <a:pt x="1845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6"/>
            <p:cNvSpPr/>
            <p:nvPr/>
          </p:nvSpPr>
          <p:spPr>
            <a:xfrm>
              <a:off x="7192450" y="3725625"/>
              <a:ext cx="40950" cy="39450"/>
            </a:xfrm>
            <a:custGeom>
              <a:avLst/>
              <a:gdLst/>
              <a:ahLst/>
              <a:cxnLst/>
              <a:rect l="l" t="t" r="r" b="b"/>
              <a:pathLst>
                <a:path w="1638" h="1578" extrusionOk="0">
                  <a:moveTo>
                    <a:pt x="1100" y="0"/>
                  </a:moveTo>
                  <a:cubicBezTo>
                    <a:pt x="1055" y="104"/>
                    <a:pt x="530" y="645"/>
                    <a:pt x="483" y="749"/>
                  </a:cubicBezTo>
                  <a:cubicBezTo>
                    <a:pt x="437" y="851"/>
                    <a:pt x="0" y="1577"/>
                    <a:pt x="292" y="1577"/>
                  </a:cubicBezTo>
                  <a:cubicBezTo>
                    <a:pt x="293" y="1577"/>
                    <a:pt x="294" y="1577"/>
                    <a:pt x="294" y="1577"/>
                  </a:cubicBezTo>
                  <a:cubicBezTo>
                    <a:pt x="393" y="1576"/>
                    <a:pt x="514" y="1576"/>
                    <a:pt x="631" y="1576"/>
                  </a:cubicBezTo>
                  <a:cubicBezTo>
                    <a:pt x="864" y="1576"/>
                    <a:pt x="1083" y="1577"/>
                    <a:pt x="1083" y="1577"/>
                  </a:cubicBezTo>
                  <a:cubicBezTo>
                    <a:pt x="1083" y="1577"/>
                    <a:pt x="1638" y="1109"/>
                    <a:pt x="1541" y="955"/>
                  </a:cubicBezTo>
                  <a:cubicBezTo>
                    <a:pt x="1442" y="801"/>
                    <a:pt x="1390" y="272"/>
                    <a:pt x="1390" y="272"/>
                  </a:cubicBezTo>
                  <a:lnTo>
                    <a:pt x="110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6"/>
            <p:cNvSpPr/>
            <p:nvPr/>
          </p:nvSpPr>
          <p:spPr>
            <a:xfrm>
              <a:off x="7103425" y="3666850"/>
              <a:ext cx="51150" cy="25900"/>
            </a:xfrm>
            <a:custGeom>
              <a:avLst/>
              <a:gdLst/>
              <a:ahLst/>
              <a:cxnLst/>
              <a:rect l="l" t="t" r="r" b="b"/>
              <a:pathLst>
                <a:path w="2046" h="1036" extrusionOk="0">
                  <a:moveTo>
                    <a:pt x="703" y="1"/>
                  </a:moveTo>
                  <a:cubicBezTo>
                    <a:pt x="555" y="1"/>
                    <a:pt x="151" y="291"/>
                    <a:pt x="77" y="340"/>
                  </a:cubicBezTo>
                  <a:cubicBezTo>
                    <a:pt x="1" y="391"/>
                    <a:pt x="1108" y="1036"/>
                    <a:pt x="1108" y="1036"/>
                  </a:cubicBezTo>
                  <a:cubicBezTo>
                    <a:pt x="1108" y="1036"/>
                    <a:pt x="1729" y="1036"/>
                    <a:pt x="1886" y="855"/>
                  </a:cubicBezTo>
                  <a:cubicBezTo>
                    <a:pt x="2046" y="675"/>
                    <a:pt x="1599" y="443"/>
                    <a:pt x="1486" y="302"/>
                  </a:cubicBezTo>
                  <a:cubicBezTo>
                    <a:pt x="1372" y="162"/>
                    <a:pt x="852" y="30"/>
                    <a:pt x="722" y="2"/>
                  </a:cubicBezTo>
                  <a:cubicBezTo>
                    <a:pt x="716" y="1"/>
                    <a:pt x="710" y="1"/>
                    <a:pt x="70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7098875" y="3710800"/>
              <a:ext cx="43225" cy="37875"/>
            </a:xfrm>
            <a:custGeom>
              <a:avLst/>
              <a:gdLst/>
              <a:ahLst/>
              <a:cxnLst/>
              <a:rect l="l" t="t" r="r" b="b"/>
              <a:pathLst>
                <a:path w="1729" h="1515" extrusionOk="0">
                  <a:moveTo>
                    <a:pt x="1472" y="0"/>
                  </a:moveTo>
                  <a:lnTo>
                    <a:pt x="1" y="207"/>
                  </a:lnTo>
                  <a:cubicBezTo>
                    <a:pt x="1" y="207"/>
                    <a:pt x="311" y="1136"/>
                    <a:pt x="429" y="1188"/>
                  </a:cubicBezTo>
                  <a:cubicBezTo>
                    <a:pt x="546" y="1241"/>
                    <a:pt x="1058" y="1420"/>
                    <a:pt x="1290" y="1496"/>
                  </a:cubicBezTo>
                  <a:cubicBezTo>
                    <a:pt x="1328" y="1509"/>
                    <a:pt x="1365" y="1515"/>
                    <a:pt x="1401" y="1515"/>
                  </a:cubicBezTo>
                  <a:cubicBezTo>
                    <a:pt x="1584" y="1515"/>
                    <a:pt x="1726" y="1360"/>
                    <a:pt x="1713" y="1188"/>
                  </a:cubicBezTo>
                  <a:cubicBezTo>
                    <a:pt x="1699" y="983"/>
                    <a:pt x="1729" y="645"/>
                    <a:pt x="1671" y="465"/>
                  </a:cubicBezTo>
                  <a:cubicBezTo>
                    <a:pt x="1612" y="285"/>
                    <a:pt x="1472" y="0"/>
                    <a:pt x="147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7105250" y="3755300"/>
              <a:ext cx="40875" cy="28400"/>
            </a:xfrm>
            <a:custGeom>
              <a:avLst/>
              <a:gdLst/>
              <a:ahLst/>
              <a:cxnLst/>
              <a:rect l="l" t="t" r="r" b="b"/>
              <a:pathLst>
                <a:path w="1635" h="1136" extrusionOk="0">
                  <a:moveTo>
                    <a:pt x="390" y="0"/>
                  </a:moveTo>
                  <a:lnTo>
                    <a:pt x="0" y="103"/>
                  </a:lnTo>
                  <a:cubicBezTo>
                    <a:pt x="0" y="103"/>
                    <a:pt x="531" y="1136"/>
                    <a:pt x="603" y="1136"/>
                  </a:cubicBezTo>
                  <a:cubicBezTo>
                    <a:pt x="675" y="1136"/>
                    <a:pt x="1113" y="903"/>
                    <a:pt x="1241" y="825"/>
                  </a:cubicBezTo>
                  <a:cubicBezTo>
                    <a:pt x="1371" y="747"/>
                    <a:pt x="1635" y="548"/>
                    <a:pt x="1413" y="390"/>
                  </a:cubicBezTo>
                  <a:cubicBezTo>
                    <a:pt x="1191" y="233"/>
                    <a:pt x="924" y="103"/>
                    <a:pt x="924" y="103"/>
                  </a:cubicBezTo>
                  <a:lnTo>
                    <a:pt x="39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6"/>
            <p:cNvSpPr/>
            <p:nvPr/>
          </p:nvSpPr>
          <p:spPr>
            <a:xfrm>
              <a:off x="7120325" y="3790750"/>
              <a:ext cx="13425" cy="33325"/>
            </a:xfrm>
            <a:custGeom>
              <a:avLst/>
              <a:gdLst/>
              <a:ahLst/>
              <a:cxnLst/>
              <a:rect l="l" t="t" r="r" b="b"/>
              <a:pathLst>
                <a:path w="537" h="1333" extrusionOk="0">
                  <a:moveTo>
                    <a:pt x="536" y="0"/>
                  </a:moveTo>
                  <a:lnTo>
                    <a:pt x="0" y="233"/>
                  </a:lnTo>
                  <a:lnTo>
                    <a:pt x="146" y="1056"/>
                  </a:lnTo>
                  <a:cubicBezTo>
                    <a:pt x="146" y="1056"/>
                    <a:pt x="253" y="1332"/>
                    <a:pt x="341" y="1332"/>
                  </a:cubicBezTo>
                  <a:cubicBezTo>
                    <a:pt x="377" y="1332"/>
                    <a:pt x="410" y="1288"/>
                    <a:pt x="432" y="1162"/>
                  </a:cubicBezTo>
                  <a:cubicBezTo>
                    <a:pt x="510" y="723"/>
                    <a:pt x="536" y="233"/>
                    <a:pt x="536" y="233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6"/>
            <p:cNvSpPr/>
            <p:nvPr/>
          </p:nvSpPr>
          <p:spPr>
            <a:xfrm>
              <a:off x="7074400" y="3665575"/>
              <a:ext cx="24500" cy="37525"/>
            </a:xfrm>
            <a:custGeom>
              <a:avLst/>
              <a:gdLst/>
              <a:ahLst/>
              <a:cxnLst/>
              <a:rect l="l" t="t" r="r" b="b"/>
              <a:pathLst>
                <a:path w="980" h="1501" extrusionOk="0">
                  <a:moveTo>
                    <a:pt x="577" y="0"/>
                  </a:moveTo>
                  <a:cubicBezTo>
                    <a:pt x="504" y="0"/>
                    <a:pt x="423" y="13"/>
                    <a:pt x="349" y="52"/>
                  </a:cubicBezTo>
                  <a:cubicBezTo>
                    <a:pt x="154" y="149"/>
                    <a:pt x="52" y="237"/>
                    <a:pt x="26" y="494"/>
                  </a:cubicBezTo>
                  <a:cubicBezTo>
                    <a:pt x="0" y="752"/>
                    <a:pt x="567" y="1243"/>
                    <a:pt x="671" y="1501"/>
                  </a:cubicBezTo>
                  <a:lnTo>
                    <a:pt x="980" y="1321"/>
                  </a:lnTo>
                  <a:cubicBezTo>
                    <a:pt x="980" y="1321"/>
                    <a:pt x="825" y="81"/>
                    <a:pt x="799" y="52"/>
                  </a:cubicBezTo>
                  <a:cubicBezTo>
                    <a:pt x="783" y="33"/>
                    <a:pt x="691" y="0"/>
                    <a:pt x="577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7067925" y="3616675"/>
              <a:ext cx="47150" cy="44475"/>
            </a:xfrm>
            <a:custGeom>
              <a:avLst/>
              <a:gdLst/>
              <a:ahLst/>
              <a:cxnLst/>
              <a:rect l="l" t="t" r="r" b="b"/>
              <a:pathLst>
                <a:path w="1886" h="1779" extrusionOk="0">
                  <a:moveTo>
                    <a:pt x="1084" y="1"/>
                  </a:moveTo>
                  <a:cubicBezTo>
                    <a:pt x="1084" y="1"/>
                    <a:pt x="89" y="384"/>
                    <a:pt x="53" y="696"/>
                  </a:cubicBezTo>
                  <a:cubicBezTo>
                    <a:pt x="1" y="1134"/>
                    <a:pt x="1493" y="1779"/>
                    <a:pt x="1493" y="1779"/>
                  </a:cubicBezTo>
                  <a:cubicBezTo>
                    <a:pt x="1493" y="1779"/>
                    <a:pt x="1885" y="1392"/>
                    <a:pt x="1885" y="1148"/>
                  </a:cubicBezTo>
                  <a:cubicBezTo>
                    <a:pt x="1885" y="904"/>
                    <a:pt x="1677" y="489"/>
                    <a:pt x="1493" y="349"/>
                  </a:cubicBezTo>
                  <a:cubicBezTo>
                    <a:pt x="1310" y="207"/>
                    <a:pt x="1084" y="1"/>
                    <a:pt x="108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7032175" y="3591500"/>
              <a:ext cx="42900" cy="21950"/>
            </a:xfrm>
            <a:custGeom>
              <a:avLst/>
              <a:gdLst/>
              <a:ahLst/>
              <a:cxnLst/>
              <a:rect l="l" t="t" r="r" b="b"/>
              <a:pathLst>
                <a:path w="1716" h="878" extrusionOk="0">
                  <a:moveTo>
                    <a:pt x="322" y="1"/>
                  </a:moveTo>
                  <a:cubicBezTo>
                    <a:pt x="322" y="1"/>
                    <a:pt x="1" y="878"/>
                    <a:pt x="575" y="878"/>
                  </a:cubicBezTo>
                  <a:cubicBezTo>
                    <a:pt x="1147" y="878"/>
                    <a:pt x="1713" y="775"/>
                    <a:pt x="1713" y="619"/>
                  </a:cubicBezTo>
                  <a:cubicBezTo>
                    <a:pt x="1715" y="465"/>
                    <a:pt x="1663" y="207"/>
                    <a:pt x="1585" y="157"/>
                  </a:cubicBezTo>
                  <a:cubicBezTo>
                    <a:pt x="1509" y="105"/>
                    <a:pt x="322" y="1"/>
                    <a:pt x="32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6"/>
            <p:cNvSpPr/>
            <p:nvPr/>
          </p:nvSpPr>
          <p:spPr>
            <a:xfrm>
              <a:off x="7290400" y="3529125"/>
              <a:ext cx="75475" cy="54025"/>
            </a:xfrm>
            <a:custGeom>
              <a:avLst/>
              <a:gdLst/>
              <a:ahLst/>
              <a:cxnLst/>
              <a:rect l="l" t="t" r="r" b="b"/>
              <a:pathLst>
                <a:path w="3019" h="2161" extrusionOk="0">
                  <a:moveTo>
                    <a:pt x="1652" y="0"/>
                  </a:moveTo>
                  <a:cubicBezTo>
                    <a:pt x="1380" y="0"/>
                    <a:pt x="1110" y="81"/>
                    <a:pt x="1110" y="81"/>
                  </a:cubicBezTo>
                  <a:cubicBezTo>
                    <a:pt x="1110" y="81"/>
                    <a:pt x="51" y="949"/>
                    <a:pt x="1" y="1052"/>
                  </a:cubicBezTo>
                  <a:cubicBezTo>
                    <a:pt x="1" y="1052"/>
                    <a:pt x="103" y="1412"/>
                    <a:pt x="257" y="1670"/>
                  </a:cubicBezTo>
                  <a:cubicBezTo>
                    <a:pt x="413" y="1929"/>
                    <a:pt x="1625" y="2161"/>
                    <a:pt x="1909" y="2161"/>
                  </a:cubicBezTo>
                  <a:cubicBezTo>
                    <a:pt x="2192" y="2161"/>
                    <a:pt x="2708" y="2109"/>
                    <a:pt x="2862" y="2033"/>
                  </a:cubicBezTo>
                  <a:cubicBezTo>
                    <a:pt x="3018" y="1955"/>
                    <a:pt x="2914" y="974"/>
                    <a:pt x="2862" y="819"/>
                  </a:cubicBezTo>
                  <a:cubicBezTo>
                    <a:pt x="2812" y="665"/>
                    <a:pt x="2348" y="279"/>
                    <a:pt x="2037" y="86"/>
                  </a:cubicBezTo>
                  <a:cubicBezTo>
                    <a:pt x="1933" y="21"/>
                    <a:pt x="1792" y="0"/>
                    <a:pt x="165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6"/>
            <p:cNvSpPr/>
            <p:nvPr/>
          </p:nvSpPr>
          <p:spPr>
            <a:xfrm>
              <a:off x="7287800" y="3591400"/>
              <a:ext cx="69775" cy="44400"/>
            </a:xfrm>
            <a:custGeom>
              <a:avLst/>
              <a:gdLst/>
              <a:ahLst/>
              <a:cxnLst/>
              <a:rect l="l" t="t" r="r" b="b"/>
              <a:pathLst>
                <a:path w="2791" h="1776" extrusionOk="0">
                  <a:moveTo>
                    <a:pt x="526" y="1"/>
                  </a:moveTo>
                  <a:cubicBezTo>
                    <a:pt x="328" y="1"/>
                    <a:pt x="1" y="443"/>
                    <a:pt x="1" y="443"/>
                  </a:cubicBezTo>
                  <a:cubicBezTo>
                    <a:pt x="1" y="443"/>
                    <a:pt x="800" y="1604"/>
                    <a:pt x="930" y="1707"/>
                  </a:cubicBezTo>
                  <a:cubicBezTo>
                    <a:pt x="989" y="1755"/>
                    <a:pt x="1166" y="1775"/>
                    <a:pt x="1364" y="1775"/>
                  </a:cubicBezTo>
                  <a:cubicBezTo>
                    <a:pt x="1592" y="1775"/>
                    <a:pt x="1849" y="1748"/>
                    <a:pt x="1987" y="1707"/>
                  </a:cubicBezTo>
                  <a:cubicBezTo>
                    <a:pt x="2245" y="1630"/>
                    <a:pt x="2271" y="1346"/>
                    <a:pt x="2606" y="779"/>
                  </a:cubicBezTo>
                  <a:cubicBezTo>
                    <a:pt x="2791" y="466"/>
                    <a:pt x="2772" y="396"/>
                    <a:pt x="2718" y="396"/>
                  </a:cubicBezTo>
                  <a:cubicBezTo>
                    <a:pt x="2674" y="396"/>
                    <a:pt x="2606" y="443"/>
                    <a:pt x="2606" y="443"/>
                  </a:cubicBezTo>
                  <a:cubicBezTo>
                    <a:pt x="2606" y="443"/>
                    <a:pt x="1523" y="237"/>
                    <a:pt x="1420" y="223"/>
                  </a:cubicBezTo>
                  <a:cubicBezTo>
                    <a:pt x="1316" y="207"/>
                    <a:pt x="749" y="57"/>
                    <a:pt x="555" y="5"/>
                  </a:cubicBezTo>
                  <a:cubicBezTo>
                    <a:pt x="546" y="2"/>
                    <a:pt x="536" y="1"/>
                    <a:pt x="526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6"/>
            <p:cNvSpPr/>
            <p:nvPr/>
          </p:nvSpPr>
          <p:spPr>
            <a:xfrm>
              <a:off x="7286500" y="3640650"/>
              <a:ext cx="28400" cy="15450"/>
            </a:xfrm>
            <a:custGeom>
              <a:avLst/>
              <a:gdLst/>
              <a:ahLst/>
              <a:cxnLst/>
              <a:rect l="l" t="t" r="r" b="b"/>
              <a:pathLst>
                <a:path w="1136" h="618" extrusionOk="0">
                  <a:moveTo>
                    <a:pt x="672" y="1"/>
                  </a:moveTo>
                  <a:cubicBezTo>
                    <a:pt x="397" y="1"/>
                    <a:pt x="53" y="47"/>
                    <a:pt x="53" y="47"/>
                  </a:cubicBezTo>
                  <a:cubicBezTo>
                    <a:pt x="53" y="47"/>
                    <a:pt x="1" y="537"/>
                    <a:pt x="157" y="588"/>
                  </a:cubicBezTo>
                  <a:cubicBezTo>
                    <a:pt x="211" y="606"/>
                    <a:pt x="328" y="618"/>
                    <a:pt x="457" y="618"/>
                  </a:cubicBezTo>
                  <a:cubicBezTo>
                    <a:pt x="698" y="618"/>
                    <a:pt x="982" y="577"/>
                    <a:pt x="982" y="459"/>
                  </a:cubicBezTo>
                  <a:cubicBezTo>
                    <a:pt x="982" y="279"/>
                    <a:pt x="1136" y="151"/>
                    <a:pt x="982" y="47"/>
                  </a:cubicBezTo>
                  <a:cubicBezTo>
                    <a:pt x="930" y="12"/>
                    <a:pt x="810" y="1"/>
                    <a:pt x="67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36"/>
            <p:cNvSpPr/>
            <p:nvPr/>
          </p:nvSpPr>
          <p:spPr>
            <a:xfrm>
              <a:off x="7321825" y="3645375"/>
              <a:ext cx="64025" cy="36675"/>
            </a:xfrm>
            <a:custGeom>
              <a:avLst/>
              <a:gdLst/>
              <a:ahLst/>
              <a:cxnLst/>
              <a:rect l="l" t="t" r="r" b="b"/>
              <a:pathLst>
                <a:path w="2561" h="1467" extrusionOk="0">
                  <a:moveTo>
                    <a:pt x="2560" y="0"/>
                  </a:moveTo>
                  <a:lnTo>
                    <a:pt x="1193" y="121"/>
                  </a:lnTo>
                  <a:cubicBezTo>
                    <a:pt x="1188" y="117"/>
                    <a:pt x="1178" y="116"/>
                    <a:pt x="1164" y="116"/>
                  </a:cubicBezTo>
                  <a:cubicBezTo>
                    <a:pt x="969" y="116"/>
                    <a:pt x="0" y="463"/>
                    <a:pt x="215" y="631"/>
                  </a:cubicBezTo>
                  <a:cubicBezTo>
                    <a:pt x="446" y="813"/>
                    <a:pt x="1228" y="1433"/>
                    <a:pt x="1689" y="1458"/>
                  </a:cubicBezTo>
                  <a:cubicBezTo>
                    <a:pt x="1774" y="1462"/>
                    <a:pt x="1859" y="1467"/>
                    <a:pt x="1939" y="1467"/>
                  </a:cubicBezTo>
                  <a:cubicBezTo>
                    <a:pt x="2288" y="1467"/>
                    <a:pt x="2560" y="1383"/>
                    <a:pt x="2560" y="861"/>
                  </a:cubicBezTo>
                  <a:lnTo>
                    <a:pt x="256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36"/>
            <p:cNvSpPr/>
            <p:nvPr/>
          </p:nvSpPr>
          <p:spPr>
            <a:xfrm>
              <a:off x="7396775" y="3630200"/>
              <a:ext cx="70325" cy="47925"/>
            </a:xfrm>
            <a:custGeom>
              <a:avLst/>
              <a:gdLst/>
              <a:ahLst/>
              <a:cxnLst/>
              <a:rect l="l" t="t" r="r" b="b"/>
              <a:pathLst>
                <a:path w="2813" h="1917" extrusionOk="0">
                  <a:moveTo>
                    <a:pt x="2374" y="0"/>
                  </a:moveTo>
                  <a:lnTo>
                    <a:pt x="1445" y="728"/>
                  </a:lnTo>
                  <a:cubicBezTo>
                    <a:pt x="1444" y="728"/>
                    <a:pt x="1444" y="728"/>
                    <a:pt x="1443" y="728"/>
                  </a:cubicBezTo>
                  <a:cubicBezTo>
                    <a:pt x="1361" y="728"/>
                    <a:pt x="800" y="1111"/>
                    <a:pt x="774" y="1238"/>
                  </a:cubicBezTo>
                  <a:cubicBezTo>
                    <a:pt x="748" y="1368"/>
                    <a:pt x="1" y="1883"/>
                    <a:pt x="878" y="1909"/>
                  </a:cubicBezTo>
                  <a:cubicBezTo>
                    <a:pt x="1035" y="1913"/>
                    <a:pt x="1165" y="1916"/>
                    <a:pt x="1274" y="1916"/>
                  </a:cubicBezTo>
                  <a:cubicBezTo>
                    <a:pt x="1774" y="1916"/>
                    <a:pt x="1841" y="1854"/>
                    <a:pt x="2116" y="1600"/>
                  </a:cubicBezTo>
                  <a:cubicBezTo>
                    <a:pt x="2452" y="1290"/>
                    <a:pt x="2708" y="1316"/>
                    <a:pt x="2760" y="877"/>
                  </a:cubicBezTo>
                  <a:cubicBezTo>
                    <a:pt x="2812" y="439"/>
                    <a:pt x="2374" y="0"/>
                    <a:pt x="2374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36"/>
            <p:cNvSpPr/>
            <p:nvPr/>
          </p:nvSpPr>
          <p:spPr>
            <a:xfrm>
              <a:off x="7358750" y="3610875"/>
              <a:ext cx="65150" cy="28075"/>
            </a:xfrm>
            <a:custGeom>
              <a:avLst/>
              <a:gdLst/>
              <a:ahLst/>
              <a:cxnLst/>
              <a:rect l="l" t="t" r="r" b="b"/>
              <a:pathLst>
                <a:path w="2606" h="1123" extrusionOk="0">
                  <a:moveTo>
                    <a:pt x="2295" y="0"/>
                  </a:moveTo>
                  <a:lnTo>
                    <a:pt x="723" y="109"/>
                  </a:lnTo>
                  <a:lnTo>
                    <a:pt x="0" y="773"/>
                  </a:lnTo>
                  <a:cubicBezTo>
                    <a:pt x="0" y="773"/>
                    <a:pt x="1068" y="1122"/>
                    <a:pt x="1279" y="1122"/>
                  </a:cubicBezTo>
                  <a:cubicBezTo>
                    <a:pt x="1283" y="1122"/>
                    <a:pt x="1286" y="1122"/>
                    <a:pt x="1290" y="1122"/>
                  </a:cubicBezTo>
                  <a:cubicBezTo>
                    <a:pt x="1470" y="1110"/>
                    <a:pt x="2012" y="1084"/>
                    <a:pt x="2295" y="773"/>
                  </a:cubicBezTo>
                  <a:cubicBezTo>
                    <a:pt x="2579" y="465"/>
                    <a:pt x="2605" y="259"/>
                    <a:pt x="2579" y="233"/>
                  </a:cubicBezTo>
                  <a:cubicBezTo>
                    <a:pt x="2553" y="207"/>
                    <a:pt x="2295" y="0"/>
                    <a:pt x="229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6"/>
            <p:cNvSpPr/>
            <p:nvPr/>
          </p:nvSpPr>
          <p:spPr>
            <a:xfrm>
              <a:off x="7374850" y="3540100"/>
              <a:ext cx="62575" cy="62425"/>
            </a:xfrm>
            <a:custGeom>
              <a:avLst/>
              <a:gdLst/>
              <a:ahLst/>
              <a:cxnLst/>
              <a:rect l="l" t="t" r="r" b="b"/>
              <a:pathLst>
                <a:path w="2503" h="2497" extrusionOk="0">
                  <a:moveTo>
                    <a:pt x="1322" y="1"/>
                  </a:moveTo>
                  <a:cubicBezTo>
                    <a:pt x="956" y="1"/>
                    <a:pt x="439" y="48"/>
                    <a:pt x="439" y="48"/>
                  </a:cubicBezTo>
                  <a:cubicBezTo>
                    <a:pt x="439" y="48"/>
                    <a:pt x="1" y="647"/>
                    <a:pt x="1" y="926"/>
                  </a:cubicBezTo>
                  <a:lnTo>
                    <a:pt x="1" y="2188"/>
                  </a:lnTo>
                  <a:cubicBezTo>
                    <a:pt x="1" y="2212"/>
                    <a:pt x="167" y="2497"/>
                    <a:pt x="499" y="2497"/>
                  </a:cubicBezTo>
                  <a:cubicBezTo>
                    <a:pt x="513" y="2497"/>
                    <a:pt x="527" y="2496"/>
                    <a:pt x="542" y="2495"/>
                  </a:cubicBezTo>
                  <a:cubicBezTo>
                    <a:pt x="904" y="2469"/>
                    <a:pt x="1575" y="2393"/>
                    <a:pt x="1831" y="2393"/>
                  </a:cubicBezTo>
                  <a:cubicBezTo>
                    <a:pt x="1928" y="2393"/>
                    <a:pt x="2041" y="2403"/>
                    <a:pt x="2146" y="2403"/>
                  </a:cubicBezTo>
                  <a:cubicBezTo>
                    <a:pt x="2322" y="2403"/>
                    <a:pt x="2476" y="2373"/>
                    <a:pt x="2486" y="2213"/>
                  </a:cubicBezTo>
                  <a:cubicBezTo>
                    <a:pt x="2502" y="1954"/>
                    <a:pt x="2374" y="1774"/>
                    <a:pt x="2322" y="1516"/>
                  </a:cubicBezTo>
                  <a:cubicBezTo>
                    <a:pt x="2270" y="1257"/>
                    <a:pt x="2079" y="717"/>
                    <a:pt x="1942" y="510"/>
                  </a:cubicBezTo>
                  <a:cubicBezTo>
                    <a:pt x="1807" y="302"/>
                    <a:pt x="1755" y="152"/>
                    <a:pt x="1677" y="48"/>
                  </a:cubicBezTo>
                  <a:cubicBezTo>
                    <a:pt x="1652" y="12"/>
                    <a:pt x="1506" y="1"/>
                    <a:pt x="132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6"/>
            <p:cNvSpPr/>
            <p:nvPr/>
          </p:nvSpPr>
          <p:spPr>
            <a:xfrm>
              <a:off x="7441950" y="3579925"/>
              <a:ext cx="54775" cy="39775"/>
            </a:xfrm>
            <a:custGeom>
              <a:avLst/>
              <a:gdLst/>
              <a:ahLst/>
              <a:cxnLst/>
              <a:rect l="l" t="t" r="r" b="b"/>
              <a:pathLst>
                <a:path w="2191" h="1591" extrusionOk="0">
                  <a:moveTo>
                    <a:pt x="1853" y="1"/>
                  </a:moveTo>
                  <a:lnTo>
                    <a:pt x="959" y="464"/>
                  </a:lnTo>
                  <a:cubicBezTo>
                    <a:pt x="959" y="464"/>
                    <a:pt x="0" y="1186"/>
                    <a:pt x="0" y="1238"/>
                  </a:cubicBezTo>
                  <a:cubicBezTo>
                    <a:pt x="0" y="1289"/>
                    <a:pt x="236" y="1547"/>
                    <a:pt x="478" y="1573"/>
                  </a:cubicBezTo>
                  <a:cubicBezTo>
                    <a:pt x="555" y="1581"/>
                    <a:pt x="704" y="1590"/>
                    <a:pt x="877" y="1590"/>
                  </a:cubicBezTo>
                  <a:cubicBezTo>
                    <a:pt x="1253" y="1590"/>
                    <a:pt x="1745" y="1546"/>
                    <a:pt x="1853" y="1347"/>
                  </a:cubicBezTo>
                  <a:cubicBezTo>
                    <a:pt x="2011" y="1056"/>
                    <a:pt x="2191" y="779"/>
                    <a:pt x="2191" y="595"/>
                  </a:cubicBezTo>
                  <a:cubicBezTo>
                    <a:pt x="2191" y="413"/>
                    <a:pt x="1853" y="1"/>
                    <a:pt x="185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36"/>
            <p:cNvSpPr/>
            <p:nvPr/>
          </p:nvSpPr>
          <p:spPr>
            <a:xfrm>
              <a:off x="7427425" y="3508975"/>
              <a:ext cx="87375" cy="62725"/>
            </a:xfrm>
            <a:custGeom>
              <a:avLst/>
              <a:gdLst/>
              <a:ahLst/>
              <a:cxnLst/>
              <a:rect l="l" t="t" r="r" b="b"/>
              <a:pathLst>
                <a:path w="3495" h="2509" extrusionOk="0">
                  <a:moveTo>
                    <a:pt x="1953" y="0"/>
                  </a:moveTo>
                  <a:cubicBezTo>
                    <a:pt x="1678" y="0"/>
                    <a:pt x="1380" y="48"/>
                    <a:pt x="1380" y="48"/>
                  </a:cubicBezTo>
                  <a:lnTo>
                    <a:pt x="0" y="1059"/>
                  </a:lnTo>
                  <a:cubicBezTo>
                    <a:pt x="0" y="1059"/>
                    <a:pt x="245" y="1936"/>
                    <a:pt x="383" y="2171"/>
                  </a:cubicBezTo>
                  <a:cubicBezTo>
                    <a:pt x="520" y="2409"/>
                    <a:pt x="864" y="2400"/>
                    <a:pt x="1200" y="2494"/>
                  </a:cubicBezTo>
                  <a:cubicBezTo>
                    <a:pt x="1236" y="2504"/>
                    <a:pt x="1274" y="2509"/>
                    <a:pt x="1314" y="2509"/>
                  </a:cubicBezTo>
                  <a:cubicBezTo>
                    <a:pt x="1648" y="2509"/>
                    <a:pt x="2128" y="2183"/>
                    <a:pt x="2772" y="1887"/>
                  </a:cubicBezTo>
                  <a:cubicBezTo>
                    <a:pt x="3495" y="1554"/>
                    <a:pt x="2824" y="1393"/>
                    <a:pt x="2772" y="1246"/>
                  </a:cubicBezTo>
                  <a:cubicBezTo>
                    <a:pt x="2722" y="1097"/>
                    <a:pt x="2798" y="672"/>
                    <a:pt x="2772" y="284"/>
                  </a:cubicBezTo>
                  <a:cubicBezTo>
                    <a:pt x="2759" y="98"/>
                    <a:pt x="2711" y="61"/>
                    <a:pt x="2636" y="61"/>
                  </a:cubicBezTo>
                  <a:cubicBezTo>
                    <a:pt x="2587" y="61"/>
                    <a:pt x="2526" y="77"/>
                    <a:pt x="2456" y="77"/>
                  </a:cubicBezTo>
                  <a:cubicBezTo>
                    <a:pt x="2410" y="77"/>
                    <a:pt x="2360" y="70"/>
                    <a:pt x="2307" y="48"/>
                  </a:cubicBezTo>
                  <a:cubicBezTo>
                    <a:pt x="2222" y="12"/>
                    <a:pt x="2090" y="0"/>
                    <a:pt x="1953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36"/>
            <p:cNvSpPr/>
            <p:nvPr/>
          </p:nvSpPr>
          <p:spPr>
            <a:xfrm>
              <a:off x="7399350" y="3453525"/>
              <a:ext cx="48375" cy="76475"/>
            </a:xfrm>
            <a:custGeom>
              <a:avLst/>
              <a:gdLst/>
              <a:ahLst/>
              <a:cxnLst/>
              <a:rect l="l" t="t" r="r" b="b"/>
              <a:pathLst>
                <a:path w="1935" h="3059" extrusionOk="0">
                  <a:moveTo>
                    <a:pt x="1123" y="1"/>
                  </a:moveTo>
                  <a:cubicBezTo>
                    <a:pt x="981" y="1"/>
                    <a:pt x="321" y="155"/>
                    <a:pt x="264" y="233"/>
                  </a:cubicBezTo>
                  <a:cubicBezTo>
                    <a:pt x="206" y="311"/>
                    <a:pt x="0" y="2734"/>
                    <a:pt x="0" y="2734"/>
                  </a:cubicBezTo>
                  <a:cubicBezTo>
                    <a:pt x="0" y="2734"/>
                    <a:pt x="409" y="3058"/>
                    <a:pt x="612" y="3058"/>
                  </a:cubicBezTo>
                  <a:cubicBezTo>
                    <a:pt x="648" y="3058"/>
                    <a:pt x="678" y="3048"/>
                    <a:pt x="697" y="3024"/>
                  </a:cubicBezTo>
                  <a:cubicBezTo>
                    <a:pt x="827" y="2864"/>
                    <a:pt x="1728" y="2374"/>
                    <a:pt x="1806" y="2219"/>
                  </a:cubicBezTo>
                  <a:cubicBezTo>
                    <a:pt x="1884" y="2063"/>
                    <a:pt x="1935" y="1909"/>
                    <a:pt x="1935" y="1651"/>
                  </a:cubicBezTo>
                  <a:cubicBezTo>
                    <a:pt x="1935" y="1394"/>
                    <a:pt x="1588" y="826"/>
                    <a:pt x="1567" y="619"/>
                  </a:cubicBezTo>
                  <a:cubicBezTo>
                    <a:pt x="1548" y="413"/>
                    <a:pt x="1266" y="1"/>
                    <a:pt x="112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36"/>
            <p:cNvSpPr/>
            <p:nvPr/>
          </p:nvSpPr>
          <p:spPr>
            <a:xfrm>
              <a:off x="7317500" y="3459600"/>
              <a:ext cx="68350" cy="64350"/>
            </a:xfrm>
            <a:custGeom>
              <a:avLst/>
              <a:gdLst/>
              <a:ahLst/>
              <a:cxnLst/>
              <a:rect l="l" t="t" r="r" b="b"/>
              <a:pathLst>
                <a:path w="2734" h="2574" extrusionOk="0">
                  <a:moveTo>
                    <a:pt x="837" y="1"/>
                  </a:moveTo>
                  <a:cubicBezTo>
                    <a:pt x="647" y="1"/>
                    <a:pt x="421" y="26"/>
                    <a:pt x="357" y="42"/>
                  </a:cubicBezTo>
                  <a:cubicBezTo>
                    <a:pt x="251" y="68"/>
                    <a:pt x="0" y="531"/>
                    <a:pt x="26" y="552"/>
                  </a:cubicBezTo>
                  <a:cubicBezTo>
                    <a:pt x="50" y="571"/>
                    <a:pt x="388" y="1976"/>
                    <a:pt x="388" y="1976"/>
                  </a:cubicBezTo>
                  <a:cubicBezTo>
                    <a:pt x="388" y="1976"/>
                    <a:pt x="1366" y="2337"/>
                    <a:pt x="1650" y="2491"/>
                  </a:cubicBezTo>
                  <a:cubicBezTo>
                    <a:pt x="1762" y="2552"/>
                    <a:pt x="1913" y="2573"/>
                    <a:pt x="2055" y="2573"/>
                  </a:cubicBezTo>
                  <a:cubicBezTo>
                    <a:pt x="2275" y="2573"/>
                    <a:pt x="2475" y="2523"/>
                    <a:pt x="2475" y="2491"/>
                  </a:cubicBezTo>
                  <a:cubicBezTo>
                    <a:pt x="2475" y="2441"/>
                    <a:pt x="2733" y="1306"/>
                    <a:pt x="2733" y="1021"/>
                  </a:cubicBezTo>
                  <a:cubicBezTo>
                    <a:pt x="2733" y="1021"/>
                    <a:pt x="1212" y="118"/>
                    <a:pt x="1108" y="42"/>
                  </a:cubicBezTo>
                  <a:cubicBezTo>
                    <a:pt x="1067" y="11"/>
                    <a:pt x="960" y="1"/>
                    <a:pt x="837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36"/>
            <p:cNvSpPr/>
            <p:nvPr/>
          </p:nvSpPr>
          <p:spPr>
            <a:xfrm>
              <a:off x="7279575" y="3487075"/>
              <a:ext cx="38550" cy="44225"/>
            </a:xfrm>
            <a:custGeom>
              <a:avLst/>
              <a:gdLst/>
              <a:ahLst/>
              <a:cxnLst/>
              <a:rect l="l" t="t" r="r" b="b"/>
              <a:pathLst>
                <a:path w="1542" h="1769" extrusionOk="0">
                  <a:moveTo>
                    <a:pt x="1000" y="0"/>
                  </a:moveTo>
                  <a:lnTo>
                    <a:pt x="0" y="309"/>
                  </a:lnTo>
                  <a:lnTo>
                    <a:pt x="169" y="1768"/>
                  </a:lnTo>
                  <a:lnTo>
                    <a:pt x="1328" y="1134"/>
                  </a:lnTo>
                  <a:lnTo>
                    <a:pt x="1541" y="187"/>
                  </a:lnTo>
                  <a:lnTo>
                    <a:pt x="100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36"/>
            <p:cNvSpPr/>
            <p:nvPr/>
          </p:nvSpPr>
          <p:spPr>
            <a:xfrm>
              <a:off x="7245000" y="3425800"/>
              <a:ext cx="60250" cy="47850"/>
            </a:xfrm>
            <a:custGeom>
              <a:avLst/>
              <a:gdLst/>
              <a:ahLst/>
              <a:cxnLst/>
              <a:rect l="l" t="t" r="r" b="b"/>
              <a:pathLst>
                <a:path w="2410" h="1914" extrusionOk="0">
                  <a:moveTo>
                    <a:pt x="295" y="0"/>
                  </a:moveTo>
                  <a:lnTo>
                    <a:pt x="0" y="543"/>
                  </a:lnTo>
                  <a:cubicBezTo>
                    <a:pt x="0" y="543"/>
                    <a:pt x="423" y="1496"/>
                    <a:pt x="423" y="1586"/>
                  </a:cubicBezTo>
                  <a:cubicBezTo>
                    <a:pt x="423" y="1676"/>
                    <a:pt x="1248" y="1832"/>
                    <a:pt x="1552" y="1904"/>
                  </a:cubicBezTo>
                  <a:cubicBezTo>
                    <a:pt x="1581" y="1910"/>
                    <a:pt x="1608" y="1914"/>
                    <a:pt x="1632" y="1914"/>
                  </a:cubicBezTo>
                  <a:cubicBezTo>
                    <a:pt x="1857" y="1914"/>
                    <a:pt x="1878" y="1644"/>
                    <a:pt x="1978" y="1586"/>
                  </a:cubicBezTo>
                  <a:cubicBezTo>
                    <a:pt x="2087" y="1522"/>
                    <a:pt x="2409" y="1032"/>
                    <a:pt x="2409" y="903"/>
                  </a:cubicBezTo>
                  <a:cubicBezTo>
                    <a:pt x="2409" y="775"/>
                    <a:pt x="2255" y="517"/>
                    <a:pt x="2153" y="413"/>
                  </a:cubicBezTo>
                  <a:cubicBezTo>
                    <a:pt x="2052" y="311"/>
                    <a:pt x="1552" y="0"/>
                    <a:pt x="155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36"/>
            <p:cNvSpPr/>
            <p:nvPr/>
          </p:nvSpPr>
          <p:spPr>
            <a:xfrm>
              <a:off x="7301675" y="3388400"/>
              <a:ext cx="121950" cy="76050"/>
            </a:xfrm>
            <a:custGeom>
              <a:avLst/>
              <a:gdLst/>
              <a:ahLst/>
              <a:cxnLst/>
              <a:rect l="l" t="t" r="r" b="b"/>
              <a:pathLst>
                <a:path w="4878" h="3042" extrusionOk="0">
                  <a:moveTo>
                    <a:pt x="555" y="0"/>
                  </a:moveTo>
                  <a:lnTo>
                    <a:pt x="0" y="956"/>
                  </a:lnTo>
                  <a:cubicBezTo>
                    <a:pt x="0" y="956"/>
                    <a:pt x="168" y="1833"/>
                    <a:pt x="555" y="2039"/>
                  </a:cubicBezTo>
                  <a:cubicBezTo>
                    <a:pt x="942" y="2245"/>
                    <a:pt x="1716" y="2429"/>
                    <a:pt x="1871" y="2453"/>
                  </a:cubicBezTo>
                  <a:cubicBezTo>
                    <a:pt x="2025" y="2477"/>
                    <a:pt x="2722" y="2782"/>
                    <a:pt x="2928" y="2848"/>
                  </a:cubicBezTo>
                  <a:cubicBezTo>
                    <a:pt x="3059" y="2891"/>
                    <a:pt x="3100" y="3042"/>
                    <a:pt x="3231" y="3042"/>
                  </a:cubicBezTo>
                  <a:cubicBezTo>
                    <a:pt x="3306" y="3042"/>
                    <a:pt x="3410" y="2993"/>
                    <a:pt x="3576" y="2848"/>
                  </a:cubicBezTo>
                  <a:cubicBezTo>
                    <a:pt x="4037" y="2451"/>
                    <a:pt x="4039" y="2321"/>
                    <a:pt x="4257" y="2167"/>
                  </a:cubicBezTo>
                  <a:cubicBezTo>
                    <a:pt x="4476" y="2013"/>
                    <a:pt x="4878" y="1677"/>
                    <a:pt x="4871" y="1394"/>
                  </a:cubicBezTo>
                  <a:cubicBezTo>
                    <a:pt x="4862" y="1110"/>
                    <a:pt x="4760" y="645"/>
                    <a:pt x="4630" y="389"/>
                  </a:cubicBezTo>
                  <a:cubicBezTo>
                    <a:pt x="4502" y="130"/>
                    <a:pt x="3909" y="0"/>
                    <a:pt x="3909" y="0"/>
                  </a:cubicBezTo>
                  <a:cubicBezTo>
                    <a:pt x="3909" y="0"/>
                    <a:pt x="3007" y="133"/>
                    <a:pt x="2828" y="133"/>
                  </a:cubicBezTo>
                  <a:cubicBezTo>
                    <a:pt x="2813" y="133"/>
                    <a:pt x="2804" y="132"/>
                    <a:pt x="2800" y="130"/>
                  </a:cubicBezTo>
                  <a:cubicBezTo>
                    <a:pt x="2748" y="104"/>
                    <a:pt x="555" y="0"/>
                    <a:pt x="55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36"/>
            <p:cNvSpPr/>
            <p:nvPr/>
          </p:nvSpPr>
          <p:spPr>
            <a:xfrm>
              <a:off x="7432875" y="3396150"/>
              <a:ext cx="105150" cy="98850"/>
            </a:xfrm>
            <a:custGeom>
              <a:avLst/>
              <a:gdLst/>
              <a:ahLst/>
              <a:cxnLst/>
              <a:rect l="l" t="t" r="r" b="b"/>
              <a:pathLst>
                <a:path w="4206" h="3954" extrusionOk="0">
                  <a:moveTo>
                    <a:pt x="1793" y="1"/>
                  </a:moveTo>
                  <a:lnTo>
                    <a:pt x="594" y="776"/>
                  </a:lnTo>
                  <a:lnTo>
                    <a:pt x="1" y="1599"/>
                  </a:lnTo>
                  <a:cubicBezTo>
                    <a:pt x="1" y="1599"/>
                    <a:pt x="472" y="3651"/>
                    <a:pt x="1088" y="3824"/>
                  </a:cubicBezTo>
                  <a:cubicBezTo>
                    <a:pt x="1472" y="3933"/>
                    <a:pt x="1713" y="3953"/>
                    <a:pt x="1839" y="3953"/>
                  </a:cubicBezTo>
                  <a:cubicBezTo>
                    <a:pt x="1914" y="3953"/>
                    <a:pt x="1949" y="3946"/>
                    <a:pt x="1949" y="3946"/>
                  </a:cubicBezTo>
                  <a:cubicBezTo>
                    <a:pt x="1949" y="3946"/>
                    <a:pt x="2220" y="3943"/>
                    <a:pt x="2470" y="3943"/>
                  </a:cubicBezTo>
                  <a:cubicBezTo>
                    <a:pt x="2679" y="3943"/>
                    <a:pt x="2874" y="3945"/>
                    <a:pt x="2887" y="3953"/>
                  </a:cubicBezTo>
                  <a:cubicBezTo>
                    <a:pt x="2887" y="3953"/>
                    <a:pt x="2888" y="3953"/>
                    <a:pt x="2889" y="3953"/>
                  </a:cubicBezTo>
                  <a:cubicBezTo>
                    <a:pt x="2941" y="3953"/>
                    <a:pt x="3588" y="3464"/>
                    <a:pt x="3663" y="3090"/>
                  </a:cubicBezTo>
                  <a:cubicBezTo>
                    <a:pt x="3741" y="2708"/>
                    <a:pt x="4206" y="2167"/>
                    <a:pt x="4128" y="1985"/>
                  </a:cubicBezTo>
                  <a:cubicBezTo>
                    <a:pt x="4050" y="1805"/>
                    <a:pt x="3896" y="1341"/>
                    <a:pt x="3767" y="1186"/>
                  </a:cubicBezTo>
                  <a:cubicBezTo>
                    <a:pt x="3637" y="1032"/>
                    <a:pt x="3299" y="1034"/>
                    <a:pt x="2991" y="776"/>
                  </a:cubicBezTo>
                  <a:cubicBezTo>
                    <a:pt x="2684" y="516"/>
                    <a:pt x="1793" y="1"/>
                    <a:pt x="179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36"/>
            <p:cNvSpPr/>
            <p:nvPr/>
          </p:nvSpPr>
          <p:spPr>
            <a:xfrm>
              <a:off x="7531550" y="3439150"/>
              <a:ext cx="54200" cy="70075"/>
            </a:xfrm>
            <a:custGeom>
              <a:avLst/>
              <a:gdLst/>
              <a:ahLst/>
              <a:cxnLst/>
              <a:rect l="l" t="t" r="r" b="b"/>
              <a:pathLst>
                <a:path w="2168" h="2803" extrusionOk="0">
                  <a:moveTo>
                    <a:pt x="1630" y="0"/>
                  </a:moveTo>
                  <a:cubicBezTo>
                    <a:pt x="1467" y="0"/>
                    <a:pt x="671" y="423"/>
                    <a:pt x="671" y="423"/>
                  </a:cubicBezTo>
                  <a:cubicBezTo>
                    <a:pt x="671" y="423"/>
                    <a:pt x="53" y="1557"/>
                    <a:pt x="27" y="1685"/>
                  </a:cubicBezTo>
                  <a:cubicBezTo>
                    <a:pt x="1" y="1813"/>
                    <a:pt x="129" y="2226"/>
                    <a:pt x="349" y="2432"/>
                  </a:cubicBezTo>
                  <a:cubicBezTo>
                    <a:pt x="544" y="2617"/>
                    <a:pt x="1060" y="2802"/>
                    <a:pt x="1278" y="2802"/>
                  </a:cubicBezTo>
                  <a:cubicBezTo>
                    <a:pt x="1304" y="2802"/>
                    <a:pt x="1326" y="2800"/>
                    <a:pt x="1342" y="2794"/>
                  </a:cubicBezTo>
                  <a:cubicBezTo>
                    <a:pt x="1496" y="2742"/>
                    <a:pt x="1805" y="2614"/>
                    <a:pt x="1961" y="2226"/>
                  </a:cubicBezTo>
                  <a:cubicBezTo>
                    <a:pt x="2115" y="1839"/>
                    <a:pt x="2167" y="1427"/>
                    <a:pt x="2089" y="1052"/>
                  </a:cubicBezTo>
                  <a:cubicBezTo>
                    <a:pt x="2011" y="680"/>
                    <a:pt x="1713" y="85"/>
                    <a:pt x="1656" y="9"/>
                  </a:cubicBezTo>
                  <a:cubicBezTo>
                    <a:pt x="1652" y="3"/>
                    <a:pt x="1643" y="0"/>
                    <a:pt x="163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36"/>
            <p:cNvSpPr/>
            <p:nvPr/>
          </p:nvSpPr>
          <p:spPr>
            <a:xfrm>
              <a:off x="7505675" y="3510175"/>
              <a:ext cx="61350" cy="62700"/>
            </a:xfrm>
            <a:custGeom>
              <a:avLst/>
              <a:gdLst/>
              <a:ahLst/>
              <a:cxnLst/>
              <a:rect l="l" t="t" r="r" b="b"/>
              <a:pathLst>
                <a:path w="2454" h="2508" extrusionOk="0">
                  <a:moveTo>
                    <a:pt x="597" y="0"/>
                  </a:moveTo>
                  <a:cubicBezTo>
                    <a:pt x="597" y="0"/>
                    <a:pt x="1" y="730"/>
                    <a:pt x="79" y="792"/>
                  </a:cubicBezTo>
                  <a:cubicBezTo>
                    <a:pt x="158" y="856"/>
                    <a:pt x="443" y="1839"/>
                    <a:pt x="443" y="1839"/>
                  </a:cubicBezTo>
                  <a:cubicBezTo>
                    <a:pt x="443" y="1839"/>
                    <a:pt x="1158" y="2461"/>
                    <a:pt x="1407" y="2461"/>
                  </a:cubicBezTo>
                  <a:cubicBezTo>
                    <a:pt x="1408" y="2461"/>
                    <a:pt x="1409" y="2461"/>
                    <a:pt x="1410" y="2461"/>
                  </a:cubicBezTo>
                  <a:cubicBezTo>
                    <a:pt x="1413" y="2461"/>
                    <a:pt x="1416" y="2461"/>
                    <a:pt x="1419" y="2461"/>
                  </a:cubicBezTo>
                  <a:cubicBezTo>
                    <a:pt x="1523" y="2461"/>
                    <a:pt x="1693" y="2507"/>
                    <a:pt x="1861" y="2507"/>
                  </a:cubicBezTo>
                  <a:cubicBezTo>
                    <a:pt x="2098" y="2507"/>
                    <a:pt x="2332" y="2416"/>
                    <a:pt x="2377" y="1976"/>
                  </a:cubicBezTo>
                  <a:cubicBezTo>
                    <a:pt x="2453" y="1217"/>
                    <a:pt x="2453" y="657"/>
                    <a:pt x="2377" y="550"/>
                  </a:cubicBezTo>
                  <a:cubicBezTo>
                    <a:pt x="2299" y="442"/>
                    <a:pt x="597" y="0"/>
                    <a:pt x="597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36"/>
            <p:cNvSpPr/>
            <p:nvPr/>
          </p:nvSpPr>
          <p:spPr>
            <a:xfrm>
              <a:off x="7492850" y="3571300"/>
              <a:ext cx="49050" cy="55325"/>
            </a:xfrm>
            <a:custGeom>
              <a:avLst/>
              <a:gdLst/>
              <a:ahLst/>
              <a:cxnLst/>
              <a:rect l="l" t="t" r="r" b="b"/>
              <a:pathLst>
                <a:path w="1962" h="2213" extrusionOk="0">
                  <a:moveTo>
                    <a:pt x="852" y="1"/>
                  </a:moveTo>
                  <a:lnTo>
                    <a:pt x="488" y="164"/>
                  </a:lnTo>
                  <a:cubicBezTo>
                    <a:pt x="488" y="164"/>
                    <a:pt x="1" y="1798"/>
                    <a:pt x="155" y="1935"/>
                  </a:cubicBezTo>
                  <a:cubicBezTo>
                    <a:pt x="311" y="2072"/>
                    <a:pt x="491" y="2124"/>
                    <a:pt x="852" y="2202"/>
                  </a:cubicBezTo>
                  <a:cubicBezTo>
                    <a:pt x="885" y="2209"/>
                    <a:pt x="919" y="2212"/>
                    <a:pt x="953" y="2212"/>
                  </a:cubicBezTo>
                  <a:cubicBezTo>
                    <a:pt x="1286" y="2212"/>
                    <a:pt x="1634" y="1896"/>
                    <a:pt x="1729" y="1686"/>
                  </a:cubicBezTo>
                  <a:cubicBezTo>
                    <a:pt x="1831" y="1453"/>
                    <a:pt x="1883" y="1301"/>
                    <a:pt x="1923" y="1107"/>
                  </a:cubicBezTo>
                  <a:cubicBezTo>
                    <a:pt x="1961" y="913"/>
                    <a:pt x="1368" y="61"/>
                    <a:pt x="1368" y="61"/>
                  </a:cubicBezTo>
                  <a:lnTo>
                    <a:pt x="852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36"/>
            <p:cNvSpPr/>
            <p:nvPr/>
          </p:nvSpPr>
          <p:spPr>
            <a:xfrm>
              <a:off x="7469625" y="3635775"/>
              <a:ext cx="38725" cy="30575"/>
            </a:xfrm>
            <a:custGeom>
              <a:avLst/>
              <a:gdLst/>
              <a:ahLst/>
              <a:cxnLst/>
              <a:rect l="l" t="t" r="r" b="b"/>
              <a:pathLst>
                <a:path w="1549" h="1223" extrusionOk="0">
                  <a:moveTo>
                    <a:pt x="878" y="1"/>
                  </a:moveTo>
                  <a:cubicBezTo>
                    <a:pt x="878" y="1"/>
                    <a:pt x="413" y="346"/>
                    <a:pt x="323" y="384"/>
                  </a:cubicBezTo>
                  <a:cubicBezTo>
                    <a:pt x="233" y="422"/>
                    <a:pt x="1" y="939"/>
                    <a:pt x="131" y="1015"/>
                  </a:cubicBezTo>
                  <a:cubicBezTo>
                    <a:pt x="220" y="1069"/>
                    <a:pt x="386" y="1223"/>
                    <a:pt x="592" y="1223"/>
                  </a:cubicBezTo>
                  <a:cubicBezTo>
                    <a:pt x="681" y="1223"/>
                    <a:pt x="777" y="1194"/>
                    <a:pt x="878" y="1117"/>
                  </a:cubicBezTo>
                  <a:cubicBezTo>
                    <a:pt x="1214" y="861"/>
                    <a:pt x="1479" y="793"/>
                    <a:pt x="1514" y="504"/>
                  </a:cubicBezTo>
                  <a:cubicBezTo>
                    <a:pt x="1548" y="216"/>
                    <a:pt x="1521" y="1"/>
                    <a:pt x="1521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6"/>
            <p:cNvSpPr/>
            <p:nvPr/>
          </p:nvSpPr>
          <p:spPr>
            <a:xfrm>
              <a:off x="7548975" y="3579875"/>
              <a:ext cx="38550" cy="41975"/>
            </a:xfrm>
            <a:custGeom>
              <a:avLst/>
              <a:gdLst/>
              <a:ahLst/>
              <a:cxnLst/>
              <a:rect l="l" t="t" r="r" b="b"/>
              <a:pathLst>
                <a:path w="1542" h="1679" extrusionOk="0">
                  <a:moveTo>
                    <a:pt x="959" y="1"/>
                  </a:moveTo>
                  <a:lnTo>
                    <a:pt x="376" y="764"/>
                  </a:lnTo>
                  <a:lnTo>
                    <a:pt x="0" y="1473"/>
                  </a:lnTo>
                  <a:cubicBezTo>
                    <a:pt x="0" y="1473"/>
                    <a:pt x="438" y="1679"/>
                    <a:pt x="732" y="1679"/>
                  </a:cubicBezTo>
                  <a:cubicBezTo>
                    <a:pt x="832" y="1679"/>
                    <a:pt x="915" y="1655"/>
                    <a:pt x="959" y="1592"/>
                  </a:cubicBezTo>
                  <a:cubicBezTo>
                    <a:pt x="1134" y="1343"/>
                    <a:pt x="1361" y="932"/>
                    <a:pt x="1429" y="764"/>
                  </a:cubicBezTo>
                  <a:cubicBezTo>
                    <a:pt x="1496" y="596"/>
                    <a:pt x="1541" y="233"/>
                    <a:pt x="1429" y="131"/>
                  </a:cubicBezTo>
                  <a:cubicBezTo>
                    <a:pt x="1314" y="27"/>
                    <a:pt x="959" y="1"/>
                    <a:pt x="959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36"/>
            <p:cNvSpPr/>
            <p:nvPr/>
          </p:nvSpPr>
          <p:spPr>
            <a:xfrm>
              <a:off x="7572800" y="3388400"/>
              <a:ext cx="43875" cy="47750"/>
            </a:xfrm>
            <a:custGeom>
              <a:avLst/>
              <a:gdLst/>
              <a:ahLst/>
              <a:cxnLst/>
              <a:rect l="l" t="t" r="r" b="b"/>
              <a:pathLst>
                <a:path w="1755" h="1910" extrusionOk="0">
                  <a:moveTo>
                    <a:pt x="567" y="0"/>
                  </a:moveTo>
                  <a:cubicBezTo>
                    <a:pt x="567" y="0"/>
                    <a:pt x="517" y="723"/>
                    <a:pt x="413" y="826"/>
                  </a:cubicBezTo>
                  <a:cubicBezTo>
                    <a:pt x="311" y="930"/>
                    <a:pt x="285" y="1567"/>
                    <a:pt x="413" y="1701"/>
                  </a:cubicBezTo>
                  <a:cubicBezTo>
                    <a:pt x="543" y="1833"/>
                    <a:pt x="1" y="1883"/>
                    <a:pt x="567" y="1909"/>
                  </a:cubicBezTo>
                  <a:cubicBezTo>
                    <a:pt x="576" y="1909"/>
                    <a:pt x="585" y="1909"/>
                    <a:pt x="594" y="1909"/>
                  </a:cubicBezTo>
                  <a:cubicBezTo>
                    <a:pt x="1148" y="1909"/>
                    <a:pt x="1523" y="1107"/>
                    <a:pt x="1535" y="956"/>
                  </a:cubicBezTo>
                  <a:cubicBezTo>
                    <a:pt x="1548" y="800"/>
                    <a:pt x="1755" y="0"/>
                    <a:pt x="175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36"/>
            <p:cNvSpPr/>
            <p:nvPr/>
          </p:nvSpPr>
          <p:spPr>
            <a:xfrm>
              <a:off x="7580225" y="3357450"/>
              <a:ext cx="24200" cy="25225"/>
            </a:xfrm>
            <a:custGeom>
              <a:avLst/>
              <a:gdLst/>
              <a:ahLst/>
              <a:cxnLst/>
              <a:rect l="l" t="t" r="r" b="b"/>
              <a:pathLst>
                <a:path w="968" h="1009" extrusionOk="0">
                  <a:moveTo>
                    <a:pt x="839" y="1"/>
                  </a:moveTo>
                  <a:cubicBezTo>
                    <a:pt x="709" y="53"/>
                    <a:pt x="7" y="136"/>
                    <a:pt x="7" y="136"/>
                  </a:cubicBezTo>
                  <a:cubicBezTo>
                    <a:pt x="7" y="136"/>
                    <a:pt x="0" y="852"/>
                    <a:pt x="7" y="890"/>
                  </a:cubicBezTo>
                  <a:cubicBezTo>
                    <a:pt x="11" y="916"/>
                    <a:pt x="381" y="1009"/>
                    <a:pt x="654" y="1009"/>
                  </a:cubicBezTo>
                  <a:cubicBezTo>
                    <a:pt x="809" y="1009"/>
                    <a:pt x="932" y="979"/>
                    <a:pt x="941" y="890"/>
                  </a:cubicBezTo>
                  <a:cubicBezTo>
                    <a:pt x="967" y="646"/>
                    <a:pt x="839" y="1"/>
                    <a:pt x="839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36"/>
            <p:cNvSpPr/>
            <p:nvPr/>
          </p:nvSpPr>
          <p:spPr>
            <a:xfrm>
              <a:off x="7559750" y="3309100"/>
              <a:ext cx="52425" cy="33725"/>
            </a:xfrm>
            <a:custGeom>
              <a:avLst/>
              <a:gdLst/>
              <a:ahLst/>
              <a:cxnLst/>
              <a:rect l="l" t="t" r="r" b="b"/>
              <a:pathLst>
                <a:path w="2097" h="1349" extrusionOk="0">
                  <a:moveTo>
                    <a:pt x="998" y="1"/>
                  </a:moveTo>
                  <a:lnTo>
                    <a:pt x="1" y="368"/>
                  </a:lnTo>
                  <a:lnTo>
                    <a:pt x="528" y="1212"/>
                  </a:lnTo>
                  <a:cubicBezTo>
                    <a:pt x="528" y="1212"/>
                    <a:pt x="865" y="1348"/>
                    <a:pt x="1075" y="1348"/>
                  </a:cubicBezTo>
                  <a:cubicBezTo>
                    <a:pt x="1123" y="1348"/>
                    <a:pt x="1164" y="1341"/>
                    <a:pt x="1193" y="1323"/>
                  </a:cubicBezTo>
                  <a:cubicBezTo>
                    <a:pt x="1348" y="1228"/>
                    <a:pt x="1452" y="1238"/>
                    <a:pt x="1764" y="864"/>
                  </a:cubicBezTo>
                  <a:cubicBezTo>
                    <a:pt x="2077" y="491"/>
                    <a:pt x="2018" y="593"/>
                    <a:pt x="2057" y="368"/>
                  </a:cubicBezTo>
                  <a:cubicBezTo>
                    <a:pt x="2096" y="143"/>
                    <a:pt x="1838" y="233"/>
                    <a:pt x="1764" y="137"/>
                  </a:cubicBezTo>
                  <a:cubicBezTo>
                    <a:pt x="1691" y="40"/>
                    <a:pt x="998" y="1"/>
                    <a:pt x="998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36"/>
            <p:cNvSpPr/>
            <p:nvPr/>
          </p:nvSpPr>
          <p:spPr>
            <a:xfrm>
              <a:off x="7597150" y="3330675"/>
              <a:ext cx="35000" cy="30850"/>
            </a:xfrm>
            <a:custGeom>
              <a:avLst/>
              <a:gdLst/>
              <a:ahLst/>
              <a:cxnLst/>
              <a:rect l="l" t="t" r="r" b="b"/>
              <a:pathLst>
                <a:path w="1400" h="1234" extrusionOk="0">
                  <a:moveTo>
                    <a:pt x="961" y="1"/>
                  </a:moveTo>
                  <a:cubicBezTo>
                    <a:pt x="961" y="1"/>
                    <a:pt x="1" y="581"/>
                    <a:pt x="54" y="659"/>
                  </a:cubicBezTo>
                  <a:cubicBezTo>
                    <a:pt x="110" y="737"/>
                    <a:pt x="389" y="1110"/>
                    <a:pt x="507" y="1207"/>
                  </a:cubicBezTo>
                  <a:cubicBezTo>
                    <a:pt x="529" y="1225"/>
                    <a:pt x="558" y="1234"/>
                    <a:pt x="592" y="1234"/>
                  </a:cubicBezTo>
                  <a:cubicBezTo>
                    <a:pt x="739" y="1234"/>
                    <a:pt x="974" y="1075"/>
                    <a:pt x="1141" y="866"/>
                  </a:cubicBezTo>
                  <a:cubicBezTo>
                    <a:pt x="1348" y="607"/>
                    <a:pt x="1348" y="607"/>
                    <a:pt x="1374" y="453"/>
                  </a:cubicBezTo>
                  <a:cubicBezTo>
                    <a:pt x="1400" y="299"/>
                    <a:pt x="961" y="1"/>
                    <a:pt x="961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6"/>
            <p:cNvSpPr/>
            <p:nvPr/>
          </p:nvSpPr>
          <p:spPr>
            <a:xfrm>
              <a:off x="7648250" y="3299575"/>
              <a:ext cx="30950" cy="22275"/>
            </a:xfrm>
            <a:custGeom>
              <a:avLst/>
              <a:gdLst/>
              <a:ahLst/>
              <a:cxnLst/>
              <a:rect l="l" t="t" r="r" b="b"/>
              <a:pathLst>
                <a:path w="1238" h="891" extrusionOk="0">
                  <a:moveTo>
                    <a:pt x="285" y="0"/>
                  </a:moveTo>
                  <a:cubicBezTo>
                    <a:pt x="285" y="0"/>
                    <a:pt x="0" y="390"/>
                    <a:pt x="78" y="515"/>
                  </a:cubicBezTo>
                  <a:cubicBezTo>
                    <a:pt x="155" y="640"/>
                    <a:pt x="361" y="652"/>
                    <a:pt x="567" y="749"/>
                  </a:cubicBezTo>
                  <a:cubicBezTo>
                    <a:pt x="692" y="807"/>
                    <a:pt x="891" y="891"/>
                    <a:pt x="1035" y="891"/>
                  </a:cubicBezTo>
                  <a:cubicBezTo>
                    <a:pt x="1131" y="891"/>
                    <a:pt x="1202" y="854"/>
                    <a:pt x="1212" y="749"/>
                  </a:cubicBezTo>
                  <a:cubicBezTo>
                    <a:pt x="1238" y="484"/>
                    <a:pt x="1002" y="588"/>
                    <a:pt x="992" y="382"/>
                  </a:cubicBezTo>
                  <a:cubicBezTo>
                    <a:pt x="981" y="175"/>
                    <a:pt x="285" y="0"/>
                    <a:pt x="28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36"/>
            <p:cNvSpPr/>
            <p:nvPr/>
          </p:nvSpPr>
          <p:spPr>
            <a:xfrm>
              <a:off x="7640525" y="3274250"/>
              <a:ext cx="25500" cy="21325"/>
            </a:xfrm>
            <a:custGeom>
              <a:avLst/>
              <a:gdLst/>
              <a:ahLst/>
              <a:cxnLst/>
              <a:rect l="l" t="t" r="r" b="b"/>
              <a:pathLst>
                <a:path w="1020" h="853" extrusionOk="0">
                  <a:moveTo>
                    <a:pt x="1" y="1"/>
                  </a:moveTo>
                  <a:cubicBezTo>
                    <a:pt x="1" y="207"/>
                    <a:pt x="155" y="852"/>
                    <a:pt x="155" y="852"/>
                  </a:cubicBezTo>
                  <a:cubicBezTo>
                    <a:pt x="155" y="852"/>
                    <a:pt x="1020" y="776"/>
                    <a:pt x="949" y="646"/>
                  </a:cubicBezTo>
                  <a:cubicBezTo>
                    <a:pt x="876" y="517"/>
                    <a:pt x="670" y="157"/>
                    <a:pt x="670" y="157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36"/>
            <p:cNvSpPr/>
            <p:nvPr/>
          </p:nvSpPr>
          <p:spPr>
            <a:xfrm>
              <a:off x="7628950" y="3312525"/>
              <a:ext cx="24475" cy="20475"/>
            </a:xfrm>
            <a:custGeom>
              <a:avLst/>
              <a:gdLst/>
              <a:ahLst/>
              <a:cxnLst/>
              <a:rect l="l" t="t" r="r" b="b"/>
              <a:pathLst>
                <a:path w="979" h="819" extrusionOk="0">
                  <a:moveTo>
                    <a:pt x="464" y="0"/>
                  </a:moveTo>
                  <a:cubicBezTo>
                    <a:pt x="464" y="0"/>
                    <a:pt x="1" y="186"/>
                    <a:pt x="103" y="373"/>
                  </a:cubicBezTo>
                  <a:cubicBezTo>
                    <a:pt x="201" y="552"/>
                    <a:pt x="50" y="819"/>
                    <a:pt x="246" y="819"/>
                  </a:cubicBezTo>
                  <a:cubicBezTo>
                    <a:pt x="255" y="819"/>
                    <a:pt x="264" y="818"/>
                    <a:pt x="275" y="817"/>
                  </a:cubicBezTo>
                  <a:cubicBezTo>
                    <a:pt x="514" y="793"/>
                    <a:pt x="901" y="631"/>
                    <a:pt x="939" y="505"/>
                  </a:cubicBezTo>
                  <a:cubicBezTo>
                    <a:pt x="979" y="380"/>
                    <a:pt x="927" y="314"/>
                    <a:pt x="836" y="231"/>
                  </a:cubicBezTo>
                  <a:cubicBezTo>
                    <a:pt x="746" y="148"/>
                    <a:pt x="464" y="0"/>
                    <a:pt x="464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36"/>
            <p:cNvSpPr/>
            <p:nvPr/>
          </p:nvSpPr>
          <p:spPr>
            <a:xfrm>
              <a:off x="7683725" y="3312450"/>
              <a:ext cx="26025" cy="23375"/>
            </a:xfrm>
            <a:custGeom>
              <a:avLst/>
              <a:gdLst/>
              <a:ahLst/>
              <a:cxnLst/>
              <a:rect l="l" t="t" r="r" b="b"/>
              <a:pathLst>
                <a:path w="1041" h="935" extrusionOk="0">
                  <a:moveTo>
                    <a:pt x="231" y="0"/>
                  </a:moveTo>
                  <a:cubicBezTo>
                    <a:pt x="231" y="0"/>
                    <a:pt x="1" y="361"/>
                    <a:pt x="231" y="591"/>
                  </a:cubicBezTo>
                  <a:cubicBezTo>
                    <a:pt x="464" y="820"/>
                    <a:pt x="568" y="846"/>
                    <a:pt x="722" y="912"/>
                  </a:cubicBezTo>
                  <a:cubicBezTo>
                    <a:pt x="759" y="927"/>
                    <a:pt x="798" y="935"/>
                    <a:pt x="835" y="935"/>
                  </a:cubicBezTo>
                  <a:cubicBezTo>
                    <a:pt x="953" y="935"/>
                    <a:pt x="1041" y="854"/>
                    <a:pt x="902" y="673"/>
                  </a:cubicBezTo>
                  <a:cubicBezTo>
                    <a:pt x="722" y="433"/>
                    <a:pt x="231" y="0"/>
                    <a:pt x="23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36"/>
            <p:cNvSpPr/>
            <p:nvPr/>
          </p:nvSpPr>
          <p:spPr>
            <a:xfrm>
              <a:off x="7634725" y="3347875"/>
              <a:ext cx="39250" cy="56275"/>
            </a:xfrm>
            <a:custGeom>
              <a:avLst/>
              <a:gdLst/>
              <a:ahLst/>
              <a:cxnLst/>
              <a:rect l="l" t="t" r="r" b="b"/>
              <a:pathLst>
                <a:path w="1570" h="2251" extrusionOk="0">
                  <a:moveTo>
                    <a:pt x="1146" y="0"/>
                  </a:moveTo>
                  <a:cubicBezTo>
                    <a:pt x="963" y="0"/>
                    <a:pt x="722" y="23"/>
                    <a:pt x="722" y="23"/>
                  </a:cubicBezTo>
                  <a:cubicBezTo>
                    <a:pt x="722" y="23"/>
                    <a:pt x="309" y="209"/>
                    <a:pt x="233" y="710"/>
                  </a:cubicBezTo>
                  <a:cubicBezTo>
                    <a:pt x="155" y="1209"/>
                    <a:pt x="0" y="1569"/>
                    <a:pt x="129" y="1750"/>
                  </a:cubicBezTo>
                  <a:cubicBezTo>
                    <a:pt x="257" y="1932"/>
                    <a:pt x="515" y="2138"/>
                    <a:pt x="605" y="2164"/>
                  </a:cubicBezTo>
                  <a:cubicBezTo>
                    <a:pt x="652" y="2176"/>
                    <a:pt x="754" y="2250"/>
                    <a:pt x="868" y="2250"/>
                  </a:cubicBezTo>
                  <a:cubicBezTo>
                    <a:pt x="977" y="2250"/>
                    <a:pt x="1095" y="2183"/>
                    <a:pt x="1184" y="1932"/>
                  </a:cubicBezTo>
                  <a:cubicBezTo>
                    <a:pt x="1366" y="1415"/>
                    <a:pt x="1569" y="984"/>
                    <a:pt x="1533" y="710"/>
                  </a:cubicBezTo>
                  <a:cubicBezTo>
                    <a:pt x="1496" y="436"/>
                    <a:pt x="1418" y="74"/>
                    <a:pt x="1340" y="23"/>
                  </a:cubicBezTo>
                  <a:cubicBezTo>
                    <a:pt x="1315" y="6"/>
                    <a:pt x="1238" y="0"/>
                    <a:pt x="1146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36"/>
            <p:cNvSpPr/>
            <p:nvPr/>
          </p:nvSpPr>
          <p:spPr>
            <a:xfrm>
              <a:off x="7685650" y="3360850"/>
              <a:ext cx="43250" cy="57575"/>
            </a:xfrm>
            <a:custGeom>
              <a:avLst/>
              <a:gdLst/>
              <a:ahLst/>
              <a:cxnLst/>
              <a:rect l="l" t="t" r="r" b="b"/>
              <a:pathLst>
                <a:path w="1730" h="2303" extrusionOk="0">
                  <a:moveTo>
                    <a:pt x="593" y="0"/>
                  </a:moveTo>
                  <a:lnTo>
                    <a:pt x="206" y="26"/>
                  </a:lnTo>
                  <a:cubicBezTo>
                    <a:pt x="206" y="26"/>
                    <a:pt x="0" y="510"/>
                    <a:pt x="52" y="754"/>
                  </a:cubicBezTo>
                  <a:cubicBezTo>
                    <a:pt x="104" y="1000"/>
                    <a:pt x="199" y="1484"/>
                    <a:pt x="473" y="1732"/>
                  </a:cubicBezTo>
                  <a:cubicBezTo>
                    <a:pt x="749" y="1980"/>
                    <a:pt x="491" y="1747"/>
                    <a:pt x="749" y="1980"/>
                  </a:cubicBezTo>
                  <a:cubicBezTo>
                    <a:pt x="902" y="2118"/>
                    <a:pt x="1010" y="2303"/>
                    <a:pt x="1122" y="2303"/>
                  </a:cubicBezTo>
                  <a:cubicBezTo>
                    <a:pt x="1197" y="2303"/>
                    <a:pt x="1274" y="2218"/>
                    <a:pt x="1368" y="1980"/>
                  </a:cubicBezTo>
                  <a:cubicBezTo>
                    <a:pt x="1600" y="1387"/>
                    <a:pt x="1730" y="1439"/>
                    <a:pt x="1612" y="1102"/>
                  </a:cubicBezTo>
                  <a:cubicBezTo>
                    <a:pt x="1496" y="768"/>
                    <a:pt x="1342" y="459"/>
                    <a:pt x="1264" y="369"/>
                  </a:cubicBezTo>
                  <a:cubicBezTo>
                    <a:pt x="1187" y="277"/>
                    <a:pt x="593" y="0"/>
                    <a:pt x="593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36"/>
            <p:cNvSpPr/>
            <p:nvPr/>
          </p:nvSpPr>
          <p:spPr>
            <a:xfrm>
              <a:off x="7673025" y="3338200"/>
              <a:ext cx="25525" cy="16725"/>
            </a:xfrm>
            <a:custGeom>
              <a:avLst/>
              <a:gdLst/>
              <a:ahLst/>
              <a:cxnLst/>
              <a:rect l="l" t="t" r="r" b="b"/>
              <a:pathLst>
                <a:path w="1021" h="669" extrusionOk="0">
                  <a:moveTo>
                    <a:pt x="241" y="0"/>
                  </a:moveTo>
                  <a:cubicBezTo>
                    <a:pt x="166" y="0"/>
                    <a:pt x="86" y="15"/>
                    <a:pt x="1" y="48"/>
                  </a:cubicBezTo>
                  <a:cubicBezTo>
                    <a:pt x="1" y="48"/>
                    <a:pt x="119" y="513"/>
                    <a:pt x="325" y="565"/>
                  </a:cubicBezTo>
                  <a:cubicBezTo>
                    <a:pt x="453" y="597"/>
                    <a:pt x="719" y="669"/>
                    <a:pt x="874" y="669"/>
                  </a:cubicBezTo>
                  <a:cubicBezTo>
                    <a:pt x="968" y="669"/>
                    <a:pt x="1021" y="643"/>
                    <a:pt x="978" y="565"/>
                  </a:cubicBezTo>
                  <a:cubicBezTo>
                    <a:pt x="884" y="392"/>
                    <a:pt x="631" y="0"/>
                    <a:pt x="24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36"/>
            <p:cNvSpPr/>
            <p:nvPr/>
          </p:nvSpPr>
          <p:spPr>
            <a:xfrm>
              <a:off x="7656000" y="3396150"/>
              <a:ext cx="53200" cy="65900"/>
            </a:xfrm>
            <a:custGeom>
              <a:avLst/>
              <a:gdLst/>
              <a:ahLst/>
              <a:cxnLst/>
              <a:rect l="l" t="t" r="r" b="b"/>
              <a:pathLst>
                <a:path w="2128" h="2636" extrusionOk="0">
                  <a:moveTo>
                    <a:pt x="685" y="1"/>
                  </a:moveTo>
                  <a:cubicBezTo>
                    <a:pt x="685" y="1"/>
                    <a:pt x="410" y="571"/>
                    <a:pt x="333" y="776"/>
                  </a:cubicBezTo>
                  <a:cubicBezTo>
                    <a:pt x="257" y="980"/>
                    <a:pt x="77" y="1453"/>
                    <a:pt x="129" y="1720"/>
                  </a:cubicBezTo>
                  <a:cubicBezTo>
                    <a:pt x="181" y="1985"/>
                    <a:pt x="1" y="2011"/>
                    <a:pt x="593" y="2296"/>
                  </a:cubicBezTo>
                  <a:cubicBezTo>
                    <a:pt x="1001" y="2491"/>
                    <a:pt x="1223" y="2635"/>
                    <a:pt x="1411" y="2635"/>
                  </a:cubicBezTo>
                  <a:cubicBezTo>
                    <a:pt x="1496" y="2635"/>
                    <a:pt x="1574" y="2606"/>
                    <a:pt x="1659" y="2538"/>
                  </a:cubicBezTo>
                  <a:cubicBezTo>
                    <a:pt x="1935" y="2322"/>
                    <a:pt x="2127" y="1935"/>
                    <a:pt x="2082" y="1599"/>
                  </a:cubicBezTo>
                  <a:cubicBezTo>
                    <a:pt x="2037" y="1264"/>
                    <a:pt x="2089" y="1186"/>
                    <a:pt x="1909" y="1032"/>
                  </a:cubicBezTo>
                  <a:cubicBezTo>
                    <a:pt x="1729" y="878"/>
                    <a:pt x="685" y="1"/>
                    <a:pt x="685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36"/>
            <p:cNvSpPr/>
            <p:nvPr/>
          </p:nvSpPr>
          <p:spPr>
            <a:xfrm>
              <a:off x="7717875" y="3401975"/>
              <a:ext cx="34875" cy="37850"/>
            </a:xfrm>
            <a:custGeom>
              <a:avLst/>
              <a:gdLst/>
              <a:ahLst/>
              <a:cxnLst/>
              <a:rect l="l" t="t" r="r" b="b"/>
              <a:pathLst>
                <a:path w="1395" h="1514" extrusionOk="0">
                  <a:moveTo>
                    <a:pt x="800" y="0"/>
                  </a:moveTo>
                  <a:cubicBezTo>
                    <a:pt x="800" y="0"/>
                    <a:pt x="1" y="718"/>
                    <a:pt x="155" y="978"/>
                  </a:cubicBezTo>
                  <a:cubicBezTo>
                    <a:pt x="311" y="1238"/>
                    <a:pt x="697" y="1427"/>
                    <a:pt x="800" y="1487"/>
                  </a:cubicBezTo>
                  <a:cubicBezTo>
                    <a:pt x="834" y="1507"/>
                    <a:pt x="912" y="1513"/>
                    <a:pt x="1000" y="1513"/>
                  </a:cubicBezTo>
                  <a:cubicBezTo>
                    <a:pt x="1176" y="1513"/>
                    <a:pt x="1394" y="1487"/>
                    <a:pt x="1394" y="1487"/>
                  </a:cubicBezTo>
                  <a:cubicBezTo>
                    <a:pt x="1394" y="1487"/>
                    <a:pt x="1214" y="515"/>
                    <a:pt x="1162" y="413"/>
                  </a:cubicBezTo>
                  <a:cubicBezTo>
                    <a:pt x="1110" y="309"/>
                    <a:pt x="800" y="0"/>
                    <a:pt x="80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36"/>
            <p:cNvSpPr/>
            <p:nvPr/>
          </p:nvSpPr>
          <p:spPr>
            <a:xfrm>
              <a:off x="7707575" y="3436100"/>
              <a:ext cx="29950" cy="53275"/>
            </a:xfrm>
            <a:custGeom>
              <a:avLst/>
              <a:gdLst/>
              <a:ahLst/>
              <a:cxnLst/>
              <a:rect l="l" t="t" r="r" b="b"/>
              <a:pathLst>
                <a:path w="1198" h="2131" extrusionOk="0">
                  <a:moveTo>
                    <a:pt x="258" y="1"/>
                  </a:moveTo>
                  <a:cubicBezTo>
                    <a:pt x="258" y="1"/>
                    <a:pt x="38" y="1254"/>
                    <a:pt x="19" y="1492"/>
                  </a:cubicBezTo>
                  <a:cubicBezTo>
                    <a:pt x="0" y="1729"/>
                    <a:pt x="258" y="2039"/>
                    <a:pt x="258" y="2039"/>
                  </a:cubicBezTo>
                  <a:cubicBezTo>
                    <a:pt x="258" y="2039"/>
                    <a:pt x="400" y="2131"/>
                    <a:pt x="554" y="2131"/>
                  </a:cubicBezTo>
                  <a:cubicBezTo>
                    <a:pt x="631" y="2131"/>
                    <a:pt x="711" y="2108"/>
                    <a:pt x="778" y="2039"/>
                  </a:cubicBezTo>
                  <a:cubicBezTo>
                    <a:pt x="836" y="1980"/>
                    <a:pt x="897" y="1968"/>
                    <a:pt x="953" y="1968"/>
                  </a:cubicBezTo>
                  <a:cubicBezTo>
                    <a:pt x="995" y="1968"/>
                    <a:pt x="1034" y="1974"/>
                    <a:pt x="1068" y="1974"/>
                  </a:cubicBezTo>
                  <a:cubicBezTo>
                    <a:pt x="1148" y="1974"/>
                    <a:pt x="1198" y="1936"/>
                    <a:pt x="1177" y="1677"/>
                  </a:cubicBezTo>
                  <a:cubicBezTo>
                    <a:pt x="1135" y="1162"/>
                    <a:pt x="1135" y="805"/>
                    <a:pt x="1057" y="545"/>
                  </a:cubicBezTo>
                  <a:cubicBezTo>
                    <a:pt x="979" y="285"/>
                    <a:pt x="775" y="192"/>
                    <a:pt x="735" y="122"/>
                  </a:cubicBezTo>
                  <a:cubicBezTo>
                    <a:pt x="697" y="53"/>
                    <a:pt x="258" y="1"/>
                    <a:pt x="258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36"/>
            <p:cNvSpPr/>
            <p:nvPr/>
          </p:nvSpPr>
          <p:spPr>
            <a:xfrm>
              <a:off x="7739150" y="3445500"/>
              <a:ext cx="21300" cy="39225"/>
            </a:xfrm>
            <a:custGeom>
              <a:avLst/>
              <a:gdLst/>
              <a:ahLst/>
              <a:cxnLst/>
              <a:rect l="l" t="t" r="r" b="b"/>
              <a:pathLst>
                <a:path w="852" h="1569" extrusionOk="0">
                  <a:moveTo>
                    <a:pt x="556" y="1"/>
                  </a:moveTo>
                  <a:cubicBezTo>
                    <a:pt x="552" y="1"/>
                    <a:pt x="548" y="2"/>
                    <a:pt x="543" y="3"/>
                  </a:cubicBezTo>
                  <a:cubicBezTo>
                    <a:pt x="467" y="24"/>
                    <a:pt x="1" y="169"/>
                    <a:pt x="1" y="169"/>
                  </a:cubicBezTo>
                  <a:lnTo>
                    <a:pt x="271" y="1301"/>
                  </a:lnTo>
                  <a:cubicBezTo>
                    <a:pt x="271" y="1301"/>
                    <a:pt x="465" y="1457"/>
                    <a:pt x="543" y="1481"/>
                  </a:cubicBezTo>
                  <a:cubicBezTo>
                    <a:pt x="592" y="1498"/>
                    <a:pt x="684" y="1568"/>
                    <a:pt x="750" y="1568"/>
                  </a:cubicBezTo>
                  <a:cubicBezTo>
                    <a:pt x="787" y="1568"/>
                    <a:pt x="816" y="1546"/>
                    <a:pt x="826" y="1481"/>
                  </a:cubicBezTo>
                  <a:cubicBezTo>
                    <a:pt x="851" y="1305"/>
                    <a:pt x="755" y="1"/>
                    <a:pt x="556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36"/>
            <p:cNvSpPr/>
            <p:nvPr/>
          </p:nvSpPr>
          <p:spPr>
            <a:xfrm>
              <a:off x="7612025" y="3407125"/>
              <a:ext cx="38850" cy="63225"/>
            </a:xfrm>
            <a:custGeom>
              <a:avLst/>
              <a:gdLst/>
              <a:ahLst/>
              <a:cxnLst/>
              <a:rect l="l" t="t" r="r" b="b"/>
              <a:pathLst>
                <a:path w="1554" h="2529" extrusionOk="0">
                  <a:moveTo>
                    <a:pt x="780" y="0"/>
                  </a:moveTo>
                  <a:cubicBezTo>
                    <a:pt x="702" y="77"/>
                    <a:pt x="129" y="747"/>
                    <a:pt x="118" y="1160"/>
                  </a:cubicBezTo>
                  <a:cubicBezTo>
                    <a:pt x="108" y="1572"/>
                    <a:pt x="0" y="1877"/>
                    <a:pt x="118" y="2099"/>
                  </a:cubicBezTo>
                  <a:cubicBezTo>
                    <a:pt x="238" y="2321"/>
                    <a:pt x="701" y="2501"/>
                    <a:pt x="765" y="2527"/>
                  </a:cubicBezTo>
                  <a:cubicBezTo>
                    <a:pt x="766" y="2528"/>
                    <a:pt x="768" y="2528"/>
                    <a:pt x="770" y="2528"/>
                  </a:cubicBezTo>
                  <a:cubicBezTo>
                    <a:pt x="845" y="2528"/>
                    <a:pt x="1104" y="2083"/>
                    <a:pt x="1198" y="1857"/>
                  </a:cubicBezTo>
                  <a:cubicBezTo>
                    <a:pt x="1295" y="1624"/>
                    <a:pt x="1552" y="586"/>
                    <a:pt x="1513" y="550"/>
                  </a:cubicBezTo>
                  <a:cubicBezTo>
                    <a:pt x="1475" y="515"/>
                    <a:pt x="1553" y="259"/>
                    <a:pt x="1371" y="207"/>
                  </a:cubicBezTo>
                  <a:cubicBezTo>
                    <a:pt x="1191" y="155"/>
                    <a:pt x="780" y="0"/>
                    <a:pt x="78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36"/>
            <p:cNvSpPr/>
            <p:nvPr/>
          </p:nvSpPr>
          <p:spPr>
            <a:xfrm>
              <a:off x="7602625" y="3470300"/>
              <a:ext cx="47250" cy="61150"/>
            </a:xfrm>
            <a:custGeom>
              <a:avLst/>
              <a:gdLst/>
              <a:ahLst/>
              <a:cxnLst/>
              <a:rect l="l" t="t" r="r" b="b"/>
              <a:pathLst>
                <a:path w="1890" h="2446" extrusionOk="0">
                  <a:moveTo>
                    <a:pt x="342" y="0"/>
                  </a:moveTo>
                  <a:cubicBezTo>
                    <a:pt x="342" y="0"/>
                    <a:pt x="0" y="1857"/>
                    <a:pt x="49" y="2063"/>
                  </a:cubicBezTo>
                  <a:cubicBezTo>
                    <a:pt x="97" y="2269"/>
                    <a:pt x="277" y="2351"/>
                    <a:pt x="342" y="2439"/>
                  </a:cubicBezTo>
                  <a:cubicBezTo>
                    <a:pt x="345" y="2444"/>
                    <a:pt x="350" y="2446"/>
                    <a:pt x="358" y="2446"/>
                  </a:cubicBezTo>
                  <a:cubicBezTo>
                    <a:pt x="507" y="2446"/>
                    <a:pt x="1457" y="1664"/>
                    <a:pt x="1574" y="1595"/>
                  </a:cubicBezTo>
                  <a:cubicBezTo>
                    <a:pt x="1697" y="1522"/>
                    <a:pt x="1889" y="309"/>
                    <a:pt x="1889" y="309"/>
                  </a:cubicBezTo>
                  <a:lnTo>
                    <a:pt x="342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36"/>
            <p:cNvSpPr/>
            <p:nvPr/>
          </p:nvSpPr>
          <p:spPr>
            <a:xfrm>
              <a:off x="7649925" y="3449725"/>
              <a:ext cx="25425" cy="32050"/>
            </a:xfrm>
            <a:custGeom>
              <a:avLst/>
              <a:gdLst/>
              <a:ahLst/>
              <a:cxnLst/>
              <a:rect l="l" t="t" r="r" b="b"/>
              <a:pathLst>
                <a:path w="1017" h="1282" extrusionOk="0">
                  <a:moveTo>
                    <a:pt x="100" y="0"/>
                  </a:moveTo>
                  <a:lnTo>
                    <a:pt x="1" y="588"/>
                  </a:lnTo>
                  <a:cubicBezTo>
                    <a:pt x="1" y="588"/>
                    <a:pt x="224" y="1210"/>
                    <a:pt x="363" y="1236"/>
                  </a:cubicBezTo>
                  <a:cubicBezTo>
                    <a:pt x="432" y="1249"/>
                    <a:pt x="551" y="1281"/>
                    <a:pt x="664" y="1281"/>
                  </a:cubicBezTo>
                  <a:cubicBezTo>
                    <a:pt x="777" y="1281"/>
                    <a:pt x="884" y="1249"/>
                    <a:pt x="928" y="1134"/>
                  </a:cubicBezTo>
                  <a:cubicBezTo>
                    <a:pt x="1017" y="901"/>
                    <a:pt x="918" y="579"/>
                    <a:pt x="928" y="522"/>
                  </a:cubicBezTo>
                  <a:cubicBezTo>
                    <a:pt x="939" y="463"/>
                    <a:pt x="363" y="153"/>
                    <a:pt x="363" y="153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36"/>
            <p:cNvSpPr/>
            <p:nvPr/>
          </p:nvSpPr>
          <p:spPr>
            <a:xfrm>
              <a:off x="7652400" y="3486050"/>
              <a:ext cx="41675" cy="35900"/>
            </a:xfrm>
            <a:custGeom>
              <a:avLst/>
              <a:gdLst/>
              <a:ahLst/>
              <a:cxnLst/>
              <a:rect l="l" t="t" r="r" b="b"/>
              <a:pathLst>
                <a:path w="1667" h="1436" extrusionOk="0">
                  <a:moveTo>
                    <a:pt x="1046" y="0"/>
                  </a:moveTo>
                  <a:cubicBezTo>
                    <a:pt x="736" y="0"/>
                    <a:pt x="255" y="45"/>
                    <a:pt x="66" y="45"/>
                  </a:cubicBezTo>
                  <a:cubicBezTo>
                    <a:pt x="37" y="45"/>
                    <a:pt x="14" y="44"/>
                    <a:pt x="1" y="41"/>
                  </a:cubicBezTo>
                  <a:lnTo>
                    <a:pt x="1" y="41"/>
                  </a:lnTo>
                  <a:cubicBezTo>
                    <a:pt x="1" y="41"/>
                    <a:pt x="15" y="712"/>
                    <a:pt x="15" y="745"/>
                  </a:cubicBezTo>
                  <a:cubicBezTo>
                    <a:pt x="15" y="778"/>
                    <a:pt x="171" y="1151"/>
                    <a:pt x="264" y="1227"/>
                  </a:cubicBezTo>
                  <a:cubicBezTo>
                    <a:pt x="351" y="1299"/>
                    <a:pt x="768" y="1436"/>
                    <a:pt x="1154" y="1436"/>
                  </a:cubicBezTo>
                  <a:cubicBezTo>
                    <a:pt x="1186" y="1436"/>
                    <a:pt x="1217" y="1435"/>
                    <a:pt x="1249" y="1433"/>
                  </a:cubicBezTo>
                  <a:cubicBezTo>
                    <a:pt x="1656" y="1407"/>
                    <a:pt x="1484" y="1331"/>
                    <a:pt x="1562" y="1201"/>
                  </a:cubicBezTo>
                  <a:cubicBezTo>
                    <a:pt x="1640" y="1073"/>
                    <a:pt x="1666" y="840"/>
                    <a:pt x="1562" y="594"/>
                  </a:cubicBezTo>
                  <a:cubicBezTo>
                    <a:pt x="1460" y="346"/>
                    <a:pt x="1382" y="144"/>
                    <a:pt x="1321" y="41"/>
                  </a:cubicBezTo>
                  <a:cubicBezTo>
                    <a:pt x="1304" y="11"/>
                    <a:pt x="1195" y="0"/>
                    <a:pt x="1046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36"/>
            <p:cNvSpPr/>
            <p:nvPr/>
          </p:nvSpPr>
          <p:spPr>
            <a:xfrm>
              <a:off x="7686725" y="3470300"/>
              <a:ext cx="13100" cy="20625"/>
            </a:xfrm>
            <a:custGeom>
              <a:avLst/>
              <a:gdLst/>
              <a:ahLst/>
              <a:cxnLst/>
              <a:rect l="l" t="t" r="r" b="b"/>
              <a:pathLst>
                <a:path w="524" h="825" extrusionOk="0">
                  <a:moveTo>
                    <a:pt x="0" y="0"/>
                  </a:moveTo>
                  <a:lnTo>
                    <a:pt x="257" y="630"/>
                  </a:lnTo>
                  <a:cubicBezTo>
                    <a:pt x="257" y="630"/>
                    <a:pt x="322" y="825"/>
                    <a:pt x="388" y="825"/>
                  </a:cubicBezTo>
                  <a:cubicBezTo>
                    <a:pt x="408" y="825"/>
                    <a:pt x="428" y="807"/>
                    <a:pt x="446" y="763"/>
                  </a:cubicBezTo>
                  <a:cubicBezTo>
                    <a:pt x="524" y="567"/>
                    <a:pt x="446" y="0"/>
                    <a:pt x="446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36"/>
            <p:cNvSpPr/>
            <p:nvPr/>
          </p:nvSpPr>
          <p:spPr>
            <a:xfrm>
              <a:off x="7697475" y="3495000"/>
              <a:ext cx="37850" cy="56525"/>
            </a:xfrm>
            <a:custGeom>
              <a:avLst/>
              <a:gdLst/>
              <a:ahLst/>
              <a:cxnLst/>
              <a:rect l="l" t="t" r="r" b="b"/>
              <a:pathLst>
                <a:path w="1514" h="2261" extrusionOk="0">
                  <a:moveTo>
                    <a:pt x="422" y="0"/>
                  </a:moveTo>
                  <a:lnTo>
                    <a:pt x="51" y="387"/>
                  </a:lnTo>
                  <a:lnTo>
                    <a:pt x="0" y="1157"/>
                  </a:lnTo>
                  <a:lnTo>
                    <a:pt x="422" y="2079"/>
                  </a:lnTo>
                  <a:cubicBezTo>
                    <a:pt x="422" y="2079"/>
                    <a:pt x="831" y="2260"/>
                    <a:pt x="1068" y="2260"/>
                  </a:cubicBezTo>
                  <a:cubicBezTo>
                    <a:pt x="1115" y="2260"/>
                    <a:pt x="1155" y="2253"/>
                    <a:pt x="1184" y="2236"/>
                  </a:cubicBezTo>
                  <a:cubicBezTo>
                    <a:pt x="1359" y="2132"/>
                    <a:pt x="1513" y="1626"/>
                    <a:pt x="1461" y="1158"/>
                  </a:cubicBezTo>
                  <a:cubicBezTo>
                    <a:pt x="1409" y="689"/>
                    <a:pt x="1266" y="377"/>
                    <a:pt x="1184" y="236"/>
                  </a:cubicBezTo>
                  <a:cubicBezTo>
                    <a:pt x="1101" y="96"/>
                    <a:pt x="422" y="0"/>
                    <a:pt x="42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36"/>
            <p:cNvSpPr/>
            <p:nvPr/>
          </p:nvSpPr>
          <p:spPr>
            <a:xfrm>
              <a:off x="7734250" y="3489375"/>
              <a:ext cx="26425" cy="48075"/>
            </a:xfrm>
            <a:custGeom>
              <a:avLst/>
              <a:gdLst/>
              <a:ahLst/>
              <a:cxnLst/>
              <a:rect l="l" t="t" r="r" b="b"/>
              <a:pathLst>
                <a:path w="1057" h="1923" extrusionOk="0">
                  <a:moveTo>
                    <a:pt x="403" y="0"/>
                  </a:moveTo>
                  <a:lnTo>
                    <a:pt x="1" y="225"/>
                  </a:lnTo>
                  <a:cubicBezTo>
                    <a:pt x="1" y="225"/>
                    <a:pt x="149" y="1923"/>
                    <a:pt x="357" y="1923"/>
                  </a:cubicBezTo>
                  <a:cubicBezTo>
                    <a:pt x="372" y="1923"/>
                    <a:pt x="387" y="1914"/>
                    <a:pt x="403" y="1895"/>
                  </a:cubicBezTo>
                  <a:cubicBezTo>
                    <a:pt x="635" y="1610"/>
                    <a:pt x="1056" y="721"/>
                    <a:pt x="1027" y="586"/>
                  </a:cubicBezTo>
                  <a:cubicBezTo>
                    <a:pt x="996" y="449"/>
                    <a:pt x="403" y="0"/>
                    <a:pt x="403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36"/>
            <p:cNvSpPr/>
            <p:nvPr/>
          </p:nvSpPr>
          <p:spPr>
            <a:xfrm>
              <a:off x="7621800" y="3517350"/>
              <a:ext cx="60750" cy="53975"/>
            </a:xfrm>
            <a:custGeom>
              <a:avLst/>
              <a:gdLst/>
              <a:ahLst/>
              <a:cxnLst/>
              <a:rect l="l" t="t" r="r" b="b"/>
              <a:pathLst>
                <a:path w="2430" h="2159" extrusionOk="0">
                  <a:moveTo>
                    <a:pt x="1006" y="1"/>
                  </a:moveTo>
                  <a:lnTo>
                    <a:pt x="1" y="1185"/>
                  </a:lnTo>
                  <a:cubicBezTo>
                    <a:pt x="1" y="1185"/>
                    <a:pt x="336" y="1764"/>
                    <a:pt x="374" y="1836"/>
                  </a:cubicBezTo>
                  <a:cubicBezTo>
                    <a:pt x="403" y="1890"/>
                    <a:pt x="689" y="2159"/>
                    <a:pt x="1000" y="2159"/>
                  </a:cubicBezTo>
                  <a:cubicBezTo>
                    <a:pt x="1109" y="2159"/>
                    <a:pt x="1220" y="2126"/>
                    <a:pt x="1325" y="2039"/>
                  </a:cubicBezTo>
                  <a:cubicBezTo>
                    <a:pt x="1729" y="1703"/>
                    <a:pt x="1937" y="1389"/>
                    <a:pt x="2091" y="1185"/>
                  </a:cubicBezTo>
                  <a:cubicBezTo>
                    <a:pt x="2246" y="980"/>
                    <a:pt x="2429" y="585"/>
                    <a:pt x="2273" y="564"/>
                  </a:cubicBezTo>
                  <a:cubicBezTo>
                    <a:pt x="2116" y="542"/>
                    <a:pt x="1239" y="263"/>
                    <a:pt x="1239" y="263"/>
                  </a:cubicBezTo>
                  <a:lnTo>
                    <a:pt x="1006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36"/>
            <p:cNvSpPr/>
            <p:nvPr/>
          </p:nvSpPr>
          <p:spPr>
            <a:xfrm>
              <a:off x="7759925" y="3465750"/>
              <a:ext cx="24675" cy="35325"/>
            </a:xfrm>
            <a:custGeom>
              <a:avLst/>
              <a:gdLst/>
              <a:ahLst/>
              <a:cxnLst/>
              <a:rect l="l" t="t" r="r" b="b"/>
              <a:pathLst>
                <a:path w="987" h="1413" extrusionOk="0">
                  <a:moveTo>
                    <a:pt x="770" y="0"/>
                  </a:moveTo>
                  <a:lnTo>
                    <a:pt x="0" y="1040"/>
                  </a:lnTo>
                  <a:cubicBezTo>
                    <a:pt x="0" y="1040"/>
                    <a:pt x="74" y="1412"/>
                    <a:pt x="183" y="1412"/>
                  </a:cubicBezTo>
                  <a:cubicBezTo>
                    <a:pt x="191" y="1412"/>
                    <a:pt x="200" y="1410"/>
                    <a:pt x="208" y="1406"/>
                  </a:cubicBezTo>
                  <a:cubicBezTo>
                    <a:pt x="331" y="1344"/>
                    <a:pt x="744" y="1307"/>
                    <a:pt x="770" y="1170"/>
                  </a:cubicBezTo>
                  <a:cubicBezTo>
                    <a:pt x="777" y="1133"/>
                    <a:pt x="763" y="1127"/>
                    <a:pt x="745" y="1127"/>
                  </a:cubicBezTo>
                  <a:cubicBezTo>
                    <a:pt x="737" y="1127"/>
                    <a:pt x="729" y="1128"/>
                    <a:pt x="721" y="1128"/>
                  </a:cubicBezTo>
                  <a:cubicBezTo>
                    <a:pt x="676" y="1128"/>
                    <a:pt x="637" y="1101"/>
                    <a:pt x="770" y="760"/>
                  </a:cubicBezTo>
                  <a:cubicBezTo>
                    <a:pt x="986" y="198"/>
                    <a:pt x="770" y="0"/>
                    <a:pt x="77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36"/>
            <p:cNvSpPr/>
            <p:nvPr/>
          </p:nvSpPr>
          <p:spPr>
            <a:xfrm>
              <a:off x="7763025" y="3439800"/>
              <a:ext cx="16150" cy="25925"/>
            </a:xfrm>
            <a:custGeom>
              <a:avLst/>
              <a:gdLst/>
              <a:ahLst/>
              <a:cxnLst/>
              <a:rect l="l" t="t" r="r" b="b"/>
              <a:pathLst>
                <a:path w="646" h="1037" extrusionOk="0">
                  <a:moveTo>
                    <a:pt x="84" y="0"/>
                  </a:moveTo>
                  <a:cubicBezTo>
                    <a:pt x="84" y="0"/>
                    <a:pt x="167" y="167"/>
                    <a:pt x="84" y="397"/>
                  </a:cubicBezTo>
                  <a:cubicBezTo>
                    <a:pt x="1" y="628"/>
                    <a:pt x="178" y="1035"/>
                    <a:pt x="308" y="1037"/>
                  </a:cubicBezTo>
                  <a:cubicBezTo>
                    <a:pt x="313" y="1037"/>
                    <a:pt x="317" y="1037"/>
                    <a:pt x="322" y="1037"/>
                  </a:cubicBezTo>
                  <a:cubicBezTo>
                    <a:pt x="439" y="1037"/>
                    <a:pt x="442" y="992"/>
                    <a:pt x="542" y="792"/>
                  </a:cubicBezTo>
                  <a:cubicBezTo>
                    <a:pt x="646" y="584"/>
                    <a:pt x="84" y="0"/>
                    <a:pt x="84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36"/>
            <p:cNvSpPr/>
            <p:nvPr/>
          </p:nvSpPr>
          <p:spPr>
            <a:xfrm>
              <a:off x="7755875" y="3502650"/>
              <a:ext cx="33800" cy="55825"/>
            </a:xfrm>
            <a:custGeom>
              <a:avLst/>
              <a:gdLst/>
              <a:ahLst/>
              <a:cxnLst/>
              <a:rect l="l" t="t" r="r" b="b"/>
              <a:pathLst>
                <a:path w="1352" h="2233" extrusionOk="0">
                  <a:moveTo>
                    <a:pt x="1112" y="0"/>
                  </a:moveTo>
                  <a:cubicBezTo>
                    <a:pt x="988" y="0"/>
                    <a:pt x="841" y="81"/>
                    <a:pt x="841" y="81"/>
                  </a:cubicBezTo>
                  <a:cubicBezTo>
                    <a:pt x="841" y="81"/>
                    <a:pt x="479" y="357"/>
                    <a:pt x="370" y="589"/>
                  </a:cubicBezTo>
                  <a:cubicBezTo>
                    <a:pt x="261" y="821"/>
                    <a:pt x="1" y="967"/>
                    <a:pt x="15" y="1152"/>
                  </a:cubicBezTo>
                  <a:cubicBezTo>
                    <a:pt x="29" y="1338"/>
                    <a:pt x="113" y="1745"/>
                    <a:pt x="162" y="1773"/>
                  </a:cubicBezTo>
                  <a:cubicBezTo>
                    <a:pt x="209" y="1802"/>
                    <a:pt x="699" y="1955"/>
                    <a:pt x="699" y="1955"/>
                  </a:cubicBezTo>
                  <a:cubicBezTo>
                    <a:pt x="699" y="1955"/>
                    <a:pt x="957" y="2232"/>
                    <a:pt x="1112" y="2232"/>
                  </a:cubicBezTo>
                  <a:cubicBezTo>
                    <a:pt x="1159" y="2232"/>
                    <a:pt x="1196" y="2207"/>
                    <a:pt x="1214" y="2140"/>
                  </a:cubicBezTo>
                  <a:cubicBezTo>
                    <a:pt x="1292" y="1852"/>
                    <a:pt x="1188" y="1216"/>
                    <a:pt x="1214" y="851"/>
                  </a:cubicBezTo>
                  <a:cubicBezTo>
                    <a:pt x="1240" y="487"/>
                    <a:pt x="1351" y="190"/>
                    <a:pt x="1244" y="55"/>
                  </a:cubicBezTo>
                  <a:cubicBezTo>
                    <a:pt x="1212" y="14"/>
                    <a:pt x="1164" y="0"/>
                    <a:pt x="111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36"/>
            <p:cNvSpPr/>
            <p:nvPr/>
          </p:nvSpPr>
          <p:spPr>
            <a:xfrm>
              <a:off x="7730800" y="3551125"/>
              <a:ext cx="37425" cy="41900"/>
            </a:xfrm>
            <a:custGeom>
              <a:avLst/>
              <a:gdLst/>
              <a:ahLst/>
              <a:cxnLst/>
              <a:rect l="l" t="t" r="r" b="b"/>
              <a:pathLst>
                <a:path w="1497" h="1676" extrusionOk="0">
                  <a:moveTo>
                    <a:pt x="902" y="1"/>
                  </a:moveTo>
                  <a:cubicBezTo>
                    <a:pt x="889" y="1"/>
                    <a:pt x="880" y="5"/>
                    <a:pt x="877" y="16"/>
                  </a:cubicBezTo>
                  <a:cubicBezTo>
                    <a:pt x="851" y="95"/>
                    <a:pt x="463" y="95"/>
                    <a:pt x="463" y="95"/>
                  </a:cubicBezTo>
                  <a:lnTo>
                    <a:pt x="0" y="381"/>
                  </a:lnTo>
                  <a:cubicBezTo>
                    <a:pt x="0" y="381"/>
                    <a:pt x="361" y="1177"/>
                    <a:pt x="489" y="1281"/>
                  </a:cubicBezTo>
                  <a:cubicBezTo>
                    <a:pt x="594" y="1363"/>
                    <a:pt x="679" y="1675"/>
                    <a:pt x="864" y="1675"/>
                  </a:cubicBezTo>
                  <a:cubicBezTo>
                    <a:pt x="909" y="1675"/>
                    <a:pt x="959" y="1657"/>
                    <a:pt x="1018" y="1612"/>
                  </a:cubicBezTo>
                  <a:cubicBezTo>
                    <a:pt x="1316" y="1383"/>
                    <a:pt x="1250" y="1265"/>
                    <a:pt x="1373" y="1028"/>
                  </a:cubicBezTo>
                  <a:cubicBezTo>
                    <a:pt x="1496" y="790"/>
                    <a:pt x="1496" y="411"/>
                    <a:pt x="1470" y="381"/>
                  </a:cubicBezTo>
                  <a:cubicBezTo>
                    <a:pt x="1444" y="352"/>
                    <a:pt x="1482" y="388"/>
                    <a:pt x="1373" y="293"/>
                  </a:cubicBezTo>
                  <a:cubicBezTo>
                    <a:pt x="1278" y="210"/>
                    <a:pt x="991" y="1"/>
                    <a:pt x="90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36"/>
            <p:cNvSpPr/>
            <p:nvPr/>
          </p:nvSpPr>
          <p:spPr>
            <a:xfrm>
              <a:off x="7664275" y="3546950"/>
              <a:ext cx="46775" cy="52650"/>
            </a:xfrm>
            <a:custGeom>
              <a:avLst/>
              <a:gdLst/>
              <a:ahLst/>
              <a:cxnLst/>
              <a:rect l="l" t="t" r="r" b="b"/>
              <a:pathLst>
                <a:path w="1871" h="2106" extrusionOk="0">
                  <a:moveTo>
                    <a:pt x="907" y="1"/>
                  </a:moveTo>
                  <a:cubicBezTo>
                    <a:pt x="907" y="1"/>
                    <a:pt x="443" y="297"/>
                    <a:pt x="392" y="460"/>
                  </a:cubicBezTo>
                  <a:cubicBezTo>
                    <a:pt x="340" y="623"/>
                    <a:pt x="1" y="753"/>
                    <a:pt x="2" y="1035"/>
                  </a:cubicBezTo>
                  <a:cubicBezTo>
                    <a:pt x="4" y="1318"/>
                    <a:pt x="82" y="1696"/>
                    <a:pt x="134" y="1843"/>
                  </a:cubicBezTo>
                  <a:cubicBezTo>
                    <a:pt x="175" y="1962"/>
                    <a:pt x="219" y="2105"/>
                    <a:pt x="415" y="2105"/>
                  </a:cubicBezTo>
                  <a:cubicBezTo>
                    <a:pt x="459" y="2105"/>
                    <a:pt x="512" y="2098"/>
                    <a:pt x="574" y="2081"/>
                  </a:cubicBezTo>
                  <a:cubicBezTo>
                    <a:pt x="907" y="1989"/>
                    <a:pt x="1654" y="1861"/>
                    <a:pt x="1758" y="1448"/>
                  </a:cubicBezTo>
                  <a:cubicBezTo>
                    <a:pt x="1862" y="1035"/>
                    <a:pt x="1680" y="736"/>
                    <a:pt x="1758" y="652"/>
                  </a:cubicBezTo>
                  <a:cubicBezTo>
                    <a:pt x="1836" y="571"/>
                    <a:pt x="1871" y="498"/>
                    <a:pt x="1750" y="368"/>
                  </a:cubicBezTo>
                  <a:cubicBezTo>
                    <a:pt x="1630" y="236"/>
                    <a:pt x="907" y="1"/>
                    <a:pt x="907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36"/>
            <p:cNvSpPr/>
            <p:nvPr/>
          </p:nvSpPr>
          <p:spPr>
            <a:xfrm>
              <a:off x="7705925" y="3571300"/>
              <a:ext cx="36500" cy="48925"/>
            </a:xfrm>
            <a:custGeom>
              <a:avLst/>
              <a:gdLst/>
              <a:ahLst/>
              <a:cxnLst/>
              <a:rect l="l" t="t" r="r" b="b"/>
              <a:pathLst>
                <a:path w="1460" h="1957" extrusionOk="0">
                  <a:moveTo>
                    <a:pt x="614" y="1"/>
                  </a:moveTo>
                  <a:cubicBezTo>
                    <a:pt x="614" y="1"/>
                    <a:pt x="0" y="916"/>
                    <a:pt x="163" y="1249"/>
                  </a:cubicBezTo>
                  <a:cubicBezTo>
                    <a:pt x="324" y="1583"/>
                    <a:pt x="465" y="1850"/>
                    <a:pt x="614" y="1935"/>
                  </a:cubicBezTo>
                  <a:cubicBezTo>
                    <a:pt x="638" y="1949"/>
                    <a:pt x="670" y="1956"/>
                    <a:pt x="707" y="1956"/>
                  </a:cubicBezTo>
                  <a:cubicBezTo>
                    <a:pt x="897" y="1956"/>
                    <a:pt x="1222" y="1770"/>
                    <a:pt x="1330" y="1403"/>
                  </a:cubicBezTo>
                  <a:cubicBezTo>
                    <a:pt x="1460" y="965"/>
                    <a:pt x="1134" y="609"/>
                    <a:pt x="1134" y="609"/>
                  </a:cubicBezTo>
                  <a:lnTo>
                    <a:pt x="614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36"/>
            <p:cNvSpPr/>
            <p:nvPr/>
          </p:nvSpPr>
          <p:spPr>
            <a:xfrm>
              <a:off x="7763025" y="3570500"/>
              <a:ext cx="27125" cy="37400"/>
            </a:xfrm>
            <a:custGeom>
              <a:avLst/>
              <a:gdLst/>
              <a:ahLst/>
              <a:cxnLst/>
              <a:rect l="l" t="t" r="r" b="b"/>
              <a:pathLst>
                <a:path w="1085" h="1496" extrusionOk="0">
                  <a:moveTo>
                    <a:pt x="666" y="0"/>
                  </a:moveTo>
                  <a:cubicBezTo>
                    <a:pt x="627" y="0"/>
                    <a:pt x="589" y="19"/>
                    <a:pt x="555" y="62"/>
                  </a:cubicBezTo>
                  <a:cubicBezTo>
                    <a:pt x="555" y="62"/>
                    <a:pt x="74" y="653"/>
                    <a:pt x="63" y="837"/>
                  </a:cubicBezTo>
                  <a:cubicBezTo>
                    <a:pt x="51" y="1021"/>
                    <a:pt x="1" y="1407"/>
                    <a:pt x="195" y="1485"/>
                  </a:cubicBezTo>
                  <a:cubicBezTo>
                    <a:pt x="211" y="1492"/>
                    <a:pt x="230" y="1495"/>
                    <a:pt x="251" y="1495"/>
                  </a:cubicBezTo>
                  <a:cubicBezTo>
                    <a:pt x="476" y="1495"/>
                    <a:pt x="931" y="1139"/>
                    <a:pt x="1004" y="972"/>
                  </a:cubicBezTo>
                  <a:cubicBezTo>
                    <a:pt x="1084" y="790"/>
                    <a:pt x="949" y="660"/>
                    <a:pt x="1004" y="506"/>
                  </a:cubicBezTo>
                  <a:cubicBezTo>
                    <a:pt x="1048" y="380"/>
                    <a:pt x="843" y="0"/>
                    <a:pt x="666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36"/>
            <p:cNvSpPr/>
            <p:nvPr/>
          </p:nvSpPr>
          <p:spPr>
            <a:xfrm>
              <a:off x="7733100" y="3602500"/>
              <a:ext cx="34475" cy="42950"/>
            </a:xfrm>
            <a:custGeom>
              <a:avLst/>
              <a:gdLst/>
              <a:ahLst/>
              <a:cxnLst/>
              <a:rect l="l" t="t" r="r" b="b"/>
              <a:pathLst>
                <a:path w="1379" h="1718" extrusionOk="0">
                  <a:moveTo>
                    <a:pt x="560" y="1"/>
                  </a:moveTo>
                  <a:cubicBezTo>
                    <a:pt x="560" y="1"/>
                    <a:pt x="5" y="795"/>
                    <a:pt x="47" y="964"/>
                  </a:cubicBezTo>
                  <a:cubicBezTo>
                    <a:pt x="88" y="1134"/>
                    <a:pt x="0" y="1677"/>
                    <a:pt x="302" y="1715"/>
                  </a:cubicBezTo>
                  <a:cubicBezTo>
                    <a:pt x="316" y="1717"/>
                    <a:pt x="330" y="1718"/>
                    <a:pt x="346" y="1718"/>
                  </a:cubicBezTo>
                  <a:cubicBezTo>
                    <a:pt x="658" y="1718"/>
                    <a:pt x="1188" y="1355"/>
                    <a:pt x="1281" y="1108"/>
                  </a:cubicBezTo>
                  <a:cubicBezTo>
                    <a:pt x="1378" y="850"/>
                    <a:pt x="1314" y="670"/>
                    <a:pt x="1281" y="542"/>
                  </a:cubicBezTo>
                  <a:cubicBezTo>
                    <a:pt x="1248" y="412"/>
                    <a:pt x="560" y="1"/>
                    <a:pt x="560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36"/>
            <p:cNvSpPr/>
            <p:nvPr/>
          </p:nvSpPr>
          <p:spPr>
            <a:xfrm>
              <a:off x="7669575" y="3607875"/>
              <a:ext cx="38675" cy="27975"/>
            </a:xfrm>
            <a:custGeom>
              <a:avLst/>
              <a:gdLst/>
              <a:ahLst/>
              <a:cxnLst/>
              <a:rect l="l" t="t" r="r" b="b"/>
              <a:pathLst>
                <a:path w="1547" h="1119" extrusionOk="0">
                  <a:moveTo>
                    <a:pt x="180" y="1"/>
                  </a:moveTo>
                  <a:cubicBezTo>
                    <a:pt x="180" y="1"/>
                    <a:pt x="52" y="257"/>
                    <a:pt x="64" y="472"/>
                  </a:cubicBezTo>
                  <a:cubicBezTo>
                    <a:pt x="76" y="687"/>
                    <a:pt x="0" y="1107"/>
                    <a:pt x="180" y="1115"/>
                  </a:cubicBezTo>
                  <a:cubicBezTo>
                    <a:pt x="221" y="1118"/>
                    <a:pt x="276" y="1118"/>
                    <a:pt x="340" y="1118"/>
                  </a:cubicBezTo>
                  <a:cubicBezTo>
                    <a:pt x="502" y="1118"/>
                    <a:pt x="718" y="1113"/>
                    <a:pt x="883" y="1113"/>
                  </a:cubicBezTo>
                  <a:cubicBezTo>
                    <a:pt x="939" y="1113"/>
                    <a:pt x="989" y="1114"/>
                    <a:pt x="1030" y="1115"/>
                  </a:cubicBezTo>
                  <a:cubicBezTo>
                    <a:pt x="1036" y="1116"/>
                    <a:pt x="1043" y="1116"/>
                    <a:pt x="1049" y="1116"/>
                  </a:cubicBezTo>
                  <a:cubicBezTo>
                    <a:pt x="1249" y="1116"/>
                    <a:pt x="1442" y="964"/>
                    <a:pt x="1492" y="739"/>
                  </a:cubicBezTo>
                  <a:cubicBezTo>
                    <a:pt x="1546" y="507"/>
                    <a:pt x="1492" y="120"/>
                    <a:pt x="1492" y="120"/>
                  </a:cubicBezTo>
                  <a:lnTo>
                    <a:pt x="18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36"/>
            <p:cNvSpPr/>
            <p:nvPr/>
          </p:nvSpPr>
          <p:spPr>
            <a:xfrm>
              <a:off x="7598500" y="3541225"/>
              <a:ext cx="29800" cy="48250"/>
            </a:xfrm>
            <a:custGeom>
              <a:avLst/>
              <a:gdLst/>
              <a:ahLst/>
              <a:cxnLst/>
              <a:rect l="l" t="t" r="r" b="b"/>
              <a:pathLst>
                <a:path w="1192" h="1930" extrusionOk="0">
                  <a:moveTo>
                    <a:pt x="332" y="1"/>
                  </a:moveTo>
                  <a:lnTo>
                    <a:pt x="0" y="396"/>
                  </a:lnTo>
                  <a:lnTo>
                    <a:pt x="340" y="881"/>
                  </a:lnTo>
                  <a:cubicBezTo>
                    <a:pt x="340" y="881"/>
                    <a:pt x="104" y="1826"/>
                    <a:pt x="210" y="1920"/>
                  </a:cubicBezTo>
                  <a:cubicBezTo>
                    <a:pt x="218" y="1926"/>
                    <a:pt x="229" y="1930"/>
                    <a:pt x="243" y="1930"/>
                  </a:cubicBezTo>
                  <a:cubicBezTo>
                    <a:pt x="422" y="1930"/>
                    <a:pt x="1078" y="1432"/>
                    <a:pt x="1132" y="1400"/>
                  </a:cubicBezTo>
                  <a:cubicBezTo>
                    <a:pt x="1191" y="1367"/>
                    <a:pt x="332" y="1"/>
                    <a:pt x="33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36"/>
            <p:cNvSpPr/>
            <p:nvPr/>
          </p:nvSpPr>
          <p:spPr>
            <a:xfrm>
              <a:off x="7607000" y="3583125"/>
              <a:ext cx="57825" cy="30500"/>
            </a:xfrm>
            <a:custGeom>
              <a:avLst/>
              <a:gdLst/>
              <a:ahLst/>
              <a:cxnLst/>
              <a:rect l="l" t="t" r="r" b="b"/>
              <a:pathLst>
                <a:path w="2313" h="1220" extrusionOk="0">
                  <a:moveTo>
                    <a:pt x="1548" y="1"/>
                  </a:moveTo>
                  <a:cubicBezTo>
                    <a:pt x="1548" y="1"/>
                    <a:pt x="356" y="289"/>
                    <a:pt x="319" y="505"/>
                  </a:cubicBezTo>
                  <a:cubicBezTo>
                    <a:pt x="283" y="724"/>
                    <a:pt x="0" y="1058"/>
                    <a:pt x="387" y="1110"/>
                  </a:cubicBezTo>
                  <a:cubicBezTo>
                    <a:pt x="773" y="1162"/>
                    <a:pt x="2200" y="1219"/>
                    <a:pt x="2200" y="1219"/>
                  </a:cubicBezTo>
                  <a:cubicBezTo>
                    <a:pt x="2200" y="1219"/>
                    <a:pt x="2312" y="729"/>
                    <a:pt x="2200" y="609"/>
                  </a:cubicBezTo>
                  <a:cubicBezTo>
                    <a:pt x="2089" y="492"/>
                    <a:pt x="1548" y="1"/>
                    <a:pt x="1548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36"/>
            <p:cNvSpPr/>
            <p:nvPr/>
          </p:nvSpPr>
          <p:spPr>
            <a:xfrm>
              <a:off x="7616650" y="3618900"/>
              <a:ext cx="46600" cy="46325"/>
            </a:xfrm>
            <a:custGeom>
              <a:avLst/>
              <a:gdLst/>
              <a:ahLst/>
              <a:cxnLst/>
              <a:rect l="l" t="t" r="r" b="b"/>
              <a:pathLst>
                <a:path w="1864" h="1853" extrusionOk="0">
                  <a:moveTo>
                    <a:pt x="815" y="0"/>
                  </a:moveTo>
                  <a:cubicBezTo>
                    <a:pt x="471" y="0"/>
                    <a:pt x="1" y="31"/>
                    <a:pt x="1" y="31"/>
                  </a:cubicBezTo>
                  <a:lnTo>
                    <a:pt x="103" y="1061"/>
                  </a:lnTo>
                  <a:cubicBezTo>
                    <a:pt x="103" y="1061"/>
                    <a:pt x="466" y="1795"/>
                    <a:pt x="570" y="1795"/>
                  </a:cubicBezTo>
                  <a:cubicBezTo>
                    <a:pt x="574" y="1795"/>
                    <a:pt x="577" y="1794"/>
                    <a:pt x="580" y="1792"/>
                  </a:cubicBezTo>
                  <a:cubicBezTo>
                    <a:pt x="672" y="1742"/>
                    <a:pt x="838" y="1853"/>
                    <a:pt x="1013" y="1487"/>
                  </a:cubicBezTo>
                  <a:cubicBezTo>
                    <a:pt x="1186" y="1123"/>
                    <a:pt x="1864" y="870"/>
                    <a:pt x="1864" y="870"/>
                  </a:cubicBezTo>
                  <a:lnTo>
                    <a:pt x="1814" y="198"/>
                  </a:lnTo>
                  <a:cubicBezTo>
                    <a:pt x="1814" y="198"/>
                    <a:pt x="1264" y="100"/>
                    <a:pt x="1162" y="31"/>
                  </a:cubicBezTo>
                  <a:cubicBezTo>
                    <a:pt x="1127" y="8"/>
                    <a:pt x="987" y="0"/>
                    <a:pt x="81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36"/>
            <p:cNvSpPr/>
            <p:nvPr/>
          </p:nvSpPr>
          <p:spPr>
            <a:xfrm>
              <a:off x="7650150" y="3641250"/>
              <a:ext cx="67100" cy="31675"/>
            </a:xfrm>
            <a:custGeom>
              <a:avLst/>
              <a:gdLst/>
              <a:ahLst/>
              <a:cxnLst/>
              <a:rect l="l" t="t" r="r" b="b"/>
              <a:pathLst>
                <a:path w="2684" h="1267" extrusionOk="0">
                  <a:moveTo>
                    <a:pt x="1703" y="0"/>
                  </a:moveTo>
                  <a:cubicBezTo>
                    <a:pt x="1606" y="0"/>
                    <a:pt x="1198" y="165"/>
                    <a:pt x="1198" y="165"/>
                  </a:cubicBezTo>
                  <a:lnTo>
                    <a:pt x="105" y="595"/>
                  </a:lnTo>
                  <a:cubicBezTo>
                    <a:pt x="105" y="595"/>
                    <a:pt x="1" y="928"/>
                    <a:pt x="91" y="1004"/>
                  </a:cubicBezTo>
                  <a:cubicBezTo>
                    <a:pt x="183" y="1080"/>
                    <a:pt x="491" y="1132"/>
                    <a:pt x="697" y="1208"/>
                  </a:cubicBezTo>
                  <a:cubicBezTo>
                    <a:pt x="800" y="1247"/>
                    <a:pt x="817" y="1267"/>
                    <a:pt x="880" y="1267"/>
                  </a:cubicBezTo>
                  <a:cubicBezTo>
                    <a:pt x="943" y="1267"/>
                    <a:pt x="1052" y="1247"/>
                    <a:pt x="1339" y="1208"/>
                  </a:cubicBezTo>
                  <a:cubicBezTo>
                    <a:pt x="1911" y="1132"/>
                    <a:pt x="2178" y="1030"/>
                    <a:pt x="2367" y="900"/>
                  </a:cubicBezTo>
                  <a:cubicBezTo>
                    <a:pt x="2555" y="770"/>
                    <a:pt x="2684" y="368"/>
                    <a:pt x="2529" y="285"/>
                  </a:cubicBezTo>
                  <a:cubicBezTo>
                    <a:pt x="2375" y="203"/>
                    <a:pt x="1763" y="37"/>
                    <a:pt x="1720" y="4"/>
                  </a:cubicBezTo>
                  <a:cubicBezTo>
                    <a:pt x="1717" y="1"/>
                    <a:pt x="1711" y="0"/>
                    <a:pt x="1703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36"/>
            <p:cNvSpPr/>
            <p:nvPr/>
          </p:nvSpPr>
          <p:spPr>
            <a:xfrm>
              <a:off x="7744275" y="3624875"/>
              <a:ext cx="40700" cy="39475"/>
            </a:xfrm>
            <a:custGeom>
              <a:avLst/>
              <a:gdLst/>
              <a:ahLst/>
              <a:cxnLst/>
              <a:rect l="l" t="t" r="r" b="b"/>
              <a:pathLst>
                <a:path w="1628" h="1579" extrusionOk="0">
                  <a:moveTo>
                    <a:pt x="1305" y="0"/>
                  </a:moveTo>
                  <a:lnTo>
                    <a:pt x="479" y="822"/>
                  </a:lnTo>
                  <a:cubicBezTo>
                    <a:pt x="479" y="822"/>
                    <a:pt x="0" y="1501"/>
                    <a:pt x="479" y="1553"/>
                  </a:cubicBezTo>
                  <a:cubicBezTo>
                    <a:pt x="620" y="1569"/>
                    <a:pt x="736" y="1578"/>
                    <a:pt x="833" y="1578"/>
                  </a:cubicBezTo>
                  <a:cubicBezTo>
                    <a:pt x="1063" y="1578"/>
                    <a:pt x="1187" y="1528"/>
                    <a:pt x="1305" y="1401"/>
                  </a:cubicBezTo>
                  <a:cubicBezTo>
                    <a:pt x="1472" y="1220"/>
                    <a:pt x="1576" y="794"/>
                    <a:pt x="1602" y="659"/>
                  </a:cubicBezTo>
                  <a:cubicBezTo>
                    <a:pt x="1628" y="524"/>
                    <a:pt x="1602" y="213"/>
                    <a:pt x="1602" y="213"/>
                  </a:cubicBezTo>
                  <a:lnTo>
                    <a:pt x="1305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36"/>
            <p:cNvSpPr/>
            <p:nvPr/>
          </p:nvSpPr>
          <p:spPr>
            <a:xfrm>
              <a:off x="7707875" y="3652125"/>
              <a:ext cx="47425" cy="50375"/>
            </a:xfrm>
            <a:custGeom>
              <a:avLst/>
              <a:gdLst/>
              <a:ahLst/>
              <a:cxnLst/>
              <a:rect l="l" t="t" r="r" b="b"/>
              <a:pathLst>
                <a:path w="1897" h="2015" extrusionOk="0">
                  <a:moveTo>
                    <a:pt x="1169" y="0"/>
                  </a:moveTo>
                  <a:lnTo>
                    <a:pt x="723" y="198"/>
                  </a:lnTo>
                  <a:cubicBezTo>
                    <a:pt x="723" y="198"/>
                    <a:pt x="0" y="981"/>
                    <a:pt x="85" y="1032"/>
                  </a:cubicBezTo>
                  <a:cubicBezTo>
                    <a:pt x="168" y="1084"/>
                    <a:pt x="125" y="1420"/>
                    <a:pt x="290" y="1626"/>
                  </a:cubicBezTo>
                  <a:cubicBezTo>
                    <a:pt x="453" y="1833"/>
                    <a:pt x="577" y="1987"/>
                    <a:pt x="669" y="2013"/>
                  </a:cubicBezTo>
                  <a:cubicBezTo>
                    <a:pt x="672" y="2014"/>
                    <a:pt x="676" y="2014"/>
                    <a:pt x="680" y="2014"/>
                  </a:cubicBezTo>
                  <a:cubicBezTo>
                    <a:pt x="804" y="2014"/>
                    <a:pt x="1443" y="1641"/>
                    <a:pt x="1666" y="1368"/>
                  </a:cubicBezTo>
                  <a:cubicBezTo>
                    <a:pt x="1897" y="1084"/>
                    <a:pt x="1819" y="1238"/>
                    <a:pt x="1794" y="1032"/>
                  </a:cubicBezTo>
                  <a:cubicBezTo>
                    <a:pt x="1768" y="825"/>
                    <a:pt x="1169" y="0"/>
                    <a:pt x="1169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36"/>
            <p:cNvSpPr/>
            <p:nvPr/>
          </p:nvSpPr>
          <p:spPr>
            <a:xfrm>
              <a:off x="7635975" y="3669550"/>
              <a:ext cx="57400" cy="37575"/>
            </a:xfrm>
            <a:custGeom>
              <a:avLst/>
              <a:gdLst/>
              <a:ahLst/>
              <a:cxnLst/>
              <a:rect l="l" t="t" r="r" b="b"/>
              <a:pathLst>
                <a:path w="2296" h="1503" extrusionOk="0">
                  <a:moveTo>
                    <a:pt x="285" y="0"/>
                  </a:moveTo>
                  <a:cubicBezTo>
                    <a:pt x="285" y="0"/>
                    <a:pt x="1" y="593"/>
                    <a:pt x="28" y="752"/>
                  </a:cubicBezTo>
                  <a:cubicBezTo>
                    <a:pt x="56" y="910"/>
                    <a:pt x="559" y="1503"/>
                    <a:pt x="559" y="1503"/>
                  </a:cubicBezTo>
                  <a:lnTo>
                    <a:pt x="2030" y="1503"/>
                  </a:lnTo>
                  <a:cubicBezTo>
                    <a:pt x="2030" y="1503"/>
                    <a:pt x="2296" y="1110"/>
                    <a:pt x="2270" y="929"/>
                  </a:cubicBezTo>
                  <a:cubicBezTo>
                    <a:pt x="2244" y="747"/>
                    <a:pt x="1904" y="411"/>
                    <a:pt x="1904" y="411"/>
                  </a:cubicBezTo>
                  <a:lnTo>
                    <a:pt x="1041" y="411"/>
                  </a:lnTo>
                  <a:cubicBezTo>
                    <a:pt x="1041" y="411"/>
                    <a:pt x="439" y="102"/>
                    <a:pt x="28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36"/>
            <p:cNvSpPr/>
            <p:nvPr/>
          </p:nvSpPr>
          <p:spPr>
            <a:xfrm>
              <a:off x="7652400" y="3715950"/>
              <a:ext cx="53250" cy="20000"/>
            </a:xfrm>
            <a:custGeom>
              <a:avLst/>
              <a:gdLst/>
              <a:ahLst/>
              <a:cxnLst/>
              <a:rect l="l" t="t" r="r" b="b"/>
              <a:pathLst>
                <a:path w="2130" h="800" extrusionOk="0">
                  <a:moveTo>
                    <a:pt x="1614" y="1"/>
                  </a:moveTo>
                  <a:lnTo>
                    <a:pt x="1" y="207"/>
                  </a:lnTo>
                  <a:cubicBezTo>
                    <a:pt x="101" y="767"/>
                    <a:pt x="493" y="800"/>
                    <a:pt x="493" y="800"/>
                  </a:cubicBezTo>
                  <a:cubicBezTo>
                    <a:pt x="493" y="800"/>
                    <a:pt x="1150" y="775"/>
                    <a:pt x="1249" y="659"/>
                  </a:cubicBezTo>
                  <a:cubicBezTo>
                    <a:pt x="1346" y="545"/>
                    <a:pt x="1923" y="311"/>
                    <a:pt x="2027" y="207"/>
                  </a:cubicBezTo>
                  <a:cubicBezTo>
                    <a:pt x="2129" y="105"/>
                    <a:pt x="1854" y="1"/>
                    <a:pt x="185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36"/>
            <p:cNvSpPr/>
            <p:nvPr/>
          </p:nvSpPr>
          <p:spPr>
            <a:xfrm>
              <a:off x="7703025" y="3696625"/>
              <a:ext cx="18250" cy="19375"/>
            </a:xfrm>
            <a:custGeom>
              <a:avLst/>
              <a:gdLst/>
              <a:ahLst/>
              <a:cxnLst/>
              <a:rect l="l" t="t" r="r" b="b"/>
              <a:pathLst>
                <a:path w="730" h="775" extrusionOk="0">
                  <a:moveTo>
                    <a:pt x="24" y="1"/>
                  </a:moveTo>
                  <a:cubicBezTo>
                    <a:pt x="24" y="1"/>
                    <a:pt x="1" y="774"/>
                    <a:pt x="199" y="774"/>
                  </a:cubicBezTo>
                  <a:cubicBezTo>
                    <a:pt x="202" y="774"/>
                    <a:pt x="205" y="774"/>
                    <a:pt x="208" y="774"/>
                  </a:cubicBezTo>
                  <a:cubicBezTo>
                    <a:pt x="277" y="765"/>
                    <a:pt x="358" y="762"/>
                    <a:pt x="435" y="762"/>
                  </a:cubicBezTo>
                  <a:cubicBezTo>
                    <a:pt x="590" y="762"/>
                    <a:pt x="730" y="774"/>
                    <a:pt x="730" y="774"/>
                  </a:cubicBezTo>
                  <a:lnTo>
                    <a:pt x="484" y="129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36"/>
            <p:cNvSpPr/>
            <p:nvPr/>
          </p:nvSpPr>
          <p:spPr>
            <a:xfrm>
              <a:off x="7727550" y="3685650"/>
              <a:ext cx="39375" cy="43600"/>
            </a:xfrm>
            <a:custGeom>
              <a:avLst/>
              <a:gdLst/>
              <a:ahLst/>
              <a:cxnLst/>
              <a:rect l="l" t="t" r="r" b="b"/>
              <a:pathLst>
                <a:path w="1575" h="1744" extrusionOk="0">
                  <a:moveTo>
                    <a:pt x="1468" y="1"/>
                  </a:moveTo>
                  <a:cubicBezTo>
                    <a:pt x="1468" y="1"/>
                    <a:pt x="156" y="583"/>
                    <a:pt x="130" y="859"/>
                  </a:cubicBezTo>
                  <a:cubicBezTo>
                    <a:pt x="104" y="1136"/>
                    <a:pt x="0" y="1497"/>
                    <a:pt x="130" y="1599"/>
                  </a:cubicBezTo>
                  <a:cubicBezTo>
                    <a:pt x="208" y="1662"/>
                    <a:pt x="396" y="1744"/>
                    <a:pt x="611" y="1744"/>
                  </a:cubicBezTo>
                  <a:cubicBezTo>
                    <a:pt x="750" y="1744"/>
                    <a:pt x="901" y="1709"/>
                    <a:pt x="1040" y="1613"/>
                  </a:cubicBezTo>
                  <a:cubicBezTo>
                    <a:pt x="1394" y="1369"/>
                    <a:pt x="1534" y="1161"/>
                    <a:pt x="1555" y="1006"/>
                  </a:cubicBezTo>
                  <a:cubicBezTo>
                    <a:pt x="1574" y="852"/>
                    <a:pt x="1468" y="1"/>
                    <a:pt x="1468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36"/>
            <p:cNvSpPr/>
            <p:nvPr/>
          </p:nvSpPr>
          <p:spPr>
            <a:xfrm>
              <a:off x="7764250" y="3669500"/>
              <a:ext cx="20350" cy="27200"/>
            </a:xfrm>
            <a:custGeom>
              <a:avLst/>
              <a:gdLst/>
              <a:ahLst/>
              <a:cxnLst/>
              <a:rect l="l" t="t" r="r" b="b"/>
              <a:pathLst>
                <a:path w="814" h="1088" extrusionOk="0">
                  <a:moveTo>
                    <a:pt x="481" y="1"/>
                  </a:moveTo>
                  <a:cubicBezTo>
                    <a:pt x="386" y="1"/>
                    <a:pt x="0" y="312"/>
                    <a:pt x="0" y="312"/>
                  </a:cubicBezTo>
                  <a:cubicBezTo>
                    <a:pt x="0" y="312"/>
                    <a:pt x="435" y="1034"/>
                    <a:pt x="491" y="1086"/>
                  </a:cubicBezTo>
                  <a:cubicBezTo>
                    <a:pt x="492" y="1087"/>
                    <a:pt x="494" y="1088"/>
                    <a:pt x="496" y="1088"/>
                  </a:cubicBezTo>
                  <a:cubicBezTo>
                    <a:pt x="561" y="1088"/>
                    <a:pt x="813" y="337"/>
                    <a:pt x="813" y="337"/>
                  </a:cubicBezTo>
                  <a:lnTo>
                    <a:pt x="491" y="2"/>
                  </a:lnTo>
                  <a:cubicBezTo>
                    <a:pt x="488" y="1"/>
                    <a:pt x="485" y="1"/>
                    <a:pt x="481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36"/>
            <p:cNvSpPr/>
            <p:nvPr/>
          </p:nvSpPr>
          <p:spPr>
            <a:xfrm>
              <a:off x="7766450" y="3715950"/>
              <a:ext cx="10475" cy="22725"/>
            </a:xfrm>
            <a:custGeom>
              <a:avLst/>
              <a:gdLst/>
              <a:ahLst/>
              <a:cxnLst/>
              <a:rect l="l" t="t" r="r" b="b"/>
              <a:pathLst>
                <a:path w="419" h="909" extrusionOk="0">
                  <a:moveTo>
                    <a:pt x="320" y="1"/>
                  </a:moveTo>
                  <a:lnTo>
                    <a:pt x="1" y="909"/>
                  </a:lnTo>
                  <a:lnTo>
                    <a:pt x="230" y="909"/>
                  </a:lnTo>
                  <a:lnTo>
                    <a:pt x="418" y="387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36"/>
            <p:cNvSpPr/>
            <p:nvPr/>
          </p:nvSpPr>
          <p:spPr>
            <a:xfrm>
              <a:off x="7683300" y="3729200"/>
              <a:ext cx="41325" cy="22400"/>
            </a:xfrm>
            <a:custGeom>
              <a:avLst/>
              <a:gdLst/>
              <a:ahLst/>
              <a:cxnLst/>
              <a:rect l="l" t="t" r="r" b="b"/>
              <a:pathLst>
                <a:path w="1653" h="896" extrusionOk="0">
                  <a:moveTo>
                    <a:pt x="1410" y="1"/>
                  </a:moveTo>
                  <a:cubicBezTo>
                    <a:pt x="1410" y="1"/>
                    <a:pt x="817" y="141"/>
                    <a:pt x="567" y="270"/>
                  </a:cubicBezTo>
                  <a:cubicBezTo>
                    <a:pt x="319" y="400"/>
                    <a:pt x="1" y="646"/>
                    <a:pt x="1" y="646"/>
                  </a:cubicBezTo>
                  <a:cubicBezTo>
                    <a:pt x="1" y="646"/>
                    <a:pt x="649" y="896"/>
                    <a:pt x="800" y="896"/>
                  </a:cubicBezTo>
                  <a:cubicBezTo>
                    <a:pt x="813" y="896"/>
                    <a:pt x="822" y="894"/>
                    <a:pt x="827" y="890"/>
                  </a:cubicBezTo>
                  <a:cubicBezTo>
                    <a:pt x="888" y="838"/>
                    <a:pt x="1652" y="554"/>
                    <a:pt x="1652" y="554"/>
                  </a:cubicBezTo>
                  <a:lnTo>
                    <a:pt x="141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36"/>
            <p:cNvSpPr/>
            <p:nvPr/>
          </p:nvSpPr>
          <p:spPr>
            <a:xfrm>
              <a:off x="7689225" y="3751350"/>
              <a:ext cx="35400" cy="24950"/>
            </a:xfrm>
            <a:custGeom>
              <a:avLst/>
              <a:gdLst/>
              <a:ahLst/>
              <a:cxnLst/>
              <a:rect l="l" t="t" r="r" b="b"/>
              <a:pathLst>
                <a:path w="1416" h="998" extrusionOk="0">
                  <a:moveTo>
                    <a:pt x="1308" y="0"/>
                  </a:moveTo>
                  <a:cubicBezTo>
                    <a:pt x="1300" y="0"/>
                    <a:pt x="1291" y="3"/>
                    <a:pt x="1282" y="9"/>
                  </a:cubicBezTo>
                  <a:cubicBezTo>
                    <a:pt x="1173" y="80"/>
                    <a:pt x="731" y="184"/>
                    <a:pt x="731" y="184"/>
                  </a:cubicBezTo>
                  <a:lnTo>
                    <a:pt x="1" y="777"/>
                  </a:lnTo>
                  <a:cubicBezTo>
                    <a:pt x="1" y="777"/>
                    <a:pt x="703" y="997"/>
                    <a:pt x="980" y="997"/>
                  </a:cubicBezTo>
                  <a:cubicBezTo>
                    <a:pt x="1018" y="997"/>
                    <a:pt x="1048" y="993"/>
                    <a:pt x="1067" y="983"/>
                  </a:cubicBezTo>
                  <a:cubicBezTo>
                    <a:pt x="1225" y="905"/>
                    <a:pt x="1415" y="313"/>
                    <a:pt x="1415" y="313"/>
                  </a:cubicBezTo>
                  <a:cubicBezTo>
                    <a:pt x="1415" y="313"/>
                    <a:pt x="1395" y="0"/>
                    <a:pt x="1308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36"/>
            <p:cNvSpPr/>
            <p:nvPr/>
          </p:nvSpPr>
          <p:spPr>
            <a:xfrm>
              <a:off x="7728725" y="3735925"/>
              <a:ext cx="27525" cy="27075"/>
            </a:xfrm>
            <a:custGeom>
              <a:avLst/>
              <a:gdLst/>
              <a:ahLst/>
              <a:cxnLst/>
              <a:rect l="l" t="t" r="r" b="b"/>
              <a:pathLst>
                <a:path w="1101" h="1083" extrusionOk="0">
                  <a:moveTo>
                    <a:pt x="993" y="1"/>
                  </a:moveTo>
                  <a:cubicBezTo>
                    <a:pt x="993" y="1"/>
                    <a:pt x="315" y="56"/>
                    <a:pt x="315" y="183"/>
                  </a:cubicBezTo>
                  <a:cubicBezTo>
                    <a:pt x="315" y="311"/>
                    <a:pt x="0" y="904"/>
                    <a:pt x="118" y="982"/>
                  </a:cubicBezTo>
                  <a:cubicBezTo>
                    <a:pt x="188" y="1028"/>
                    <a:pt x="315" y="1082"/>
                    <a:pt x="457" y="1082"/>
                  </a:cubicBezTo>
                  <a:cubicBezTo>
                    <a:pt x="556" y="1082"/>
                    <a:pt x="663" y="1056"/>
                    <a:pt x="764" y="982"/>
                  </a:cubicBezTo>
                  <a:cubicBezTo>
                    <a:pt x="1011" y="801"/>
                    <a:pt x="1101" y="377"/>
                    <a:pt x="1101" y="377"/>
                  </a:cubicBezTo>
                  <a:lnTo>
                    <a:pt x="993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36"/>
            <p:cNvSpPr/>
            <p:nvPr/>
          </p:nvSpPr>
          <p:spPr>
            <a:xfrm>
              <a:off x="7756575" y="3772075"/>
              <a:ext cx="19575" cy="29125"/>
            </a:xfrm>
            <a:custGeom>
              <a:avLst/>
              <a:gdLst/>
              <a:ahLst/>
              <a:cxnLst/>
              <a:rect l="l" t="t" r="r" b="b"/>
              <a:pathLst>
                <a:path w="783" h="1165" extrusionOk="0">
                  <a:moveTo>
                    <a:pt x="307" y="0"/>
                  </a:moveTo>
                  <a:cubicBezTo>
                    <a:pt x="307" y="0"/>
                    <a:pt x="103" y="0"/>
                    <a:pt x="103" y="168"/>
                  </a:cubicBezTo>
                  <a:cubicBezTo>
                    <a:pt x="103" y="335"/>
                    <a:pt x="1" y="876"/>
                    <a:pt x="103" y="980"/>
                  </a:cubicBezTo>
                  <a:cubicBezTo>
                    <a:pt x="167" y="1044"/>
                    <a:pt x="307" y="1165"/>
                    <a:pt x="427" y="1165"/>
                  </a:cubicBezTo>
                  <a:cubicBezTo>
                    <a:pt x="502" y="1165"/>
                    <a:pt x="568" y="1117"/>
                    <a:pt x="604" y="980"/>
                  </a:cubicBezTo>
                  <a:cubicBezTo>
                    <a:pt x="697" y="619"/>
                    <a:pt x="782" y="232"/>
                    <a:pt x="715" y="168"/>
                  </a:cubicBezTo>
                  <a:cubicBezTo>
                    <a:pt x="645" y="102"/>
                    <a:pt x="307" y="0"/>
                    <a:pt x="307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36"/>
            <p:cNvSpPr/>
            <p:nvPr/>
          </p:nvSpPr>
          <p:spPr>
            <a:xfrm>
              <a:off x="7723725" y="3786625"/>
              <a:ext cx="27075" cy="26250"/>
            </a:xfrm>
            <a:custGeom>
              <a:avLst/>
              <a:gdLst/>
              <a:ahLst/>
              <a:cxnLst/>
              <a:rect l="l" t="t" r="r" b="b"/>
              <a:pathLst>
                <a:path w="1083" h="1050" extrusionOk="0">
                  <a:moveTo>
                    <a:pt x="964" y="1"/>
                  </a:moveTo>
                  <a:cubicBezTo>
                    <a:pt x="964" y="1"/>
                    <a:pt x="207" y="89"/>
                    <a:pt x="219" y="165"/>
                  </a:cubicBezTo>
                  <a:cubicBezTo>
                    <a:pt x="231" y="243"/>
                    <a:pt x="1" y="604"/>
                    <a:pt x="89" y="734"/>
                  </a:cubicBezTo>
                  <a:cubicBezTo>
                    <a:pt x="170" y="849"/>
                    <a:pt x="202" y="1050"/>
                    <a:pt x="434" y="1050"/>
                  </a:cubicBezTo>
                  <a:cubicBezTo>
                    <a:pt x="459" y="1050"/>
                    <a:pt x="487" y="1047"/>
                    <a:pt x="517" y="1042"/>
                  </a:cubicBezTo>
                  <a:cubicBezTo>
                    <a:pt x="581" y="1032"/>
                    <a:pt x="640" y="1029"/>
                    <a:pt x="695" y="1029"/>
                  </a:cubicBezTo>
                  <a:cubicBezTo>
                    <a:pt x="763" y="1029"/>
                    <a:pt x="824" y="1033"/>
                    <a:pt x="876" y="1033"/>
                  </a:cubicBezTo>
                  <a:cubicBezTo>
                    <a:pt x="984" y="1033"/>
                    <a:pt x="1053" y="1013"/>
                    <a:pt x="1063" y="888"/>
                  </a:cubicBezTo>
                  <a:cubicBezTo>
                    <a:pt x="1082" y="656"/>
                    <a:pt x="964" y="1"/>
                    <a:pt x="96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36"/>
            <p:cNvSpPr/>
            <p:nvPr/>
          </p:nvSpPr>
          <p:spPr>
            <a:xfrm>
              <a:off x="7685075" y="3786625"/>
              <a:ext cx="28975" cy="21250"/>
            </a:xfrm>
            <a:custGeom>
              <a:avLst/>
              <a:gdLst/>
              <a:ahLst/>
              <a:cxnLst/>
              <a:rect l="l" t="t" r="r" b="b"/>
              <a:pathLst>
                <a:path w="1159" h="850" extrusionOk="0">
                  <a:moveTo>
                    <a:pt x="309" y="1"/>
                  </a:moveTo>
                  <a:cubicBezTo>
                    <a:pt x="309" y="1"/>
                    <a:pt x="105" y="269"/>
                    <a:pt x="167" y="346"/>
                  </a:cubicBezTo>
                  <a:cubicBezTo>
                    <a:pt x="229" y="424"/>
                    <a:pt x="1" y="758"/>
                    <a:pt x="309" y="784"/>
                  </a:cubicBezTo>
                  <a:cubicBezTo>
                    <a:pt x="475" y="798"/>
                    <a:pt x="615" y="849"/>
                    <a:pt x="734" y="849"/>
                  </a:cubicBezTo>
                  <a:cubicBezTo>
                    <a:pt x="836" y="849"/>
                    <a:pt x="923" y="812"/>
                    <a:pt x="997" y="682"/>
                  </a:cubicBezTo>
                  <a:cubicBezTo>
                    <a:pt x="1158" y="398"/>
                    <a:pt x="1094" y="217"/>
                    <a:pt x="1094" y="217"/>
                  </a:cubicBezTo>
                  <a:lnTo>
                    <a:pt x="309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36"/>
            <p:cNvSpPr/>
            <p:nvPr/>
          </p:nvSpPr>
          <p:spPr>
            <a:xfrm>
              <a:off x="7717275" y="3767175"/>
              <a:ext cx="26775" cy="15275"/>
            </a:xfrm>
            <a:custGeom>
              <a:avLst/>
              <a:gdLst/>
              <a:ahLst/>
              <a:cxnLst/>
              <a:rect l="l" t="t" r="r" b="b"/>
              <a:pathLst>
                <a:path w="1071" h="611" extrusionOk="0">
                  <a:moveTo>
                    <a:pt x="655" y="1"/>
                  </a:moveTo>
                  <a:cubicBezTo>
                    <a:pt x="570" y="1"/>
                    <a:pt x="499" y="24"/>
                    <a:pt x="477" y="92"/>
                  </a:cubicBezTo>
                  <a:cubicBezTo>
                    <a:pt x="411" y="298"/>
                    <a:pt x="0" y="531"/>
                    <a:pt x="347" y="531"/>
                  </a:cubicBezTo>
                  <a:cubicBezTo>
                    <a:pt x="579" y="531"/>
                    <a:pt x="838" y="611"/>
                    <a:pt x="970" y="611"/>
                  </a:cubicBezTo>
                  <a:cubicBezTo>
                    <a:pt x="1036" y="611"/>
                    <a:pt x="1070" y="591"/>
                    <a:pt x="1054" y="531"/>
                  </a:cubicBezTo>
                  <a:cubicBezTo>
                    <a:pt x="1006" y="350"/>
                    <a:pt x="1054" y="92"/>
                    <a:pt x="1054" y="92"/>
                  </a:cubicBezTo>
                  <a:cubicBezTo>
                    <a:pt x="1054" y="92"/>
                    <a:pt x="990" y="66"/>
                    <a:pt x="905" y="44"/>
                  </a:cubicBezTo>
                  <a:cubicBezTo>
                    <a:pt x="829" y="22"/>
                    <a:pt x="736" y="1"/>
                    <a:pt x="655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36"/>
            <p:cNvSpPr/>
            <p:nvPr/>
          </p:nvSpPr>
          <p:spPr>
            <a:xfrm>
              <a:off x="7755575" y="3749450"/>
              <a:ext cx="16625" cy="13825"/>
            </a:xfrm>
            <a:custGeom>
              <a:avLst/>
              <a:gdLst/>
              <a:ahLst/>
              <a:cxnLst/>
              <a:rect l="l" t="t" r="r" b="b"/>
              <a:pathLst>
                <a:path w="665" h="553" extrusionOk="0">
                  <a:moveTo>
                    <a:pt x="665" y="0"/>
                  </a:moveTo>
                  <a:lnTo>
                    <a:pt x="221" y="85"/>
                  </a:lnTo>
                  <a:cubicBezTo>
                    <a:pt x="221" y="85"/>
                    <a:pt x="1" y="363"/>
                    <a:pt x="98" y="415"/>
                  </a:cubicBezTo>
                  <a:cubicBezTo>
                    <a:pt x="179" y="458"/>
                    <a:pt x="303" y="552"/>
                    <a:pt x="424" y="552"/>
                  </a:cubicBezTo>
                  <a:cubicBezTo>
                    <a:pt x="447" y="552"/>
                    <a:pt x="470" y="549"/>
                    <a:pt x="493" y="541"/>
                  </a:cubicBezTo>
                  <a:cubicBezTo>
                    <a:pt x="633" y="493"/>
                    <a:pt x="665" y="0"/>
                    <a:pt x="66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36"/>
            <p:cNvSpPr/>
            <p:nvPr/>
          </p:nvSpPr>
          <p:spPr>
            <a:xfrm>
              <a:off x="7762025" y="3809950"/>
              <a:ext cx="16100" cy="24675"/>
            </a:xfrm>
            <a:custGeom>
              <a:avLst/>
              <a:gdLst/>
              <a:ahLst/>
              <a:cxnLst/>
              <a:rect l="l" t="t" r="r" b="b"/>
              <a:pathLst>
                <a:path w="644" h="987" extrusionOk="0">
                  <a:moveTo>
                    <a:pt x="545" y="0"/>
                  </a:moveTo>
                  <a:cubicBezTo>
                    <a:pt x="511" y="0"/>
                    <a:pt x="466" y="30"/>
                    <a:pt x="407" y="109"/>
                  </a:cubicBezTo>
                  <a:lnTo>
                    <a:pt x="176" y="420"/>
                  </a:lnTo>
                  <a:cubicBezTo>
                    <a:pt x="176" y="420"/>
                    <a:pt x="1" y="986"/>
                    <a:pt x="176" y="986"/>
                  </a:cubicBezTo>
                  <a:cubicBezTo>
                    <a:pt x="349" y="986"/>
                    <a:pt x="526" y="820"/>
                    <a:pt x="580" y="709"/>
                  </a:cubicBezTo>
                  <a:cubicBezTo>
                    <a:pt x="634" y="600"/>
                    <a:pt x="530" y="338"/>
                    <a:pt x="595" y="288"/>
                  </a:cubicBezTo>
                  <a:cubicBezTo>
                    <a:pt x="643" y="252"/>
                    <a:pt x="643" y="0"/>
                    <a:pt x="545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36"/>
            <p:cNvSpPr/>
            <p:nvPr/>
          </p:nvSpPr>
          <p:spPr>
            <a:xfrm>
              <a:off x="7737900" y="3814625"/>
              <a:ext cx="19350" cy="29950"/>
            </a:xfrm>
            <a:custGeom>
              <a:avLst/>
              <a:gdLst/>
              <a:ahLst/>
              <a:cxnLst/>
              <a:rect l="l" t="t" r="r" b="b"/>
              <a:pathLst>
                <a:path w="774" h="1198" extrusionOk="0">
                  <a:moveTo>
                    <a:pt x="626" y="0"/>
                  </a:moveTo>
                  <a:cubicBezTo>
                    <a:pt x="626" y="0"/>
                    <a:pt x="111" y="323"/>
                    <a:pt x="82" y="522"/>
                  </a:cubicBezTo>
                  <a:cubicBezTo>
                    <a:pt x="51" y="721"/>
                    <a:pt x="0" y="1122"/>
                    <a:pt x="0" y="1122"/>
                  </a:cubicBezTo>
                  <a:cubicBezTo>
                    <a:pt x="0" y="1122"/>
                    <a:pt x="68" y="1197"/>
                    <a:pt x="185" y="1197"/>
                  </a:cubicBezTo>
                  <a:cubicBezTo>
                    <a:pt x="244" y="1197"/>
                    <a:pt x="315" y="1178"/>
                    <a:pt x="397" y="1122"/>
                  </a:cubicBezTo>
                  <a:cubicBezTo>
                    <a:pt x="644" y="954"/>
                    <a:pt x="694" y="1042"/>
                    <a:pt x="734" y="598"/>
                  </a:cubicBezTo>
                  <a:cubicBezTo>
                    <a:pt x="774" y="155"/>
                    <a:pt x="626" y="0"/>
                    <a:pt x="626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36"/>
            <p:cNvSpPr/>
            <p:nvPr/>
          </p:nvSpPr>
          <p:spPr>
            <a:xfrm>
              <a:off x="7699850" y="3812675"/>
              <a:ext cx="33400" cy="17250"/>
            </a:xfrm>
            <a:custGeom>
              <a:avLst/>
              <a:gdLst/>
              <a:ahLst/>
              <a:cxnLst/>
              <a:rect l="l" t="t" r="r" b="b"/>
              <a:pathLst>
                <a:path w="1336" h="690" extrusionOk="0">
                  <a:moveTo>
                    <a:pt x="611" y="0"/>
                  </a:moveTo>
                  <a:cubicBezTo>
                    <a:pt x="611" y="0"/>
                    <a:pt x="68" y="0"/>
                    <a:pt x="34" y="78"/>
                  </a:cubicBezTo>
                  <a:cubicBezTo>
                    <a:pt x="1" y="155"/>
                    <a:pt x="18" y="200"/>
                    <a:pt x="34" y="383"/>
                  </a:cubicBezTo>
                  <a:cubicBezTo>
                    <a:pt x="51" y="567"/>
                    <a:pt x="611" y="676"/>
                    <a:pt x="611" y="676"/>
                  </a:cubicBezTo>
                  <a:cubicBezTo>
                    <a:pt x="611" y="676"/>
                    <a:pt x="744" y="690"/>
                    <a:pt x="887" y="690"/>
                  </a:cubicBezTo>
                  <a:cubicBezTo>
                    <a:pt x="1049" y="690"/>
                    <a:pt x="1224" y="673"/>
                    <a:pt x="1238" y="600"/>
                  </a:cubicBezTo>
                  <a:cubicBezTo>
                    <a:pt x="1264" y="465"/>
                    <a:pt x="1335" y="458"/>
                    <a:pt x="1273" y="345"/>
                  </a:cubicBezTo>
                  <a:cubicBezTo>
                    <a:pt x="1212" y="233"/>
                    <a:pt x="611" y="0"/>
                    <a:pt x="61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36"/>
            <p:cNvSpPr/>
            <p:nvPr/>
          </p:nvSpPr>
          <p:spPr>
            <a:xfrm>
              <a:off x="7706925" y="3838925"/>
              <a:ext cx="27350" cy="21200"/>
            </a:xfrm>
            <a:custGeom>
              <a:avLst/>
              <a:gdLst/>
              <a:ahLst/>
              <a:cxnLst/>
              <a:rect l="l" t="t" r="r" b="b"/>
              <a:pathLst>
                <a:path w="1094" h="848" extrusionOk="0">
                  <a:moveTo>
                    <a:pt x="0" y="1"/>
                  </a:moveTo>
                  <a:cubicBezTo>
                    <a:pt x="0" y="1"/>
                    <a:pt x="232" y="446"/>
                    <a:pt x="328" y="524"/>
                  </a:cubicBezTo>
                  <a:cubicBezTo>
                    <a:pt x="421" y="600"/>
                    <a:pt x="569" y="626"/>
                    <a:pt x="740" y="803"/>
                  </a:cubicBezTo>
                  <a:cubicBezTo>
                    <a:pt x="771" y="835"/>
                    <a:pt x="803" y="848"/>
                    <a:pt x="833" y="848"/>
                  </a:cubicBezTo>
                  <a:cubicBezTo>
                    <a:pt x="973" y="848"/>
                    <a:pt x="1094" y="576"/>
                    <a:pt x="1094" y="576"/>
                  </a:cubicBezTo>
                  <a:cubicBezTo>
                    <a:pt x="1094" y="576"/>
                    <a:pt x="955" y="266"/>
                    <a:pt x="761" y="150"/>
                  </a:cubicBezTo>
                  <a:cubicBezTo>
                    <a:pt x="569" y="35"/>
                    <a:pt x="624" y="1"/>
                    <a:pt x="62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36"/>
            <p:cNvSpPr/>
            <p:nvPr/>
          </p:nvSpPr>
          <p:spPr>
            <a:xfrm>
              <a:off x="7738200" y="3838925"/>
              <a:ext cx="38325" cy="22075"/>
            </a:xfrm>
            <a:custGeom>
              <a:avLst/>
              <a:gdLst/>
              <a:ahLst/>
              <a:cxnLst/>
              <a:rect l="l" t="t" r="r" b="b"/>
              <a:pathLst>
                <a:path w="1533" h="883" extrusionOk="0">
                  <a:moveTo>
                    <a:pt x="1339" y="1"/>
                  </a:moveTo>
                  <a:lnTo>
                    <a:pt x="768" y="424"/>
                  </a:lnTo>
                  <a:cubicBezTo>
                    <a:pt x="768" y="424"/>
                    <a:pt x="398" y="524"/>
                    <a:pt x="385" y="626"/>
                  </a:cubicBezTo>
                  <a:cubicBezTo>
                    <a:pt x="375" y="730"/>
                    <a:pt x="1" y="800"/>
                    <a:pt x="446" y="803"/>
                  </a:cubicBezTo>
                  <a:cubicBezTo>
                    <a:pt x="740" y="807"/>
                    <a:pt x="845" y="883"/>
                    <a:pt x="933" y="883"/>
                  </a:cubicBezTo>
                  <a:cubicBezTo>
                    <a:pt x="978" y="883"/>
                    <a:pt x="1018" y="863"/>
                    <a:pt x="1077" y="803"/>
                  </a:cubicBezTo>
                  <a:cubicBezTo>
                    <a:pt x="1252" y="626"/>
                    <a:pt x="1247" y="462"/>
                    <a:pt x="1339" y="441"/>
                  </a:cubicBezTo>
                  <a:cubicBezTo>
                    <a:pt x="1432" y="420"/>
                    <a:pt x="1533" y="150"/>
                    <a:pt x="1533" y="150"/>
                  </a:cubicBezTo>
                  <a:lnTo>
                    <a:pt x="1339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36"/>
            <p:cNvSpPr/>
            <p:nvPr/>
          </p:nvSpPr>
          <p:spPr>
            <a:xfrm>
              <a:off x="7769700" y="3849925"/>
              <a:ext cx="19000" cy="31900"/>
            </a:xfrm>
            <a:custGeom>
              <a:avLst/>
              <a:gdLst/>
              <a:ahLst/>
              <a:cxnLst/>
              <a:rect l="l" t="t" r="r" b="b"/>
              <a:pathLst>
                <a:path w="760" h="1276" extrusionOk="0">
                  <a:moveTo>
                    <a:pt x="595" y="1"/>
                  </a:moveTo>
                  <a:cubicBezTo>
                    <a:pt x="595" y="1"/>
                    <a:pt x="79" y="578"/>
                    <a:pt x="100" y="719"/>
                  </a:cubicBezTo>
                  <a:cubicBezTo>
                    <a:pt x="120" y="857"/>
                    <a:pt x="1" y="1065"/>
                    <a:pt x="100" y="1167"/>
                  </a:cubicBezTo>
                  <a:cubicBezTo>
                    <a:pt x="154" y="1225"/>
                    <a:pt x="285" y="1275"/>
                    <a:pt x="399" y="1275"/>
                  </a:cubicBezTo>
                  <a:cubicBezTo>
                    <a:pt x="488" y="1275"/>
                    <a:pt x="567" y="1246"/>
                    <a:pt x="595" y="1167"/>
                  </a:cubicBezTo>
                  <a:cubicBezTo>
                    <a:pt x="661" y="987"/>
                    <a:pt x="760" y="784"/>
                    <a:pt x="737" y="719"/>
                  </a:cubicBezTo>
                  <a:cubicBezTo>
                    <a:pt x="713" y="651"/>
                    <a:pt x="737" y="264"/>
                    <a:pt x="737" y="264"/>
                  </a:cubicBezTo>
                  <a:lnTo>
                    <a:pt x="595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36"/>
            <p:cNvSpPr/>
            <p:nvPr/>
          </p:nvSpPr>
          <p:spPr>
            <a:xfrm>
              <a:off x="7725425" y="3864525"/>
              <a:ext cx="28150" cy="12775"/>
            </a:xfrm>
            <a:custGeom>
              <a:avLst/>
              <a:gdLst/>
              <a:ahLst/>
              <a:cxnLst/>
              <a:rect l="l" t="t" r="r" b="b"/>
              <a:pathLst>
                <a:path w="1126" h="511" extrusionOk="0">
                  <a:moveTo>
                    <a:pt x="354" y="1"/>
                  </a:moveTo>
                  <a:cubicBezTo>
                    <a:pt x="280" y="1"/>
                    <a:pt x="205" y="35"/>
                    <a:pt x="151" y="95"/>
                  </a:cubicBezTo>
                  <a:cubicBezTo>
                    <a:pt x="59" y="197"/>
                    <a:pt x="0" y="351"/>
                    <a:pt x="0" y="351"/>
                  </a:cubicBezTo>
                  <a:cubicBezTo>
                    <a:pt x="0" y="351"/>
                    <a:pt x="2" y="496"/>
                    <a:pt x="303" y="496"/>
                  </a:cubicBezTo>
                  <a:cubicBezTo>
                    <a:pt x="319" y="496"/>
                    <a:pt x="336" y="496"/>
                    <a:pt x="354" y="495"/>
                  </a:cubicBezTo>
                  <a:cubicBezTo>
                    <a:pt x="398" y="493"/>
                    <a:pt x="436" y="492"/>
                    <a:pt x="470" y="492"/>
                  </a:cubicBezTo>
                  <a:cubicBezTo>
                    <a:pt x="631" y="492"/>
                    <a:pt x="689" y="511"/>
                    <a:pt x="756" y="511"/>
                  </a:cubicBezTo>
                  <a:cubicBezTo>
                    <a:pt x="788" y="511"/>
                    <a:pt x="822" y="507"/>
                    <a:pt x="869" y="495"/>
                  </a:cubicBezTo>
                  <a:cubicBezTo>
                    <a:pt x="1040" y="453"/>
                    <a:pt x="1125" y="55"/>
                    <a:pt x="1125" y="55"/>
                  </a:cubicBezTo>
                  <a:lnTo>
                    <a:pt x="1125" y="55"/>
                  </a:lnTo>
                  <a:cubicBezTo>
                    <a:pt x="1125" y="55"/>
                    <a:pt x="893" y="95"/>
                    <a:pt x="708" y="95"/>
                  </a:cubicBezTo>
                  <a:cubicBezTo>
                    <a:pt x="615" y="95"/>
                    <a:pt x="534" y="85"/>
                    <a:pt x="499" y="55"/>
                  </a:cubicBezTo>
                  <a:cubicBezTo>
                    <a:pt x="457" y="18"/>
                    <a:pt x="406" y="1"/>
                    <a:pt x="35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36"/>
            <p:cNvSpPr/>
            <p:nvPr/>
          </p:nvSpPr>
          <p:spPr>
            <a:xfrm>
              <a:off x="7724600" y="3884900"/>
              <a:ext cx="22550" cy="15775"/>
            </a:xfrm>
            <a:custGeom>
              <a:avLst/>
              <a:gdLst/>
              <a:ahLst/>
              <a:cxnLst/>
              <a:rect l="l" t="t" r="r" b="b"/>
              <a:pathLst>
                <a:path w="902" h="631" extrusionOk="0">
                  <a:moveTo>
                    <a:pt x="0" y="1"/>
                  </a:moveTo>
                  <a:cubicBezTo>
                    <a:pt x="0" y="1"/>
                    <a:pt x="85" y="542"/>
                    <a:pt x="257" y="580"/>
                  </a:cubicBezTo>
                  <a:cubicBezTo>
                    <a:pt x="358" y="603"/>
                    <a:pt x="403" y="631"/>
                    <a:pt x="458" y="631"/>
                  </a:cubicBezTo>
                  <a:cubicBezTo>
                    <a:pt x="497" y="631"/>
                    <a:pt x="541" y="617"/>
                    <a:pt x="614" y="580"/>
                  </a:cubicBezTo>
                  <a:cubicBezTo>
                    <a:pt x="789" y="490"/>
                    <a:pt x="902" y="316"/>
                    <a:pt x="902" y="316"/>
                  </a:cubicBezTo>
                  <a:lnTo>
                    <a:pt x="761" y="10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36"/>
            <p:cNvSpPr/>
            <p:nvPr/>
          </p:nvSpPr>
          <p:spPr>
            <a:xfrm>
              <a:off x="7752450" y="3877275"/>
              <a:ext cx="18925" cy="19225"/>
            </a:xfrm>
            <a:custGeom>
              <a:avLst/>
              <a:gdLst/>
              <a:ahLst/>
              <a:cxnLst/>
              <a:rect l="l" t="t" r="r" b="b"/>
              <a:pathLst>
                <a:path w="757" h="769" extrusionOk="0">
                  <a:moveTo>
                    <a:pt x="311" y="1"/>
                  </a:moveTo>
                  <a:cubicBezTo>
                    <a:pt x="311" y="1"/>
                    <a:pt x="1" y="8"/>
                    <a:pt x="44" y="181"/>
                  </a:cubicBezTo>
                  <a:cubicBezTo>
                    <a:pt x="88" y="356"/>
                    <a:pt x="44" y="644"/>
                    <a:pt x="44" y="644"/>
                  </a:cubicBezTo>
                  <a:cubicBezTo>
                    <a:pt x="44" y="644"/>
                    <a:pt x="49" y="769"/>
                    <a:pt x="198" y="769"/>
                  </a:cubicBezTo>
                  <a:cubicBezTo>
                    <a:pt x="346" y="769"/>
                    <a:pt x="757" y="729"/>
                    <a:pt x="744" y="619"/>
                  </a:cubicBezTo>
                  <a:cubicBezTo>
                    <a:pt x="732" y="512"/>
                    <a:pt x="613" y="73"/>
                    <a:pt x="613" y="73"/>
                  </a:cubicBezTo>
                  <a:lnTo>
                    <a:pt x="31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36"/>
            <p:cNvSpPr/>
            <p:nvPr/>
          </p:nvSpPr>
          <p:spPr>
            <a:xfrm>
              <a:off x="7777625" y="3881775"/>
              <a:ext cx="18925" cy="26350"/>
            </a:xfrm>
            <a:custGeom>
              <a:avLst/>
              <a:gdLst/>
              <a:ahLst/>
              <a:cxnLst/>
              <a:rect l="l" t="t" r="r" b="b"/>
              <a:pathLst>
                <a:path w="757" h="1054" extrusionOk="0">
                  <a:moveTo>
                    <a:pt x="446" y="1"/>
                  </a:moveTo>
                  <a:cubicBezTo>
                    <a:pt x="446" y="1"/>
                    <a:pt x="27" y="254"/>
                    <a:pt x="82" y="332"/>
                  </a:cubicBezTo>
                  <a:cubicBezTo>
                    <a:pt x="138" y="408"/>
                    <a:pt x="1" y="538"/>
                    <a:pt x="82" y="705"/>
                  </a:cubicBezTo>
                  <a:cubicBezTo>
                    <a:pt x="164" y="873"/>
                    <a:pt x="278" y="1053"/>
                    <a:pt x="278" y="1053"/>
                  </a:cubicBezTo>
                  <a:cubicBezTo>
                    <a:pt x="278" y="1053"/>
                    <a:pt x="524" y="847"/>
                    <a:pt x="602" y="705"/>
                  </a:cubicBezTo>
                  <a:cubicBezTo>
                    <a:pt x="680" y="564"/>
                    <a:pt x="757" y="228"/>
                    <a:pt x="757" y="228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36"/>
            <p:cNvSpPr/>
            <p:nvPr/>
          </p:nvSpPr>
          <p:spPr>
            <a:xfrm>
              <a:off x="7745225" y="3946775"/>
              <a:ext cx="21250" cy="11100"/>
            </a:xfrm>
            <a:custGeom>
              <a:avLst/>
              <a:gdLst/>
              <a:ahLst/>
              <a:cxnLst/>
              <a:rect l="l" t="t" r="r" b="b"/>
              <a:pathLst>
                <a:path w="850" h="444" extrusionOk="0">
                  <a:moveTo>
                    <a:pt x="487" y="1"/>
                  </a:moveTo>
                  <a:lnTo>
                    <a:pt x="205" y="285"/>
                  </a:lnTo>
                  <a:cubicBezTo>
                    <a:pt x="205" y="285"/>
                    <a:pt x="0" y="361"/>
                    <a:pt x="227" y="413"/>
                  </a:cubicBezTo>
                  <a:cubicBezTo>
                    <a:pt x="323" y="435"/>
                    <a:pt x="375" y="443"/>
                    <a:pt x="415" y="443"/>
                  </a:cubicBezTo>
                  <a:cubicBezTo>
                    <a:pt x="470" y="443"/>
                    <a:pt x="503" y="428"/>
                    <a:pt x="598" y="413"/>
                  </a:cubicBezTo>
                  <a:cubicBezTo>
                    <a:pt x="763" y="387"/>
                    <a:pt x="850" y="1"/>
                    <a:pt x="850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36"/>
            <p:cNvSpPr/>
            <p:nvPr/>
          </p:nvSpPr>
          <p:spPr>
            <a:xfrm>
              <a:off x="7753375" y="3908050"/>
              <a:ext cx="14850" cy="21775"/>
            </a:xfrm>
            <a:custGeom>
              <a:avLst/>
              <a:gdLst/>
              <a:ahLst/>
              <a:cxnLst/>
              <a:rect l="l" t="t" r="r" b="b"/>
              <a:pathLst>
                <a:path w="594" h="871" extrusionOk="0">
                  <a:moveTo>
                    <a:pt x="232" y="0"/>
                  </a:moveTo>
                  <a:cubicBezTo>
                    <a:pt x="156" y="0"/>
                    <a:pt x="5" y="15"/>
                    <a:pt x="4" y="132"/>
                  </a:cubicBezTo>
                  <a:cubicBezTo>
                    <a:pt x="0" y="286"/>
                    <a:pt x="37" y="725"/>
                    <a:pt x="122" y="751"/>
                  </a:cubicBezTo>
                  <a:cubicBezTo>
                    <a:pt x="177" y="768"/>
                    <a:pt x="303" y="871"/>
                    <a:pt x="402" y="871"/>
                  </a:cubicBezTo>
                  <a:cubicBezTo>
                    <a:pt x="456" y="871"/>
                    <a:pt x="502" y="841"/>
                    <a:pt x="525" y="751"/>
                  </a:cubicBezTo>
                  <a:cubicBezTo>
                    <a:pt x="593" y="493"/>
                    <a:pt x="576" y="234"/>
                    <a:pt x="576" y="234"/>
                  </a:cubicBezTo>
                  <a:lnTo>
                    <a:pt x="274" y="2"/>
                  </a:lnTo>
                  <a:cubicBezTo>
                    <a:pt x="274" y="2"/>
                    <a:pt x="257" y="0"/>
                    <a:pt x="23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36"/>
            <p:cNvSpPr/>
            <p:nvPr/>
          </p:nvSpPr>
          <p:spPr>
            <a:xfrm>
              <a:off x="7730625" y="3908025"/>
              <a:ext cx="20175" cy="31025"/>
            </a:xfrm>
            <a:custGeom>
              <a:avLst/>
              <a:gdLst/>
              <a:ahLst/>
              <a:cxnLst/>
              <a:rect l="l" t="t" r="r" b="b"/>
              <a:pathLst>
                <a:path w="807" h="1241" extrusionOk="0">
                  <a:moveTo>
                    <a:pt x="503" y="1"/>
                  </a:moveTo>
                  <a:cubicBezTo>
                    <a:pt x="426" y="1"/>
                    <a:pt x="116" y="26"/>
                    <a:pt x="146" y="436"/>
                  </a:cubicBezTo>
                  <a:cubicBezTo>
                    <a:pt x="146" y="436"/>
                    <a:pt x="0" y="598"/>
                    <a:pt x="42" y="700"/>
                  </a:cubicBezTo>
                  <a:cubicBezTo>
                    <a:pt x="83" y="804"/>
                    <a:pt x="260" y="1064"/>
                    <a:pt x="520" y="1126"/>
                  </a:cubicBezTo>
                  <a:cubicBezTo>
                    <a:pt x="680" y="1166"/>
                    <a:pt x="739" y="1241"/>
                    <a:pt x="765" y="1241"/>
                  </a:cubicBezTo>
                  <a:cubicBezTo>
                    <a:pt x="780" y="1241"/>
                    <a:pt x="783" y="1212"/>
                    <a:pt x="789" y="1126"/>
                  </a:cubicBezTo>
                  <a:cubicBezTo>
                    <a:pt x="806" y="906"/>
                    <a:pt x="520" y="1"/>
                    <a:pt x="520" y="1"/>
                  </a:cubicBezTo>
                  <a:cubicBezTo>
                    <a:pt x="520" y="1"/>
                    <a:pt x="514" y="1"/>
                    <a:pt x="50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36"/>
            <p:cNvSpPr/>
            <p:nvPr/>
          </p:nvSpPr>
          <p:spPr>
            <a:xfrm>
              <a:off x="7775125" y="3911350"/>
              <a:ext cx="17575" cy="27750"/>
            </a:xfrm>
            <a:custGeom>
              <a:avLst/>
              <a:gdLst/>
              <a:ahLst/>
              <a:cxnLst/>
              <a:rect l="l" t="t" r="r" b="b"/>
              <a:pathLst>
                <a:path w="703" h="1110" extrusionOk="0">
                  <a:moveTo>
                    <a:pt x="702" y="0"/>
                  </a:moveTo>
                  <a:cubicBezTo>
                    <a:pt x="702" y="0"/>
                    <a:pt x="110" y="352"/>
                    <a:pt x="71" y="407"/>
                  </a:cubicBezTo>
                  <a:cubicBezTo>
                    <a:pt x="32" y="465"/>
                    <a:pt x="0" y="1082"/>
                    <a:pt x="56" y="1108"/>
                  </a:cubicBezTo>
                  <a:cubicBezTo>
                    <a:pt x="58" y="1109"/>
                    <a:pt x="62" y="1109"/>
                    <a:pt x="66" y="1109"/>
                  </a:cubicBezTo>
                  <a:cubicBezTo>
                    <a:pt x="160" y="1109"/>
                    <a:pt x="702" y="830"/>
                    <a:pt x="702" y="740"/>
                  </a:cubicBezTo>
                  <a:lnTo>
                    <a:pt x="702" y="407"/>
                  </a:lnTo>
                  <a:lnTo>
                    <a:pt x="702" y="0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36"/>
            <p:cNvSpPr/>
            <p:nvPr/>
          </p:nvSpPr>
          <p:spPr>
            <a:xfrm>
              <a:off x="7771175" y="3950850"/>
              <a:ext cx="16875" cy="20550"/>
            </a:xfrm>
            <a:custGeom>
              <a:avLst/>
              <a:gdLst/>
              <a:ahLst/>
              <a:cxnLst/>
              <a:rect l="l" t="t" r="r" b="b"/>
              <a:pathLst>
                <a:path w="675" h="822" extrusionOk="0">
                  <a:moveTo>
                    <a:pt x="522" y="1"/>
                  </a:moveTo>
                  <a:lnTo>
                    <a:pt x="41" y="280"/>
                  </a:lnTo>
                  <a:lnTo>
                    <a:pt x="1" y="741"/>
                  </a:lnTo>
                  <a:cubicBezTo>
                    <a:pt x="1" y="741"/>
                    <a:pt x="93" y="821"/>
                    <a:pt x="194" y="821"/>
                  </a:cubicBezTo>
                  <a:cubicBezTo>
                    <a:pt x="244" y="821"/>
                    <a:pt x="296" y="801"/>
                    <a:pt x="340" y="741"/>
                  </a:cubicBezTo>
                  <a:cubicBezTo>
                    <a:pt x="474" y="561"/>
                    <a:pt x="675" y="309"/>
                    <a:pt x="665" y="280"/>
                  </a:cubicBezTo>
                  <a:cubicBezTo>
                    <a:pt x="654" y="250"/>
                    <a:pt x="522" y="1"/>
                    <a:pt x="522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36"/>
            <p:cNvSpPr/>
            <p:nvPr/>
          </p:nvSpPr>
          <p:spPr>
            <a:xfrm>
              <a:off x="7747125" y="3969350"/>
              <a:ext cx="20750" cy="16350"/>
            </a:xfrm>
            <a:custGeom>
              <a:avLst/>
              <a:gdLst/>
              <a:ahLst/>
              <a:cxnLst/>
              <a:rect l="l" t="t" r="r" b="b"/>
              <a:pathLst>
                <a:path w="830" h="654" extrusionOk="0">
                  <a:moveTo>
                    <a:pt x="1" y="1"/>
                  </a:moveTo>
                  <a:cubicBezTo>
                    <a:pt x="11" y="207"/>
                    <a:pt x="198" y="620"/>
                    <a:pt x="257" y="620"/>
                  </a:cubicBezTo>
                  <a:cubicBezTo>
                    <a:pt x="296" y="620"/>
                    <a:pt x="441" y="654"/>
                    <a:pt x="565" y="654"/>
                  </a:cubicBezTo>
                  <a:cubicBezTo>
                    <a:pt x="627" y="654"/>
                    <a:pt x="684" y="645"/>
                    <a:pt x="720" y="620"/>
                  </a:cubicBezTo>
                  <a:cubicBezTo>
                    <a:pt x="829" y="542"/>
                    <a:pt x="774" y="309"/>
                    <a:pt x="774" y="30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36"/>
            <p:cNvSpPr/>
            <p:nvPr/>
          </p:nvSpPr>
          <p:spPr>
            <a:xfrm>
              <a:off x="7767800" y="3985700"/>
              <a:ext cx="20400" cy="27275"/>
            </a:xfrm>
            <a:custGeom>
              <a:avLst/>
              <a:gdLst/>
              <a:ahLst/>
              <a:cxnLst/>
              <a:rect l="l" t="t" r="r" b="b"/>
              <a:pathLst>
                <a:path w="816" h="1091" extrusionOk="0">
                  <a:moveTo>
                    <a:pt x="657" y="0"/>
                  </a:moveTo>
                  <a:lnTo>
                    <a:pt x="0" y="869"/>
                  </a:lnTo>
                  <a:cubicBezTo>
                    <a:pt x="0" y="869"/>
                    <a:pt x="58" y="1090"/>
                    <a:pt x="202" y="1090"/>
                  </a:cubicBezTo>
                  <a:cubicBezTo>
                    <a:pt x="222" y="1090"/>
                    <a:pt x="243" y="1086"/>
                    <a:pt x="266" y="1077"/>
                  </a:cubicBezTo>
                  <a:cubicBezTo>
                    <a:pt x="455" y="997"/>
                    <a:pt x="529" y="1049"/>
                    <a:pt x="671" y="739"/>
                  </a:cubicBezTo>
                  <a:cubicBezTo>
                    <a:pt x="815" y="430"/>
                    <a:pt x="657" y="0"/>
                    <a:pt x="657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36"/>
            <p:cNvSpPr/>
            <p:nvPr/>
          </p:nvSpPr>
          <p:spPr>
            <a:xfrm>
              <a:off x="6031775" y="2921125"/>
              <a:ext cx="241200" cy="348825"/>
            </a:xfrm>
            <a:custGeom>
              <a:avLst/>
              <a:gdLst/>
              <a:ahLst/>
              <a:cxnLst/>
              <a:rect l="l" t="t" r="r" b="b"/>
              <a:pathLst>
                <a:path w="9648" h="13953" extrusionOk="0">
                  <a:moveTo>
                    <a:pt x="4962" y="1"/>
                  </a:moveTo>
                  <a:cubicBezTo>
                    <a:pt x="4015" y="1"/>
                    <a:pt x="3730" y="369"/>
                    <a:pt x="3730" y="369"/>
                  </a:cubicBezTo>
                  <a:lnTo>
                    <a:pt x="1600" y="2469"/>
                  </a:lnTo>
                  <a:cubicBezTo>
                    <a:pt x="1600" y="2469"/>
                    <a:pt x="723" y="2984"/>
                    <a:pt x="567" y="3655"/>
                  </a:cubicBezTo>
                  <a:cubicBezTo>
                    <a:pt x="413" y="4326"/>
                    <a:pt x="567" y="6286"/>
                    <a:pt x="567" y="6286"/>
                  </a:cubicBezTo>
                  <a:cubicBezTo>
                    <a:pt x="567" y="6286"/>
                    <a:pt x="0" y="10774"/>
                    <a:pt x="0" y="11032"/>
                  </a:cubicBezTo>
                  <a:cubicBezTo>
                    <a:pt x="0" y="11290"/>
                    <a:pt x="413" y="12322"/>
                    <a:pt x="413" y="12322"/>
                  </a:cubicBezTo>
                  <a:cubicBezTo>
                    <a:pt x="413" y="12322"/>
                    <a:pt x="361" y="13199"/>
                    <a:pt x="567" y="13611"/>
                  </a:cubicBezTo>
                  <a:cubicBezTo>
                    <a:pt x="688" y="13853"/>
                    <a:pt x="986" y="13953"/>
                    <a:pt x="1233" y="13953"/>
                  </a:cubicBezTo>
                  <a:cubicBezTo>
                    <a:pt x="1408" y="13953"/>
                    <a:pt x="1557" y="13903"/>
                    <a:pt x="1600" y="13817"/>
                  </a:cubicBezTo>
                  <a:cubicBezTo>
                    <a:pt x="1702" y="13611"/>
                    <a:pt x="2890" y="13147"/>
                    <a:pt x="3044" y="12322"/>
                  </a:cubicBezTo>
                  <a:cubicBezTo>
                    <a:pt x="3198" y="11497"/>
                    <a:pt x="2940" y="10619"/>
                    <a:pt x="3352" y="10257"/>
                  </a:cubicBezTo>
                  <a:cubicBezTo>
                    <a:pt x="3767" y="9897"/>
                    <a:pt x="4848" y="9053"/>
                    <a:pt x="5777" y="8210"/>
                  </a:cubicBezTo>
                  <a:cubicBezTo>
                    <a:pt x="6706" y="7370"/>
                    <a:pt x="7856" y="6274"/>
                    <a:pt x="7856" y="6274"/>
                  </a:cubicBezTo>
                  <a:cubicBezTo>
                    <a:pt x="7856" y="6274"/>
                    <a:pt x="9648" y="1275"/>
                    <a:pt x="7017" y="398"/>
                  </a:cubicBezTo>
                  <a:cubicBezTo>
                    <a:pt x="6120" y="99"/>
                    <a:pt x="5452" y="1"/>
                    <a:pt x="49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36"/>
            <p:cNvSpPr/>
            <p:nvPr/>
          </p:nvSpPr>
          <p:spPr>
            <a:xfrm>
              <a:off x="6134600" y="2852025"/>
              <a:ext cx="95350" cy="87825"/>
            </a:xfrm>
            <a:custGeom>
              <a:avLst/>
              <a:gdLst/>
              <a:ahLst/>
              <a:cxnLst/>
              <a:rect l="l" t="t" r="r" b="b"/>
              <a:pathLst>
                <a:path w="3814" h="3513" extrusionOk="0">
                  <a:moveTo>
                    <a:pt x="2921" y="1"/>
                  </a:moveTo>
                  <a:cubicBezTo>
                    <a:pt x="2277" y="1"/>
                    <a:pt x="1437" y="142"/>
                    <a:pt x="1118" y="314"/>
                  </a:cubicBezTo>
                  <a:cubicBezTo>
                    <a:pt x="552" y="625"/>
                    <a:pt x="0" y="3219"/>
                    <a:pt x="0" y="3219"/>
                  </a:cubicBezTo>
                  <a:lnTo>
                    <a:pt x="964" y="3512"/>
                  </a:lnTo>
                  <a:cubicBezTo>
                    <a:pt x="964" y="3512"/>
                    <a:pt x="3543" y="831"/>
                    <a:pt x="3730" y="314"/>
                  </a:cubicBezTo>
                  <a:cubicBezTo>
                    <a:pt x="3814" y="88"/>
                    <a:pt x="3428" y="1"/>
                    <a:pt x="29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36"/>
            <p:cNvSpPr/>
            <p:nvPr/>
          </p:nvSpPr>
          <p:spPr>
            <a:xfrm>
              <a:off x="6058150" y="3037025"/>
              <a:ext cx="41975" cy="30950"/>
            </a:xfrm>
            <a:custGeom>
              <a:avLst/>
              <a:gdLst/>
              <a:ahLst/>
              <a:cxnLst/>
              <a:rect l="l" t="t" r="r" b="b"/>
              <a:pathLst>
                <a:path w="1679" h="1238" extrusionOk="0">
                  <a:moveTo>
                    <a:pt x="1576" y="0"/>
                  </a:moveTo>
                  <a:lnTo>
                    <a:pt x="1" y="721"/>
                  </a:lnTo>
                  <a:cubicBezTo>
                    <a:pt x="1" y="721"/>
                    <a:pt x="751" y="1238"/>
                    <a:pt x="1214" y="1238"/>
                  </a:cubicBezTo>
                  <a:cubicBezTo>
                    <a:pt x="1679" y="1238"/>
                    <a:pt x="1576" y="0"/>
                    <a:pt x="1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36"/>
            <p:cNvSpPr/>
            <p:nvPr/>
          </p:nvSpPr>
          <p:spPr>
            <a:xfrm>
              <a:off x="6117300" y="2995625"/>
              <a:ext cx="134050" cy="134775"/>
            </a:xfrm>
            <a:custGeom>
              <a:avLst/>
              <a:gdLst/>
              <a:ahLst/>
              <a:cxnLst/>
              <a:rect l="l" t="t" r="r" b="b"/>
              <a:pathLst>
                <a:path w="5362" h="5391" extrusionOk="0">
                  <a:moveTo>
                    <a:pt x="4153" y="0"/>
                  </a:moveTo>
                  <a:cubicBezTo>
                    <a:pt x="2781" y="0"/>
                    <a:pt x="899" y="1618"/>
                    <a:pt x="457" y="2557"/>
                  </a:cubicBezTo>
                  <a:cubicBezTo>
                    <a:pt x="1" y="3528"/>
                    <a:pt x="439" y="5391"/>
                    <a:pt x="1314" y="5391"/>
                  </a:cubicBezTo>
                  <a:cubicBezTo>
                    <a:pt x="1347" y="5391"/>
                    <a:pt x="1381" y="5388"/>
                    <a:pt x="1415" y="5383"/>
                  </a:cubicBezTo>
                  <a:cubicBezTo>
                    <a:pt x="2356" y="5230"/>
                    <a:pt x="4435" y="2894"/>
                    <a:pt x="4435" y="2894"/>
                  </a:cubicBezTo>
                  <a:cubicBezTo>
                    <a:pt x="4435" y="2894"/>
                    <a:pt x="5362" y="198"/>
                    <a:pt x="4435" y="25"/>
                  </a:cubicBezTo>
                  <a:cubicBezTo>
                    <a:pt x="4344" y="8"/>
                    <a:pt x="4249" y="0"/>
                    <a:pt x="4153" y="0"/>
                  </a:cubicBezTo>
                  <a:close/>
                </a:path>
              </a:pathLst>
            </a:custGeom>
            <a:solidFill>
              <a:srgbClr val="222222">
                <a:alpha val="62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36"/>
            <p:cNvSpPr/>
            <p:nvPr/>
          </p:nvSpPr>
          <p:spPr>
            <a:xfrm>
              <a:off x="7907675" y="3702425"/>
              <a:ext cx="135450" cy="42050"/>
            </a:xfrm>
            <a:custGeom>
              <a:avLst/>
              <a:gdLst/>
              <a:ahLst/>
              <a:cxnLst/>
              <a:rect l="l" t="t" r="r" b="b"/>
              <a:pathLst>
                <a:path w="5418" h="1682" extrusionOk="0">
                  <a:moveTo>
                    <a:pt x="5417" y="1"/>
                  </a:moveTo>
                  <a:lnTo>
                    <a:pt x="5417" y="1"/>
                  </a:lnTo>
                  <a:cubicBezTo>
                    <a:pt x="5417" y="1"/>
                    <a:pt x="4993" y="283"/>
                    <a:pt x="4082" y="283"/>
                  </a:cubicBezTo>
                  <a:cubicBezTo>
                    <a:pt x="3762" y="283"/>
                    <a:pt x="3383" y="249"/>
                    <a:pt x="2942" y="155"/>
                  </a:cubicBezTo>
                  <a:cubicBezTo>
                    <a:pt x="2610" y="84"/>
                    <a:pt x="2296" y="56"/>
                    <a:pt x="2006" y="56"/>
                  </a:cubicBezTo>
                  <a:cubicBezTo>
                    <a:pt x="804" y="56"/>
                    <a:pt x="1" y="542"/>
                    <a:pt x="1" y="542"/>
                  </a:cubicBezTo>
                  <a:lnTo>
                    <a:pt x="2" y="542"/>
                  </a:lnTo>
                  <a:lnTo>
                    <a:pt x="2" y="996"/>
                  </a:lnTo>
                  <a:cubicBezTo>
                    <a:pt x="831" y="1494"/>
                    <a:pt x="1583" y="1681"/>
                    <a:pt x="2247" y="1681"/>
                  </a:cubicBezTo>
                  <a:cubicBezTo>
                    <a:pt x="4235" y="1681"/>
                    <a:pt x="5417" y="1"/>
                    <a:pt x="54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24" name="Google Shape;1024;p36"/>
          <p:cNvGrpSpPr/>
          <p:nvPr/>
        </p:nvGrpSpPr>
        <p:grpSpPr>
          <a:xfrm flipH="1">
            <a:off x="364503" y="4868053"/>
            <a:ext cx="1573933" cy="1970736"/>
            <a:chOff x="732650" y="1122725"/>
            <a:chExt cx="1159350" cy="1451775"/>
          </a:xfrm>
        </p:grpSpPr>
        <p:sp>
          <p:nvSpPr>
            <p:cNvPr id="1025" name="Google Shape;1025;p36"/>
            <p:cNvSpPr/>
            <p:nvPr/>
          </p:nvSpPr>
          <p:spPr>
            <a:xfrm>
              <a:off x="1625025" y="1927525"/>
              <a:ext cx="266975" cy="636375"/>
            </a:xfrm>
            <a:custGeom>
              <a:avLst/>
              <a:gdLst/>
              <a:ahLst/>
              <a:cxnLst/>
              <a:rect l="l" t="t" r="r" b="b"/>
              <a:pathLst>
                <a:path w="10679" h="25455" extrusionOk="0">
                  <a:moveTo>
                    <a:pt x="3385" y="0"/>
                  </a:moveTo>
                  <a:cubicBezTo>
                    <a:pt x="1264" y="0"/>
                    <a:pt x="191" y="3933"/>
                    <a:pt x="103" y="4542"/>
                  </a:cubicBezTo>
                  <a:cubicBezTo>
                    <a:pt x="1" y="5263"/>
                    <a:pt x="1755" y="7584"/>
                    <a:pt x="1805" y="7854"/>
                  </a:cubicBezTo>
                  <a:cubicBezTo>
                    <a:pt x="1857" y="8124"/>
                    <a:pt x="7016" y="10731"/>
                    <a:pt x="8151" y="11777"/>
                  </a:cubicBezTo>
                  <a:cubicBezTo>
                    <a:pt x="9286" y="12822"/>
                    <a:pt x="8976" y="17798"/>
                    <a:pt x="8666" y="19500"/>
                  </a:cubicBezTo>
                  <a:cubicBezTo>
                    <a:pt x="8357" y="21202"/>
                    <a:pt x="7738" y="22079"/>
                    <a:pt x="7274" y="23265"/>
                  </a:cubicBezTo>
                  <a:cubicBezTo>
                    <a:pt x="6809" y="24452"/>
                    <a:pt x="7579" y="25432"/>
                    <a:pt x="7579" y="25432"/>
                  </a:cubicBezTo>
                  <a:cubicBezTo>
                    <a:pt x="7579" y="25432"/>
                    <a:pt x="8223" y="25455"/>
                    <a:pt x="8790" y="25455"/>
                  </a:cubicBezTo>
                  <a:cubicBezTo>
                    <a:pt x="9073" y="25455"/>
                    <a:pt x="9338" y="25449"/>
                    <a:pt x="9492" y="25432"/>
                  </a:cubicBezTo>
                  <a:cubicBezTo>
                    <a:pt x="9955" y="25380"/>
                    <a:pt x="9028" y="24452"/>
                    <a:pt x="9028" y="24452"/>
                  </a:cubicBezTo>
                  <a:lnTo>
                    <a:pt x="9028" y="24452"/>
                  </a:lnTo>
                  <a:cubicBezTo>
                    <a:pt x="9028" y="24452"/>
                    <a:pt x="9050" y="24459"/>
                    <a:pt x="9084" y="24459"/>
                  </a:cubicBezTo>
                  <a:cubicBezTo>
                    <a:pt x="9181" y="24459"/>
                    <a:pt x="9378" y="24404"/>
                    <a:pt x="9492" y="23988"/>
                  </a:cubicBezTo>
                  <a:cubicBezTo>
                    <a:pt x="9647" y="23421"/>
                    <a:pt x="9492" y="23988"/>
                    <a:pt x="9595" y="22754"/>
                  </a:cubicBezTo>
                  <a:cubicBezTo>
                    <a:pt x="9699" y="21520"/>
                    <a:pt x="10678" y="13000"/>
                    <a:pt x="10420" y="11246"/>
                  </a:cubicBezTo>
                  <a:cubicBezTo>
                    <a:pt x="10163" y="9494"/>
                    <a:pt x="6707" y="7429"/>
                    <a:pt x="5965" y="6140"/>
                  </a:cubicBezTo>
                  <a:cubicBezTo>
                    <a:pt x="5223" y="4850"/>
                    <a:pt x="4695" y="467"/>
                    <a:pt x="4695" y="467"/>
                  </a:cubicBezTo>
                  <a:cubicBezTo>
                    <a:pt x="4221" y="140"/>
                    <a:pt x="3785" y="0"/>
                    <a:pt x="3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6"/>
            <p:cNvSpPr/>
            <p:nvPr/>
          </p:nvSpPr>
          <p:spPr>
            <a:xfrm>
              <a:off x="1038275" y="1862800"/>
              <a:ext cx="228300" cy="633575"/>
            </a:xfrm>
            <a:custGeom>
              <a:avLst/>
              <a:gdLst/>
              <a:ahLst/>
              <a:cxnLst/>
              <a:rect l="l" t="t" r="r" b="b"/>
              <a:pathLst>
                <a:path w="9132" h="25343" extrusionOk="0">
                  <a:moveTo>
                    <a:pt x="3276" y="0"/>
                  </a:moveTo>
                  <a:cubicBezTo>
                    <a:pt x="2259" y="0"/>
                    <a:pt x="1368" y="730"/>
                    <a:pt x="869" y="2693"/>
                  </a:cubicBezTo>
                  <a:cubicBezTo>
                    <a:pt x="869" y="2693"/>
                    <a:pt x="0" y="5531"/>
                    <a:pt x="2683" y="7852"/>
                  </a:cubicBezTo>
                  <a:cubicBezTo>
                    <a:pt x="2683" y="7852"/>
                    <a:pt x="2437" y="11256"/>
                    <a:pt x="1709" y="12702"/>
                  </a:cubicBezTo>
                  <a:cubicBezTo>
                    <a:pt x="981" y="14145"/>
                    <a:pt x="35" y="15022"/>
                    <a:pt x="869" y="16260"/>
                  </a:cubicBezTo>
                  <a:cubicBezTo>
                    <a:pt x="1702" y="17498"/>
                    <a:pt x="3767" y="24102"/>
                    <a:pt x="4952" y="24616"/>
                  </a:cubicBezTo>
                  <a:cubicBezTo>
                    <a:pt x="5856" y="25009"/>
                    <a:pt x="6818" y="25342"/>
                    <a:pt x="7227" y="25342"/>
                  </a:cubicBezTo>
                  <a:cubicBezTo>
                    <a:pt x="7356" y="25342"/>
                    <a:pt x="7429" y="25309"/>
                    <a:pt x="7429" y="25235"/>
                  </a:cubicBezTo>
                  <a:cubicBezTo>
                    <a:pt x="7429" y="24927"/>
                    <a:pt x="6758" y="22604"/>
                    <a:pt x="6294" y="22604"/>
                  </a:cubicBezTo>
                  <a:cubicBezTo>
                    <a:pt x="5829" y="22604"/>
                    <a:pt x="5469" y="22656"/>
                    <a:pt x="5469" y="22656"/>
                  </a:cubicBezTo>
                  <a:cubicBezTo>
                    <a:pt x="5469" y="22656"/>
                    <a:pt x="2735" y="16931"/>
                    <a:pt x="2683" y="16312"/>
                  </a:cubicBezTo>
                  <a:cubicBezTo>
                    <a:pt x="2631" y="15693"/>
                    <a:pt x="6325" y="11291"/>
                    <a:pt x="6954" y="10396"/>
                  </a:cubicBezTo>
                  <a:cubicBezTo>
                    <a:pt x="7584" y="9502"/>
                    <a:pt x="9131" y="7542"/>
                    <a:pt x="9131" y="5789"/>
                  </a:cubicBezTo>
                  <a:cubicBezTo>
                    <a:pt x="9131" y="4537"/>
                    <a:pt x="5811" y="0"/>
                    <a:pt x="3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6"/>
            <p:cNvSpPr/>
            <p:nvPr/>
          </p:nvSpPr>
          <p:spPr>
            <a:xfrm>
              <a:off x="1754550" y="1791875"/>
              <a:ext cx="120675" cy="118950"/>
            </a:xfrm>
            <a:custGeom>
              <a:avLst/>
              <a:gdLst/>
              <a:ahLst/>
              <a:cxnLst/>
              <a:rect l="l" t="t" r="r" b="b"/>
              <a:pathLst>
                <a:path w="4827" h="4758" extrusionOk="0">
                  <a:moveTo>
                    <a:pt x="436" y="1"/>
                  </a:moveTo>
                  <a:cubicBezTo>
                    <a:pt x="166" y="1"/>
                    <a:pt x="1" y="24"/>
                    <a:pt x="1" y="24"/>
                  </a:cubicBezTo>
                  <a:cubicBezTo>
                    <a:pt x="386" y="1481"/>
                    <a:pt x="1164" y="1095"/>
                    <a:pt x="1292" y="1559"/>
                  </a:cubicBezTo>
                  <a:cubicBezTo>
                    <a:pt x="1987" y="4705"/>
                    <a:pt x="4826" y="4757"/>
                    <a:pt x="4826" y="4757"/>
                  </a:cubicBezTo>
                  <a:cubicBezTo>
                    <a:pt x="4619" y="414"/>
                    <a:pt x="1585" y="1"/>
                    <a:pt x="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6"/>
            <p:cNvSpPr/>
            <p:nvPr/>
          </p:nvSpPr>
          <p:spPr>
            <a:xfrm>
              <a:off x="1000225" y="1715750"/>
              <a:ext cx="855675" cy="408150"/>
            </a:xfrm>
            <a:custGeom>
              <a:avLst/>
              <a:gdLst/>
              <a:ahLst/>
              <a:cxnLst/>
              <a:rect l="l" t="t" r="r" b="b"/>
              <a:pathLst>
                <a:path w="34227" h="16326" extrusionOk="0">
                  <a:moveTo>
                    <a:pt x="7648" y="1"/>
                  </a:moveTo>
                  <a:cubicBezTo>
                    <a:pt x="7648" y="1"/>
                    <a:pt x="3587" y="1767"/>
                    <a:pt x="3224" y="2025"/>
                  </a:cubicBezTo>
                  <a:cubicBezTo>
                    <a:pt x="2864" y="2282"/>
                    <a:pt x="26" y="6409"/>
                    <a:pt x="14" y="6615"/>
                  </a:cubicBezTo>
                  <a:cubicBezTo>
                    <a:pt x="0" y="6821"/>
                    <a:pt x="130" y="13219"/>
                    <a:pt x="130" y="13219"/>
                  </a:cubicBezTo>
                  <a:cubicBezTo>
                    <a:pt x="130" y="13219"/>
                    <a:pt x="2124" y="15112"/>
                    <a:pt x="6887" y="16055"/>
                  </a:cubicBezTo>
                  <a:cubicBezTo>
                    <a:pt x="7849" y="16245"/>
                    <a:pt x="8745" y="16325"/>
                    <a:pt x="9583" y="16325"/>
                  </a:cubicBezTo>
                  <a:cubicBezTo>
                    <a:pt x="13512" y="16325"/>
                    <a:pt x="16168" y="14567"/>
                    <a:pt x="18335" y="14184"/>
                  </a:cubicBezTo>
                  <a:cubicBezTo>
                    <a:pt x="20966" y="13720"/>
                    <a:pt x="22209" y="13606"/>
                    <a:pt x="24272" y="13606"/>
                  </a:cubicBezTo>
                  <a:cubicBezTo>
                    <a:pt x="24586" y="13606"/>
                    <a:pt x="24874" y="13610"/>
                    <a:pt x="25144" y="13610"/>
                  </a:cubicBezTo>
                  <a:cubicBezTo>
                    <a:pt x="26648" y="13610"/>
                    <a:pt x="27590" y="13476"/>
                    <a:pt x="29274" y="11723"/>
                  </a:cubicBezTo>
                  <a:cubicBezTo>
                    <a:pt x="34226" y="6565"/>
                    <a:pt x="29532" y="1355"/>
                    <a:pt x="27418" y="890"/>
                  </a:cubicBezTo>
                  <a:cubicBezTo>
                    <a:pt x="26975" y="793"/>
                    <a:pt x="26345" y="754"/>
                    <a:pt x="25624" y="754"/>
                  </a:cubicBezTo>
                  <a:cubicBezTo>
                    <a:pt x="22905" y="754"/>
                    <a:pt x="18906" y="1303"/>
                    <a:pt x="18906" y="1303"/>
                  </a:cubicBezTo>
                  <a:lnTo>
                    <a:pt x="12848" y="1303"/>
                  </a:lnTo>
                  <a:cubicBezTo>
                    <a:pt x="12463" y="1303"/>
                    <a:pt x="7648" y="1"/>
                    <a:pt x="7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6"/>
            <p:cNvSpPr/>
            <p:nvPr/>
          </p:nvSpPr>
          <p:spPr>
            <a:xfrm>
              <a:off x="1001175" y="1926750"/>
              <a:ext cx="767500" cy="197150"/>
            </a:xfrm>
            <a:custGeom>
              <a:avLst/>
              <a:gdLst/>
              <a:ahLst/>
              <a:cxnLst/>
              <a:rect l="l" t="t" r="r" b="b"/>
              <a:pathLst>
                <a:path w="30700" h="7886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1955"/>
                    <a:pt x="92" y="4779"/>
                    <a:pt x="92" y="4779"/>
                  </a:cubicBezTo>
                  <a:cubicBezTo>
                    <a:pt x="92" y="4779"/>
                    <a:pt x="2086" y="6672"/>
                    <a:pt x="6849" y="7615"/>
                  </a:cubicBezTo>
                  <a:cubicBezTo>
                    <a:pt x="7811" y="7805"/>
                    <a:pt x="8707" y="7885"/>
                    <a:pt x="9545" y="7885"/>
                  </a:cubicBezTo>
                  <a:cubicBezTo>
                    <a:pt x="13473" y="7885"/>
                    <a:pt x="16129" y="6127"/>
                    <a:pt x="18297" y="5744"/>
                  </a:cubicBezTo>
                  <a:cubicBezTo>
                    <a:pt x="20928" y="5280"/>
                    <a:pt x="22170" y="5166"/>
                    <a:pt x="24234" y="5166"/>
                  </a:cubicBezTo>
                  <a:cubicBezTo>
                    <a:pt x="24548" y="5166"/>
                    <a:pt x="24836" y="5170"/>
                    <a:pt x="25106" y="5170"/>
                  </a:cubicBezTo>
                  <a:cubicBezTo>
                    <a:pt x="26610" y="5170"/>
                    <a:pt x="27552" y="5036"/>
                    <a:pt x="29236" y="3283"/>
                  </a:cubicBezTo>
                  <a:cubicBezTo>
                    <a:pt x="29876" y="2616"/>
                    <a:pt x="30354" y="1947"/>
                    <a:pt x="30699" y="1288"/>
                  </a:cubicBezTo>
                  <a:cubicBezTo>
                    <a:pt x="30057" y="990"/>
                    <a:pt x="29260" y="862"/>
                    <a:pt x="28356" y="862"/>
                  </a:cubicBezTo>
                  <a:cubicBezTo>
                    <a:pt x="23903" y="862"/>
                    <a:pt x="16819" y="3938"/>
                    <a:pt x="12498" y="4779"/>
                  </a:cubicBezTo>
                  <a:cubicBezTo>
                    <a:pt x="12069" y="4862"/>
                    <a:pt x="11628" y="4901"/>
                    <a:pt x="11178" y="4901"/>
                  </a:cubicBezTo>
                  <a:cubicBezTo>
                    <a:pt x="6923" y="4901"/>
                    <a:pt x="1924" y="1457"/>
                    <a:pt x="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6"/>
            <p:cNvSpPr/>
            <p:nvPr/>
          </p:nvSpPr>
          <p:spPr>
            <a:xfrm>
              <a:off x="842050" y="1555000"/>
              <a:ext cx="194950" cy="350000"/>
            </a:xfrm>
            <a:custGeom>
              <a:avLst/>
              <a:gdLst/>
              <a:ahLst/>
              <a:cxnLst/>
              <a:rect l="l" t="t" r="r" b="b"/>
              <a:pathLst>
                <a:path w="7798" h="14000" extrusionOk="0">
                  <a:moveTo>
                    <a:pt x="4171" y="0"/>
                  </a:moveTo>
                  <a:cubicBezTo>
                    <a:pt x="2198" y="0"/>
                    <a:pt x="1" y="3039"/>
                    <a:pt x="1" y="3039"/>
                  </a:cubicBezTo>
                  <a:cubicBezTo>
                    <a:pt x="1" y="3039"/>
                    <a:pt x="989" y="3916"/>
                    <a:pt x="887" y="5101"/>
                  </a:cubicBezTo>
                  <a:cubicBezTo>
                    <a:pt x="783" y="6289"/>
                    <a:pt x="112" y="8868"/>
                    <a:pt x="1375" y="10001"/>
                  </a:cubicBezTo>
                  <a:cubicBezTo>
                    <a:pt x="1375" y="10001"/>
                    <a:pt x="2124" y="13355"/>
                    <a:pt x="2949" y="13974"/>
                  </a:cubicBezTo>
                  <a:cubicBezTo>
                    <a:pt x="2972" y="13991"/>
                    <a:pt x="2997" y="14000"/>
                    <a:pt x="3025" y="14000"/>
                  </a:cubicBezTo>
                  <a:cubicBezTo>
                    <a:pt x="3994" y="14000"/>
                    <a:pt x="7798" y="3626"/>
                    <a:pt x="5738" y="870"/>
                  </a:cubicBezTo>
                  <a:cubicBezTo>
                    <a:pt x="5271" y="244"/>
                    <a:pt x="4730" y="0"/>
                    <a:pt x="4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6"/>
            <p:cNvSpPr/>
            <p:nvPr/>
          </p:nvSpPr>
          <p:spPr>
            <a:xfrm>
              <a:off x="891850" y="1522025"/>
              <a:ext cx="327000" cy="532325"/>
            </a:xfrm>
            <a:custGeom>
              <a:avLst/>
              <a:gdLst/>
              <a:ahLst/>
              <a:cxnLst/>
              <a:rect l="l" t="t" r="r" b="b"/>
              <a:pathLst>
                <a:path w="13080" h="21293" extrusionOk="0">
                  <a:moveTo>
                    <a:pt x="12933" y="8072"/>
                  </a:moveTo>
                  <a:lnTo>
                    <a:pt x="13080" y="8122"/>
                  </a:lnTo>
                  <a:cubicBezTo>
                    <a:pt x="13080" y="8122"/>
                    <a:pt x="13030" y="8098"/>
                    <a:pt x="12933" y="8072"/>
                  </a:cubicBezTo>
                  <a:close/>
                  <a:moveTo>
                    <a:pt x="4509" y="0"/>
                  </a:moveTo>
                  <a:lnTo>
                    <a:pt x="3743" y="1624"/>
                  </a:lnTo>
                  <a:cubicBezTo>
                    <a:pt x="3743" y="1624"/>
                    <a:pt x="3897" y="5545"/>
                    <a:pt x="2453" y="9104"/>
                  </a:cubicBezTo>
                  <a:cubicBezTo>
                    <a:pt x="1009" y="12662"/>
                    <a:pt x="1" y="14520"/>
                    <a:pt x="505" y="16531"/>
                  </a:cubicBezTo>
                  <a:cubicBezTo>
                    <a:pt x="1009" y="18543"/>
                    <a:pt x="4871" y="21292"/>
                    <a:pt x="4871" y="21292"/>
                  </a:cubicBezTo>
                  <a:cubicBezTo>
                    <a:pt x="4871" y="21292"/>
                    <a:pt x="4516" y="19964"/>
                    <a:pt x="5450" y="16973"/>
                  </a:cubicBezTo>
                  <a:cubicBezTo>
                    <a:pt x="6385" y="13982"/>
                    <a:pt x="6218" y="12716"/>
                    <a:pt x="6218" y="12714"/>
                  </a:cubicBezTo>
                  <a:lnTo>
                    <a:pt x="6218" y="12714"/>
                  </a:lnTo>
                  <a:lnTo>
                    <a:pt x="6476" y="14622"/>
                  </a:lnTo>
                  <a:cubicBezTo>
                    <a:pt x="6476" y="14622"/>
                    <a:pt x="9263" y="11166"/>
                    <a:pt x="9237" y="9310"/>
                  </a:cubicBezTo>
                  <a:cubicBezTo>
                    <a:pt x="9237" y="9310"/>
                    <a:pt x="10293" y="8743"/>
                    <a:pt x="11376" y="8278"/>
                  </a:cubicBezTo>
                  <a:cubicBezTo>
                    <a:pt x="11841" y="8079"/>
                    <a:pt x="12221" y="8022"/>
                    <a:pt x="12503" y="8022"/>
                  </a:cubicBezTo>
                  <a:cubicBezTo>
                    <a:pt x="12691" y="8022"/>
                    <a:pt x="12836" y="8047"/>
                    <a:pt x="12933" y="8072"/>
                  </a:cubicBezTo>
                  <a:lnTo>
                    <a:pt x="12933" y="8072"/>
                  </a:lnTo>
                  <a:lnTo>
                    <a:pt x="9594" y="6937"/>
                  </a:lnTo>
                  <a:cubicBezTo>
                    <a:pt x="9594" y="6937"/>
                    <a:pt x="6993" y="4564"/>
                    <a:pt x="6218" y="4306"/>
                  </a:cubicBezTo>
                  <a:cubicBezTo>
                    <a:pt x="6218" y="4306"/>
                    <a:pt x="5998" y="593"/>
                    <a:pt x="4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6"/>
            <p:cNvSpPr/>
            <p:nvPr/>
          </p:nvSpPr>
          <p:spPr>
            <a:xfrm>
              <a:off x="901600" y="1187650"/>
              <a:ext cx="229550" cy="298900"/>
            </a:xfrm>
            <a:custGeom>
              <a:avLst/>
              <a:gdLst/>
              <a:ahLst/>
              <a:cxnLst/>
              <a:rect l="l" t="t" r="r" b="b"/>
              <a:pathLst>
                <a:path w="9182" h="11956" extrusionOk="0">
                  <a:moveTo>
                    <a:pt x="8741" y="0"/>
                  </a:moveTo>
                  <a:cubicBezTo>
                    <a:pt x="8205" y="0"/>
                    <a:pt x="6152" y="3411"/>
                    <a:pt x="5519" y="3702"/>
                  </a:cubicBezTo>
                  <a:cubicBezTo>
                    <a:pt x="5120" y="3886"/>
                    <a:pt x="4757" y="4126"/>
                    <a:pt x="4530" y="4126"/>
                  </a:cubicBezTo>
                  <a:cubicBezTo>
                    <a:pt x="4375" y="4126"/>
                    <a:pt x="4282" y="4015"/>
                    <a:pt x="4282" y="3702"/>
                  </a:cubicBezTo>
                  <a:cubicBezTo>
                    <a:pt x="4282" y="2947"/>
                    <a:pt x="5068" y="964"/>
                    <a:pt x="4817" y="964"/>
                  </a:cubicBezTo>
                  <a:cubicBezTo>
                    <a:pt x="4811" y="964"/>
                    <a:pt x="4804" y="966"/>
                    <a:pt x="4797" y="968"/>
                  </a:cubicBezTo>
                  <a:cubicBezTo>
                    <a:pt x="4488" y="1072"/>
                    <a:pt x="3353" y="2620"/>
                    <a:pt x="3353" y="3754"/>
                  </a:cubicBezTo>
                  <a:cubicBezTo>
                    <a:pt x="3353" y="4889"/>
                    <a:pt x="2276" y="7123"/>
                    <a:pt x="2306" y="7572"/>
                  </a:cubicBezTo>
                  <a:cubicBezTo>
                    <a:pt x="2329" y="7953"/>
                    <a:pt x="974" y="10161"/>
                    <a:pt x="574" y="10161"/>
                  </a:cubicBezTo>
                  <a:cubicBezTo>
                    <a:pt x="505" y="10161"/>
                    <a:pt x="465" y="10095"/>
                    <a:pt x="465" y="9943"/>
                  </a:cubicBezTo>
                  <a:cubicBezTo>
                    <a:pt x="465" y="8938"/>
                    <a:pt x="416" y="7052"/>
                    <a:pt x="222" y="7052"/>
                  </a:cubicBezTo>
                  <a:cubicBezTo>
                    <a:pt x="217" y="7052"/>
                    <a:pt x="212" y="7053"/>
                    <a:pt x="207" y="7056"/>
                  </a:cubicBezTo>
                  <a:cubicBezTo>
                    <a:pt x="0" y="7158"/>
                    <a:pt x="207" y="11956"/>
                    <a:pt x="207" y="11956"/>
                  </a:cubicBezTo>
                  <a:lnTo>
                    <a:pt x="2888" y="10768"/>
                  </a:lnTo>
                  <a:cubicBezTo>
                    <a:pt x="2888" y="10768"/>
                    <a:pt x="2963" y="7570"/>
                    <a:pt x="4576" y="6591"/>
                  </a:cubicBezTo>
                  <a:cubicBezTo>
                    <a:pt x="6190" y="5612"/>
                    <a:pt x="7634" y="4683"/>
                    <a:pt x="7944" y="3806"/>
                  </a:cubicBezTo>
                  <a:cubicBezTo>
                    <a:pt x="8020" y="3590"/>
                    <a:pt x="8012" y="3506"/>
                    <a:pt x="7947" y="3506"/>
                  </a:cubicBezTo>
                  <a:cubicBezTo>
                    <a:pt x="7749" y="3506"/>
                    <a:pt x="7018" y="4307"/>
                    <a:pt x="6551" y="4579"/>
                  </a:cubicBezTo>
                  <a:cubicBezTo>
                    <a:pt x="6119" y="4831"/>
                    <a:pt x="5587" y="5332"/>
                    <a:pt x="5419" y="5332"/>
                  </a:cubicBezTo>
                  <a:cubicBezTo>
                    <a:pt x="5347" y="5332"/>
                    <a:pt x="5342" y="5238"/>
                    <a:pt x="5443" y="4989"/>
                  </a:cubicBezTo>
                  <a:cubicBezTo>
                    <a:pt x="5778" y="4166"/>
                    <a:pt x="9182" y="504"/>
                    <a:pt x="8821" y="39"/>
                  </a:cubicBezTo>
                  <a:cubicBezTo>
                    <a:pt x="8801" y="13"/>
                    <a:pt x="8774" y="0"/>
                    <a:pt x="8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6"/>
            <p:cNvSpPr/>
            <p:nvPr/>
          </p:nvSpPr>
          <p:spPr>
            <a:xfrm>
              <a:off x="937700" y="1122725"/>
              <a:ext cx="412700" cy="379300"/>
            </a:xfrm>
            <a:custGeom>
              <a:avLst/>
              <a:gdLst/>
              <a:ahLst/>
              <a:cxnLst/>
              <a:rect l="l" t="t" r="r" b="b"/>
              <a:pathLst>
                <a:path w="16508" h="15172" extrusionOk="0">
                  <a:moveTo>
                    <a:pt x="12823" y="0"/>
                  </a:moveTo>
                  <a:cubicBezTo>
                    <a:pt x="12812" y="0"/>
                    <a:pt x="12802" y="3"/>
                    <a:pt x="12792" y="7"/>
                  </a:cubicBezTo>
                  <a:cubicBezTo>
                    <a:pt x="12432" y="161"/>
                    <a:pt x="14031" y="1811"/>
                    <a:pt x="14031" y="3732"/>
                  </a:cubicBezTo>
                  <a:cubicBezTo>
                    <a:pt x="14031" y="5652"/>
                    <a:pt x="12638" y="7588"/>
                    <a:pt x="12225" y="7898"/>
                  </a:cubicBezTo>
                  <a:cubicBezTo>
                    <a:pt x="12180" y="7932"/>
                    <a:pt x="12144" y="7948"/>
                    <a:pt x="12115" y="7948"/>
                  </a:cubicBezTo>
                  <a:cubicBezTo>
                    <a:pt x="11875" y="7948"/>
                    <a:pt x="12104" y="6887"/>
                    <a:pt x="11967" y="5784"/>
                  </a:cubicBezTo>
                  <a:cubicBezTo>
                    <a:pt x="11829" y="4674"/>
                    <a:pt x="11731" y="3731"/>
                    <a:pt x="11416" y="3731"/>
                  </a:cubicBezTo>
                  <a:cubicBezTo>
                    <a:pt x="11379" y="3731"/>
                    <a:pt x="11339" y="3744"/>
                    <a:pt x="11296" y="3771"/>
                  </a:cubicBezTo>
                  <a:cubicBezTo>
                    <a:pt x="10884" y="4030"/>
                    <a:pt x="11296" y="7021"/>
                    <a:pt x="10832" y="8619"/>
                  </a:cubicBezTo>
                  <a:cubicBezTo>
                    <a:pt x="10510" y="9731"/>
                    <a:pt x="9043" y="10692"/>
                    <a:pt x="8574" y="10692"/>
                  </a:cubicBezTo>
                  <a:cubicBezTo>
                    <a:pt x="8368" y="10692"/>
                    <a:pt x="8355" y="10506"/>
                    <a:pt x="8717" y="10065"/>
                  </a:cubicBezTo>
                  <a:cubicBezTo>
                    <a:pt x="9886" y="8644"/>
                    <a:pt x="9654" y="5471"/>
                    <a:pt x="9203" y="5471"/>
                  </a:cubicBezTo>
                  <a:cubicBezTo>
                    <a:pt x="9196" y="5471"/>
                    <a:pt x="9189" y="5472"/>
                    <a:pt x="9182" y="5474"/>
                  </a:cubicBezTo>
                  <a:cubicBezTo>
                    <a:pt x="8717" y="5578"/>
                    <a:pt x="9027" y="7588"/>
                    <a:pt x="8202" y="9342"/>
                  </a:cubicBezTo>
                  <a:cubicBezTo>
                    <a:pt x="7426" y="10988"/>
                    <a:pt x="3519" y="12770"/>
                    <a:pt x="2102" y="12770"/>
                  </a:cubicBezTo>
                  <a:cubicBezTo>
                    <a:pt x="2009" y="12770"/>
                    <a:pt x="1927" y="12762"/>
                    <a:pt x="1857" y="12746"/>
                  </a:cubicBezTo>
                  <a:cubicBezTo>
                    <a:pt x="723" y="12490"/>
                    <a:pt x="825" y="9497"/>
                    <a:pt x="877" y="8671"/>
                  </a:cubicBezTo>
                  <a:cubicBezTo>
                    <a:pt x="922" y="7939"/>
                    <a:pt x="684" y="7898"/>
                    <a:pt x="630" y="7898"/>
                  </a:cubicBezTo>
                  <a:cubicBezTo>
                    <a:pt x="623" y="7898"/>
                    <a:pt x="619" y="7898"/>
                    <a:pt x="619" y="7898"/>
                  </a:cubicBezTo>
                  <a:cubicBezTo>
                    <a:pt x="0" y="8053"/>
                    <a:pt x="207" y="14088"/>
                    <a:pt x="207" y="14088"/>
                  </a:cubicBezTo>
                  <a:lnTo>
                    <a:pt x="174" y="14398"/>
                  </a:lnTo>
                  <a:lnTo>
                    <a:pt x="2269" y="15171"/>
                  </a:lnTo>
                  <a:cubicBezTo>
                    <a:pt x="4334" y="12438"/>
                    <a:pt x="8305" y="15017"/>
                    <a:pt x="12484" y="9653"/>
                  </a:cubicBezTo>
                  <a:cubicBezTo>
                    <a:pt x="16508" y="4485"/>
                    <a:pt x="15220" y="608"/>
                    <a:pt x="14890" y="608"/>
                  </a:cubicBezTo>
                  <a:cubicBezTo>
                    <a:pt x="14877" y="608"/>
                    <a:pt x="14866" y="614"/>
                    <a:pt x="14856" y="625"/>
                  </a:cubicBezTo>
                  <a:cubicBezTo>
                    <a:pt x="14598" y="934"/>
                    <a:pt x="14494" y="2688"/>
                    <a:pt x="14494" y="2688"/>
                  </a:cubicBezTo>
                  <a:cubicBezTo>
                    <a:pt x="14494" y="2688"/>
                    <a:pt x="13225" y="0"/>
                    <a:pt x="12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6"/>
            <p:cNvSpPr/>
            <p:nvPr/>
          </p:nvSpPr>
          <p:spPr>
            <a:xfrm>
              <a:off x="732650" y="1467975"/>
              <a:ext cx="286325" cy="189300"/>
            </a:xfrm>
            <a:custGeom>
              <a:avLst/>
              <a:gdLst/>
              <a:ahLst/>
              <a:cxnLst/>
              <a:rect l="l" t="t" r="r" b="b"/>
              <a:pathLst>
                <a:path w="11453" h="7572" extrusionOk="0">
                  <a:moveTo>
                    <a:pt x="8086" y="1"/>
                  </a:moveTo>
                  <a:cubicBezTo>
                    <a:pt x="7982" y="1"/>
                    <a:pt x="7899" y="7"/>
                    <a:pt x="7842" y="20"/>
                  </a:cubicBezTo>
                  <a:cubicBezTo>
                    <a:pt x="7377" y="124"/>
                    <a:pt x="4230" y="2084"/>
                    <a:pt x="4230" y="2084"/>
                  </a:cubicBezTo>
                  <a:cubicBezTo>
                    <a:pt x="3561" y="2497"/>
                    <a:pt x="723" y="3303"/>
                    <a:pt x="723" y="3303"/>
                  </a:cubicBezTo>
                  <a:cubicBezTo>
                    <a:pt x="723" y="3303"/>
                    <a:pt x="413" y="3322"/>
                    <a:pt x="207" y="3786"/>
                  </a:cubicBezTo>
                  <a:cubicBezTo>
                    <a:pt x="0" y="4249"/>
                    <a:pt x="723" y="5282"/>
                    <a:pt x="723" y="5282"/>
                  </a:cubicBezTo>
                  <a:cubicBezTo>
                    <a:pt x="619" y="5591"/>
                    <a:pt x="1084" y="5901"/>
                    <a:pt x="1084" y="5901"/>
                  </a:cubicBezTo>
                  <a:cubicBezTo>
                    <a:pt x="1084" y="5901"/>
                    <a:pt x="1393" y="5888"/>
                    <a:pt x="1806" y="5888"/>
                  </a:cubicBezTo>
                  <a:cubicBezTo>
                    <a:pt x="2219" y="5888"/>
                    <a:pt x="2735" y="5901"/>
                    <a:pt x="3148" y="5953"/>
                  </a:cubicBezTo>
                  <a:cubicBezTo>
                    <a:pt x="3884" y="6044"/>
                    <a:pt x="5732" y="7572"/>
                    <a:pt x="6924" y="7572"/>
                  </a:cubicBezTo>
                  <a:cubicBezTo>
                    <a:pt x="7068" y="7572"/>
                    <a:pt x="7203" y="7549"/>
                    <a:pt x="7325" y="7499"/>
                  </a:cubicBezTo>
                  <a:cubicBezTo>
                    <a:pt x="8454" y="7036"/>
                    <a:pt x="11142" y="3993"/>
                    <a:pt x="11298" y="3322"/>
                  </a:cubicBezTo>
                  <a:cubicBezTo>
                    <a:pt x="11452" y="2651"/>
                    <a:pt x="11090" y="1878"/>
                    <a:pt x="10833" y="1053"/>
                  </a:cubicBezTo>
                  <a:cubicBezTo>
                    <a:pt x="10607" y="327"/>
                    <a:pt x="8831" y="1"/>
                    <a:pt x="8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6"/>
            <p:cNvSpPr/>
            <p:nvPr/>
          </p:nvSpPr>
          <p:spPr>
            <a:xfrm>
              <a:off x="994425" y="1482675"/>
              <a:ext cx="105800" cy="50350"/>
            </a:xfrm>
            <a:custGeom>
              <a:avLst/>
              <a:gdLst/>
              <a:ahLst/>
              <a:cxnLst/>
              <a:rect l="l" t="t" r="r" b="b"/>
              <a:pathLst>
                <a:path w="4232" h="2014" extrusionOk="0">
                  <a:moveTo>
                    <a:pt x="2631" y="0"/>
                  </a:moveTo>
                  <a:cubicBezTo>
                    <a:pt x="1754" y="0"/>
                    <a:pt x="362" y="463"/>
                    <a:pt x="362" y="463"/>
                  </a:cubicBezTo>
                  <a:lnTo>
                    <a:pt x="0" y="1392"/>
                  </a:lnTo>
                  <a:cubicBezTo>
                    <a:pt x="0" y="1392"/>
                    <a:pt x="1244" y="2014"/>
                    <a:pt x="2188" y="2014"/>
                  </a:cubicBezTo>
                  <a:cubicBezTo>
                    <a:pt x="2225" y="2014"/>
                    <a:pt x="2261" y="2013"/>
                    <a:pt x="2297" y="2011"/>
                  </a:cubicBezTo>
                  <a:cubicBezTo>
                    <a:pt x="3250" y="1959"/>
                    <a:pt x="4231" y="0"/>
                    <a:pt x="4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6"/>
            <p:cNvSpPr/>
            <p:nvPr/>
          </p:nvSpPr>
          <p:spPr>
            <a:xfrm>
              <a:off x="880950" y="1510150"/>
              <a:ext cx="52925" cy="23700"/>
            </a:xfrm>
            <a:custGeom>
              <a:avLst/>
              <a:gdLst/>
              <a:ahLst/>
              <a:cxnLst/>
              <a:rect l="l" t="t" r="r" b="b"/>
              <a:pathLst>
                <a:path w="2117" h="948" extrusionOk="0">
                  <a:moveTo>
                    <a:pt x="1211" y="1"/>
                  </a:moveTo>
                  <a:cubicBezTo>
                    <a:pt x="912" y="1"/>
                    <a:pt x="542" y="447"/>
                    <a:pt x="542" y="447"/>
                  </a:cubicBezTo>
                  <a:lnTo>
                    <a:pt x="26" y="915"/>
                  </a:lnTo>
                  <a:cubicBezTo>
                    <a:pt x="1" y="938"/>
                    <a:pt x="3" y="948"/>
                    <a:pt x="25" y="948"/>
                  </a:cubicBezTo>
                  <a:cubicBezTo>
                    <a:pt x="130" y="948"/>
                    <a:pt x="670" y="732"/>
                    <a:pt x="670" y="732"/>
                  </a:cubicBezTo>
                  <a:cubicBezTo>
                    <a:pt x="670" y="732"/>
                    <a:pt x="1265" y="732"/>
                    <a:pt x="1548" y="808"/>
                  </a:cubicBezTo>
                  <a:cubicBezTo>
                    <a:pt x="1571" y="814"/>
                    <a:pt x="1595" y="817"/>
                    <a:pt x="1619" y="817"/>
                  </a:cubicBezTo>
                  <a:cubicBezTo>
                    <a:pt x="1877" y="817"/>
                    <a:pt x="2116" y="458"/>
                    <a:pt x="2116" y="458"/>
                  </a:cubicBezTo>
                  <a:cubicBezTo>
                    <a:pt x="2116" y="458"/>
                    <a:pt x="1652" y="215"/>
                    <a:pt x="1341" y="35"/>
                  </a:cubicBezTo>
                  <a:cubicBezTo>
                    <a:pt x="1301" y="11"/>
                    <a:pt x="1257" y="1"/>
                    <a:pt x="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6"/>
            <p:cNvSpPr/>
            <p:nvPr/>
          </p:nvSpPr>
          <p:spPr>
            <a:xfrm>
              <a:off x="1049875" y="1898725"/>
              <a:ext cx="206525" cy="665800"/>
            </a:xfrm>
            <a:custGeom>
              <a:avLst/>
              <a:gdLst/>
              <a:ahLst/>
              <a:cxnLst/>
              <a:rect l="l" t="t" r="r" b="b"/>
              <a:pathLst>
                <a:path w="8261" h="26632" extrusionOk="0">
                  <a:moveTo>
                    <a:pt x="3674" y="0"/>
                  </a:moveTo>
                  <a:cubicBezTo>
                    <a:pt x="3354" y="0"/>
                    <a:pt x="3038" y="78"/>
                    <a:pt x="2734" y="251"/>
                  </a:cubicBezTo>
                  <a:cubicBezTo>
                    <a:pt x="328" y="1620"/>
                    <a:pt x="1601" y="4248"/>
                    <a:pt x="2580" y="7396"/>
                  </a:cubicBezTo>
                  <a:cubicBezTo>
                    <a:pt x="2580" y="7396"/>
                    <a:pt x="3913" y="14367"/>
                    <a:pt x="3559" y="15854"/>
                  </a:cubicBezTo>
                  <a:cubicBezTo>
                    <a:pt x="3206" y="17342"/>
                    <a:pt x="2013" y="24476"/>
                    <a:pt x="1909" y="24679"/>
                  </a:cubicBezTo>
                  <a:cubicBezTo>
                    <a:pt x="1805" y="24881"/>
                    <a:pt x="1" y="25975"/>
                    <a:pt x="1136" y="26429"/>
                  </a:cubicBezTo>
                  <a:cubicBezTo>
                    <a:pt x="1514" y="26581"/>
                    <a:pt x="1852" y="26631"/>
                    <a:pt x="2135" y="26631"/>
                  </a:cubicBezTo>
                  <a:cubicBezTo>
                    <a:pt x="2700" y="26631"/>
                    <a:pt x="3045" y="26429"/>
                    <a:pt x="3045" y="26429"/>
                  </a:cubicBezTo>
                  <a:cubicBezTo>
                    <a:pt x="3045" y="26429"/>
                    <a:pt x="3480" y="25401"/>
                    <a:pt x="3620" y="24263"/>
                  </a:cubicBezTo>
                  <a:cubicBezTo>
                    <a:pt x="3759" y="23124"/>
                    <a:pt x="5055" y="17454"/>
                    <a:pt x="5778" y="15288"/>
                  </a:cubicBezTo>
                  <a:cubicBezTo>
                    <a:pt x="6501" y="13121"/>
                    <a:pt x="6255" y="8337"/>
                    <a:pt x="7326" y="5900"/>
                  </a:cubicBezTo>
                  <a:cubicBezTo>
                    <a:pt x="8261" y="3768"/>
                    <a:pt x="5893" y="0"/>
                    <a:pt x="3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6"/>
            <p:cNvSpPr/>
            <p:nvPr/>
          </p:nvSpPr>
          <p:spPr>
            <a:xfrm>
              <a:off x="1499750" y="1757275"/>
              <a:ext cx="290200" cy="817225"/>
            </a:xfrm>
            <a:custGeom>
              <a:avLst/>
              <a:gdLst/>
              <a:ahLst/>
              <a:cxnLst/>
              <a:rect l="l" t="t" r="r" b="b"/>
              <a:pathLst>
                <a:path w="11608" h="32689" extrusionOk="0">
                  <a:moveTo>
                    <a:pt x="6448" y="1"/>
                  </a:moveTo>
                  <a:cubicBezTo>
                    <a:pt x="4473" y="1"/>
                    <a:pt x="2082" y="604"/>
                    <a:pt x="1601" y="1498"/>
                  </a:cubicBezTo>
                  <a:cubicBezTo>
                    <a:pt x="1601" y="1498"/>
                    <a:pt x="1" y="5883"/>
                    <a:pt x="517" y="7689"/>
                  </a:cubicBezTo>
                  <a:cubicBezTo>
                    <a:pt x="1032" y="9494"/>
                    <a:pt x="6347" y="18006"/>
                    <a:pt x="6809" y="19192"/>
                  </a:cubicBezTo>
                  <a:cubicBezTo>
                    <a:pt x="7274" y="20379"/>
                    <a:pt x="4644" y="29210"/>
                    <a:pt x="4230" y="30487"/>
                  </a:cubicBezTo>
                  <a:cubicBezTo>
                    <a:pt x="3818" y="31767"/>
                    <a:pt x="4024" y="32552"/>
                    <a:pt x="4024" y="32552"/>
                  </a:cubicBezTo>
                  <a:cubicBezTo>
                    <a:pt x="4024" y="32552"/>
                    <a:pt x="4781" y="32689"/>
                    <a:pt x="5362" y="32689"/>
                  </a:cubicBezTo>
                  <a:cubicBezTo>
                    <a:pt x="5652" y="32689"/>
                    <a:pt x="5899" y="32655"/>
                    <a:pt x="5984" y="32552"/>
                  </a:cubicBezTo>
                  <a:cubicBezTo>
                    <a:pt x="6243" y="32242"/>
                    <a:pt x="5520" y="31571"/>
                    <a:pt x="5728" y="31004"/>
                  </a:cubicBezTo>
                  <a:cubicBezTo>
                    <a:pt x="5934" y="30437"/>
                    <a:pt x="9853" y="20790"/>
                    <a:pt x="9905" y="19243"/>
                  </a:cubicBezTo>
                  <a:cubicBezTo>
                    <a:pt x="9957" y="17696"/>
                    <a:pt x="7945" y="14858"/>
                    <a:pt x="7945" y="14187"/>
                  </a:cubicBezTo>
                  <a:cubicBezTo>
                    <a:pt x="7945" y="13517"/>
                    <a:pt x="10952" y="8979"/>
                    <a:pt x="11280" y="6502"/>
                  </a:cubicBezTo>
                  <a:cubicBezTo>
                    <a:pt x="11607" y="4025"/>
                    <a:pt x="10269" y="1507"/>
                    <a:pt x="8801" y="489"/>
                  </a:cubicBezTo>
                  <a:cubicBezTo>
                    <a:pt x="8313" y="151"/>
                    <a:pt x="7432" y="1"/>
                    <a:pt x="6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39" name="Google Shape;1039;p36"/>
          <p:cNvGrpSpPr/>
          <p:nvPr/>
        </p:nvGrpSpPr>
        <p:grpSpPr>
          <a:xfrm flipH="1">
            <a:off x="2097489" y="5355344"/>
            <a:ext cx="3372332" cy="1483688"/>
            <a:chOff x="5204400" y="1613325"/>
            <a:chExt cx="2188500" cy="962850"/>
          </a:xfrm>
        </p:grpSpPr>
        <p:sp>
          <p:nvSpPr>
            <p:cNvPr id="1040" name="Google Shape;1040;p36"/>
            <p:cNvSpPr/>
            <p:nvPr/>
          </p:nvSpPr>
          <p:spPr>
            <a:xfrm>
              <a:off x="5257200" y="1958275"/>
              <a:ext cx="271200" cy="583600"/>
            </a:xfrm>
            <a:custGeom>
              <a:avLst/>
              <a:gdLst/>
              <a:ahLst/>
              <a:cxnLst/>
              <a:rect l="l" t="t" r="r" b="b"/>
              <a:pathLst>
                <a:path w="10848" h="23344" extrusionOk="0">
                  <a:moveTo>
                    <a:pt x="6560" y="0"/>
                  </a:moveTo>
                  <a:cubicBezTo>
                    <a:pt x="6310" y="0"/>
                    <a:pt x="6042" y="37"/>
                    <a:pt x="5753" y="116"/>
                  </a:cubicBezTo>
                  <a:cubicBezTo>
                    <a:pt x="5753" y="116"/>
                    <a:pt x="6792" y="3553"/>
                    <a:pt x="4862" y="7158"/>
                  </a:cubicBezTo>
                  <a:cubicBezTo>
                    <a:pt x="2935" y="10762"/>
                    <a:pt x="169" y="11937"/>
                    <a:pt x="503" y="13445"/>
                  </a:cubicBezTo>
                  <a:cubicBezTo>
                    <a:pt x="839" y="14953"/>
                    <a:pt x="1425" y="15381"/>
                    <a:pt x="1006" y="17137"/>
                  </a:cubicBezTo>
                  <a:cubicBezTo>
                    <a:pt x="588" y="18894"/>
                    <a:pt x="1" y="20402"/>
                    <a:pt x="1" y="20402"/>
                  </a:cubicBezTo>
                  <a:cubicBezTo>
                    <a:pt x="1" y="20402"/>
                    <a:pt x="954" y="23343"/>
                    <a:pt x="1547" y="23343"/>
                  </a:cubicBezTo>
                  <a:cubicBezTo>
                    <a:pt x="1562" y="23343"/>
                    <a:pt x="1578" y="23341"/>
                    <a:pt x="1593" y="23337"/>
                  </a:cubicBezTo>
                  <a:cubicBezTo>
                    <a:pt x="1789" y="23281"/>
                    <a:pt x="2180" y="23262"/>
                    <a:pt x="2615" y="23262"/>
                  </a:cubicBezTo>
                  <a:cubicBezTo>
                    <a:pt x="3484" y="23262"/>
                    <a:pt x="4528" y="23337"/>
                    <a:pt x="4528" y="23337"/>
                  </a:cubicBezTo>
                  <a:cubicBezTo>
                    <a:pt x="4528" y="23337"/>
                    <a:pt x="3521" y="20653"/>
                    <a:pt x="3940" y="19229"/>
                  </a:cubicBezTo>
                  <a:cubicBezTo>
                    <a:pt x="4360" y="17804"/>
                    <a:pt x="9558" y="10938"/>
                    <a:pt x="9558" y="10938"/>
                  </a:cubicBezTo>
                  <a:cubicBezTo>
                    <a:pt x="9558" y="10938"/>
                    <a:pt x="10847" y="0"/>
                    <a:pt x="65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6"/>
            <p:cNvSpPr/>
            <p:nvPr/>
          </p:nvSpPr>
          <p:spPr>
            <a:xfrm>
              <a:off x="6309225" y="2256475"/>
              <a:ext cx="232725" cy="319700"/>
            </a:xfrm>
            <a:custGeom>
              <a:avLst/>
              <a:gdLst/>
              <a:ahLst/>
              <a:cxnLst/>
              <a:rect l="l" t="t" r="r" b="b"/>
              <a:pathLst>
                <a:path w="9309" h="12788" extrusionOk="0">
                  <a:moveTo>
                    <a:pt x="9308" y="0"/>
                  </a:moveTo>
                  <a:lnTo>
                    <a:pt x="1259" y="1097"/>
                  </a:lnTo>
                  <a:lnTo>
                    <a:pt x="923" y="8894"/>
                  </a:lnTo>
                  <a:cubicBezTo>
                    <a:pt x="923" y="8894"/>
                    <a:pt x="1" y="10487"/>
                    <a:pt x="254" y="12079"/>
                  </a:cubicBezTo>
                  <a:cubicBezTo>
                    <a:pt x="337" y="12610"/>
                    <a:pt x="1106" y="12787"/>
                    <a:pt x="2093" y="12787"/>
                  </a:cubicBezTo>
                  <a:cubicBezTo>
                    <a:pt x="4068" y="12787"/>
                    <a:pt x="6918" y="12079"/>
                    <a:pt x="6918" y="12079"/>
                  </a:cubicBezTo>
                  <a:cubicBezTo>
                    <a:pt x="6918" y="12079"/>
                    <a:pt x="6960" y="11324"/>
                    <a:pt x="6918" y="10738"/>
                  </a:cubicBezTo>
                  <a:cubicBezTo>
                    <a:pt x="6877" y="10150"/>
                    <a:pt x="4611" y="10655"/>
                    <a:pt x="4528" y="8894"/>
                  </a:cubicBezTo>
                  <a:cubicBezTo>
                    <a:pt x="4445" y="7133"/>
                    <a:pt x="9308" y="0"/>
                    <a:pt x="93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6"/>
            <p:cNvSpPr/>
            <p:nvPr/>
          </p:nvSpPr>
          <p:spPr>
            <a:xfrm>
              <a:off x="5257200" y="1958275"/>
              <a:ext cx="271200" cy="583600"/>
            </a:xfrm>
            <a:custGeom>
              <a:avLst/>
              <a:gdLst/>
              <a:ahLst/>
              <a:cxnLst/>
              <a:rect l="l" t="t" r="r" b="b"/>
              <a:pathLst>
                <a:path w="10848" h="23344" extrusionOk="0">
                  <a:moveTo>
                    <a:pt x="6560" y="0"/>
                  </a:moveTo>
                  <a:cubicBezTo>
                    <a:pt x="6310" y="0"/>
                    <a:pt x="6042" y="37"/>
                    <a:pt x="5753" y="116"/>
                  </a:cubicBezTo>
                  <a:cubicBezTo>
                    <a:pt x="5753" y="116"/>
                    <a:pt x="6792" y="3553"/>
                    <a:pt x="4862" y="7158"/>
                  </a:cubicBezTo>
                  <a:cubicBezTo>
                    <a:pt x="2935" y="10762"/>
                    <a:pt x="169" y="11937"/>
                    <a:pt x="503" y="13445"/>
                  </a:cubicBezTo>
                  <a:cubicBezTo>
                    <a:pt x="839" y="14953"/>
                    <a:pt x="1425" y="15381"/>
                    <a:pt x="1006" y="17137"/>
                  </a:cubicBezTo>
                  <a:cubicBezTo>
                    <a:pt x="588" y="18894"/>
                    <a:pt x="1" y="20402"/>
                    <a:pt x="1" y="20402"/>
                  </a:cubicBezTo>
                  <a:cubicBezTo>
                    <a:pt x="1" y="20402"/>
                    <a:pt x="954" y="23343"/>
                    <a:pt x="1547" y="23343"/>
                  </a:cubicBezTo>
                  <a:cubicBezTo>
                    <a:pt x="1562" y="23343"/>
                    <a:pt x="1578" y="23341"/>
                    <a:pt x="1593" y="23337"/>
                  </a:cubicBezTo>
                  <a:cubicBezTo>
                    <a:pt x="1789" y="23281"/>
                    <a:pt x="2180" y="23262"/>
                    <a:pt x="2615" y="23262"/>
                  </a:cubicBezTo>
                  <a:cubicBezTo>
                    <a:pt x="3484" y="23262"/>
                    <a:pt x="4528" y="23337"/>
                    <a:pt x="4528" y="23337"/>
                  </a:cubicBezTo>
                  <a:cubicBezTo>
                    <a:pt x="4528" y="23337"/>
                    <a:pt x="3521" y="20653"/>
                    <a:pt x="3940" y="19229"/>
                  </a:cubicBezTo>
                  <a:cubicBezTo>
                    <a:pt x="4360" y="17804"/>
                    <a:pt x="9558" y="10938"/>
                    <a:pt x="9558" y="10938"/>
                  </a:cubicBezTo>
                  <a:cubicBezTo>
                    <a:pt x="9558" y="10938"/>
                    <a:pt x="10847" y="0"/>
                    <a:pt x="656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6"/>
            <p:cNvSpPr/>
            <p:nvPr/>
          </p:nvSpPr>
          <p:spPr>
            <a:xfrm>
              <a:off x="6309225" y="2256475"/>
              <a:ext cx="232725" cy="319700"/>
            </a:xfrm>
            <a:custGeom>
              <a:avLst/>
              <a:gdLst/>
              <a:ahLst/>
              <a:cxnLst/>
              <a:rect l="l" t="t" r="r" b="b"/>
              <a:pathLst>
                <a:path w="9309" h="12788" extrusionOk="0">
                  <a:moveTo>
                    <a:pt x="9308" y="0"/>
                  </a:moveTo>
                  <a:lnTo>
                    <a:pt x="1259" y="1097"/>
                  </a:lnTo>
                  <a:lnTo>
                    <a:pt x="923" y="8894"/>
                  </a:lnTo>
                  <a:cubicBezTo>
                    <a:pt x="923" y="8894"/>
                    <a:pt x="1" y="10487"/>
                    <a:pt x="254" y="12079"/>
                  </a:cubicBezTo>
                  <a:cubicBezTo>
                    <a:pt x="337" y="12610"/>
                    <a:pt x="1106" y="12787"/>
                    <a:pt x="2093" y="12787"/>
                  </a:cubicBezTo>
                  <a:cubicBezTo>
                    <a:pt x="4068" y="12787"/>
                    <a:pt x="6918" y="12079"/>
                    <a:pt x="6918" y="12079"/>
                  </a:cubicBezTo>
                  <a:cubicBezTo>
                    <a:pt x="6918" y="12079"/>
                    <a:pt x="6960" y="11324"/>
                    <a:pt x="6918" y="10738"/>
                  </a:cubicBezTo>
                  <a:cubicBezTo>
                    <a:pt x="6877" y="10150"/>
                    <a:pt x="4611" y="10655"/>
                    <a:pt x="4528" y="8894"/>
                  </a:cubicBezTo>
                  <a:cubicBezTo>
                    <a:pt x="4445" y="7133"/>
                    <a:pt x="9308" y="0"/>
                    <a:pt x="9308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6"/>
            <p:cNvSpPr/>
            <p:nvPr/>
          </p:nvSpPr>
          <p:spPr>
            <a:xfrm>
              <a:off x="5283700" y="1613325"/>
              <a:ext cx="1643925" cy="714900"/>
            </a:xfrm>
            <a:custGeom>
              <a:avLst/>
              <a:gdLst/>
              <a:ahLst/>
              <a:cxnLst/>
              <a:rect l="l" t="t" r="r" b="b"/>
              <a:pathLst>
                <a:path w="65757" h="28596" extrusionOk="0">
                  <a:moveTo>
                    <a:pt x="46055" y="1"/>
                  </a:moveTo>
                  <a:cubicBezTo>
                    <a:pt x="44957" y="1"/>
                    <a:pt x="43964" y="114"/>
                    <a:pt x="43255" y="418"/>
                  </a:cubicBezTo>
                  <a:cubicBezTo>
                    <a:pt x="41494" y="1173"/>
                    <a:pt x="32933" y="1408"/>
                    <a:pt x="28381" y="1408"/>
                  </a:cubicBezTo>
                  <a:cubicBezTo>
                    <a:pt x="26868" y="1408"/>
                    <a:pt x="25798" y="1382"/>
                    <a:pt x="25568" y="1340"/>
                  </a:cubicBezTo>
                  <a:cubicBezTo>
                    <a:pt x="25129" y="1260"/>
                    <a:pt x="24144" y="1161"/>
                    <a:pt x="22982" y="1161"/>
                  </a:cubicBezTo>
                  <a:cubicBezTo>
                    <a:pt x="21708" y="1161"/>
                    <a:pt x="20220" y="1280"/>
                    <a:pt x="19004" y="1675"/>
                  </a:cubicBezTo>
                  <a:cubicBezTo>
                    <a:pt x="16682" y="2429"/>
                    <a:pt x="9137" y="2262"/>
                    <a:pt x="6790" y="3770"/>
                  </a:cubicBezTo>
                  <a:cubicBezTo>
                    <a:pt x="4443" y="5280"/>
                    <a:pt x="0" y="10476"/>
                    <a:pt x="3101" y="17687"/>
                  </a:cubicBezTo>
                  <a:cubicBezTo>
                    <a:pt x="6111" y="24679"/>
                    <a:pt x="20159" y="28596"/>
                    <a:pt x="29339" y="28596"/>
                  </a:cubicBezTo>
                  <a:cubicBezTo>
                    <a:pt x="29624" y="28596"/>
                    <a:pt x="29904" y="28592"/>
                    <a:pt x="30179" y="28584"/>
                  </a:cubicBezTo>
                  <a:cubicBezTo>
                    <a:pt x="39315" y="28333"/>
                    <a:pt x="59350" y="23889"/>
                    <a:pt x="59350" y="23889"/>
                  </a:cubicBezTo>
                  <a:lnTo>
                    <a:pt x="65757" y="11516"/>
                  </a:lnTo>
                  <a:cubicBezTo>
                    <a:pt x="65757" y="11516"/>
                    <a:pt x="63122" y="8883"/>
                    <a:pt x="59938" y="5112"/>
                  </a:cubicBezTo>
                  <a:cubicBezTo>
                    <a:pt x="56752" y="1340"/>
                    <a:pt x="55242" y="1172"/>
                    <a:pt x="53147" y="836"/>
                  </a:cubicBezTo>
                  <a:cubicBezTo>
                    <a:pt x="51685" y="602"/>
                    <a:pt x="48589" y="1"/>
                    <a:pt x="460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6"/>
            <p:cNvSpPr/>
            <p:nvPr/>
          </p:nvSpPr>
          <p:spPr>
            <a:xfrm>
              <a:off x="6283025" y="1821050"/>
              <a:ext cx="482850" cy="473350"/>
            </a:xfrm>
            <a:custGeom>
              <a:avLst/>
              <a:gdLst/>
              <a:ahLst/>
              <a:cxnLst/>
              <a:rect l="l" t="t" r="r" b="b"/>
              <a:pathLst>
                <a:path w="19314" h="18934" extrusionOk="0">
                  <a:moveTo>
                    <a:pt x="10890" y="0"/>
                  </a:moveTo>
                  <a:cubicBezTo>
                    <a:pt x="4906" y="0"/>
                    <a:pt x="1" y="8575"/>
                    <a:pt x="1271" y="13226"/>
                  </a:cubicBezTo>
                  <a:cubicBezTo>
                    <a:pt x="2779" y="18752"/>
                    <a:pt x="6385" y="18934"/>
                    <a:pt x="6385" y="18934"/>
                  </a:cubicBezTo>
                  <a:cubicBezTo>
                    <a:pt x="6970" y="17258"/>
                    <a:pt x="15195" y="16467"/>
                    <a:pt x="15195" y="16467"/>
                  </a:cubicBezTo>
                  <a:cubicBezTo>
                    <a:pt x="19313" y="11401"/>
                    <a:pt x="14347" y="994"/>
                    <a:pt x="14347" y="994"/>
                  </a:cubicBezTo>
                  <a:cubicBezTo>
                    <a:pt x="13179" y="304"/>
                    <a:pt x="12015" y="0"/>
                    <a:pt x="108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6"/>
            <p:cNvSpPr/>
            <p:nvPr/>
          </p:nvSpPr>
          <p:spPr>
            <a:xfrm>
              <a:off x="5204400" y="1720350"/>
              <a:ext cx="231675" cy="361200"/>
            </a:xfrm>
            <a:custGeom>
              <a:avLst/>
              <a:gdLst/>
              <a:ahLst/>
              <a:cxnLst/>
              <a:rect l="l" t="t" r="r" b="b"/>
              <a:pathLst>
                <a:path w="9267" h="14448" extrusionOk="0">
                  <a:moveTo>
                    <a:pt x="9267" y="1"/>
                  </a:moveTo>
                  <a:cubicBezTo>
                    <a:pt x="9266" y="1"/>
                    <a:pt x="4947" y="2699"/>
                    <a:pt x="3933" y="4029"/>
                  </a:cubicBezTo>
                  <a:cubicBezTo>
                    <a:pt x="2921" y="5358"/>
                    <a:pt x="489" y="14243"/>
                    <a:pt x="70" y="14411"/>
                  </a:cubicBezTo>
                  <a:cubicBezTo>
                    <a:pt x="17" y="14433"/>
                    <a:pt x="0" y="14447"/>
                    <a:pt x="15" y="14447"/>
                  </a:cubicBezTo>
                  <a:cubicBezTo>
                    <a:pt x="115" y="14447"/>
                    <a:pt x="1698" y="13738"/>
                    <a:pt x="3089" y="9518"/>
                  </a:cubicBezTo>
                  <a:cubicBezTo>
                    <a:pt x="4680" y="4687"/>
                    <a:pt x="6922" y="4408"/>
                    <a:pt x="6922" y="4408"/>
                  </a:cubicBezTo>
                  <a:lnTo>
                    <a:pt x="926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6"/>
            <p:cNvSpPr/>
            <p:nvPr/>
          </p:nvSpPr>
          <p:spPr>
            <a:xfrm>
              <a:off x="6721350" y="1879425"/>
              <a:ext cx="671550" cy="544550"/>
            </a:xfrm>
            <a:custGeom>
              <a:avLst/>
              <a:gdLst/>
              <a:ahLst/>
              <a:cxnLst/>
              <a:rect l="l" t="t" r="r" b="b"/>
              <a:pathLst>
                <a:path w="26862" h="21782" extrusionOk="0">
                  <a:moveTo>
                    <a:pt x="5821" y="0"/>
                  </a:moveTo>
                  <a:cubicBezTo>
                    <a:pt x="5809" y="0"/>
                    <a:pt x="5797" y="0"/>
                    <a:pt x="5784" y="1"/>
                  </a:cubicBezTo>
                  <a:cubicBezTo>
                    <a:pt x="2227" y="42"/>
                    <a:pt x="0" y="9390"/>
                    <a:pt x="1844" y="13245"/>
                  </a:cubicBezTo>
                  <a:cubicBezTo>
                    <a:pt x="3689" y="17101"/>
                    <a:pt x="9473" y="21126"/>
                    <a:pt x="11149" y="21620"/>
                  </a:cubicBezTo>
                  <a:cubicBezTo>
                    <a:pt x="11551" y="21739"/>
                    <a:pt x="11925" y="21781"/>
                    <a:pt x="12272" y="21781"/>
                  </a:cubicBezTo>
                  <a:cubicBezTo>
                    <a:pt x="13168" y="21781"/>
                    <a:pt x="13887" y="21496"/>
                    <a:pt x="14467" y="21496"/>
                  </a:cubicBezTo>
                  <a:cubicBezTo>
                    <a:pt x="14597" y="21496"/>
                    <a:pt x="14721" y="21510"/>
                    <a:pt x="14837" y="21546"/>
                  </a:cubicBezTo>
                  <a:cubicBezTo>
                    <a:pt x="15010" y="21597"/>
                    <a:pt x="15215" y="21621"/>
                    <a:pt x="15432" y="21621"/>
                  </a:cubicBezTo>
                  <a:cubicBezTo>
                    <a:pt x="16272" y="21621"/>
                    <a:pt x="17303" y="21274"/>
                    <a:pt x="17435" y="20875"/>
                  </a:cubicBezTo>
                  <a:cubicBezTo>
                    <a:pt x="17602" y="20370"/>
                    <a:pt x="17435" y="19616"/>
                    <a:pt x="17435" y="19616"/>
                  </a:cubicBezTo>
                  <a:lnTo>
                    <a:pt x="19616" y="14923"/>
                  </a:lnTo>
                  <a:cubicBezTo>
                    <a:pt x="26861" y="7176"/>
                    <a:pt x="26617" y="2068"/>
                    <a:pt x="25818" y="2068"/>
                  </a:cubicBezTo>
                  <a:cubicBezTo>
                    <a:pt x="25684" y="2068"/>
                    <a:pt x="25533" y="2213"/>
                    <a:pt x="25400" y="2516"/>
                  </a:cubicBezTo>
                  <a:cubicBezTo>
                    <a:pt x="24478" y="4611"/>
                    <a:pt x="18023" y="9054"/>
                    <a:pt x="17772" y="9054"/>
                  </a:cubicBezTo>
                  <a:cubicBezTo>
                    <a:pt x="17527" y="9054"/>
                    <a:pt x="18554" y="6114"/>
                    <a:pt x="18221" y="6114"/>
                  </a:cubicBezTo>
                  <a:cubicBezTo>
                    <a:pt x="18212" y="6114"/>
                    <a:pt x="18202" y="6116"/>
                    <a:pt x="18191" y="6121"/>
                  </a:cubicBezTo>
                  <a:cubicBezTo>
                    <a:pt x="17772" y="6287"/>
                    <a:pt x="13581" y="8468"/>
                    <a:pt x="13581" y="8468"/>
                  </a:cubicBezTo>
                  <a:cubicBezTo>
                    <a:pt x="13581" y="8468"/>
                    <a:pt x="11681" y="7797"/>
                    <a:pt x="11010" y="6792"/>
                  </a:cubicBezTo>
                  <a:cubicBezTo>
                    <a:pt x="10339" y="5785"/>
                    <a:pt x="10563" y="4779"/>
                    <a:pt x="10339" y="3214"/>
                  </a:cubicBezTo>
                  <a:cubicBezTo>
                    <a:pt x="10116" y="1649"/>
                    <a:pt x="8663" y="1202"/>
                    <a:pt x="8663" y="1202"/>
                  </a:cubicBezTo>
                  <a:cubicBezTo>
                    <a:pt x="8663" y="1202"/>
                    <a:pt x="7397" y="0"/>
                    <a:pt x="58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6"/>
            <p:cNvSpPr/>
            <p:nvPr/>
          </p:nvSpPr>
          <p:spPr>
            <a:xfrm>
              <a:off x="6849175" y="1800575"/>
              <a:ext cx="85050" cy="129575"/>
            </a:xfrm>
            <a:custGeom>
              <a:avLst/>
              <a:gdLst/>
              <a:ahLst/>
              <a:cxnLst/>
              <a:rect l="l" t="t" r="r" b="b"/>
              <a:pathLst>
                <a:path w="3402" h="5183" extrusionOk="0">
                  <a:moveTo>
                    <a:pt x="1294" y="1"/>
                  </a:moveTo>
                  <a:cubicBezTo>
                    <a:pt x="1219" y="1"/>
                    <a:pt x="1174" y="3"/>
                    <a:pt x="1174" y="3"/>
                  </a:cubicBezTo>
                  <a:cubicBezTo>
                    <a:pt x="0" y="3976"/>
                    <a:pt x="2540" y="5182"/>
                    <a:pt x="2540" y="5182"/>
                  </a:cubicBezTo>
                  <a:cubicBezTo>
                    <a:pt x="2542" y="5183"/>
                    <a:pt x="2545" y="5183"/>
                    <a:pt x="2547" y="5183"/>
                  </a:cubicBezTo>
                  <a:cubicBezTo>
                    <a:pt x="3401" y="5183"/>
                    <a:pt x="3103" y="2565"/>
                    <a:pt x="3138" y="1227"/>
                  </a:cubicBezTo>
                  <a:cubicBezTo>
                    <a:pt x="3169" y="86"/>
                    <a:pt x="1726" y="1"/>
                    <a:pt x="12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6"/>
            <p:cNvSpPr/>
            <p:nvPr/>
          </p:nvSpPr>
          <p:spPr>
            <a:xfrm>
              <a:off x="6956075" y="2176800"/>
              <a:ext cx="58700" cy="28500"/>
            </a:xfrm>
            <a:custGeom>
              <a:avLst/>
              <a:gdLst/>
              <a:ahLst/>
              <a:cxnLst/>
              <a:rect l="l" t="t" r="r" b="b"/>
              <a:pathLst>
                <a:path w="2348" h="1140" extrusionOk="0">
                  <a:moveTo>
                    <a:pt x="969" y="0"/>
                  </a:moveTo>
                  <a:cubicBezTo>
                    <a:pt x="522" y="0"/>
                    <a:pt x="0" y="194"/>
                    <a:pt x="0" y="194"/>
                  </a:cubicBezTo>
                  <a:cubicBezTo>
                    <a:pt x="0" y="194"/>
                    <a:pt x="304" y="1139"/>
                    <a:pt x="1130" y="1139"/>
                  </a:cubicBezTo>
                  <a:cubicBezTo>
                    <a:pt x="1452" y="1139"/>
                    <a:pt x="1853" y="995"/>
                    <a:pt x="2347" y="596"/>
                  </a:cubicBezTo>
                  <a:lnTo>
                    <a:pt x="2347" y="596"/>
                  </a:lnTo>
                  <a:cubicBezTo>
                    <a:pt x="2347" y="596"/>
                    <a:pt x="2338" y="596"/>
                    <a:pt x="2321" y="596"/>
                  </a:cubicBezTo>
                  <a:cubicBezTo>
                    <a:pt x="2213" y="596"/>
                    <a:pt x="1799" y="571"/>
                    <a:pt x="1508" y="194"/>
                  </a:cubicBezTo>
                  <a:cubicBezTo>
                    <a:pt x="1397" y="49"/>
                    <a:pt x="1192" y="0"/>
                    <a:pt x="9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6"/>
            <p:cNvSpPr/>
            <p:nvPr/>
          </p:nvSpPr>
          <p:spPr>
            <a:xfrm>
              <a:off x="5283700" y="1613325"/>
              <a:ext cx="1643925" cy="714900"/>
            </a:xfrm>
            <a:custGeom>
              <a:avLst/>
              <a:gdLst/>
              <a:ahLst/>
              <a:cxnLst/>
              <a:rect l="l" t="t" r="r" b="b"/>
              <a:pathLst>
                <a:path w="65757" h="28596" extrusionOk="0">
                  <a:moveTo>
                    <a:pt x="46055" y="1"/>
                  </a:moveTo>
                  <a:cubicBezTo>
                    <a:pt x="44957" y="1"/>
                    <a:pt x="43964" y="114"/>
                    <a:pt x="43255" y="418"/>
                  </a:cubicBezTo>
                  <a:cubicBezTo>
                    <a:pt x="41494" y="1173"/>
                    <a:pt x="32933" y="1408"/>
                    <a:pt x="28381" y="1408"/>
                  </a:cubicBezTo>
                  <a:cubicBezTo>
                    <a:pt x="26868" y="1408"/>
                    <a:pt x="25798" y="1382"/>
                    <a:pt x="25568" y="1340"/>
                  </a:cubicBezTo>
                  <a:cubicBezTo>
                    <a:pt x="25129" y="1260"/>
                    <a:pt x="24144" y="1161"/>
                    <a:pt x="22982" y="1161"/>
                  </a:cubicBezTo>
                  <a:cubicBezTo>
                    <a:pt x="21708" y="1161"/>
                    <a:pt x="20220" y="1280"/>
                    <a:pt x="19004" y="1675"/>
                  </a:cubicBezTo>
                  <a:cubicBezTo>
                    <a:pt x="16682" y="2429"/>
                    <a:pt x="9137" y="2262"/>
                    <a:pt x="6790" y="3770"/>
                  </a:cubicBezTo>
                  <a:cubicBezTo>
                    <a:pt x="4443" y="5280"/>
                    <a:pt x="0" y="10476"/>
                    <a:pt x="3101" y="17687"/>
                  </a:cubicBezTo>
                  <a:cubicBezTo>
                    <a:pt x="6111" y="24679"/>
                    <a:pt x="20159" y="28596"/>
                    <a:pt x="29339" y="28596"/>
                  </a:cubicBezTo>
                  <a:cubicBezTo>
                    <a:pt x="29624" y="28596"/>
                    <a:pt x="29904" y="28592"/>
                    <a:pt x="30179" y="28584"/>
                  </a:cubicBezTo>
                  <a:cubicBezTo>
                    <a:pt x="39315" y="28333"/>
                    <a:pt x="59350" y="23889"/>
                    <a:pt x="59350" y="23889"/>
                  </a:cubicBezTo>
                  <a:lnTo>
                    <a:pt x="65757" y="11516"/>
                  </a:lnTo>
                  <a:cubicBezTo>
                    <a:pt x="65757" y="11516"/>
                    <a:pt x="63122" y="8883"/>
                    <a:pt x="59938" y="5112"/>
                  </a:cubicBezTo>
                  <a:cubicBezTo>
                    <a:pt x="56752" y="1340"/>
                    <a:pt x="55242" y="1172"/>
                    <a:pt x="53147" y="836"/>
                  </a:cubicBezTo>
                  <a:cubicBezTo>
                    <a:pt x="51685" y="602"/>
                    <a:pt x="48589" y="1"/>
                    <a:pt x="46055" y="1"/>
                  </a:cubicBezTo>
                  <a:close/>
                </a:path>
              </a:pathLst>
            </a:custGeom>
            <a:solidFill>
              <a:srgbClr val="222222">
                <a:alpha val="62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6"/>
            <p:cNvSpPr/>
            <p:nvPr/>
          </p:nvSpPr>
          <p:spPr>
            <a:xfrm>
              <a:off x="5280400" y="1800625"/>
              <a:ext cx="414075" cy="762000"/>
            </a:xfrm>
            <a:custGeom>
              <a:avLst/>
              <a:gdLst/>
              <a:ahLst/>
              <a:cxnLst/>
              <a:rect l="l" t="t" r="r" b="b"/>
              <a:pathLst>
                <a:path w="16563" h="30480" extrusionOk="0">
                  <a:moveTo>
                    <a:pt x="7347" y="0"/>
                  </a:moveTo>
                  <a:cubicBezTo>
                    <a:pt x="5436" y="0"/>
                    <a:pt x="3515" y="843"/>
                    <a:pt x="2391" y="3153"/>
                  </a:cubicBezTo>
                  <a:cubicBezTo>
                    <a:pt x="1" y="8066"/>
                    <a:pt x="5329" y="16482"/>
                    <a:pt x="5580" y="17244"/>
                  </a:cubicBezTo>
                  <a:cubicBezTo>
                    <a:pt x="5833" y="18007"/>
                    <a:pt x="6251" y="23188"/>
                    <a:pt x="6251" y="24110"/>
                  </a:cubicBezTo>
                  <a:cubicBezTo>
                    <a:pt x="6251" y="25032"/>
                    <a:pt x="7844" y="25786"/>
                    <a:pt x="9017" y="27128"/>
                  </a:cubicBezTo>
                  <a:cubicBezTo>
                    <a:pt x="10191" y="28469"/>
                    <a:pt x="10108" y="29055"/>
                    <a:pt x="10191" y="29643"/>
                  </a:cubicBezTo>
                  <a:cubicBezTo>
                    <a:pt x="10276" y="30229"/>
                    <a:pt x="13898" y="30480"/>
                    <a:pt x="13898" y="30480"/>
                  </a:cubicBezTo>
                  <a:cubicBezTo>
                    <a:pt x="13898" y="30480"/>
                    <a:pt x="16562" y="30229"/>
                    <a:pt x="16479" y="29643"/>
                  </a:cubicBezTo>
                  <a:cubicBezTo>
                    <a:pt x="16394" y="29055"/>
                    <a:pt x="14181" y="27630"/>
                    <a:pt x="14181" y="27630"/>
                  </a:cubicBezTo>
                  <a:cubicBezTo>
                    <a:pt x="14181" y="27630"/>
                    <a:pt x="12539" y="25786"/>
                    <a:pt x="11617" y="23443"/>
                  </a:cubicBezTo>
                  <a:cubicBezTo>
                    <a:pt x="10695" y="21101"/>
                    <a:pt x="12203" y="17244"/>
                    <a:pt x="12203" y="17244"/>
                  </a:cubicBezTo>
                  <a:cubicBezTo>
                    <a:pt x="16394" y="11301"/>
                    <a:pt x="12623" y="2315"/>
                    <a:pt x="12623" y="2315"/>
                  </a:cubicBezTo>
                  <a:cubicBezTo>
                    <a:pt x="11645" y="1071"/>
                    <a:pt x="9502" y="0"/>
                    <a:pt x="73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6"/>
            <p:cNvSpPr/>
            <p:nvPr/>
          </p:nvSpPr>
          <p:spPr>
            <a:xfrm>
              <a:off x="6434950" y="2231700"/>
              <a:ext cx="340875" cy="310000"/>
            </a:xfrm>
            <a:custGeom>
              <a:avLst/>
              <a:gdLst/>
              <a:ahLst/>
              <a:cxnLst/>
              <a:rect l="l" t="t" r="r" b="b"/>
              <a:pathLst>
                <a:path w="13635" h="12400" extrusionOk="0">
                  <a:moveTo>
                    <a:pt x="7504" y="0"/>
                  </a:moveTo>
                  <a:cubicBezTo>
                    <a:pt x="4878" y="0"/>
                    <a:pt x="0" y="296"/>
                    <a:pt x="308" y="2508"/>
                  </a:cubicBezTo>
                  <a:cubicBezTo>
                    <a:pt x="308" y="2508"/>
                    <a:pt x="7768" y="5442"/>
                    <a:pt x="8187" y="6113"/>
                  </a:cubicBezTo>
                  <a:cubicBezTo>
                    <a:pt x="8605" y="6782"/>
                    <a:pt x="8690" y="7690"/>
                    <a:pt x="8690" y="7690"/>
                  </a:cubicBezTo>
                  <a:lnTo>
                    <a:pt x="7600" y="11226"/>
                  </a:lnTo>
                  <a:cubicBezTo>
                    <a:pt x="7600" y="11226"/>
                    <a:pt x="8102" y="12400"/>
                    <a:pt x="9361" y="12400"/>
                  </a:cubicBezTo>
                  <a:cubicBezTo>
                    <a:pt x="10617" y="12400"/>
                    <a:pt x="13635" y="12400"/>
                    <a:pt x="13552" y="11393"/>
                  </a:cubicBezTo>
                  <a:cubicBezTo>
                    <a:pt x="13467" y="10387"/>
                    <a:pt x="12042" y="8599"/>
                    <a:pt x="12042" y="7690"/>
                  </a:cubicBezTo>
                  <a:cubicBezTo>
                    <a:pt x="12042" y="6782"/>
                    <a:pt x="13148" y="4435"/>
                    <a:pt x="12637" y="3598"/>
                  </a:cubicBezTo>
                  <a:cubicBezTo>
                    <a:pt x="12127" y="2759"/>
                    <a:pt x="9118" y="39"/>
                    <a:pt x="9118" y="39"/>
                  </a:cubicBezTo>
                  <a:cubicBezTo>
                    <a:pt x="9118" y="39"/>
                    <a:pt x="8460" y="0"/>
                    <a:pt x="75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53" name="Google Shape;1053;p36"/>
          <p:cNvGrpSpPr/>
          <p:nvPr/>
        </p:nvGrpSpPr>
        <p:grpSpPr>
          <a:xfrm>
            <a:off x="8537626" y="4792231"/>
            <a:ext cx="3289873" cy="2046783"/>
            <a:chOff x="4525213" y="3078925"/>
            <a:chExt cx="2134988" cy="1328275"/>
          </a:xfrm>
        </p:grpSpPr>
        <p:sp>
          <p:nvSpPr>
            <p:cNvPr id="1054" name="Google Shape;1054;p36"/>
            <p:cNvSpPr/>
            <p:nvPr/>
          </p:nvSpPr>
          <p:spPr>
            <a:xfrm flipH="1">
              <a:off x="4677775" y="3616800"/>
              <a:ext cx="338250" cy="114375"/>
            </a:xfrm>
            <a:custGeom>
              <a:avLst/>
              <a:gdLst/>
              <a:ahLst/>
              <a:cxnLst/>
              <a:rect l="l" t="t" r="r" b="b"/>
              <a:pathLst>
                <a:path w="13530" h="4575" extrusionOk="0">
                  <a:moveTo>
                    <a:pt x="2088" y="1"/>
                  </a:moveTo>
                  <a:cubicBezTo>
                    <a:pt x="1136" y="1"/>
                    <a:pt x="1" y="2351"/>
                    <a:pt x="1" y="2351"/>
                  </a:cubicBezTo>
                  <a:cubicBezTo>
                    <a:pt x="2499" y="3987"/>
                    <a:pt x="4726" y="4575"/>
                    <a:pt x="6601" y="4575"/>
                  </a:cubicBezTo>
                  <a:cubicBezTo>
                    <a:pt x="9988" y="4575"/>
                    <a:pt x="12222" y="2653"/>
                    <a:pt x="12819" y="1519"/>
                  </a:cubicBezTo>
                  <a:cubicBezTo>
                    <a:pt x="13529" y="173"/>
                    <a:pt x="13153" y="15"/>
                    <a:pt x="12936" y="15"/>
                  </a:cubicBezTo>
                  <a:cubicBezTo>
                    <a:pt x="12870" y="15"/>
                    <a:pt x="12819" y="30"/>
                    <a:pt x="12819" y="30"/>
                  </a:cubicBezTo>
                  <a:cubicBezTo>
                    <a:pt x="11842" y="1007"/>
                    <a:pt x="10344" y="1333"/>
                    <a:pt x="8779" y="1333"/>
                  </a:cubicBezTo>
                  <a:cubicBezTo>
                    <a:pt x="5634" y="1333"/>
                    <a:pt x="2219" y="16"/>
                    <a:pt x="2219" y="16"/>
                  </a:cubicBezTo>
                  <a:cubicBezTo>
                    <a:pt x="2176" y="6"/>
                    <a:pt x="2132" y="1"/>
                    <a:pt x="20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6"/>
            <p:cNvSpPr/>
            <p:nvPr/>
          </p:nvSpPr>
          <p:spPr>
            <a:xfrm flipH="1">
              <a:off x="5992800" y="3666375"/>
              <a:ext cx="317675" cy="693825"/>
            </a:xfrm>
            <a:custGeom>
              <a:avLst/>
              <a:gdLst/>
              <a:ahLst/>
              <a:cxnLst/>
              <a:rect l="l" t="t" r="r" b="b"/>
              <a:pathLst>
                <a:path w="12707" h="27753" extrusionOk="0">
                  <a:moveTo>
                    <a:pt x="859" y="1"/>
                  </a:moveTo>
                  <a:cubicBezTo>
                    <a:pt x="859" y="1"/>
                    <a:pt x="1" y="3888"/>
                    <a:pt x="308" y="6944"/>
                  </a:cubicBezTo>
                  <a:cubicBezTo>
                    <a:pt x="614" y="9998"/>
                    <a:pt x="2554" y="11083"/>
                    <a:pt x="3422" y="14602"/>
                  </a:cubicBezTo>
                  <a:cubicBezTo>
                    <a:pt x="4292" y="18121"/>
                    <a:pt x="4539" y="26862"/>
                    <a:pt x="5554" y="27607"/>
                  </a:cubicBezTo>
                  <a:cubicBezTo>
                    <a:pt x="5692" y="27708"/>
                    <a:pt x="5923" y="27752"/>
                    <a:pt x="6221" y="27752"/>
                  </a:cubicBezTo>
                  <a:cubicBezTo>
                    <a:pt x="8123" y="27752"/>
                    <a:pt x="12706" y="25930"/>
                    <a:pt x="12397" y="25281"/>
                  </a:cubicBezTo>
                  <a:cubicBezTo>
                    <a:pt x="12039" y="24530"/>
                    <a:pt x="10719" y="23889"/>
                    <a:pt x="10089" y="22034"/>
                  </a:cubicBezTo>
                  <a:cubicBezTo>
                    <a:pt x="9458" y="20178"/>
                    <a:pt x="8579" y="14703"/>
                    <a:pt x="8347" y="13364"/>
                  </a:cubicBezTo>
                  <a:cubicBezTo>
                    <a:pt x="8116" y="12026"/>
                    <a:pt x="11992" y="7114"/>
                    <a:pt x="11992" y="7114"/>
                  </a:cubicBezTo>
                  <a:cubicBezTo>
                    <a:pt x="10485" y="434"/>
                    <a:pt x="859" y="1"/>
                    <a:pt x="8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6"/>
            <p:cNvSpPr/>
            <p:nvPr/>
          </p:nvSpPr>
          <p:spPr>
            <a:xfrm flipH="1">
              <a:off x="5331350" y="3558750"/>
              <a:ext cx="398850" cy="792925"/>
            </a:xfrm>
            <a:custGeom>
              <a:avLst/>
              <a:gdLst/>
              <a:ahLst/>
              <a:cxnLst/>
              <a:rect l="l" t="t" r="r" b="b"/>
              <a:pathLst>
                <a:path w="15954" h="31717" extrusionOk="0">
                  <a:moveTo>
                    <a:pt x="10833" y="0"/>
                  </a:moveTo>
                  <a:cubicBezTo>
                    <a:pt x="8284" y="0"/>
                    <a:pt x="6139" y="1944"/>
                    <a:pt x="6041" y="2368"/>
                  </a:cubicBezTo>
                  <a:cubicBezTo>
                    <a:pt x="5876" y="3073"/>
                    <a:pt x="3301" y="22438"/>
                    <a:pt x="2909" y="24114"/>
                  </a:cubicBezTo>
                  <a:cubicBezTo>
                    <a:pt x="2517" y="25788"/>
                    <a:pt x="907" y="26653"/>
                    <a:pt x="373" y="28577"/>
                  </a:cubicBezTo>
                  <a:cubicBezTo>
                    <a:pt x="0" y="29922"/>
                    <a:pt x="3138" y="31085"/>
                    <a:pt x="5062" y="31666"/>
                  </a:cubicBezTo>
                  <a:cubicBezTo>
                    <a:pt x="5176" y="31700"/>
                    <a:pt x="5291" y="31717"/>
                    <a:pt x="5403" y="31717"/>
                  </a:cubicBezTo>
                  <a:cubicBezTo>
                    <a:pt x="6008" y="31717"/>
                    <a:pt x="6541" y="31244"/>
                    <a:pt x="6575" y="30602"/>
                  </a:cubicBezTo>
                  <a:lnTo>
                    <a:pt x="6720" y="27820"/>
                  </a:lnTo>
                  <a:cubicBezTo>
                    <a:pt x="6720" y="27820"/>
                    <a:pt x="7644" y="24192"/>
                    <a:pt x="9225" y="21412"/>
                  </a:cubicBezTo>
                  <a:cubicBezTo>
                    <a:pt x="10804" y="18631"/>
                    <a:pt x="15954" y="3569"/>
                    <a:pt x="15954" y="3569"/>
                  </a:cubicBezTo>
                  <a:cubicBezTo>
                    <a:pt x="14389" y="854"/>
                    <a:pt x="12522" y="0"/>
                    <a:pt x="108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36"/>
            <p:cNvSpPr/>
            <p:nvPr/>
          </p:nvSpPr>
          <p:spPr>
            <a:xfrm flipH="1">
              <a:off x="4677775" y="3616800"/>
              <a:ext cx="338250" cy="114375"/>
            </a:xfrm>
            <a:custGeom>
              <a:avLst/>
              <a:gdLst/>
              <a:ahLst/>
              <a:cxnLst/>
              <a:rect l="l" t="t" r="r" b="b"/>
              <a:pathLst>
                <a:path w="13530" h="4575" extrusionOk="0">
                  <a:moveTo>
                    <a:pt x="2088" y="1"/>
                  </a:moveTo>
                  <a:cubicBezTo>
                    <a:pt x="1136" y="1"/>
                    <a:pt x="1" y="2351"/>
                    <a:pt x="1" y="2351"/>
                  </a:cubicBezTo>
                  <a:cubicBezTo>
                    <a:pt x="2499" y="3987"/>
                    <a:pt x="4726" y="4575"/>
                    <a:pt x="6601" y="4575"/>
                  </a:cubicBezTo>
                  <a:cubicBezTo>
                    <a:pt x="9988" y="4575"/>
                    <a:pt x="12222" y="2653"/>
                    <a:pt x="12819" y="1519"/>
                  </a:cubicBezTo>
                  <a:cubicBezTo>
                    <a:pt x="13529" y="173"/>
                    <a:pt x="13153" y="15"/>
                    <a:pt x="12936" y="15"/>
                  </a:cubicBezTo>
                  <a:cubicBezTo>
                    <a:pt x="12870" y="15"/>
                    <a:pt x="12819" y="30"/>
                    <a:pt x="12819" y="30"/>
                  </a:cubicBezTo>
                  <a:cubicBezTo>
                    <a:pt x="11842" y="1007"/>
                    <a:pt x="10344" y="1333"/>
                    <a:pt x="8779" y="1333"/>
                  </a:cubicBezTo>
                  <a:cubicBezTo>
                    <a:pt x="5634" y="1333"/>
                    <a:pt x="2219" y="16"/>
                    <a:pt x="2219" y="16"/>
                  </a:cubicBezTo>
                  <a:cubicBezTo>
                    <a:pt x="2176" y="6"/>
                    <a:pt x="2132" y="1"/>
                    <a:pt x="2088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6"/>
            <p:cNvSpPr/>
            <p:nvPr/>
          </p:nvSpPr>
          <p:spPr>
            <a:xfrm flipH="1">
              <a:off x="5992800" y="3666375"/>
              <a:ext cx="317675" cy="693825"/>
            </a:xfrm>
            <a:custGeom>
              <a:avLst/>
              <a:gdLst/>
              <a:ahLst/>
              <a:cxnLst/>
              <a:rect l="l" t="t" r="r" b="b"/>
              <a:pathLst>
                <a:path w="12707" h="27753" extrusionOk="0">
                  <a:moveTo>
                    <a:pt x="859" y="1"/>
                  </a:moveTo>
                  <a:cubicBezTo>
                    <a:pt x="859" y="1"/>
                    <a:pt x="1" y="3888"/>
                    <a:pt x="308" y="6944"/>
                  </a:cubicBezTo>
                  <a:cubicBezTo>
                    <a:pt x="614" y="9998"/>
                    <a:pt x="2554" y="11083"/>
                    <a:pt x="3422" y="14602"/>
                  </a:cubicBezTo>
                  <a:cubicBezTo>
                    <a:pt x="4292" y="18121"/>
                    <a:pt x="4539" y="26862"/>
                    <a:pt x="5554" y="27607"/>
                  </a:cubicBezTo>
                  <a:cubicBezTo>
                    <a:pt x="5692" y="27708"/>
                    <a:pt x="5923" y="27752"/>
                    <a:pt x="6221" y="27752"/>
                  </a:cubicBezTo>
                  <a:cubicBezTo>
                    <a:pt x="8123" y="27752"/>
                    <a:pt x="12706" y="25930"/>
                    <a:pt x="12397" y="25281"/>
                  </a:cubicBezTo>
                  <a:cubicBezTo>
                    <a:pt x="12039" y="24530"/>
                    <a:pt x="10719" y="23889"/>
                    <a:pt x="10089" y="22034"/>
                  </a:cubicBezTo>
                  <a:cubicBezTo>
                    <a:pt x="9458" y="20178"/>
                    <a:pt x="8579" y="14703"/>
                    <a:pt x="8347" y="13364"/>
                  </a:cubicBezTo>
                  <a:cubicBezTo>
                    <a:pt x="8116" y="12026"/>
                    <a:pt x="11992" y="7114"/>
                    <a:pt x="11992" y="7114"/>
                  </a:cubicBezTo>
                  <a:cubicBezTo>
                    <a:pt x="10485" y="434"/>
                    <a:pt x="859" y="1"/>
                    <a:pt x="859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6"/>
            <p:cNvSpPr/>
            <p:nvPr/>
          </p:nvSpPr>
          <p:spPr>
            <a:xfrm flipH="1">
              <a:off x="5331350" y="3558750"/>
              <a:ext cx="398850" cy="792925"/>
            </a:xfrm>
            <a:custGeom>
              <a:avLst/>
              <a:gdLst/>
              <a:ahLst/>
              <a:cxnLst/>
              <a:rect l="l" t="t" r="r" b="b"/>
              <a:pathLst>
                <a:path w="15954" h="31717" extrusionOk="0">
                  <a:moveTo>
                    <a:pt x="10833" y="0"/>
                  </a:moveTo>
                  <a:cubicBezTo>
                    <a:pt x="8284" y="0"/>
                    <a:pt x="6139" y="1944"/>
                    <a:pt x="6041" y="2368"/>
                  </a:cubicBezTo>
                  <a:cubicBezTo>
                    <a:pt x="5876" y="3073"/>
                    <a:pt x="3301" y="22438"/>
                    <a:pt x="2909" y="24114"/>
                  </a:cubicBezTo>
                  <a:cubicBezTo>
                    <a:pt x="2517" y="25788"/>
                    <a:pt x="907" y="26653"/>
                    <a:pt x="373" y="28577"/>
                  </a:cubicBezTo>
                  <a:cubicBezTo>
                    <a:pt x="0" y="29922"/>
                    <a:pt x="3138" y="31085"/>
                    <a:pt x="5062" y="31666"/>
                  </a:cubicBezTo>
                  <a:cubicBezTo>
                    <a:pt x="5176" y="31700"/>
                    <a:pt x="5291" y="31717"/>
                    <a:pt x="5403" y="31717"/>
                  </a:cubicBezTo>
                  <a:cubicBezTo>
                    <a:pt x="6008" y="31717"/>
                    <a:pt x="6541" y="31244"/>
                    <a:pt x="6575" y="30602"/>
                  </a:cubicBezTo>
                  <a:lnTo>
                    <a:pt x="6720" y="27820"/>
                  </a:lnTo>
                  <a:cubicBezTo>
                    <a:pt x="6720" y="27820"/>
                    <a:pt x="7644" y="24192"/>
                    <a:pt x="9225" y="21412"/>
                  </a:cubicBezTo>
                  <a:cubicBezTo>
                    <a:pt x="10804" y="18631"/>
                    <a:pt x="15954" y="3569"/>
                    <a:pt x="15954" y="3569"/>
                  </a:cubicBezTo>
                  <a:cubicBezTo>
                    <a:pt x="14389" y="854"/>
                    <a:pt x="12522" y="0"/>
                    <a:pt x="10833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36"/>
            <p:cNvSpPr/>
            <p:nvPr/>
          </p:nvSpPr>
          <p:spPr>
            <a:xfrm flipH="1">
              <a:off x="5218950" y="3078925"/>
              <a:ext cx="1292400" cy="814125"/>
            </a:xfrm>
            <a:custGeom>
              <a:avLst/>
              <a:gdLst/>
              <a:ahLst/>
              <a:cxnLst/>
              <a:rect l="l" t="t" r="r" b="b"/>
              <a:pathLst>
                <a:path w="51696" h="32565" extrusionOk="0">
                  <a:moveTo>
                    <a:pt x="41970" y="1"/>
                  </a:moveTo>
                  <a:cubicBezTo>
                    <a:pt x="41742" y="1"/>
                    <a:pt x="41542" y="20"/>
                    <a:pt x="41378" y="61"/>
                  </a:cubicBezTo>
                  <a:cubicBezTo>
                    <a:pt x="39521" y="525"/>
                    <a:pt x="35963" y="1482"/>
                    <a:pt x="27606" y="1482"/>
                  </a:cubicBezTo>
                  <a:cubicBezTo>
                    <a:pt x="23318" y="1482"/>
                    <a:pt x="21610" y="157"/>
                    <a:pt x="18667" y="157"/>
                  </a:cubicBezTo>
                  <a:cubicBezTo>
                    <a:pt x="18029" y="157"/>
                    <a:pt x="17333" y="219"/>
                    <a:pt x="16539" y="371"/>
                  </a:cubicBezTo>
                  <a:cubicBezTo>
                    <a:pt x="13865" y="882"/>
                    <a:pt x="5748" y="6554"/>
                    <a:pt x="4179" y="8471"/>
                  </a:cubicBezTo>
                  <a:cubicBezTo>
                    <a:pt x="0" y="13579"/>
                    <a:pt x="2148" y="25672"/>
                    <a:pt x="5862" y="28381"/>
                  </a:cubicBezTo>
                  <a:cubicBezTo>
                    <a:pt x="8196" y="30082"/>
                    <a:pt x="16140" y="32565"/>
                    <a:pt x="24288" y="32565"/>
                  </a:cubicBezTo>
                  <a:cubicBezTo>
                    <a:pt x="29108" y="32565"/>
                    <a:pt x="34000" y="31696"/>
                    <a:pt x="37843" y="29283"/>
                  </a:cubicBezTo>
                  <a:cubicBezTo>
                    <a:pt x="47538" y="23197"/>
                    <a:pt x="51696" y="21290"/>
                    <a:pt x="51696" y="21290"/>
                  </a:cubicBezTo>
                  <a:lnTo>
                    <a:pt x="50113" y="2049"/>
                  </a:lnTo>
                  <a:cubicBezTo>
                    <a:pt x="49671" y="1989"/>
                    <a:pt x="44320" y="1"/>
                    <a:pt x="419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6"/>
            <p:cNvSpPr/>
            <p:nvPr/>
          </p:nvSpPr>
          <p:spPr>
            <a:xfrm flipH="1">
              <a:off x="6112200" y="3544575"/>
              <a:ext cx="368700" cy="848250"/>
            </a:xfrm>
            <a:custGeom>
              <a:avLst/>
              <a:gdLst/>
              <a:ahLst/>
              <a:cxnLst/>
              <a:rect l="l" t="t" r="r" b="b"/>
              <a:pathLst>
                <a:path w="14748" h="33930" extrusionOk="0">
                  <a:moveTo>
                    <a:pt x="9625" y="1"/>
                  </a:moveTo>
                  <a:cubicBezTo>
                    <a:pt x="6601" y="1"/>
                    <a:pt x="0" y="2482"/>
                    <a:pt x="2949" y="9126"/>
                  </a:cubicBezTo>
                  <a:cubicBezTo>
                    <a:pt x="6263" y="16600"/>
                    <a:pt x="1335" y="31881"/>
                    <a:pt x="2978" y="32595"/>
                  </a:cubicBezTo>
                  <a:cubicBezTo>
                    <a:pt x="5657" y="33760"/>
                    <a:pt x="7166" y="33929"/>
                    <a:pt x="8220" y="33929"/>
                  </a:cubicBezTo>
                  <a:cubicBezTo>
                    <a:pt x="8652" y="33929"/>
                    <a:pt x="9007" y="33901"/>
                    <a:pt x="9335" y="33901"/>
                  </a:cubicBezTo>
                  <a:cubicBezTo>
                    <a:pt x="9464" y="33901"/>
                    <a:pt x="9589" y="33905"/>
                    <a:pt x="9712" y="33918"/>
                  </a:cubicBezTo>
                  <a:cubicBezTo>
                    <a:pt x="9728" y="33919"/>
                    <a:pt x="9743" y="33920"/>
                    <a:pt x="9758" y="33920"/>
                  </a:cubicBezTo>
                  <a:cubicBezTo>
                    <a:pt x="9968" y="33920"/>
                    <a:pt x="10150" y="33767"/>
                    <a:pt x="10191" y="33555"/>
                  </a:cubicBezTo>
                  <a:cubicBezTo>
                    <a:pt x="10314" y="32935"/>
                    <a:pt x="9924" y="32301"/>
                    <a:pt x="8953" y="31202"/>
                  </a:cubicBezTo>
                  <a:cubicBezTo>
                    <a:pt x="6175" y="28063"/>
                    <a:pt x="10267" y="18626"/>
                    <a:pt x="12988" y="14688"/>
                  </a:cubicBezTo>
                  <a:cubicBezTo>
                    <a:pt x="12988" y="14688"/>
                    <a:pt x="14748" y="11806"/>
                    <a:pt x="13985" y="9012"/>
                  </a:cubicBezTo>
                  <a:cubicBezTo>
                    <a:pt x="13224" y="6216"/>
                    <a:pt x="12734" y="779"/>
                    <a:pt x="10563" y="113"/>
                  </a:cubicBezTo>
                  <a:cubicBezTo>
                    <a:pt x="10323" y="39"/>
                    <a:pt x="10002" y="1"/>
                    <a:pt x="96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6"/>
            <p:cNvSpPr/>
            <p:nvPr/>
          </p:nvSpPr>
          <p:spPr>
            <a:xfrm flipH="1">
              <a:off x="5321825" y="3574350"/>
              <a:ext cx="521325" cy="832850"/>
            </a:xfrm>
            <a:custGeom>
              <a:avLst/>
              <a:gdLst/>
              <a:ahLst/>
              <a:cxnLst/>
              <a:rect l="l" t="t" r="r" b="b"/>
              <a:pathLst>
                <a:path w="20853" h="33314" extrusionOk="0">
                  <a:moveTo>
                    <a:pt x="6386" y="1"/>
                  </a:moveTo>
                  <a:cubicBezTo>
                    <a:pt x="3122" y="1"/>
                    <a:pt x="1" y="3322"/>
                    <a:pt x="1367" y="8254"/>
                  </a:cubicBezTo>
                  <a:cubicBezTo>
                    <a:pt x="2452" y="12175"/>
                    <a:pt x="7789" y="18002"/>
                    <a:pt x="10169" y="21228"/>
                  </a:cubicBezTo>
                  <a:cubicBezTo>
                    <a:pt x="12550" y="24454"/>
                    <a:pt x="14180" y="31877"/>
                    <a:pt x="15553" y="33042"/>
                  </a:cubicBezTo>
                  <a:cubicBezTo>
                    <a:pt x="15777" y="33232"/>
                    <a:pt x="16033" y="33314"/>
                    <a:pt x="16308" y="33314"/>
                  </a:cubicBezTo>
                  <a:cubicBezTo>
                    <a:pt x="17718" y="33314"/>
                    <a:pt x="19618" y="31173"/>
                    <a:pt x="20180" y="30626"/>
                  </a:cubicBezTo>
                  <a:cubicBezTo>
                    <a:pt x="20853" y="29972"/>
                    <a:pt x="18848" y="28818"/>
                    <a:pt x="18848" y="28818"/>
                  </a:cubicBezTo>
                  <a:cubicBezTo>
                    <a:pt x="18848" y="28818"/>
                    <a:pt x="18461" y="27948"/>
                    <a:pt x="17404" y="23344"/>
                  </a:cubicBezTo>
                  <a:cubicBezTo>
                    <a:pt x="16346" y="18739"/>
                    <a:pt x="11186" y="3316"/>
                    <a:pt x="11186" y="3316"/>
                  </a:cubicBezTo>
                  <a:cubicBezTo>
                    <a:pt x="10028" y="1010"/>
                    <a:pt x="8186" y="1"/>
                    <a:pt x="63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6"/>
            <p:cNvSpPr/>
            <p:nvPr/>
          </p:nvSpPr>
          <p:spPr>
            <a:xfrm flipH="1">
              <a:off x="5230675" y="3110825"/>
              <a:ext cx="478375" cy="548550"/>
            </a:xfrm>
            <a:custGeom>
              <a:avLst/>
              <a:gdLst/>
              <a:ahLst/>
              <a:cxnLst/>
              <a:rect l="l" t="t" r="r" b="b"/>
              <a:pathLst>
                <a:path w="19135" h="21942" extrusionOk="0">
                  <a:moveTo>
                    <a:pt x="9126" y="1"/>
                  </a:moveTo>
                  <a:cubicBezTo>
                    <a:pt x="8278" y="1"/>
                    <a:pt x="7429" y="265"/>
                    <a:pt x="6578" y="1106"/>
                  </a:cubicBezTo>
                  <a:cubicBezTo>
                    <a:pt x="3503" y="4144"/>
                    <a:pt x="1548" y="5904"/>
                    <a:pt x="775" y="7451"/>
                  </a:cubicBezTo>
                  <a:cubicBezTo>
                    <a:pt x="0" y="8999"/>
                    <a:pt x="2527" y="14957"/>
                    <a:pt x="3817" y="16426"/>
                  </a:cubicBezTo>
                  <a:cubicBezTo>
                    <a:pt x="5107" y="17896"/>
                    <a:pt x="7965" y="17943"/>
                    <a:pt x="10828" y="20342"/>
                  </a:cubicBezTo>
                  <a:cubicBezTo>
                    <a:pt x="12184" y="21478"/>
                    <a:pt x="13876" y="21941"/>
                    <a:pt x="15339" y="21941"/>
                  </a:cubicBezTo>
                  <a:cubicBezTo>
                    <a:pt x="16964" y="21941"/>
                    <a:pt x="18307" y="21369"/>
                    <a:pt x="18592" y="20514"/>
                  </a:cubicBezTo>
                  <a:cubicBezTo>
                    <a:pt x="19134" y="18890"/>
                    <a:pt x="18415" y="19909"/>
                    <a:pt x="18415" y="17123"/>
                  </a:cubicBezTo>
                  <a:lnTo>
                    <a:pt x="18415" y="1106"/>
                  </a:lnTo>
                  <a:cubicBezTo>
                    <a:pt x="18415" y="1106"/>
                    <a:pt x="16259" y="736"/>
                    <a:pt x="14108" y="736"/>
                  </a:cubicBezTo>
                  <a:cubicBezTo>
                    <a:pt x="13917" y="736"/>
                    <a:pt x="13725" y="739"/>
                    <a:pt x="13536" y="745"/>
                  </a:cubicBezTo>
                  <a:cubicBezTo>
                    <a:pt x="13491" y="747"/>
                    <a:pt x="13447" y="747"/>
                    <a:pt x="13402" y="747"/>
                  </a:cubicBezTo>
                  <a:cubicBezTo>
                    <a:pt x="11975" y="747"/>
                    <a:pt x="10552" y="1"/>
                    <a:pt x="9126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36"/>
            <p:cNvSpPr/>
            <p:nvPr/>
          </p:nvSpPr>
          <p:spPr>
            <a:xfrm flipH="1">
              <a:off x="5186750" y="3106500"/>
              <a:ext cx="473950" cy="616725"/>
            </a:xfrm>
            <a:custGeom>
              <a:avLst/>
              <a:gdLst/>
              <a:ahLst/>
              <a:cxnLst/>
              <a:rect l="l" t="t" r="r" b="b"/>
              <a:pathLst>
                <a:path w="18958" h="24669" extrusionOk="0">
                  <a:moveTo>
                    <a:pt x="8772" y="0"/>
                  </a:moveTo>
                  <a:cubicBezTo>
                    <a:pt x="8208" y="0"/>
                    <a:pt x="7592" y="277"/>
                    <a:pt x="6578" y="1279"/>
                  </a:cubicBezTo>
                  <a:cubicBezTo>
                    <a:pt x="3504" y="4317"/>
                    <a:pt x="1548" y="6077"/>
                    <a:pt x="774" y="7624"/>
                  </a:cubicBezTo>
                  <a:cubicBezTo>
                    <a:pt x="1" y="9172"/>
                    <a:pt x="2528" y="15130"/>
                    <a:pt x="3817" y="16599"/>
                  </a:cubicBezTo>
                  <a:cubicBezTo>
                    <a:pt x="5107" y="18069"/>
                    <a:pt x="8281" y="19153"/>
                    <a:pt x="11142" y="21552"/>
                  </a:cubicBezTo>
                  <a:cubicBezTo>
                    <a:pt x="13222" y="23294"/>
                    <a:pt x="15832" y="24668"/>
                    <a:pt x="17312" y="24668"/>
                  </a:cubicBezTo>
                  <a:cubicBezTo>
                    <a:pt x="17870" y="24668"/>
                    <a:pt x="18267" y="24473"/>
                    <a:pt x="18415" y="24028"/>
                  </a:cubicBezTo>
                  <a:cubicBezTo>
                    <a:pt x="18958" y="22403"/>
                    <a:pt x="18415" y="20082"/>
                    <a:pt x="18415" y="17296"/>
                  </a:cubicBezTo>
                  <a:lnTo>
                    <a:pt x="18415" y="1279"/>
                  </a:lnTo>
                  <a:cubicBezTo>
                    <a:pt x="18415" y="1279"/>
                    <a:pt x="14144" y="418"/>
                    <a:pt x="11749" y="418"/>
                  </a:cubicBezTo>
                  <a:cubicBezTo>
                    <a:pt x="11649" y="418"/>
                    <a:pt x="11552" y="419"/>
                    <a:pt x="11459" y="423"/>
                  </a:cubicBezTo>
                  <a:cubicBezTo>
                    <a:pt x="11400" y="425"/>
                    <a:pt x="11342" y="425"/>
                    <a:pt x="11286" y="425"/>
                  </a:cubicBezTo>
                  <a:cubicBezTo>
                    <a:pt x="10090" y="425"/>
                    <a:pt x="9470" y="0"/>
                    <a:pt x="87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6"/>
            <p:cNvSpPr/>
            <p:nvPr/>
          </p:nvSpPr>
          <p:spPr>
            <a:xfrm flipH="1">
              <a:off x="5195850" y="3184275"/>
              <a:ext cx="401100" cy="502600"/>
            </a:xfrm>
            <a:custGeom>
              <a:avLst/>
              <a:gdLst/>
              <a:ahLst/>
              <a:cxnLst/>
              <a:rect l="l" t="t" r="r" b="b"/>
              <a:pathLst>
                <a:path w="16044" h="20104" extrusionOk="0">
                  <a:moveTo>
                    <a:pt x="6136" y="1"/>
                  </a:moveTo>
                  <a:cubicBezTo>
                    <a:pt x="5648" y="1"/>
                    <a:pt x="5256" y="105"/>
                    <a:pt x="5029" y="360"/>
                  </a:cubicBezTo>
                  <a:cubicBezTo>
                    <a:pt x="3791" y="1754"/>
                    <a:pt x="0" y="2759"/>
                    <a:pt x="0" y="5699"/>
                  </a:cubicBezTo>
                  <a:cubicBezTo>
                    <a:pt x="0" y="8639"/>
                    <a:pt x="928" y="11812"/>
                    <a:pt x="3713" y="13591"/>
                  </a:cubicBezTo>
                  <a:cubicBezTo>
                    <a:pt x="6300" y="15244"/>
                    <a:pt x="12762" y="20103"/>
                    <a:pt x="14038" y="20103"/>
                  </a:cubicBezTo>
                  <a:cubicBezTo>
                    <a:pt x="14136" y="20103"/>
                    <a:pt x="14203" y="20075"/>
                    <a:pt x="14236" y="20014"/>
                  </a:cubicBezTo>
                  <a:cubicBezTo>
                    <a:pt x="14700" y="19163"/>
                    <a:pt x="16044" y="17579"/>
                    <a:pt x="16030" y="17404"/>
                  </a:cubicBezTo>
                  <a:cubicBezTo>
                    <a:pt x="16016" y="17229"/>
                    <a:pt x="14238" y="2910"/>
                    <a:pt x="12380" y="2063"/>
                  </a:cubicBezTo>
                  <a:cubicBezTo>
                    <a:pt x="12380" y="2063"/>
                    <a:pt x="8306" y="1"/>
                    <a:pt x="6136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6"/>
            <p:cNvSpPr/>
            <p:nvPr/>
          </p:nvSpPr>
          <p:spPr>
            <a:xfrm flipH="1">
              <a:off x="4525213" y="3141075"/>
              <a:ext cx="880800" cy="1251750"/>
            </a:xfrm>
            <a:custGeom>
              <a:avLst/>
              <a:gdLst/>
              <a:ahLst/>
              <a:cxnLst/>
              <a:rect l="l" t="t" r="r" b="b"/>
              <a:pathLst>
                <a:path w="35232" h="50070" extrusionOk="0">
                  <a:moveTo>
                    <a:pt x="7429" y="1"/>
                  </a:moveTo>
                  <a:cubicBezTo>
                    <a:pt x="0" y="2167"/>
                    <a:pt x="2403" y="16115"/>
                    <a:pt x="4179" y="18417"/>
                  </a:cubicBezTo>
                  <a:cubicBezTo>
                    <a:pt x="6121" y="20932"/>
                    <a:pt x="13193" y="21976"/>
                    <a:pt x="13619" y="23988"/>
                  </a:cubicBezTo>
                  <a:cubicBezTo>
                    <a:pt x="13639" y="24082"/>
                    <a:pt x="13671" y="24124"/>
                    <a:pt x="13713" y="24124"/>
                  </a:cubicBezTo>
                  <a:cubicBezTo>
                    <a:pt x="14037" y="24124"/>
                    <a:pt x="14972" y="21658"/>
                    <a:pt x="15862" y="21589"/>
                  </a:cubicBezTo>
                  <a:cubicBezTo>
                    <a:pt x="16001" y="21578"/>
                    <a:pt x="16139" y="21564"/>
                    <a:pt x="16279" y="21564"/>
                  </a:cubicBezTo>
                  <a:cubicBezTo>
                    <a:pt x="17148" y="21564"/>
                    <a:pt x="18027" y="22139"/>
                    <a:pt x="18958" y="27857"/>
                  </a:cubicBezTo>
                  <a:cubicBezTo>
                    <a:pt x="20840" y="39411"/>
                    <a:pt x="28784" y="46736"/>
                    <a:pt x="31105" y="48284"/>
                  </a:cubicBezTo>
                  <a:cubicBezTo>
                    <a:pt x="33427" y="49832"/>
                    <a:pt x="32034" y="49289"/>
                    <a:pt x="32576" y="49908"/>
                  </a:cubicBezTo>
                  <a:cubicBezTo>
                    <a:pt x="32675" y="50021"/>
                    <a:pt x="32775" y="50070"/>
                    <a:pt x="32872" y="50070"/>
                  </a:cubicBezTo>
                  <a:cubicBezTo>
                    <a:pt x="33306" y="50070"/>
                    <a:pt x="33702" y="49112"/>
                    <a:pt x="33890" y="48670"/>
                  </a:cubicBezTo>
                  <a:cubicBezTo>
                    <a:pt x="34122" y="48128"/>
                    <a:pt x="35129" y="48206"/>
                    <a:pt x="35206" y="47665"/>
                  </a:cubicBezTo>
                  <a:cubicBezTo>
                    <a:pt x="35232" y="47484"/>
                    <a:pt x="35163" y="47424"/>
                    <a:pt x="35060" y="47424"/>
                  </a:cubicBezTo>
                  <a:cubicBezTo>
                    <a:pt x="34854" y="47424"/>
                    <a:pt x="34510" y="47665"/>
                    <a:pt x="34510" y="47665"/>
                  </a:cubicBezTo>
                  <a:cubicBezTo>
                    <a:pt x="32730" y="47587"/>
                    <a:pt x="27494" y="42042"/>
                    <a:pt x="25998" y="37451"/>
                  </a:cubicBezTo>
                  <a:cubicBezTo>
                    <a:pt x="24768" y="33675"/>
                    <a:pt x="23291" y="16715"/>
                    <a:pt x="22053" y="13079"/>
                  </a:cubicBezTo>
                  <a:cubicBezTo>
                    <a:pt x="20814" y="9440"/>
                    <a:pt x="19268" y="4490"/>
                    <a:pt x="17255" y="2632"/>
                  </a:cubicBezTo>
                  <a:cubicBezTo>
                    <a:pt x="15243" y="776"/>
                    <a:pt x="7429" y="1"/>
                    <a:pt x="74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36"/>
            <p:cNvSpPr/>
            <p:nvPr/>
          </p:nvSpPr>
          <p:spPr>
            <a:xfrm flipH="1">
              <a:off x="5012625" y="3431875"/>
              <a:ext cx="60650" cy="30500"/>
            </a:xfrm>
            <a:custGeom>
              <a:avLst/>
              <a:gdLst/>
              <a:ahLst/>
              <a:cxnLst/>
              <a:rect l="l" t="t" r="r" b="b"/>
              <a:pathLst>
                <a:path w="2426" h="1220" extrusionOk="0">
                  <a:moveTo>
                    <a:pt x="1650" y="0"/>
                  </a:moveTo>
                  <a:cubicBezTo>
                    <a:pt x="877" y="0"/>
                    <a:pt x="0" y="593"/>
                    <a:pt x="0" y="593"/>
                  </a:cubicBezTo>
                  <a:cubicBezTo>
                    <a:pt x="0" y="593"/>
                    <a:pt x="768" y="1220"/>
                    <a:pt x="1661" y="1220"/>
                  </a:cubicBezTo>
                  <a:cubicBezTo>
                    <a:pt x="1776" y="1220"/>
                    <a:pt x="1893" y="1209"/>
                    <a:pt x="2011" y="1186"/>
                  </a:cubicBezTo>
                  <a:cubicBezTo>
                    <a:pt x="2011" y="1186"/>
                    <a:pt x="2425" y="0"/>
                    <a:pt x="1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36"/>
            <p:cNvSpPr/>
            <p:nvPr/>
          </p:nvSpPr>
          <p:spPr>
            <a:xfrm flipH="1">
              <a:off x="4779025" y="3661925"/>
              <a:ext cx="338225" cy="114400"/>
            </a:xfrm>
            <a:custGeom>
              <a:avLst/>
              <a:gdLst/>
              <a:ahLst/>
              <a:cxnLst/>
              <a:rect l="l" t="t" r="r" b="b"/>
              <a:pathLst>
                <a:path w="13529" h="4576" extrusionOk="0">
                  <a:moveTo>
                    <a:pt x="2087" y="0"/>
                  </a:moveTo>
                  <a:cubicBezTo>
                    <a:pt x="1136" y="0"/>
                    <a:pt x="1" y="2352"/>
                    <a:pt x="1" y="2352"/>
                  </a:cubicBezTo>
                  <a:cubicBezTo>
                    <a:pt x="2499" y="3988"/>
                    <a:pt x="4726" y="4576"/>
                    <a:pt x="6600" y="4576"/>
                  </a:cubicBezTo>
                  <a:cubicBezTo>
                    <a:pt x="9987" y="4576"/>
                    <a:pt x="12220" y="2654"/>
                    <a:pt x="12819" y="1520"/>
                  </a:cubicBezTo>
                  <a:cubicBezTo>
                    <a:pt x="13528" y="175"/>
                    <a:pt x="13154" y="16"/>
                    <a:pt x="12937" y="16"/>
                  </a:cubicBezTo>
                  <a:cubicBezTo>
                    <a:pt x="12870" y="16"/>
                    <a:pt x="12819" y="31"/>
                    <a:pt x="12819" y="31"/>
                  </a:cubicBezTo>
                  <a:cubicBezTo>
                    <a:pt x="11842" y="1008"/>
                    <a:pt x="10345" y="1334"/>
                    <a:pt x="8780" y="1334"/>
                  </a:cubicBezTo>
                  <a:cubicBezTo>
                    <a:pt x="5635" y="1334"/>
                    <a:pt x="2218" y="16"/>
                    <a:pt x="2218" y="16"/>
                  </a:cubicBezTo>
                  <a:cubicBezTo>
                    <a:pt x="2175" y="5"/>
                    <a:pt x="2131" y="0"/>
                    <a:pt x="20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6"/>
            <p:cNvSpPr/>
            <p:nvPr/>
          </p:nvSpPr>
          <p:spPr>
            <a:xfrm flipH="1">
              <a:off x="6425700" y="3385075"/>
              <a:ext cx="136525" cy="338150"/>
            </a:xfrm>
            <a:custGeom>
              <a:avLst/>
              <a:gdLst/>
              <a:ahLst/>
              <a:cxnLst/>
              <a:rect l="l" t="t" r="r" b="b"/>
              <a:pathLst>
                <a:path w="5461" h="13526" extrusionOk="0">
                  <a:moveTo>
                    <a:pt x="4429" y="0"/>
                  </a:moveTo>
                  <a:cubicBezTo>
                    <a:pt x="4429" y="0"/>
                    <a:pt x="3096" y="10409"/>
                    <a:pt x="0" y="12818"/>
                  </a:cubicBezTo>
                  <a:lnTo>
                    <a:pt x="413" y="13525"/>
                  </a:lnTo>
                  <a:cubicBezTo>
                    <a:pt x="413" y="13525"/>
                    <a:pt x="5270" y="7949"/>
                    <a:pt x="5460" y="2482"/>
                  </a:cubicBezTo>
                  <a:lnTo>
                    <a:pt x="44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6"/>
            <p:cNvSpPr/>
            <p:nvPr/>
          </p:nvSpPr>
          <p:spPr>
            <a:xfrm flipH="1">
              <a:off x="6551850" y="3698925"/>
              <a:ext cx="108350" cy="76600"/>
            </a:xfrm>
            <a:custGeom>
              <a:avLst/>
              <a:gdLst/>
              <a:ahLst/>
              <a:cxnLst/>
              <a:rect l="l" t="t" r="r" b="b"/>
              <a:pathLst>
                <a:path w="4334" h="3064" extrusionOk="0">
                  <a:moveTo>
                    <a:pt x="3663" y="0"/>
                  </a:moveTo>
                  <a:cubicBezTo>
                    <a:pt x="2957" y="0"/>
                    <a:pt x="1737" y="130"/>
                    <a:pt x="1238" y="971"/>
                  </a:cubicBezTo>
                  <a:cubicBezTo>
                    <a:pt x="515" y="2188"/>
                    <a:pt x="0" y="3063"/>
                    <a:pt x="0" y="3063"/>
                  </a:cubicBezTo>
                  <a:cubicBezTo>
                    <a:pt x="0" y="3063"/>
                    <a:pt x="14" y="3063"/>
                    <a:pt x="39" y="3063"/>
                  </a:cubicBezTo>
                  <a:cubicBezTo>
                    <a:pt x="426" y="3063"/>
                    <a:pt x="3584" y="3001"/>
                    <a:pt x="4334" y="971"/>
                  </a:cubicBezTo>
                  <a:lnTo>
                    <a:pt x="4191" y="26"/>
                  </a:lnTo>
                  <a:cubicBezTo>
                    <a:pt x="4191" y="26"/>
                    <a:pt x="3978" y="0"/>
                    <a:pt x="3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6"/>
            <p:cNvSpPr/>
            <p:nvPr/>
          </p:nvSpPr>
          <p:spPr>
            <a:xfrm flipH="1">
              <a:off x="6112200" y="3544575"/>
              <a:ext cx="368700" cy="848250"/>
            </a:xfrm>
            <a:custGeom>
              <a:avLst/>
              <a:gdLst/>
              <a:ahLst/>
              <a:cxnLst/>
              <a:rect l="l" t="t" r="r" b="b"/>
              <a:pathLst>
                <a:path w="14748" h="33930" extrusionOk="0">
                  <a:moveTo>
                    <a:pt x="9625" y="1"/>
                  </a:moveTo>
                  <a:cubicBezTo>
                    <a:pt x="6601" y="1"/>
                    <a:pt x="0" y="2482"/>
                    <a:pt x="2949" y="9126"/>
                  </a:cubicBezTo>
                  <a:cubicBezTo>
                    <a:pt x="6263" y="16600"/>
                    <a:pt x="1335" y="31881"/>
                    <a:pt x="2978" y="32595"/>
                  </a:cubicBezTo>
                  <a:cubicBezTo>
                    <a:pt x="5657" y="33760"/>
                    <a:pt x="7166" y="33929"/>
                    <a:pt x="8220" y="33929"/>
                  </a:cubicBezTo>
                  <a:cubicBezTo>
                    <a:pt x="8652" y="33929"/>
                    <a:pt x="9007" y="33901"/>
                    <a:pt x="9335" y="33901"/>
                  </a:cubicBezTo>
                  <a:cubicBezTo>
                    <a:pt x="9464" y="33901"/>
                    <a:pt x="9589" y="33905"/>
                    <a:pt x="9712" y="33918"/>
                  </a:cubicBezTo>
                  <a:cubicBezTo>
                    <a:pt x="9728" y="33919"/>
                    <a:pt x="9743" y="33920"/>
                    <a:pt x="9758" y="33920"/>
                  </a:cubicBezTo>
                  <a:cubicBezTo>
                    <a:pt x="9968" y="33920"/>
                    <a:pt x="10150" y="33767"/>
                    <a:pt x="10191" y="33555"/>
                  </a:cubicBezTo>
                  <a:cubicBezTo>
                    <a:pt x="10314" y="32935"/>
                    <a:pt x="9924" y="32301"/>
                    <a:pt x="8953" y="31202"/>
                  </a:cubicBezTo>
                  <a:cubicBezTo>
                    <a:pt x="6175" y="28063"/>
                    <a:pt x="10267" y="18626"/>
                    <a:pt x="12988" y="14688"/>
                  </a:cubicBezTo>
                  <a:cubicBezTo>
                    <a:pt x="12988" y="14688"/>
                    <a:pt x="14748" y="11806"/>
                    <a:pt x="13985" y="9012"/>
                  </a:cubicBezTo>
                  <a:cubicBezTo>
                    <a:pt x="13224" y="6216"/>
                    <a:pt x="12734" y="779"/>
                    <a:pt x="10563" y="113"/>
                  </a:cubicBezTo>
                  <a:cubicBezTo>
                    <a:pt x="10323" y="39"/>
                    <a:pt x="10002" y="1"/>
                    <a:pt x="9625" y="1"/>
                  </a:cubicBezTo>
                  <a:close/>
                </a:path>
              </a:pathLst>
            </a:custGeom>
            <a:solidFill>
              <a:srgbClr val="222222">
                <a:alpha val="62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36"/>
            <p:cNvSpPr/>
            <p:nvPr/>
          </p:nvSpPr>
          <p:spPr>
            <a:xfrm flipH="1">
              <a:off x="5321825" y="3574350"/>
              <a:ext cx="521325" cy="832850"/>
            </a:xfrm>
            <a:custGeom>
              <a:avLst/>
              <a:gdLst/>
              <a:ahLst/>
              <a:cxnLst/>
              <a:rect l="l" t="t" r="r" b="b"/>
              <a:pathLst>
                <a:path w="20853" h="33314" extrusionOk="0">
                  <a:moveTo>
                    <a:pt x="6386" y="1"/>
                  </a:moveTo>
                  <a:cubicBezTo>
                    <a:pt x="3122" y="1"/>
                    <a:pt x="1" y="3322"/>
                    <a:pt x="1367" y="8254"/>
                  </a:cubicBezTo>
                  <a:cubicBezTo>
                    <a:pt x="2452" y="12175"/>
                    <a:pt x="7789" y="18002"/>
                    <a:pt x="10169" y="21228"/>
                  </a:cubicBezTo>
                  <a:cubicBezTo>
                    <a:pt x="12550" y="24454"/>
                    <a:pt x="14180" y="31877"/>
                    <a:pt x="15553" y="33042"/>
                  </a:cubicBezTo>
                  <a:cubicBezTo>
                    <a:pt x="15777" y="33232"/>
                    <a:pt x="16033" y="33314"/>
                    <a:pt x="16308" y="33314"/>
                  </a:cubicBezTo>
                  <a:cubicBezTo>
                    <a:pt x="17718" y="33314"/>
                    <a:pt x="19618" y="31173"/>
                    <a:pt x="20180" y="30626"/>
                  </a:cubicBezTo>
                  <a:cubicBezTo>
                    <a:pt x="20853" y="29972"/>
                    <a:pt x="18848" y="28818"/>
                    <a:pt x="18848" y="28818"/>
                  </a:cubicBezTo>
                  <a:cubicBezTo>
                    <a:pt x="18848" y="28818"/>
                    <a:pt x="18461" y="27948"/>
                    <a:pt x="17404" y="23344"/>
                  </a:cubicBezTo>
                  <a:cubicBezTo>
                    <a:pt x="16346" y="18739"/>
                    <a:pt x="11186" y="3316"/>
                    <a:pt x="11186" y="3316"/>
                  </a:cubicBezTo>
                  <a:cubicBezTo>
                    <a:pt x="10028" y="1010"/>
                    <a:pt x="8186" y="1"/>
                    <a:pt x="6386" y="1"/>
                  </a:cubicBezTo>
                  <a:close/>
                </a:path>
              </a:pathLst>
            </a:custGeom>
            <a:solidFill>
              <a:srgbClr val="222222">
                <a:alpha val="62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70759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04F1B7A-CEAC-8210-FF8B-17081E9CD1FA}"/>
              </a:ext>
            </a:extLst>
          </p:cNvPr>
          <p:cNvSpPr txBox="1"/>
          <p:nvPr/>
        </p:nvSpPr>
        <p:spPr>
          <a:xfrm>
            <a:off x="715521" y="338239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/>
              <a:t>Ecossistema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4C65E5-A7F4-9A93-A5B5-BD7C87ECC25F}"/>
              </a:ext>
            </a:extLst>
          </p:cNvPr>
          <p:cNvSpPr txBox="1"/>
          <p:nvPr/>
        </p:nvSpPr>
        <p:spPr>
          <a:xfrm>
            <a:off x="715521" y="909000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kern="0" dirty="0">
                <a:solidFill>
                  <a:srgbClr val="000000"/>
                </a:solidFill>
                <a:latin typeface="Arial" charset="0"/>
              </a:rPr>
              <a:t>O</a:t>
            </a:r>
            <a:r>
              <a:rPr lang="pt-BR" altLang="pt-BR" sz="1800" kern="0" dirty="0">
                <a:solidFill>
                  <a:srgbClr val="000000"/>
                </a:solidFill>
                <a:latin typeface="Arial" charset="0"/>
              </a:rPr>
              <a:t>nde a vida acontece</a:t>
            </a:r>
            <a:endParaRPr lang="pt-BR" dirty="0"/>
          </a:p>
        </p:txBody>
      </p:sp>
      <p:sp>
        <p:nvSpPr>
          <p:cNvPr id="15" name="Rounded Rectangular Callout 10">
            <a:extLst>
              <a:ext uri="{FF2B5EF4-FFF2-40B4-BE49-F238E27FC236}">
                <a16:creationId xmlns:a16="http://schemas.microsoft.com/office/drawing/2014/main" id="{17D40F14-A762-AD2D-CC2F-F28D022B7E06}"/>
              </a:ext>
            </a:extLst>
          </p:cNvPr>
          <p:cNvSpPr/>
          <p:nvPr/>
        </p:nvSpPr>
        <p:spPr>
          <a:xfrm>
            <a:off x="1037064" y="1341637"/>
            <a:ext cx="9420354" cy="1554480"/>
          </a:xfrm>
          <a:prstGeom prst="wedgeRoundRectCallout">
            <a:avLst>
              <a:gd name="adj1" fmla="val -26013"/>
              <a:gd name="adj2" fmla="val -46295"/>
              <a:gd name="adj3" fmla="val 16667"/>
            </a:avLst>
          </a:prstGeom>
          <a:solidFill>
            <a:srgbClr val="00B050">
              <a:alpha val="20000"/>
            </a:srgbClr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257175" marR="0" lvl="0" indent="-25717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162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O conjunto dos seres vivos de um ambiente constitui a parte desse ambiente chamada </a:t>
            </a:r>
            <a:r>
              <a:rPr kumimoji="0" lang="pt-BR" sz="162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meio biótico.</a:t>
            </a:r>
          </a:p>
          <a:p>
            <a:pPr marL="257175" marR="0" lvl="0" indent="-25717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162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O conjunto dos fatores não-vivos de um ambiente, como água, temperatura, luz, gá oxigênio e gás carbônico, constitui o </a:t>
            </a:r>
            <a:r>
              <a:rPr kumimoji="0" lang="pt-BR" sz="162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meio abiótico</a:t>
            </a:r>
            <a:r>
              <a:rPr kumimoji="0" lang="pt-BR" sz="162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ounded Rectangular Callout 9">
            <a:extLst>
              <a:ext uri="{FF2B5EF4-FFF2-40B4-BE49-F238E27FC236}">
                <a16:creationId xmlns:a16="http://schemas.microsoft.com/office/drawing/2014/main" id="{2965DAA7-2BDF-31CD-38D7-CA5C38A2C7CE}"/>
              </a:ext>
            </a:extLst>
          </p:cNvPr>
          <p:cNvSpPr/>
          <p:nvPr/>
        </p:nvSpPr>
        <p:spPr>
          <a:xfrm>
            <a:off x="1069738" y="3021766"/>
            <a:ext cx="5103495" cy="188023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Entenda que, na natureza, não existe meio biótico separado de meio abiótico. Um depende do outro e, juntos, formam um todo chamado </a:t>
            </a:r>
            <a:r>
              <a:rPr kumimoji="0" lang="pt-BR" sz="162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ecossistema. </a:t>
            </a:r>
            <a:r>
              <a:rPr kumimoji="0" lang="pt-BR" sz="16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Clique na imagem ao lado e leia mais sobre os principais ecossistemas brasileiros.</a:t>
            </a:r>
          </a:p>
        </p:txBody>
      </p:sp>
      <p:sp>
        <p:nvSpPr>
          <p:cNvPr id="18" name="AutoShape 20" descr="http://www.vivaterra.org.br/biomas_1_site.jpg">
            <a:extLst>
              <a:ext uri="{FF2B5EF4-FFF2-40B4-BE49-F238E27FC236}">
                <a16:creationId xmlns:a16="http://schemas.microsoft.com/office/drawing/2014/main" id="{D93442F5-BC7E-F1D2-FAAD-F0D015CC7C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09888" y="1070134"/>
            <a:ext cx="274320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16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pic>
        <p:nvPicPr>
          <p:cNvPr id="11266" name="Picture 2" descr="webambiente:biomas [Webambiente Wiki]">
            <a:extLst>
              <a:ext uri="{FF2B5EF4-FFF2-40B4-BE49-F238E27FC236}">
                <a16:creationId xmlns:a16="http://schemas.microsoft.com/office/drawing/2014/main" id="{998D1D74-3102-A18F-9F0E-DBB9578E2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83" y="2959422"/>
            <a:ext cx="2534603" cy="244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8031734B-C273-AC86-AA25-749AA6BCF8DC}"/>
              </a:ext>
            </a:extLst>
          </p:cNvPr>
          <p:cNvSpPr txBox="1"/>
          <p:nvPr/>
        </p:nvSpPr>
        <p:spPr>
          <a:xfrm>
            <a:off x="1129855" y="5025670"/>
            <a:ext cx="66871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ECOSSISTEMA = 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ea typeface="+mn-ea"/>
                <a:cs typeface="Arial" panose="020B0604020202020204" pitchFamily="34" charset="0"/>
              </a:rPr>
              <a:t>É a unidade natural que compreende todas as interações dos seres vivos de uma comunidade – entre si e com os fatores abióticos do ambiente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CaixaDeTexto 1">
            <a:extLst>
              <a:ext uri="{FF2B5EF4-FFF2-40B4-BE49-F238E27FC236}">
                <a16:creationId xmlns:a16="http://schemas.microsoft.com/office/drawing/2014/main" id="{6A113B7B-B345-B626-DBF2-2563DD78E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735" y="1420178"/>
            <a:ext cx="8812530" cy="490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2Analise as afirmativas apresentadas a seguir: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altLang="pt-BR" sz="162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0045" indent="-360045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romanUcPeriod"/>
              <a:defRPr/>
            </a:pP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Ecologia é a ciência que estuda apenas os hábitos alimentares dos animais.</a:t>
            </a:r>
          </a:p>
          <a:p>
            <a:pPr marL="360045" indent="-360045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romanUcPeriod"/>
              <a:defRPr/>
            </a:pP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Ecologia é a ciência que estuda a relação entre os seres vivos, sem considerar fatores abióticos (não vivos).</a:t>
            </a:r>
            <a:b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</a:br>
            <a:b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  Assinale a opção correta:</a:t>
            </a:r>
            <a:b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</a:br>
            <a:b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 A) Somente a frase I está correta.</a:t>
            </a:r>
            <a:br>
              <a:rPr lang="pt-BR" altLang="pt-BR" sz="1620" dirty="0">
                <a:latin typeface="Arial" charset="0"/>
                <a:cs typeface="Arial" charset="0"/>
              </a:rPr>
            </a:br>
            <a:r>
              <a:rPr lang="pt-BR" altLang="pt-BR" sz="1620" dirty="0">
                <a:latin typeface="Arial" charset="0"/>
                <a:cs typeface="Arial" charset="0"/>
              </a:rPr>
              <a:t> </a:t>
            </a: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B) As frases I e II estão corretas.</a:t>
            </a:r>
            <a:br>
              <a:rPr lang="pt-BR" altLang="pt-BR" sz="1620" dirty="0">
                <a:latin typeface="Arial" charset="0"/>
                <a:cs typeface="Arial" charset="0"/>
              </a:rPr>
            </a:br>
            <a:r>
              <a:rPr lang="pt-BR" altLang="pt-BR" sz="1620" dirty="0">
                <a:latin typeface="Arial" charset="0"/>
                <a:cs typeface="Arial" charset="0"/>
              </a:rPr>
              <a:t> </a:t>
            </a: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C) As frases I e II estão incorretas.</a:t>
            </a:r>
            <a:br>
              <a:rPr lang="pt-BR" altLang="pt-BR" sz="1620" dirty="0">
                <a:latin typeface="Arial" charset="0"/>
                <a:cs typeface="Arial" charset="0"/>
              </a:rPr>
            </a:br>
            <a:r>
              <a:rPr lang="pt-BR" altLang="pt-BR" sz="1620" dirty="0">
                <a:latin typeface="Arial" charset="0"/>
                <a:cs typeface="Arial" charset="0"/>
              </a:rPr>
              <a:t> </a:t>
            </a:r>
            <a: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  <a:t>D) Apenas a frase II está correta.</a:t>
            </a:r>
            <a:br>
              <a:rPr lang="pt-BR" altLang="pt-BR" sz="1620" dirty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pt-BR" altLang="pt-BR" sz="1620" dirty="0">
              <a:latin typeface="Arial" charset="0"/>
              <a:cs typeface="Arial" charset="0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EFF3C5E-4D52-87E8-1365-3CC71126A800}"/>
              </a:ext>
            </a:extLst>
          </p:cNvPr>
          <p:cNvSpPr/>
          <p:nvPr/>
        </p:nvSpPr>
        <p:spPr>
          <a:xfrm>
            <a:off x="1175523" y="4459665"/>
            <a:ext cx="6316229" cy="458232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  <a:latin typeface="Nunito" pitchFamily="2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3C2D549-6204-8B7F-1B03-C3721476D684}"/>
              </a:ext>
            </a:extLst>
          </p:cNvPr>
          <p:cNvGrpSpPr/>
          <p:nvPr/>
        </p:nvGrpSpPr>
        <p:grpSpPr>
          <a:xfrm>
            <a:off x="852880" y="-30951"/>
            <a:ext cx="3106913" cy="1153170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61D2FE80-39DC-BE63-3E59-A0E0C734C9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A556404E-2460-61DD-672B-4D7B0FE6A8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220" name="Picture 4" descr="Environment Vector PNG Transparent Background, Free Download #14988 -  FreeIconsPNG">
            <a:extLst>
              <a:ext uri="{FF2B5EF4-FFF2-40B4-BE49-F238E27FC236}">
                <a16:creationId xmlns:a16="http://schemas.microsoft.com/office/drawing/2014/main" id="{28D3751A-68E8-E384-D565-F1DEB573F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227" y="3669606"/>
            <a:ext cx="23812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CaixaDeTexto 1">
            <a:extLst>
              <a:ext uri="{FF2B5EF4-FFF2-40B4-BE49-F238E27FC236}">
                <a16:creationId xmlns:a16="http://schemas.microsoft.com/office/drawing/2014/main" id="{C4769905-14F4-F889-BFBF-C1EF48BAC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735" y="1675924"/>
            <a:ext cx="8683943" cy="378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Leia a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frase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abaixo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pt-BR" sz="162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pt-BR" sz="1620" b="1" dirty="0">
                <a:solidFill>
                  <a:srgbClr val="000000"/>
                </a:solidFill>
                <a:latin typeface="Arial" panose="020B0604020202020204" pitchFamily="34" charset="0"/>
              </a:rPr>
              <a:t>“</a:t>
            </a:r>
            <a:r>
              <a:rPr lang="pt-BR" altLang="pt-BR" sz="1620" b="1" dirty="0">
                <a:latin typeface="Arial" panose="020B0604020202020204" pitchFamily="34" charset="0"/>
              </a:rPr>
              <a:t>Uma planta pode ser o habitat de um inseto.”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2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20" dirty="0">
                <a:latin typeface="Arial" panose="020B0604020202020204" pitchFamily="34" charset="0"/>
              </a:rPr>
              <a:t>Assinale a opção que contém o conceito de habitat:</a:t>
            </a:r>
            <a:endParaRPr lang="en-US" altLang="pt-BR" sz="162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br>
              <a:rPr lang="en-US" altLang="pt-BR" sz="1620" dirty="0">
                <a:latin typeface="Arial" panose="020B0604020202020204" pitchFamily="34" charset="0"/>
              </a:rPr>
            </a:b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A) conjunto de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seres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vivos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e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não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vivos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de um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ambiente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B)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relação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entre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os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animais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 e as </a:t>
            </a:r>
            <a:r>
              <a:rPr lang="en-US" altLang="pt-BR" sz="1620" dirty="0" err="1">
                <a:solidFill>
                  <a:srgbClr val="000000"/>
                </a:solidFill>
                <a:latin typeface="Arial" panose="020B0604020202020204" pitchFamily="34" charset="0"/>
              </a:rPr>
              <a:t>plantas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C) </a:t>
            </a:r>
            <a:r>
              <a:rPr lang="pt-BR" altLang="pt-BR" sz="1620" dirty="0">
                <a:latin typeface="Arial" panose="020B0604020202020204" pitchFamily="34" charset="0"/>
              </a:rPr>
              <a:t>hábito alimentar de uma determinada espécie.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D) l</a:t>
            </a:r>
            <a:r>
              <a:rPr lang="pt-BR" altLang="pt-BR" sz="1620" dirty="0">
                <a:latin typeface="Arial" panose="020B0604020202020204" pitchFamily="34" charset="0"/>
              </a:rPr>
              <a:t>ugar específico onde uma espécie pode ser encontrada</a:t>
            </a:r>
            <a:r>
              <a:rPr lang="en-US" altLang="pt-BR" sz="162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pt-BR" altLang="pt-BR" sz="1620" dirty="0"/>
          </a:p>
        </p:txBody>
      </p:sp>
      <p:pic>
        <p:nvPicPr>
          <p:cNvPr id="13317" name="Picture 6" descr="http://www.educadores.diaadia.pr.gov.br/arquivos/File/tvmultimidia/imagens/2biologia/3inseto1.jpg">
            <a:extLst>
              <a:ext uri="{FF2B5EF4-FFF2-40B4-BE49-F238E27FC236}">
                <a16:creationId xmlns:a16="http://schemas.microsoft.com/office/drawing/2014/main" id="{CA884F13-8B69-039A-73DE-DCDBF3E10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583" y="1675924"/>
            <a:ext cx="2916079" cy="218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1">
            <a:hlinkClick r:id="rId4"/>
            <a:extLst>
              <a:ext uri="{FF2B5EF4-FFF2-40B4-BE49-F238E27FC236}">
                <a16:creationId xmlns:a16="http://schemas.microsoft.com/office/drawing/2014/main" id="{F58FD23D-3FC7-9BE8-4F11-4392A7187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1908" y="3863340"/>
            <a:ext cx="2286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00">
                <a:latin typeface="Arial" panose="020B0604020202020204" pitchFamily="34" charset="0"/>
                <a:hlinkClick r:id="rId4"/>
              </a:rPr>
              <a:t>http://www.educadores.diaadia.pr.gov.br</a:t>
            </a:r>
            <a:endParaRPr lang="pt-BR" altLang="pt-BR" sz="900">
              <a:latin typeface="Arial" panose="020B0604020202020204" pitchFamily="34" charset="0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B2A618F-3A35-8396-B45D-2FCF089B810D}"/>
              </a:ext>
            </a:extLst>
          </p:cNvPr>
          <p:cNvSpPr/>
          <p:nvPr/>
        </p:nvSpPr>
        <p:spPr>
          <a:xfrm>
            <a:off x="1543513" y="5004498"/>
            <a:ext cx="6316229" cy="458232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  <a:latin typeface="Nunito" pitchFamily="2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AF13F41-AF7D-3247-38FA-07E158EABE3F}"/>
              </a:ext>
            </a:extLst>
          </p:cNvPr>
          <p:cNvGrpSpPr/>
          <p:nvPr/>
        </p:nvGrpSpPr>
        <p:grpSpPr>
          <a:xfrm>
            <a:off x="852880" y="-30951"/>
            <a:ext cx="3106913" cy="1153170"/>
            <a:chOff x="952501" y="97755"/>
            <a:chExt cx="4974828" cy="1846470"/>
          </a:xfrm>
        </p:grpSpPr>
        <p:pic>
          <p:nvPicPr>
            <p:cNvPr id="4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6FD6015B-8671-5B26-E0A9-19F5333F4E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Função e força - dorfemoropatelar">
              <a:extLst>
                <a:ext uri="{FF2B5EF4-FFF2-40B4-BE49-F238E27FC236}">
                  <a16:creationId xmlns:a16="http://schemas.microsoft.com/office/drawing/2014/main" id="{2996F18F-6A61-C747-59EA-822BE4817C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5653668" y="2730412"/>
            <a:ext cx="534143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1600" b="1" dirty="0">
                <a:solidFill>
                  <a:srgbClr val="FF0000"/>
                </a:solidFill>
              </a:rPr>
              <a:t>Heterotrofismo</a:t>
            </a:r>
            <a:r>
              <a:rPr lang="pt-BR" altLang="pt-BR" sz="1600" dirty="0">
                <a:solidFill>
                  <a:srgbClr val="FF0000"/>
                </a:solidFill>
              </a:rPr>
              <a:t>:</a:t>
            </a:r>
            <a:r>
              <a:rPr lang="pt-BR" altLang="pt-BR" sz="1600" dirty="0"/>
              <a:t> ser vivo que não possui a capacidade de produzir o seu alimento e, por isso, alimenta-se a partir de outros compostos inorgânicos ou orgânicos. </a:t>
            </a:r>
          </a:p>
          <a:p>
            <a:pPr algn="just">
              <a:lnSpc>
                <a:spcPct val="150000"/>
              </a:lnSpc>
            </a:pPr>
            <a:r>
              <a:rPr lang="pt-BR" altLang="pt-BR" sz="1600" i="1" dirty="0"/>
              <a:t>Exemplos: todos os animais, algumas bactérias, protozoários e os fungos.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5FD263-9438-D23C-66F5-91BACAAE65CC}"/>
              </a:ext>
            </a:extLst>
          </p:cNvPr>
          <p:cNvSpPr txBox="1"/>
          <p:nvPr/>
        </p:nvSpPr>
        <p:spPr>
          <a:xfrm>
            <a:off x="715521" y="338239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/>
              <a:t>Ecossistema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79FD23B-F1DB-0E58-E22F-93DE581BEEC0}"/>
              </a:ext>
            </a:extLst>
          </p:cNvPr>
          <p:cNvSpPr txBox="1"/>
          <p:nvPr/>
        </p:nvSpPr>
        <p:spPr>
          <a:xfrm>
            <a:off x="715521" y="909000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0" dirty="0">
                <a:solidFill>
                  <a:srgbClr val="000000"/>
                </a:solidFill>
                <a:latin typeface="Arial" charset="0"/>
              </a:rPr>
              <a:t>Nutrição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E9CB39F-37A2-9C29-CC44-220220F874D3}"/>
              </a:ext>
            </a:extLst>
          </p:cNvPr>
          <p:cNvSpPr txBox="1"/>
          <p:nvPr/>
        </p:nvSpPr>
        <p:spPr>
          <a:xfrm>
            <a:off x="1248937" y="1592054"/>
            <a:ext cx="9590048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1800" dirty="0">
                <a:latin typeface="Arial" charset="0"/>
              </a:rPr>
              <a:t>A busca por energia é necessária para os seres vivos se manterem vivos. Essa busca pela  energia é obtida através dos alimentos ou da fotossíntese.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54FB325-0972-8BF8-03B6-7967EF714247}"/>
              </a:ext>
            </a:extLst>
          </p:cNvPr>
          <p:cNvSpPr txBox="1"/>
          <p:nvPr/>
        </p:nvSpPr>
        <p:spPr>
          <a:xfrm>
            <a:off x="984096" y="2644494"/>
            <a:ext cx="4033953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1600" b="1" dirty="0">
                <a:solidFill>
                  <a:srgbClr val="FF0000"/>
                </a:solidFill>
              </a:rPr>
              <a:t>Autotrofismo</a:t>
            </a:r>
            <a:r>
              <a:rPr lang="pt-BR" altLang="pt-BR" sz="1600" dirty="0">
                <a:solidFill>
                  <a:srgbClr val="FF0000"/>
                </a:solidFill>
              </a:rPr>
              <a:t>:</a:t>
            </a:r>
            <a:r>
              <a:rPr lang="pt-BR" altLang="pt-BR" sz="1600" dirty="0"/>
              <a:t> capacidade do ser vivo de produzir o seu próprio alimento a partir da fixação do dióxido de carbono, por meio da fotossíntese ou da quimiossíntese. </a:t>
            </a:r>
          </a:p>
          <a:p>
            <a:pPr algn="just">
              <a:lnSpc>
                <a:spcPct val="150000"/>
              </a:lnSpc>
            </a:pPr>
            <a:r>
              <a:rPr lang="pt-BR" altLang="pt-BR" sz="1600" i="1" dirty="0"/>
              <a:t>Exemplos: algas, plantas e certas bactérias.</a:t>
            </a:r>
          </a:p>
        </p:txBody>
      </p:sp>
      <p:grpSp>
        <p:nvGrpSpPr>
          <p:cNvPr id="19" name="Google Shape;1257;p59">
            <a:extLst>
              <a:ext uri="{FF2B5EF4-FFF2-40B4-BE49-F238E27FC236}">
                <a16:creationId xmlns:a16="http://schemas.microsoft.com/office/drawing/2014/main" id="{0459F9A1-2A7D-AF07-96F2-EB2AC5DA519E}"/>
              </a:ext>
            </a:extLst>
          </p:cNvPr>
          <p:cNvGrpSpPr/>
          <p:nvPr/>
        </p:nvGrpSpPr>
        <p:grpSpPr>
          <a:xfrm rot="3600132">
            <a:off x="1880052" y="5025359"/>
            <a:ext cx="760866" cy="792242"/>
            <a:chOff x="8193550" y="2213726"/>
            <a:chExt cx="933746" cy="972250"/>
          </a:xfrm>
        </p:grpSpPr>
        <p:sp>
          <p:nvSpPr>
            <p:cNvPr id="20" name="Google Shape;1258;p59">
              <a:extLst>
                <a:ext uri="{FF2B5EF4-FFF2-40B4-BE49-F238E27FC236}">
                  <a16:creationId xmlns:a16="http://schemas.microsoft.com/office/drawing/2014/main" id="{E5378F26-505A-0448-3F92-516D920054DF}"/>
                </a:ext>
              </a:extLst>
            </p:cNvPr>
            <p:cNvSpPr/>
            <p:nvPr/>
          </p:nvSpPr>
          <p:spPr>
            <a:xfrm rot="5400000">
              <a:off x="8174298" y="2232978"/>
              <a:ext cx="972250" cy="933746"/>
            </a:xfrm>
            <a:custGeom>
              <a:avLst/>
              <a:gdLst/>
              <a:ahLst/>
              <a:cxnLst/>
              <a:rect l="l" t="t" r="r" b="b"/>
              <a:pathLst>
                <a:path w="224538" h="208077" extrusionOk="0">
                  <a:moveTo>
                    <a:pt x="147321" y="1"/>
                  </a:moveTo>
                  <a:cubicBezTo>
                    <a:pt x="141083" y="1"/>
                    <a:pt x="134783" y="2859"/>
                    <a:pt x="130726" y="9058"/>
                  </a:cubicBezTo>
                  <a:cubicBezTo>
                    <a:pt x="120179" y="24600"/>
                    <a:pt x="112407" y="42086"/>
                    <a:pt x="107967" y="60404"/>
                  </a:cubicBezTo>
                  <a:cubicBezTo>
                    <a:pt x="102305" y="59533"/>
                    <a:pt x="96600" y="59089"/>
                    <a:pt x="90903" y="59089"/>
                  </a:cubicBezTo>
                  <a:cubicBezTo>
                    <a:pt x="82078" y="59089"/>
                    <a:pt x="73271" y="60154"/>
                    <a:pt x="64669" y="62347"/>
                  </a:cubicBezTo>
                  <a:cubicBezTo>
                    <a:pt x="58191" y="57464"/>
                    <a:pt x="50639" y="55157"/>
                    <a:pt x="43183" y="55157"/>
                  </a:cubicBezTo>
                  <a:cubicBezTo>
                    <a:pt x="29875" y="55157"/>
                    <a:pt x="16873" y="62506"/>
                    <a:pt x="10825" y="75670"/>
                  </a:cubicBezTo>
                  <a:cubicBezTo>
                    <a:pt x="1110" y="96208"/>
                    <a:pt x="13045" y="120355"/>
                    <a:pt x="35249" y="125351"/>
                  </a:cubicBezTo>
                  <a:cubicBezTo>
                    <a:pt x="38163" y="125975"/>
                    <a:pt x="41077" y="126288"/>
                    <a:pt x="43992" y="126288"/>
                  </a:cubicBezTo>
                  <a:cubicBezTo>
                    <a:pt x="44963" y="126288"/>
                    <a:pt x="45934" y="126253"/>
                    <a:pt x="46906" y="126184"/>
                  </a:cubicBezTo>
                  <a:lnTo>
                    <a:pt x="46906" y="126184"/>
                  </a:lnTo>
                  <a:lnTo>
                    <a:pt x="42743" y="131457"/>
                  </a:lnTo>
                  <a:cubicBezTo>
                    <a:pt x="15543" y="132567"/>
                    <a:pt x="0" y="162820"/>
                    <a:pt x="14433" y="185857"/>
                  </a:cubicBezTo>
                  <a:cubicBezTo>
                    <a:pt x="21235" y="196597"/>
                    <a:pt x="32771" y="202489"/>
                    <a:pt x="44572" y="202489"/>
                  </a:cubicBezTo>
                  <a:cubicBezTo>
                    <a:pt x="51069" y="202489"/>
                    <a:pt x="57646" y="200703"/>
                    <a:pt x="63559" y="196959"/>
                  </a:cubicBezTo>
                  <a:cubicBezTo>
                    <a:pt x="67167" y="194738"/>
                    <a:pt x="70220" y="191963"/>
                    <a:pt x="72718" y="188910"/>
                  </a:cubicBezTo>
                  <a:cubicBezTo>
                    <a:pt x="73273" y="189742"/>
                    <a:pt x="73551" y="190575"/>
                    <a:pt x="74106" y="191685"/>
                  </a:cubicBezTo>
                  <a:cubicBezTo>
                    <a:pt x="79379" y="199457"/>
                    <a:pt x="87150" y="205285"/>
                    <a:pt x="96587" y="207228"/>
                  </a:cubicBezTo>
                  <a:cubicBezTo>
                    <a:pt x="99159" y="207800"/>
                    <a:pt x="101746" y="208077"/>
                    <a:pt x="104310" y="208077"/>
                  </a:cubicBezTo>
                  <a:cubicBezTo>
                    <a:pt x="116688" y="208077"/>
                    <a:pt x="128498" y="201612"/>
                    <a:pt x="135166" y="190575"/>
                  </a:cubicBezTo>
                  <a:cubicBezTo>
                    <a:pt x="141926" y="195966"/>
                    <a:pt x="149618" y="198395"/>
                    <a:pt x="157134" y="198395"/>
                  </a:cubicBezTo>
                  <a:cubicBezTo>
                    <a:pt x="175544" y="198395"/>
                    <a:pt x="192896" y="183827"/>
                    <a:pt x="192896" y="162543"/>
                  </a:cubicBezTo>
                  <a:cubicBezTo>
                    <a:pt x="210105" y="160322"/>
                    <a:pt x="222872" y="146167"/>
                    <a:pt x="223704" y="128959"/>
                  </a:cubicBezTo>
                  <a:cubicBezTo>
                    <a:pt x="224537" y="111751"/>
                    <a:pt x="212880" y="96486"/>
                    <a:pt x="196227" y="92600"/>
                  </a:cubicBezTo>
                  <a:cubicBezTo>
                    <a:pt x="193729" y="91976"/>
                    <a:pt x="191231" y="91663"/>
                    <a:pt x="188733" y="91663"/>
                  </a:cubicBezTo>
                  <a:cubicBezTo>
                    <a:pt x="187901" y="91663"/>
                    <a:pt x="187068" y="91698"/>
                    <a:pt x="186235" y="91767"/>
                  </a:cubicBezTo>
                  <a:cubicBezTo>
                    <a:pt x="175688" y="83441"/>
                    <a:pt x="163754" y="77057"/>
                    <a:pt x="150987" y="72894"/>
                  </a:cubicBezTo>
                  <a:cubicBezTo>
                    <a:pt x="151264" y="71784"/>
                    <a:pt x="151819" y="70674"/>
                    <a:pt x="152097" y="69286"/>
                  </a:cubicBezTo>
                  <a:cubicBezTo>
                    <a:pt x="156538" y="55408"/>
                    <a:pt x="160701" y="42641"/>
                    <a:pt x="166252" y="29596"/>
                  </a:cubicBezTo>
                  <a:cubicBezTo>
                    <a:pt x="167917" y="25711"/>
                    <a:pt x="168195" y="20992"/>
                    <a:pt x="167084" y="16829"/>
                  </a:cubicBezTo>
                  <a:cubicBezTo>
                    <a:pt x="165436" y="6114"/>
                    <a:pt x="156445" y="1"/>
                    <a:pt x="1473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dist="19050" algn="bl" rotWithShape="0">
                <a:srgbClr val="242324">
                  <a:alpha val="3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oogle Shape;1259;p59">
              <a:extLst>
                <a:ext uri="{FF2B5EF4-FFF2-40B4-BE49-F238E27FC236}">
                  <a16:creationId xmlns:a16="http://schemas.microsoft.com/office/drawing/2014/main" id="{03238F00-7DA8-9045-A38F-DB2268546145}"/>
                </a:ext>
              </a:extLst>
            </p:cNvPr>
            <p:cNvGrpSpPr/>
            <p:nvPr/>
          </p:nvGrpSpPr>
          <p:grpSpPr>
            <a:xfrm rot="5400000">
              <a:off x="8242152" y="2328080"/>
              <a:ext cx="838140" cy="781227"/>
              <a:chOff x="1119175" y="239575"/>
              <a:chExt cx="5318150" cy="4957025"/>
            </a:xfrm>
          </p:grpSpPr>
          <p:sp>
            <p:nvSpPr>
              <p:cNvPr id="22" name="Google Shape;1260;p59">
                <a:extLst>
                  <a:ext uri="{FF2B5EF4-FFF2-40B4-BE49-F238E27FC236}">
                    <a16:creationId xmlns:a16="http://schemas.microsoft.com/office/drawing/2014/main" id="{BA543BFB-9BC5-9B4B-C1A9-B421C4E2AFA4}"/>
                  </a:ext>
                </a:extLst>
              </p:cNvPr>
              <p:cNvSpPr/>
              <p:nvPr/>
            </p:nvSpPr>
            <p:spPr>
              <a:xfrm>
                <a:off x="1602750" y="239575"/>
                <a:ext cx="4352750" cy="4541700"/>
              </a:xfrm>
              <a:custGeom>
                <a:avLst/>
                <a:gdLst/>
                <a:ahLst/>
                <a:cxnLst/>
                <a:rect l="l" t="t" r="r" b="b"/>
                <a:pathLst>
                  <a:path w="174110" h="181668" extrusionOk="0">
                    <a:moveTo>
                      <a:pt x="123558" y="1"/>
                    </a:moveTo>
                    <a:cubicBezTo>
                      <a:pt x="122605" y="1"/>
                      <a:pt x="121636" y="457"/>
                      <a:pt x="120993" y="1530"/>
                    </a:cubicBezTo>
                    <a:cubicBezTo>
                      <a:pt x="106388" y="23120"/>
                      <a:pt x="97180" y="48202"/>
                      <a:pt x="94323" y="73920"/>
                    </a:cubicBezTo>
                    <a:cubicBezTo>
                      <a:pt x="84238" y="69238"/>
                      <a:pt x="72565" y="67188"/>
                      <a:pt x="60625" y="67188"/>
                    </a:cubicBezTo>
                    <a:cubicBezTo>
                      <a:pt x="40987" y="67188"/>
                      <a:pt x="20626" y="72732"/>
                      <a:pt x="5423" y="81222"/>
                    </a:cubicBezTo>
                    <a:cubicBezTo>
                      <a:pt x="2854" y="82934"/>
                      <a:pt x="4134" y="86443"/>
                      <a:pt x="6725" y="86443"/>
                    </a:cubicBezTo>
                    <a:cubicBezTo>
                      <a:pt x="7016" y="86443"/>
                      <a:pt x="7324" y="86398"/>
                      <a:pt x="7645" y="86302"/>
                    </a:cubicBezTo>
                    <a:cubicBezTo>
                      <a:pt x="21615" y="80905"/>
                      <a:pt x="36220" y="77412"/>
                      <a:pt x="51143" y="76142"/>
                    </a:cubicBezTo>
                    <a:cubicBezTo>
                      <a:pt x="52939" y="76022"/>
                      <a:pt x="54720" y="75968"/>
                      <a:pt x="56489" y="75968"/>
                    </a:cubicBezTo>
                    <a:cubicBezTo>
                      <a:pt x="68793" y="75968"/>
                      <a:pt x="80521" y="78604"/>
                      <a:pt x="92735" y="80270"/>
                    </a:cubicBezTo>
                    <a:cubicBezTo>
                      <a:pt x="54318" y="96462"/>
                      <a:pt x="20663" y="135832"/>
                      <a:pt x="1295" y="171392"/>
                    </a:cubicBezTo>
                    <a:cubicBezTo>
                      <a:pt x="1" y="173765"/>
                      <a:pt x="1931" y="175698"/>
                      <a:pt x="3998" y="175698"/>
                    </a:cubicBezTo>
                    <a:cubicBezTo>
                      <a:pt x="4974" y="175698"/>
                      <a:pt x="5980" y="175267"/>
                      <a:pt x="6693" y="174250"/>
                    </a:cubicBezTo>
                    <a:cubicBezTo>
                      <a:pt x="18123" y="155835"/>
                      <a:pt x="31775" y="139007"/>
                      <a:pt x="47015" y="123767"/>
                    </a:cubicBezTo>
                    <a:cubicBezTo>
                      <a:pt x="60668" y="110432"/>
                      <a:pt x="75908" y="100590"/>
                      <a:pt x="90830" y="89160"/>
                    </a:cubicBezTo>
                    <a:lnTo>
                      <a:pt x="90830" y="89160"/>
                    </a:lnTo>
                    <a:cubicBezTo>
                      <a:pt x="80670" y="117735"/>
                      <a:pt x="74955" y="149167"/>
                      <a:pt x="69240" y="178695"/>
                    </a:cubicBezTo>
                    <a:cubicBezTo>
                      <a:pt x="69053" y="180568"/>
                      <a:pt x="70523" y="181667"/>
                      <a:pt x="71956" y="181667"/>
                    </a:cubicBezTo>
                    <a:cubicBezTo>
                      <a:pt x="72952" y="181667"/>
                      <a:pt x="73929" y="181136"/>
                      <a:pt x="74320" y="179965"/>
                    </a:cubicBezTo>
                    <a:cubicBezTo>
                      <a:pt x="82575" y="153295"/>
                      <a:pt x="91465" y="125355"/>
                      <a:pt x="96228" y="97415"/>
                    </a:cubicBezTo>
                    <a:cubicBezTo>
                      <a:pt x="96386" y="97573"/>
                      <a:pt x="96624" y="97653"/>
                      <a:pt x="96902" y="97653"/>
                    </a:cubicBezTo>
                    <a:cubicBezTo>
                      <a:pt x="97180" y="97653"/>
                      <a:pt x="97498" y="97573"/>
                      <a:pt x="97815" y="97415"/>
                    </a:cubicBezTo>
                    <a:cubicBezTo>
                      <a:pt x="101625" y="124720"/>
                      <a:pt x="115278" y="150120"/>
                      <a:pt x="135598" y="168535"/>
                    </a:cubicBezTo>
                    <a:cubicBezTo>
                      <a:pt x="136103" y="168968"/>
                      <a:pt x="136692" y="169155"/>
                      <a:pt x="137276" y="169155"/>
                    </a:cubicBezTo>
                    <a:cubicBezTo>
                      <a:pt x="139258" y="169155"/>
                      <a:pt x="141196" y="167004"/>
                      <a:pt x="139725" y="165042"/>
                    </a:cubicBezTo>
                    <a:cubicBezTo>
                      <a:pt x="121310" y="140912"/>
                      <a:pt x="108610" y="112972"/>
                      <a:pt x="102578" y="83445"/>
                    </a:cubicBezTo>
                    <a:lnTo>
                      <a:pt x="102578" y="83445"/>
                    </a:lnTo>
                    <a:cubicBezTo>
                      <a:pt x="128295" y="88842"/>
                      <a:pt x="148298" y="102177"/>
                      <a:pt x="167665" y="120275"/>
                    </a:cubicBezTo>
                    <a:cubicBezTo>
                      <a:pt x="168283" y="120892"/>
                      <a:pt x="169013" y="121153"/>
                      <a:pt x="169733" y="121153"/>
                    </a:cubicBezTo>
                    <a:cubicBezTo>
                      <a:pt x="171973" y="121153"/>
                      <a:pt x="174109" y="118627"/>
                      <a:pt x="172428" y="116465"/>
                    </a:cubicBezTo>
                    <a:cubicBezTo>
                      <a:pt x="154965" y="95510"/>
                      <a:pt x="130200" y="81540"/>
                      <a:pt x="103213" y="77412"/>
                    </a:cubicBezTo>
                    <a:lnTo>
                      <a:pt x="104483" y="70745"/>
                    </a:lnTo>
                    <a:cubicBezTo>
                      <a:pt x="111785" y="49155"/>
                      <a:pt x="118135" y="27565"/>
                      <a:pt x="127025" y="6292"/>
                    </a:cubicBezTo>
                    <a:cubicBezTo>
                      <a:pt x="127343" y="5340"/>
                      <a:pt x="127343" y="4387"/>
                      <a:pt x="126390" y="4070"/>
                    </a:cubicBezTo>
                    <a:cubicBezTo>
                      <a:pt x="127231" y="1757"/>
                      <a:pt x="125426" y="1"/>
                      <a:pt x="123558" y="1"/>
                    </a:cubicBezTo>
                    <a:close/>
                  </a:path>
                </a:pathLst>
              </a:custGeom>
              <a:solidFill>
                <a:srgbClr val="A65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1261;p59">
                <a:extLst>
                  <a:ext uri="{FF2B5EF4-FFF2-40B4-BE49-F238E27FC236}">
                    <a16:creationId xmlns:a16="http://schemas.microsoft.com/office/drawing/2014/main" id="{0A46DAE0-843D-27AE-4D74-12C3ED305BF6}"/>
                  </a:ext>
                </a:extLst>
              </p:cNvPr>
              <p:cNvSpPr/>
              <p:nvPr/>
            </p:nvSpPr>
            <p:spPr>
              <a:xfrm>
                <a:off x="1119175" y="1804200"/>
                <a:ext cx="1190650" cy="1042600"/>
              </a:xfrm>
              <a:custGeom>
                <a:avLst/>
                <a:gdLst/>
                <a:ahLst/>
                <a:cxnLst/>
                <a:rect l="l" t="t" r="r" b="b"/>
                <a:pathLst>
                  <a:path w="47626" h="41704" extrusionOk="0">
                    <a:moveTo>
                      <a:pt x="23953" y="0"/>
                    </a:moveTo>
                    <a:cubicBezTo>
                      <a:pt x="20076" y="0"/>
                      <a:pt x="16158" y="1092"/>
                      <a:pt x="12701" y="3397"/>
                    </a:cubicBezTo>
                    <a:cubicBezTo>
                      <a:pt x="2858" y="9430"/>
                      <a:pt x="1" y="22447"/>
                      <a:pt x="6351" y="31972"/>
                    </a:cubicBezTo>
                    <a:cubicBezTo>
                      <a:pt x="10208" y="38266"/>
                      <a:pt x="16922" y="41704"/>
                      <a:pt x="23836" y="41704"/>
                    </a:cubicBezTo>
                    <a:cubicBezTo>
                      <a:pt x="27734" y="41704"/>
                      <a:pt x="31695" y="40611"/>
                      <a:pt x="35243" y="38322"/>
                    </a:cubicBezTo>
                    <a:cubicBezTo>
                      <a:pt x="44768" y="31972"/>
                      <a:pt x="47626" y="19272"/>
                      <a:pt x="41276" y="9430"/>
                    </a:cubicBezTo>
                    <a:cubicBezTo>
                      <a:pt x="37433" y="3362"/>
                      <a:pt x="30756" y="0"/>
                      <a:pt x="23953" y="0"/>
                    </a:cubicBezTo>
                    <a:close/>
                  </a:path>
                </a:pathLst>
              </a:custGeom>
              <a:solidFill>
                <a:srgbClr val="F8CC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1262;p59">
                <a:extLst>
                  <a:ext uri="{FF2B5EF4-FFF2-40B4-BE49-F238E27FC236}">
                    <a16:creationId xmlns:a16="http://schemas.microsoft.com/office/drawing/2014/main" id="{67536A0C-229B-8F01-733B-318BE93829F0}"/>
                  </a:ext>
                </a:extLst>
              </p:cNvPr>
              <p:cNvSpPr/>
              <p:nvPr/>
            </p:nvSpPr>
            <p:spPr>
              <a:xfrm>
                <a:off x="1158875" y="3987400"/>
                <a:ext cx="1190625" cy="104357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743" extrusionOk="0">
                    <a:moveTo>
                      <a:pt x="23738" y="1"/>
                    </a:moveTo>
                    <a:cubicBezTo>
                      <a:pt x="20680" y="1"/>
                      <a:pt x="17566" y="676"/>
                      <a:pt x="14605" y="2112"/>
                    </a:cubicBezTo>
                    <a:cubicBezTo>
                      <a:pt x="4128" y="7192"/>
                      <a:pt x="0" y="19892"/>
                      <a:pt x="5080" y="30052"/>
                    </a:cubicBezTo>
                    <a:cubicBezTo>
                      <a:pt x="8693" y="37503"/>
                      <a:pt x="15999" y="41743"/>
                      <a:pt x="23687" y="41743"/>
                    </a:cubicBezTo>
                    <a:cubicBezTo>
                      <a:pt x="26809" y="41743"/>
                      <a:pt x="29994" y="41044"/>
                      <a:pt x="33020" y="39577"/>
                    </a:cubicBezTo>
                    <a:cubicBezTo>
                      <a:pt x="43498" y="34497"/>
                      <a:pt x="47625" y="22114"/>
                      <a:pt x="42545" y="11637"/>
                    </a:cubicBezTo>
                    <a:cubicBezTo>
                      <a:pt x="38901" y="4348"/>
                      <a:pt x="31499" y="1"/>
                      <a:pt x="23738" y="1"/>
                    </a:cubicBezTo>
                    <a:close/>
                  </a:path>
                </a:pathLst>
              </a:custGeom>
              <a:solidFill>
                <a:srgbClr val="F8CC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1263;p59">
                <a:extLst>
                  <a:ext uri="{FF2B5EF4-FFF2-40B4-BE49-F238E27FC236}">
                    <a16:creationId xmlns:a16="http://schemas.microsoft.com/office/drawing/2014/main" id="{DE6E24A0-A8B3-50DC-FE4A-DE88039995AC}"/>
                  </a:ext>
                </a:extLst>
              </p:cNvPr>
              <p:cNvSpPr/>
              <p:nvPr/>
            </p:nvSpPr>
            <p:spPr>
              <a:xfrm>
                <a:off x="2791850" y="4147250"/>
                <a:ext cx="1248350" cy="1049350"/>
              </a:xfrm>
              <a:custGeom>
                <a:avLst/>
                <a:gdLst/>
                <a:ahLst/>
                <a:cxnLst/>
                <a:rect l="l" t="t" r="r" b="b"/>
                <a:pathLst>
                  <a:path w="49934" h="41974" extrusionOk="0">
                    <a:moveTo>
                      <a:pt x="26915" y="1"/>
                    </a:moveTo>
                    <a:cubicBezTo>
                      <a:pt x="10896" y="1"/>
                      <a:pt x="0" y="17709"/>
                      <a:pt x="9294" y="32230"/>
                    </a:cubicBezTo>
                    <a:cubicBezTo>
                      <a:pt x="13422" y="38890"/>
                      <a:pt x="20066" y="41973"/>
                      <a:pt x="26692" y="41973"/>
                    </a:cubicBezTo>
                    <a:cubicBezTo>
                      <a:pt x="35861" y="41973"/>
                      <a:pt x="44997" y="36068"/>
                      <a:pt x="47394" y="25563"/>
                    </a:cubicBezTo>
                    <a:cubicBezTo>
                      <a:pt x="49934" y="14450"/>
                      <a:pt x="42631" y="3020"/>
                      <a:pt x="31519" y="480"/>
                    </a:cubicBezTo>
                    <a:cubicBezTo>
                      <a:pt x="29948" y="155"/>
                      <a:pt x="28409" y="1"/>
                      <a:pt x="26915" y="1"/>
                    </a:cubicBezTo>
                    <a:close/>
                  </a:path>
                </a:pathLst>
              </a:custGeom>
              <a:solidFill>
                <a:srgbClr val="F8CC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1264;p59">
                <a:extLst>
                  <a:ext uri="{FF2B5EF4-FFF2-40B4-BE49-F238E27FC236}">
                    <a16:creationId xmlns:a16="http://schemas.microsoft.com/office/drawing/2014/main" id="{6D52F6AF-8A9E-7821-DFB6-976CC276D840}"/>
                  </a:ext>
                </a:extLst>
              </p:cNvPr>
              <p:cNvSpPr/>
              <p:nvPr/>
            </p:nvSpPr>
            <p:spPr>
              <a:xfrm>
                <a:off x="4381500" y="3870625"/>
                <a:ext cx="1190625" cy="104205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682" extrusionOk="0">
                    <a:moveTo>
                      <a:pt x="23914" y="0"/>
                    </a:moveTo>
                    <a:cubicBezTo>
                      <a:pt x="20154" y="0"/>
                      <a:pt x="16369" y="1055"/>
                      <a:pt x="13018" y="3290"/>
                    </a:cubicBezTo>
                    <a:cubicBezTo>
                      <a:pt x="3175" y="9323"/>
                      <a:pt x="0" y="22023"/>
                      <a:pt x="6033" y="31865"/>
                    </a:cubicBezTo>
                    <a:cubicBezTo>
                      <a:pt x="10143" y="38237"/>
                      <a:pt x="16916" y="41681"/>
                      <a:pt x="23851" y="41681"/>
                    </a:cubicBezTo>
                    <a:cubicBezTo>
                      <a:pt x="27629" y="41681"/>
                      <a:pt x="31454" y="40660"/>
                      <a:pt x="34925" y="38533"/>
                    </a:cubicBezTo>
                    <a:cubicBezTo>
                      <a:pt x="44768" y="32500"/>
                      <a:pt x="47625" y="19483"/>
                      <a:pt x="41593" y="9958"/>
                    </a:cubicBezTo>
                    <a:cubicBezTo>
                      <a:pt x="37683" y="3579"/>
                      <a:pt x="30839" y="0"/>
                      <a:pt x="23914" y="0"/>
                    </a:cubicBezTo>
                    <a:close/>
                  </a:path>
                </a:pathLst>
              </a:custGeom>
              <a:solidFill>
                <a:srgbClr val="F8CC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265;p59">
                <a:extLst>
                  <a:ext uri="{FF2B5EF4-FFF2-40B4-BE49-F238E27FC236}">
                    <a16:creationId xmlns:a16="http://schemas.microsoft.com/office/drawing/2014/main" id="{75D826B9-AA2F-0E3B-BAD3-4E03826E6025}"/>
                  </a:ext>
                </a:extLst>
              </p:cNvPr>
              <p:cNvSpPr/>
              <p:nvPr/>
            </p:nvSpPr>
            <p:spPr>
              <a:xfrm>
                <a:off x="5196225" y="2853450"/>
                <a:ext cx="1241100" cy="1045975"/>
              </a:xfrm>
              <a:custGeom>
                <a:avLst/>
                <a:gdLst/>
                <a:ahLst/>
                <a:cxnLst/>
                <a:rect l="l" t="t" r="r" b="b"/>
                <a:pathLst>
                  <a:path w="49644" h="41839" extrusionOk="0">
                    <a:moveTo>
                      <a:pt x="26699" y="0"/>
                    </a:moveTo>
                    <a:cubicBezTo>
                      <a:pt x="10921" y="0"/>
                      <a:pt x="1" y="17709"/>
                      <a:pt x="9004" y="32230"/>
                    </a:cubicBezTo>
                    <a:cubicBezTo>
                      <a:pt x="13280" y="38777"/>
                      <a:pt x="19974" y="41838"/>
                      <a:pt x="26601" y="41838"/>
                    </a:cubicBezTo>
                    <a:cubicBezTo>
                      <a:pt x="35721" y="41838"/>
                      <a:pt x="44713" y="36043"/>
                      <a:pt x="47104" y="25562"/>
                    </a:cubicBezTo>
                    <a:cubicBezTo>
                      <a:pt x="49644" y="14132"/>
                      <a:pt x="42659" y="3020"/>
                      <a:pt x="31229" y="480"/>
                    </a:cubicBezTo>
                    <a:cubicBezTo>
                      <a:pt x="29685" y="154"/>
                      <a:pt x="28171" y="0"/>
                      <a:pt x="26699" y="0"/>
                    </a:cubicBezTo>
                    <a:close/>
                  </a:path>
                </a:pathLst>
              </a:custGeom>
              <a:solidFill>
                <a:srgbClr val="F8CC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1" name="Google Shape;1271;p59">
            <a:extLst>
              <a:ext uri="{FF2B5EF4-FFF2-40B4-BE49-F238E27FC236}">
                <a16:creationId xmlns:a16="http://schemas.microsoft.com/office/drawing/2014/main" id="{DD9229BB-81DA-EFE0-6605-5560DD7AD723}"/>
              </a:ext>
            </a:extLst>
          </p:cNvPr>
          <p:cNvGrpSpPr/>
          <p:nvPr/>
        </p:nvGrpSpPr>
        <p:grpSpPr>
          <a:xfrm>
            <a:off x="7267818" y="4672740"/>
            <a:ext cx="1260917" cy="855639"/>
            <a:chOff x="6621046" y="3351051"/>
            <a:chExt cx="1260917" cy="855639"/>
          </a:xfrm>
        </p:grpSpPr>
        <p:grpSp>
          <p:nvGrpSpPr>
            <p:cNvPr id="42" name="Google Shape;1272;p59">
              <a:extLst>
                <a:ext uri="{FF2B5EF4-FFF2-40B4-BE49-F238E27FC236}">
                  <a16:creationId xmlns:a16="http://schemas.microsoft.com/office/drawing/2014/main" id="{DD17E108-46F1-E796-CA27-71B7F004FA81}"/>
                </a:ext>
              </a:extLst>
            </p:cNvPr>
            <p:cNvGrpSpPr/>
            <p:nvPr/>
          </p:nvGrpSpPr>
          <p:grpSpPr>
            <a:xfrm>
              <a:off x="6971479" y="3351051"/>
              <a:ext cx="522995" cy="432220"/>
              <a:chOff x="6767321" y="3343264"/>
              <a:chExt cx="633472" cy="523586"/>
            </a:xfrm>
          </p:grpSpPr>
          <p:sp>
            <p:nvSpPr>
              <p:cNvPr id="52" name="Google Shape;1273;p59">
                <a:extLst>
                  <a:ext uri="{FF2B5EF4-FFF2-40B4-BE49-F238E27FC236}">
                    <a16:creationId xmlns:a16="http://schemas.microsoft.com/office/drawing/2014/main" id="{EE646A98-9BCE-8DF3-8375-5BBDB6575635}"/>
                  </a:ext>
                </a:extLst>
              </p:cNvPr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1274;p59">
                <a:extLst>
                  <a:ext uri="{FF2B5EF4-FFF2-40B4-BE49-F238E27FC236}">
                    <a16:creationId xmlns:a16="http://schemas.microsoft.com/office/drawing/2014/main" id="{B4A92363-5950-FE03-B7C9-4E14597FED5B}"/>
                  </a:ext>
                </a:extLst>
              </p:cNvPr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" name="Google Shape;1275;p59">
              <a:extLst>
                <a:ext uri="{FF2B5EF4-FFF2-40B4-BE49-F238E27FC236}">
                  <a16:creationId xmlns:a16="http://schemas.microsoft.com/office/drawing/2014/main" id="{5A9D55B0-C379-8170-9E59-65AF8DFAAAF2}"/>
                </a:ext>
              </a:extLst>
            </p:cNvPr>
            <p:cNvGrpSpPr/>
            <p:nvPr/>
          </p:nvGrpSpPr>
          <p:grpSpPr>
            <a:xfrm rot="1799772">
              <a:off x="6694058" y="3645539"/>
              <a:ext cx="523055" cy="432251"/>
              <a:chOff x="6767321" y="3343264"/>
              <a:chExt cx="633472" cy="523586"/>
            </a:xfrm>
          </p:grpSpPr>
          <p:sp>
            <p:nvSpPr>
              <p:cNvPr id="50" name="Google Shape;1276;p59">
                <a:extLst>
                  <a:ext uri="{FF2B5EF4-FFF2-40B4-BE49-F238E27FC236}">
                    <a16:creationId xmlns:a16="http://schemas.microsoft.com/office/drawing/2014/main" id="{BB1EE4A9-0FC3-33EF-8496-262A3D9BBAE5}"/>
                  </a:ext>
                </a:extLst>
              </p:cNvPr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1277;p59">
                <a:extLst>
                  <a:ext uri="{FF2B5EF4-FFF2-40B4-BE49-F238E27FC236}">
                    <a16:creationId xmlns:a16="http://schemas.microsoft.com/office/drawing/2014/main" id="{650D2857-3597-3B01-CC41-64CD328AAB20}"/>
                  </a:ext>
                </a:extLst>
              </p:cNvPr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" name="Google Shape;1278;p59">
              <a:extLst>
                <a:ext uri="{FF2B5EF4-FFF2-40B4-BE49-F238E27FC236}">
                  <a16:creationId xmlns:a16="http://schemas.microsoft.com/office/drawing/2014/main" id="{46306E96-7373-890E-2AE8-3553099BBCB0}"/>
                </a:ext>
              </a:extLst>
            </p:cNvPr>
            <p:cNvGrpSpPr/>
            <p:nvPr/>
          </p:nvGrpSpPr>
          <p:grpSpPr>
            <a:xfrm rot="900370">
              <a:off x="7065310" y="3770802"/>
              <a:ext cx="462890" cy="382480"/>
              <a:chOff x="6767321" y="3343264"/>
              <a:chExt cx="633472" cy="523586"/>
            </a:xfrm>
          </p:grpSpPr>
          <p:sp>
            <p:nvSpPr>
              <p:cNvPr id="48" name="Google Shape;1279;p59">
                <a:extLst>
                  <a:ext uri="{FF2B5EF4-FFF2-40B4-BE49-F238E27FC236}">
                    <a16:creationId xmlns:a16="http://schemas.microsoft.com/office/drawing/2014/main" id="{115C1C32-02E4-9284-0B3C-C932BF892A1D}"/>
                  </a:ext>
                </a:extLst>
              </p:cNvPr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1280;p59">
                <a:extLst>
                  <a:ext uri="{FF2B5EF4-FFF2-40B4-BE49-F238E27FC236}">
                    <a16:creationId xmlns:a16="http://schemas.microsoft.com/office/drawing/2014/main" id="{C4628612-E7D5-206A-70DE-0164C48AF414}"/>
                  </a:ext>
                </a:extLst>
              </p:cNvPr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869C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" name="Google Shape;1281;p59">
              <a:extLst>
                <a:ext uri="{FF2B5EF4-FFF2-40B4-BE49-F238E27FC236}">
                  <a16:creationId xmlns:a16="http://schemas.microsoft.com/office/drawing/2014/main" id="{EB32B284-32F7-E352-BF39-4020E637876D}"/>
                </a:ext>
              </a:extLst>
            </p:cNvPr>
            <p:cNvGrpSpPr/>
            <p:nvPr/>
          </p:nvGrpSpPr>
          <p:grpSpPr>
            <a:xfrm rot="-8999785">
              <a:off x="7354453" y="3566956"/>
              <a:ext cx="462891" cy="382524"/>
              <a:chOff x="6767321" y="3343264"/>
              <a:chExt cx="633472" cy="523586"/>
            </a:xfrm>
          </p:grpSpPr>
          <p:sp>
            <p:nvSpPr>
              <p:cNvPr id="46" name="Google Shape;1282;p59">
                <a:extLst>
                  <a:ext uri="{FF2B5EF4-FFF2-40B4-BE49-F238E27FC236}">
                    <a16:creationId xmlns:a16="http://schemas.microsoft.com/office/drawing/2014/main" id="{D20DCA5A-1241-05CF-C906-CC811BF08C26}"/>
                  </a:ext>
                </a:extLst>
              </p:cNvPr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1283;p59">
                <a:extLst>
                  <a:ext uri="{FF2B5EF4-FFF2-40B4-BE49-F238E27FC236}">
                    <a16:creationId xmlns:a16="http://schemas.microsoft.com/office/drawing/2014/main" id="{C1326350-FFFB-9E7B-A053-CE5C95B3DFC8}"/>
                  </a:ext>
                </a:extLst>
              </p:cNvPr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rgbClr val="869C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tângulo 1"/>
          <p:cNvSpPr>
            <a:spLocks noChangeArrowheads="1"/>
          </p:cNvSpPr>
          <p:nvPr/>
        </p:nvSpPr>
        <p:spPr bwMode="auto">
          <a:xfrm>
            <a:off x="1754030" y="3351848"/>
            <a:ext cx="8562498" cy="266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pt-BR" altLang="pt-BR" sz="1620" b="1" dirty="0">
                <a:latin typeface="Arial" charset="0"/>
              </a:rPr>
              <a:t>Com base nos níveis tróficos da cadeia alimentar, podemos afirmar que os seres autótrofos ocupam o(s) seguinte(s) nível(</a:t>
            </a:r>
            <a:r>
              <a:rPr lang="pt-BR" altLang="pt-BR" sz="1620" b="1" dirty="0" err="1">
                <a:latin typeface="Arial" charset="0"/>
              </a:rPr>
              <a:t>is</a:t>
            </a:r>
            <a:r>
              <a:rPr lang="pt-BR" altLang="pt-BR" sz="1620" b="1" dirty="0">
                <a:latin typeface="Arial" charset="0"/>
              </a:rPr>
              <a:t>):</a:t>
            </a:r>
          </a:p>
          <a:p>
            <a:pPr algn="just" eaLnBrk="1" hangingPunct="1">
              <a:lnSpc>
                <a:spcPct val="150000"/>
              </a:lnSpc>
            </a:pPr>
            <a:endParaRPr lang="pt-BR" altLang="pt-BR" sz="1620" b="1" dirty="0">
              <a:latin typeface="Arial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A) Consumidores.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B) Decompositores.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C) Produtores.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D) Produtores e consumidores.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B850005-F062-BBF2-ADC9-DBE94B4B8837}"/>
              </a:ext>
            </a:extLst>
          </p:cNvPr>
          <p:cNvSpPr/>
          <p:nvPr/>
        </p:nvSpPr>
        <p:spPr>
          <a:xfrm>
            <a:off x="1576967" y="5227523"/>
            <a:ext cx="6316229" cy="458232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  <a:latin typeface="Nunito" pitchFamily="2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64FBD79-555C-5E64-265B-95C0CC23D094}"/>
              </a:ext>
            </a:extLst>
          </p:cNvPr>
          <p:cNvGrpSpPr/>
          <p:nvPr/>
        </p:nvGrpSpPr>
        <p:grpSpPr>
          <a:xfrm>
            <a:off x="852880" y="-30951"/>
            <a:ext cx="3106913" cy="1153170"/>
            <a:chOff x="952501" y="97755"/>
            <a:chExt cx="4974828" cy="1846470"/>
          </a:xfrm>
        </p:grpSpPr>
        <p:pic>
          <p:nvPicPr>
            <p:cNvPr id="6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71CA019D-B3E3-E570-C87A-74278FA9EB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Função e força - dorfemoropatelar">
              <a:extLst>
                <a:ext uri="{FF2B5EF4-FFF2-40B4-BE49-F238E27FC236}">
                  <a16:creationId xmlns:a16="http://schemas.microsoft.com/office/drawing/2014/main" id="{A6590B8C-A786-5BD0-97F3-3F98D34DE9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624013" y="1868805"/>
            <a:ext cx="8878253" cy="14496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pt-BR" sz="1620" dirty="0">
                <a:latin typeface="Arial" charset="0"/>
              </a:rPr>
              <a:t>Os seres vivos são classificados em autótrofos e heterótrofos, e, em um ecossistema, há a interação entre estes seres vivos e demais fatores não-vivos. </a:t>
            </a:r>
            <a:r>
              <a:rPr lang="pt-BR" sz="1620" dirty="0">
                <a:latin typeface="Arial" charset="0"/>
                <a:cs typeface="Arial" panose="020B0604020202020204" pitchFamily="34" charset="0"/>
              </a:rPr>
              <a:t>Todos os ambientes apresentam fatores não-vivos e fatores vivos. A interação existente nos ecossistemas pode ser explicada através dos componentes bióticos e abióticos. </a:t>
            </a:r>
            <a:endParaRPr lang="pt-BR" sz="1620" dirty="0">
              <a:latin typeface="Arial" charset="0"/>
            </a:endParaRPr>
          </a:p>
        </p:txBody>
      </p:sp>
      <p:sp>
        <p:nvSpPr>
          <p:cNvPr id="21508" name="Rectangle 1"/>
          <p:cNvSpPr>
            <a:spLocks noChangeArrowheads="1"/>
          </p:cNvSpPr>
          <p:nvPr/>
        </p:nvSpPr>
        <p:spPr bwMode="auto">
          <a:xfrm>
            <a:off x="1624013" y="3464719"/>
            <a:ext cx="4017645" cy="303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endParaRPr lang="pt-BR" altLang="pt-BR" sz="1620" dirty="0">
              <a:latin typeface="Arial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b="1" dirty="0">
                <a:latin typeface="Arial" charset="0"/>
              </a:rPr>
              <a:t>Fatores Bióticos</a:t>
            </a:r>
            <a:r>
              <a:rPr lang="pt-BR" altLang="pt-BR" sz="1620" dirty="0">
                <a:latin typeface="Arial" charset="0"/>
                <a:sym typeface="Wingdings" pitchFamily="2" charset="2"/>
              </a:rPr>
              <a:t> fatores vivos, seres autótrofos e seres heterótrofos, ou seja, os seres vivos, que podem se reproduzir.</a:t>
            </a:r>
          </a:p>
          <a:p>
            <a:pPr algn="just" eaLnBrk="1" hangingPunct="1">
              <a:lnSpc>
                <a:spcPct val="150000"/>
              </a:lnSpc>
            </a:pPr>
            <a:endParaRPr lang="pt-BR" altLang="pt-BR" sz="1620" dirty="0">
              <a:latin typeface="Arial" charset="0"/>
              <a:sym typeface="Wingdings" pitchFamily="2" charset="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b="1" dirty="0">
                <a:latin typeface="Arial" charset="0"/>
                <a:sym typeface="Wingdings" pitchFamily="2" charset="2"/>
              </a:rPr>
              <a:t>Fatores Abióticos </a:t>
            </a:r>
            <a:r>
              <a:rPr lang="pt-BR" altLang="pt-BR" sz="1620" dirty="0">
                <a:latin typeface="Arial" charset="0"/>
                <a:sym typeface="Wingdings" pitchFamily="2" charset="2"/>
              </a:rPr>
              <a:t> fatores não-vivos, por exemplo, a água, o ar, a luz, a temperatura e o solo.</a:t>
            </a:r>
            <a:endParaRPr lang="pt-BR" altLang="pt-BR" sz="1620" dirty="0">
              <a:latin typeface="Arial" charset="0"/>
            </a:endParaRPr>
          </a:p>
        </p:txBody>
      </p:sp>
      <p:pic>
        <p:nvPicPr>
          <p:cNvPr id="21509" name="Picture 8" descr="http://3.bp.blogspot.com/_9vvphWui5nw/TBa5S7Pr3pI/AAAAAAAAAFA/d63fE0n7PUU/s640/componentes+dos+ecossistema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35968" y="4184810"/>
            <a:ext cx="4666298" cy="185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tângulo 2"/>
          <p:cNvSpPr>
            <a:spLocks noChangeArrowheads="1"/>
          </p:cNvSpPr>
          <p:nvPr/>
        </p:nvSpPr>
        <p:spPr bwMode="auto">
          <a:xfrm>
            <a:off x="6434615" y="6069330"/>
            <a:ext cx="347043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 sz="900" dirty="0">
                <a:latin typeface="Arial" charset="0"/>
                <a:hlinkClick r:id="rId5"/>
              </a:rPr>
              <a:t>http://biologia-biologa.blogspot.com.br</a:t>
            </a:r>
            <a:endParaRPr lang="pt-BR" altLang="pt-BR" sz="900" dirty="0">
              <a:latin typeface="Arial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E332B3-7FB8-79AF-029C-FF6547F7F89C}"/>
              </a:ext>
            </a:extLst>
          </p:cNvPr>
          <p:cNvSpPr txBox="1"/>
          <p:nvPr/>
        </p:nvSpPr>
        <p:spPr>
          <a:xfrm>
            <a:off x="715521" y="338239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/>
              <a:t>Ecossistema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FA61C7C-1048-4B8F-5AC4-0535658C873A}"/>
              </a:ext>
            </a:extLst>
          </p:cNvPr>
          <p:cNvSpPr txBox="1"/>
          <p:nvPr/>
        </p:nvSpPr>
        <p:spPr>
          <a:xfrm>
            <a:off x="715521" y="909000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0" dirty="0">
                <a:solidFill>
                  <a:srgbClr val="000000"/>
                </a:solidFill>
                <a:latin typeface="Arial" charset="0"/>
              </a:rPr>
              <a:t>Reflexão</a:t>
            </a:r>
            <a:endParaRPr lang="pt-BR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508" grpId="0"/>
      <p:bldP spid="215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63"/>
          <p:cNvSpPr/>
          <p:nvPr/>
        </p:nvSpPr>
        <p:spPr>
          <a:xfrm>
            <a:off x="960000" y="536533"/>
            <a:ext cx="10272000" cy="806800"/>
          </a:xfrm>
          <a:prstGeom prst="roundRect">
            <a:avLst>
              <a:gd name="adj" fmla="val 3143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27" name="Google Shape;1827;p63"/>
          <p:cNvSpPr txBox="1">
            <a:spLocks noGrp="1"/>
          </p:cNvSpPr>
          <p:nvPr>
            <p:ph type="title"/>
          </p:nvPr>
        </p:nvSpPr>
        <p:spPr>
          <a:xfrm>
            <a:off x="960076" y="4821884"/>
            <a:ext cx="3115200" cy="40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Plantas</a:t>
            </a:r>
            <a:endParaRPr dirty="0"/>
          </a:p>
        </p:txBody>
      </p:sp>
      <p:sp>
        <p:nvSpPr>
          <p:cNvPr id="1828" name="Google Shape;1828;p63"/>
          <p:cNvSpPr txBox="1">
            <a:spLocks noGrp="1"/>
          </p:cNvSpPr>
          <p:nvPr>
            <p:ph type="subTitle" idx="1"/>
          </p:nvPr>
        </p:nvSpPr>
        <p:spPr>
          <a:xfrm>
            <a:off x="960076" y="5221884"/>
            <a:ext cx="3115200" cy="136760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altLang="pt-BR" sz="1400" dirty="0">
                <a:latin typeface="Nunito" pitchFamily="2" charset="0"/>
              </a:rPr>
              <a:t>Os seres autótrofos são de extrema importância à vida, pois são os únicos organismos vivos capazes de transformar água, sais minerais e gás carbônico em glicose.</a:t>
            </a:r>
            <a:endParaRPr sz="1400" dirty="0">
              <a:latin typeface="Nunito" pitchFamily="2" charset="0"/>
            </a:endParaRPr>
          </a:p>
        </p:txBody>
      </p:sp>
      <p:sp>
        <p:nvSpPr>
          <p:cNvPr id="1829" name="Google Shape;1829;p63"/>
          <p:cNvSpPr txBox="1">
            <a:spLocks noGrp="1"/>
          </p:cNvSpPr>
          <p:nvPr>
            <p:ph type="title" idx="2"/>
          </p:nvPr>
        </p:nvSpPr>
        <p:spPr>
          <a:xfrm>
            <a:off x="4538400" y="4821884"/>
            <a:ext cx="3115200" cy="40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Algas</a:t>
            </a:r>
            <a:endParaRPr dirty="0"/>
          </a:p>
        </p:txBody>
      </p:sp>
      <p:sp>
        <p:nvSpPr>
          <p:cNvPr id="1830" name="Google Shape;1830;p63"/>
          <p:cNvSpPr txBox="1">
            <a:spLocks noGrp="1"/>
          </p:cNvSpPr>
          <p:nvPr>
            <p:ph type="subTitle" idx="3"/>
          </p:nvPr>
        </p:nvSpPr>
        <p:spPr>
          <a:xfrm>
            <a:off x="4414758" y="5498267"/>
            <a:ext cx="3447937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400" dirty="0">
                <a:latin typeface="Nunito" pitchFamily="2" charset="0"/>
              </a:rPr>
              <a:t>Os seres autótrofos que fazem fotossíntese, além de produzirem alimento consumido pelos heterótrofos, liberam oxigênio na atmosfera</a:t>
            </a:r>
            <a:endParaRPr lang="en-US" sz="1400" dirty="0">
              <a:latin typeface="Nunito" pitchFamily="2" charset="0"/>
            </a:endParaRPr>
          </a:p>
        </p:txBody>
      </p:sp>
      <p:sp>
        <p:nvSpPr>
          <p:cNvPr id="1832" name="Google Shape;1832;p63"/>
          <p:cNvSpPr txBox="1">
            <a:spLocks noGrp="1"/>
          </p:cNvSpPr>
          <p:nvPr>
            <p:ph type="title" idx="6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Seres autotróficos</a:t>
            </a:r>
            <a:endParaRPr dirty="0"/>
          </a:p>
        </p:txBody>
      </p:sp>
      <p:sp>
        <p:nvSpPr>
          <p:cNvPr id="1833" name="Google Shape;1833;p63"/>
          <p:cNvSpPr txBox="1">
            <a:spLocks noGrp="1"/>
          </p:cNvSpPr>
          <p:nvPr>
            <p:ph type="title" idx="4"/>
          </p:nvPr>
        </p:nvSpPr>
        <p:spPr>
          <a:xfrm>
            <a:off x="8116724" y="4821884"/>
            <a:ext cx="3115200" cy="40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Bacterias</a:t>
            </a:r>
            <a:endParaRPr dirty="0"/>
          </a:p>
        </p:txBody>
      </p:sp>
      <p:sp>
        <p:nvSpPr>
          <p:cNvPr id="1834" name="Google Shape;1834;p63"/>
          <p:cNvSpPr txBox="1">
            <a:spLocks noGrp="1"/>
          </p:cNvSpPr>
          <p:nvPr>
            <p:ph type="subTitle" idx="5"/>
          </p:nvPr>
        </p:nvSpPr>
        <p:spPr>
          <a:xfrm>
            <a:off x="7986336" y="5697170"/>
            <a:ext cx="3731419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altLang="pt-BR" sz="1400" dirty="0">
                <a:latin typeface="Nunito" pitchFamily="2" charset="0"/>
              </a:rPr>
              <a:t>A maioria dos seres autótrofos faz fotossíntese, captando energia luminosa do Sol e utilizando-a na fabricação de matéria orgânica; outros, fazem a quimiossíntese, como certas bactérias, obtendo energia através de reações químicas inorgânicas.</a:t>
            </a:r>
          </a:p>
        </p:txBody>
      </p:sp>
      <p:sp>
        <p:nvSpPr>
          <p:cNvPr id="1835" name="Google Shape;1835;p63"/>
          <p:cNvSpPr/>
          <p:nvPr/>
        </p:nvSpPr>
        <p:spPr>
          <a:xfrm>
            <a:off x="960076" y="1739833"/>
            <a:ext cx="3115200" cy="280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36" name="Google Shape;1836;p63"/>
          <p:cNvSpPr/>
          <p:nvPr/>
        </p:nvSpPr>
        <p:spPr>
          <a:xfrm>
            <a:off x="4538400" y="1739833"/>
            <a:ext cx="3115200" cy="280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37" name="Google Shape;1837;p63"/>
          <p:cNvSpPr/>
          <p:nvPr/>
        </p:nvSpPr>
        <p:spPr>
          <a:xfrm>
            <a:off x="8116724" y="1739833"/>
            <a:ext cx="3115200" cy="280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838" name="Google Shape;1838;p63"/>
          <p:cNvGrpSpPr/>
          <p:nvPr/>
        </p:nvGrpSpPr>
        <p:grpSpPr>
          <a:xfrm>
            <a:off x="8116757" y="2085691"/>
            <a:ext cx="3115137" cy="2113885"/>
            <a:chOff x="6621046" y="3351051"/>
            <a:chExt cx="1260917" cy="855639"/>
          </a:xfrm>
        </p:grpSpPr>
        <p:grpSp>
          <p:nvGrpSpPr>
            <p:cNvPr id="1839" name="Google Shape;1839;p63"/>
            <p:cNvGrpSpPr/>
            <p:nvPr/>
          </p:nvGrpSpPr>
          <p:grpSpPr>
            <a:xfrm>
              <a:off x="6971479" y="3351051"/>
              <a:ext cx="522995" cy="432220"/>
              <a:chOff x="6767321" y="3343264"/>
              <a:chExt cx="633472" cy="523586"/>
            </a:xfrm>
          </p:grpSpPr>
          <p:sp>
            <p:nvSpPr>
              <p:cNvPr id="1840" name="Google Shape;1840;p63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63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2" name="Google Shape;1842;p63"/>
            <p:cNvGrpSpPr/>
            <p:nvPr/>
          </p:nvGrpSpPr>
          <p:grpSpPr>
            <a:xfrm rot="1799772">
              <a:off x="6694058" y="3645539"/>
              <a:ext cx="523055" cy="432251"/>
              <a:chOff x="6767321" y="3343264"/>
              <a:chExt cx="633472" cy="523586"/>
            </a:xfrm>
          </p:grpSpPr>
          <p:sp>
            <p:nvSpPr>
              <p:cNvPr id="1843" name="Google Shape;1843;p63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63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5" name="Google Shape;1845;p63"/>
            <p:cNvGrpSpPr/>
            <p:nvPr/>
          </p:nvGrpSpPr>
          <p:grpSpPr>
            <a:xfrm rot="900370">
              <a:off x="7065310" y="3770802"/>
              <a:ext cx="462890" cy="382480"/>
              <a:chOff x="6767321" y="3343264"/>
              <a:chExt cx="633472" cy="523586"/>
            </a:xfrm>
          </p:grpSpPr>
          <p:sp>
            <p:nvSpPr>
              <p:cNvPr id="1846" name="Google Shape;1846;p63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63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8" name="Google Shape;1848;p63"/>
            <p:cNvGrpSpPr/>
            <p:nvPr/>
          </p:nvGrpSpPr>
          <p:grpSpPr>
            <a:xfrm rot="-8999785">
              <a:off x="7354453" y="3566956"/>
              <a:ext cx="462891" cy="382524"/>
              <a:chOff x="6767321" y="3343264"/>
              <a:chExt cx="633472" cy="523586"/>
            </a:xfrm>
          </p:grpSpPr>
          <p:sp>
            <p:nvSpPr>
              <p:cNvPr id="1849" name="Google Shape;1849;p63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63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51" name="Google Shape;1851;p63"/>
          <p:cNvGrpSpPr/>
          <p:nvPr/>
        </p:nvGrpSpPr>
        <p:grpSpPr>
          <a:xfrm>
            <a:off x="1919785" y="1972295"/>
            <a:ext cx="1195783" cy="2340679"/>
            <a:chOff x="451450" y="238125"/>
            <a:chExt cx="1794750" cy="3513125"/>
          </a:xfrm>
        </p:grpSpPr>
        <p:sp>
          <p:nvSpPr>
            <p:cNvPr id="1852" name="Google Shape;1852;p63"/>
            <p:cNvSpPr/>
            <p:nvPr/>
          </p:nvSpPr>
          <p:spPr>
            <a:xfrm>
              <a:off x="451450" y="238125"/>
              <a:ext cx="1794750" cy="3513125"/>
            </a:xfrm>
            <a:custGeom>
              <a:avLst/>
              <a:gdLst/>
              <a:ahLst/>
              <a:cxnLst/>
              <a:rect l="l" t="t" r="r" b="b"/>
              <a:pathLst>
                <a:path w="71790" h="140525" extrusionOk="0">
                  <a:moveTo>
                    <a:pt x="60880" y="0"/>
                  </a:moveTo>
                  <a:cubicBezTo>
                    <a:pt x="60225" y="0"/>
                    <a:pt x="59570" y="73"/>
                    <a:pt x="58916" y="218"/>
                  </a:cubicBezTo>
                  <a:cubicBezTo>
                    <a:pt x="56443" y="727"/>
                    <a:pt x="54333" y="2473"/>
                    <a:pt x="53388" y="4873"/>
                  </a:cubicBezTo>
                  <a:cubicBezTo>
                    <a:pt x="51788" y="5455"/>
                    <a:pt x="50478" y="6546"/>
                    <a:pt x="49606" y="8001"/>
                  </a:cubicBezTo>
                  <a:cubicBezTo>
                    <a:pt x="48878" y="9237"/>
                    <a:pt x="48515" y="10619"/>
                    <a:pt x="48587" y="12001"/>
                  </a:cubicBezTo>
                  <a:cubicBezTo>
                    <a:pt x="47133" y="13456"/>
                    <a:pt x="46405" y="15420"/>
                    <a:pt x="46333" y="17384"/>
                  </a:cubicBezTo>
                  <a:cubicBezTo>
                    <a:pt x="46333" y="18111"/>
                    <a:pt x="46478" y="18911"/>
                    <a:pt x="46624" y="19638"/>
                  </a:cubicBezTo>
                  <a:cubicBezTo>
                    <a:pt x="46624" y="19784"/>
                    <a:pt x="46551" y="19929"/>
                    <a:pt x="46551" y="20075"/>
                  </a:cubicBezTo>
                  <a:cubicBezTo>
                    <a:pt x="46405" y="21093"/>
                    <a:pt x="46478" y="22184"/>
                    <a:pt x="46769" y="23203"/>
                  </a:cubicBezTo>
                  <a:cubicBezTo>
                    <a:pt x="43641" y="29821"/>
                    <a:pt x="40950" y="36586"/>
                    <a:pt x="38841" y="43568"/>
                  </a:cubicBezTo>
                  <a:cubicBezTo>
                    <a:pt x="35859" y="29458"/>
                    <a:pt x="32804" y="19202"/>
                    <a:pt x="32586" y="18475"/>
                  </a:cubicBezTo>
                  <a:cubicBezTo>
                    <a:pt x="31783" y="15695"/>
                    <a:pt x="29248" y="13860"/>
                    <a:pt x="26498" y="13860"/>
                  </a:cubicBezTo>
                  <a:cubicBezTo>
                    <a:pt x="26009" y="13860"/>
                    <a:pt x="25514" y="13917"/>
                    <a:pt x="25021" y="14038"/>
                  </a:cubicBezTo>
                  <a:cubicBezTo>
                    <a:pt x="24585" y="14111"/>
                    <a:pt x="24221" y="14256"/>
                    <a:pt x="23857" y="14474"/>
                  </a:cubicBezTo>
                  <a:lnTo>
                    <a:pt x="23857" y="14256"/>
                  </a:lnTo>
                  <a:cubicBezTo>
                    <a:pt x="23930" y="10328"/>
                    <a:pt x="21021" y="6910"/>
                    <a:pt x="17093" y="6473"/>
                  </a:cubicBezTo>
                  <a:cubicBezTo>
                    <a:pt x="15665" y="5359"/>
                    <a:pt x="13989" y="4828"/>
                    <a:pt x="12331" y="4828"/>
                  </a:cubicBezTo>
                  <a:cubicBezTo>
                    <a:pt x="9769" y="4828"/>
                    <a:pt x="7248" y="6097"/>
                    <a:pt x="5746" y="8437"/>
                  </a:cubicBezTo>
                  <a:cubicBezTo>
                    <a:pt x="4001" y="9019"/>
                    <a:pt x="2473" y="10256"/>
                    <a:pt x="1528" y="11856"/>
                  </a:cubicBezTo>
                  <a:cubicBezTo>
                    <a:pt x="0" y="14329"/>
                    <a:pt x="0" y="17384"/>
                    <a:pt x="1382" y="19929"/>
                  </a:cubicBezTo>
                  <a:cubicBezTo>
                    <a:pt x="1600" y="20293"/>
                    <a:pt x="1891" y="20657"/>
                    <a:pt x="2182" y="21020"/>
                  </a:cubicBezTo>
                  <a:cubicBezTo>
                    <a:pt x="1382" y="22984"/>
                    <a:pt x="1455" y="25166"/>
                    <a:pt x="2328" y="27057"/>
                  </a:cubicBezTo>
                  <a:cubicBezTo>
                    <a:pt x="3128" y="28876"/>
                    <a:pt x="4583" y="30258"/>
                    <a:pt x="6401" y="30985"/>
                  </a:cubicBezTo>
                  <a:cubicBezTo>
                    <a:pt x="7128" y="32731"/>
                    <a:pt x="8438" y="34113"/>
                    <a:pt x="10183" y="34913"/>
                  </a:cubicBezTo>
                  <a:cubicBezTo>
                    <a:pt x="11783" y="41895"/>
                    <a:pt x="13529" y="48951"/>
                    <a:pt x="15129" y="55788"/>
                  </a:cubicBezTo>
                  <a:cubicBezTo>
                    <a:pt x="14184" y="54915"/>
                    <a:pt x="13602" y="54406"/>
                    <a:pt x="13456" y="54260"/>
                  </a:cubicBezTo>
                  <a:cubicBezTo>
                    <a:pt x="12184" y="53209"/>
                    <a:pt x="10793" y="52754"/>
                    <a:pt x="9453" y="52754"/>
                  </a:cubicBezTo>
                  <a:cubicBezTo>
                    <a:pt x="5048" y="52754"/>
                    <a:pt x="1195" y="57666"/>
                    <a:pt x="3928" y="62407"/>
                  </a:cubicBezTo>
                  <a:cubicBezTo>
                    <a:pt x="12438" y="77099"/>
                    <a:pt x="17166" y="119504"/>
                    <a:pt x="18330" y="134633"/>
                  </a:cubicBezTo>
                  <a:cubicBezTo>
                    <a:pt x="18548" y="137979"/>
                    <a:pt x="21312" y="140524"/>
                    <a:pt x="24658" y="140524"/>
                  </a:cubicBezTo>
                  <a:lnTo>
                    <a:pt x="24803" y="140524"/>
                  </a:lnTo>
                  <a:lnTo>
                    <a:pt x="43132" y="140161"/>
                  </a:lnTo>
                  <a:cubicBezTo>
                    <a:pt x="46842" y="140088"/>
                    <a:pt x="49751" y="136888"/>
                    <a:pt x="49387" y="133178"/>
                  </a:cubicBezTo>
                  <a:cubicBezTo>
                    <a:pt x="46769" y="106775"/>
                    <a:pt x="63134" y="46478"/>
                    <a:pt x="63280" y="45823"/>
                  </a:cubicBezTo>
                  <a:cubicBezTo>
                    <a:pt x="64080" y="42841"/>
                    <a:pt x="62625" y="39713"/>
                    <a:pt x="59861" y="38404"/>
                  </a:cubicBezTo>
                  <a:cubicBezTo>
                    <a:pt x="58972" y="38023"/>
                    <a:pt x="58083" y="37809"/>
                    <a:pt x="57146" y="37809"/>
                  </a:cubicBezTo>
                  <a:cubicBezTo>
                    <a:pt x="57010" y="37809"/>
                    <a:pt x="56872" y="37813"/>
                    <a:pt x="56734" y="37822"/>
                  </a:cubicBezTo>
                  <a:cubicBezTo>
                    <a:pt x="57534" y="35786"/>
                    <a:pt x="58334" y="33749"/>
                    <a:pt x="59207" y="31713"/>
                  </a:cubicBezTo>
                  <a:cubicBezTo>
                    <a:pt x="61316" y="30840"/>
                    <a:pt x="62916" y="29094"/>
                    <a:pt x="63644" y="26985"/>
                  </a:cubicBezTo>
                  <a:cubicBezTo>
                    <a:pt x="65898" y="25894"/>
                    <a:pt x="67498" y="23784"/>
                    <a:pt x="67935" y="21239"/>
                  </a:cubicBezTo>
                  <a:cubicBezTo>
                    <a:pt x="68953" y="20075"/>
                    <a:pt x="69608" y="18693"/>
                    <a:pt x="69899" y="17165"/>
                  </a:cubicBezTo>
                  <a:cubicBezTo>
                    <a:pt x="70917" y="15929"/>
                    <a:pt x="71499" y="14329"/>
                    <a:pt x="71572" y="12729"/>
                  </a:cubicBezTo>
                  <a:cubicBezTo>
                    <a:pt x="71790" y="10619"/>
                    <a:pt x="71062" y="8510"/>
                    <a:pt x="69608" y="6983"/>
                  </a:cubicBezTo>
                  <a:cubicBezTo>
                    <a:pt x="69244" y="6401"/>
                    <a:pt x="68808" y="5892"/>
                    <a:pt x="68371" y="5382"/>
                  </a:cubicBezTo>
                  <a:cubicBezTo>
                    <a:pt x="68008" y="4219"/>
                    <a:pt x="67353" y="3128"/>
                    <a:pt x="66480" y="2255"/>
                  </a:cubicBezTo>
                  <a:cubicBezTo>
                    <a:pt x="64953" y="800"/>
                    <a:pt x="62989" y="0"/>
                    <a:pt x="608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63"/>
            <p:cNvSpPr/>
            <p:nvPr/>
          </p:nvSpPr>
          <p:spPr>
            <a:xfrm>
              <a:off x="686025" y="515500"/>
              <a:ext cx="1320625" cy="3077550"/>
            </a:xfrm>
            <a:custGeom>
              <a:avLst/>
              <a:gdLst/>
              <a:ahLst/>
              <a:cxnLst/>
              <a:rect l="l" t="t" r="r" b="b"/>
              <a:pathLst>
                <a:path w="52825" h="123102" extrusionOk="0">
                  <a:moveTo>
                    <a:pt x="51566" y="0"/>
                  </a:moveTo>
                  <a:cubicBezTo>
                    <a:pt x="51292" y="0"/>
                    <a:pt x="51020" y="137"/>
                    <a:pt x="50842" y="470"/>
                  </a:cubicBezTo>
                  <a:cubicBezTo>
                    <a:pt x="38113" y="21345"/>
                    <a:pt x="30622" y="45057"/>
                    <a:pt x="29021" y="69496"/>
                  </a:cubicBezTo>
                  <a:cubicBezTo>
                    <a:pt x="26185" y="40329"/>
                    <a:pt x="17166" y="9127"/>
                    <a:pt x="17166" y="9125"/>
                  </a:cubicBezTo>
                  <a:lnTo>
                    <a:pt x="17166" y="9125"/>
                  </a:lnTo>
                  <a:cubicBezTo>
                    <a:pt x="20584" y="27455"/>
                    <a:pt x="20657" y="54221"/>
                    <a:pt x="20221" y="70441"/>
                  </a:cubicBezTo>
                  <a:cubicBezTo>
                    <a:pt x="16220" y="48621"/>
                    <a:pt x="11565" y="26727"/>
                    <a:pt x="5019" y="5634"/>
                  </a:cubicBezTo>
                  <a:cubicBezTo>
                    <a:pt x="4818" y="5290"/>
                    <a:pt x="4505" y="5138"/>
                    <a:pt x="4198" y="5138"/>
                  </a:cubicBezTo>
                  <a:cubicBezTo>
                    <a:pt x="3727" y="5138"/>
                    <a:pt x="3273" y="5498"/>
                    <a:pt x="3273" y="6070"/>
                  </a:cubicBezTo>
                  <a:cubicBezTo>
                    <a:pt x="8437" y="29855"/>
                    <a:pt x="14620" y="53494"/>
                    <a:pt x="20002" y="77205"/>
                  </a:cubicBezTo>
                  <a:cubicBezTo>
                    <a:pt x="19857" y="81715"/>
                    <a:pt x="19639" y="84552"/>
                    <a:pt x="19639" y="84552"/>
                  </a:cubicBezTo>
                  <a:cubicBezTo>
                    <a:pt x="14984" y="60404"/>
                    <a:pt x="0" y="48184"/>
                    <a:pt x="0" y="48184"/>
                  </a:cubicBezTo>
                  <a:lnTo>
                    <a:pt x="0" y="48184"/>
                  </a:lnTo>
                  <a:cubicBezTo>
                    <a:pt x="11056" y="67314"/>
                    <a:pt x="15202" y="123101"/>
                    <a:pt x="15202" y="123101"/>
                  </a:cubicBezTo>
                  <a:lnTo>
                    <a:pt x="33604" y="122738"/>
                  </a:lnTo>
                  <a:cubicBezTo>
                    <a:pt x="30840" y="94880"/>
                    <a:pt x="47714" y="33129"/>
                    <a:pt x="47714" y="33128"/>
                  </a:cubicBezTo>
                  <a:lnTo>
                    <a:pt x="47714" y="33128"/>
                  </a:lnTo>
                  <a:cubicBezTo>
                    <a:pt x="37968" y="46729"/>
                    <a:pt x="32731" y="69132"/>
                    <a:pt x="30767" y="79315"/>
                  </a:cubicBezTo>
                  <a:cubicBezTo>
                    <a:pt x="31567" y="51675"/>
                    <a:pt x="38259" y="25782"/>
                    <a:pt x="52369" y="1415"/>
                  </a:cubicBezTo>
                  <a:cubicBezTo>
                    <a:pt x="52824" y="708"/>
                    <a:pt x="52191" y="0"/>
                    <a:pt x="515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63"/>
            <p:cNvSpPr/>
            <p:nvPr/>
          </p:nvSpPr>
          <p:spPr>
            <a:xfrm>
              <a:off x="675700" y="519025"/>
              <a:ext cx="219450" cy="410225"/>
            </a:xfrm>
            <a:custGeom>
              <a:avLst/>
              <a:gdLst/>
              <a:ahLst/>
              <a:cxnLst/>
              <a:rect l="l" t="t" r="r" b="b"/>
              <a:pathLst>
                <a:path w="8778" h="16409" extrusionOk="0">
                  <a:moveTo>
                    <a:pt x="3300" y="1"/>
                  </a:moveTo>
                  <a:cubicBezTo>
                    <a:pt x="3187" y="1"/>
                    <a:pt x="3073" y="13"/>
                    <a:pt x="2959" y="38"/>
                  </a:cubicBezTo>
                  <a:cubicBezTo>
                    <a:pt x="2450" y="111"/>
                    <a:pt x="2086" y="547"/>
                    <a:pt x="1941" y="984"/>
                  </a:cubicBezTo>
                  <a:cubicBezTo>
                    <a:pt x="1722" y="1638"/>
                    <a:pt x="2013" y="2365"/>
                    <a:pt x="2595" y="2656"/>
                  </a:cubicBezTo>
                  <a:lnTo>
                    <a:pt x="2886" y="2875"/>
                  </a:lnTo>
                  <a:cubicBezTo>
                    <a:pt x="2813" y="2947"/>
                    <a:pt x="2741" y="2947"/>
                    <a:pt x="2741" y="3020"/>
                  </a:cubicBezTo>
                  <a:lnTo>
                    <a:pt x="2668" y="3166"/>
                  </a:lnTo>
                  <a:cubicBezTo>
                    <a:pt x="1795" y="3893"/>
                    <a:pt x="1941" y="5275"/>
                    <a:pt x="2886" y="5929"/>
                  </a:cubicBezTo>
                  <a:lnTo>
                    <a:pt x="2668" y="5929"/>
                  </a:lnTo>
                  <a:cubicBezTo>
                    <a:pt x="2645" y="5929"/>
                    <a:pt x="2622" y="5929"/>
                    <a:pt x="2599" y="5929"/>
                  </a:cubicBezTo>
                  <a:cubicBezTo>
                    <a:pt x="48" y="5929"/>
                    <a:pt x="1" y="9931"/>
                    <a:pt x="2668" y="10003"/>
                  </a:cubicBezTo>
                  <a:cubicBezTo>
                    <a:pt x="2719" y="10007"/>
                    <a:pt x="2769" y="10010"/>
                    <a:pt x="2819" y="10010"/>
                  </a:cubicBezTo>
                  <a:cubicBezTo>
                    <a:pt x="3559" y="10010"/>
                    <a:pt x="4214" y="9515"/>
                    <a:pt x="4486" y="8766"/>
                  </a:cubicBezTo>
                  <a:cubicBezTo>
                    <a:pt x="4486" y="9275"/>
                    <a:pt x="4850" y="9712"/>
                    <a:pt x="5286" y="9930"/>
                  </a:cubicBezTo>
                  <a:cubicBezTo>
                    <a:pt x="5214" y="10075"/>
                    <a:pt x="5141" y="10148"/>
                    <a:pt x="5068" y="10221"/>
                  </a:cubicBezTo>
                  <a:cubicBezTo>
                    <a:pt x="4777" y="10075"/>
                    <a:pt x="4486" y="10003"/>
                    <a:pt x="4195" y="10003"/>
                  </a:cubicBezTo>
                  <a:cubicBezTo>
                    <a:pt x="4172" y="10002"/>
                    <a:pt x="4148" y="10002"/>
                    <a:pt x="4125" y="10002"/>
                  </a:cubicBezTo>
                  <a:cubicBezTo>
                    <a:pt x="1649" y="10002"/>
                    <a:pt x="1601" y="13786"/>
                    <a:pt x="4123" y="13858"/>
                  </a:cubicBezTo>
                  <a:cubicBezTo>
                    <a:pt x="4268" y="13858"/>
                    <a:pt x="4414" y="13858"/>
                    <a:pt x="4559" y="13785"/>
                  </a:cubicBezTo>
                  <a:lnTo>
                    <a:pt x="4559" y="13785"/>
                  </a:lnTo>
                  <a:cubicBezTo>
                    <a:pt x="4486" y="13930"/>
                    <a:pt x="4414" y="14076"/>
                    <a:pt x="4414" y="14221"/>
                  </a:cubicBezTo>
                  <a:cubicBezTo>
                    <a:pt x="4028" y="15475"/>
                    <a:pt x="5048" y="16409"/>
                    <a:pt x="6098" y="16409"/>
                  </a:cubicBezTo>
                  <a:cubicBezTo>
                    <a:pt x="6632" y="16409"/>
                    <a:pt x="7173" y="16167"/>
                    <a:pt x="7541" y="15603"/>
                  </a:cubicBezTo>
                  <a:cubicBezTo>
                    <a:pt x="7978" y="14730"/>
                    <a:pt x="7687" y="13712"/>
                    <a:pt x="6887" y="13203"/>
                  </a:cubicBezTo>
                  <a:cubicBezTo>
                    <a:pt x="6652" y="13062"/>
                    <a:pt x="6387" y="12982"/>
                    <a:pt x="6111" y="12982"/>
                  </a:cubicBezTo>
                  <a:cubicBezTo>
                    <a:pt x="5959" y="12982"/>
                    <a:pt x="5805" y="13006"/>
                    <a:pt x="5650" y="13058"/>
                  </a:cubicBezTo>
                  <a:cubicBezTo>
                    <a:pt x="5723" y="12985"/>
                    <a:pt x="5796" y="12839"/>
                    <a:pt x="5796" y="12767"/>
                  </a:cubicBezTo>
                  <a:cubicBezTo>
                    <a:pt x="6001" y="12818"/>
                    <a:pt x="6171" y="12869"/>
                    <a:pt x="6355" y="12869"/>
                  </a:cubicBezTo>
                  <a:cubicBezTo>
                    <a:pt x="6431" y="12869"/>
                    <a:pt x="6510" y="12861"/>
                    <a:pt x="6596" y="12839"/>
                  </a:cubicBezTo>
                  <a:cubicBezTo>
                    <a:pt x="8487" y="12839"/>
                    <a:pt x="8778" y="10439"/>
                    <a:pt x="7541" y="9639"/>
                  </a:cubicBezTo>
                  <a:cubicBezTo>
                    <a:pt x="8123" y="8984"/>
                    <a:pt x="8123" y="7966"/>
                    <a:pt x="7614" y="7239"/>
                  </a:cubicBezTo>
                  <a:cubicBezTo>
                    <a:pt x="7759" y="7093"/>
                    <a:pt x="7832" y="6948"/>
                    <a:pt x="7832" y="6802"/>
                  </a:cubicBezTo>
                  <a:cubicBezTo>
                    <a:pt x="7905" y="6511"/>
                    <a:pt x="7978" y="6293"/>
                    <a:pt x="7978" y="6075"/>
                  </a:cubicBezTo>
                  <a:cubicBezTo>
                    <a:pt x="7905" y="5311"/>
                    <a:pt x="7305" y="4929"/>
                    <a:pt x="6714" y="4929"/>
                  </a:cubicBezTo>
                  <a:cubicBezTo>
                    <a:pt x="6123" y="4929"/>
                    <a:pt x="5541" y="5311"/>
                    <a:pt x="5505" y="6075"/>
                  </a:cubicBezTo>
                  <a:cubicBezTo>
                    <a:pt x="5432" y="6293"/>
                    <a:pt x="5432" y="6511"/>
                    <a:pt x="5505" y="6730"/>
                  </a:cubicBezTo>
                  <a:cubicBezTo>
                    <a:pt x="5068" y="6948"/>
                    <a:pt x="4777" y="7239"/>
                    <a:pt x="4632" y="7675"/>
                  </a:cubicBezTo>
                  <a:cubicBezTo>
                    <a:pt x="4632" y="7093"/>
                    <a:pt x="4341" y="6584"/>
                    <a:pt x="3832" y="6293"/>
                  </a:cubicBezTo>
                  <a:lnTo>
                    <a:pt x="3904" y="6293"/>
                  </a:lnTo>
                  <a:cubicBezTo>
                    <a:pt x="5505" y="6293"/>
                    <a:pt x="6377" y="4329"/>
                    <a:pt x="5214" y="3166"/>
                  </a:cubicBezTo>
                  <a:lnTo>
                    <a:pt x="5141" y="3093"/>
                  </a:lnTo>
                  <a:cubicBezTo>
                    <a:pt x="4995" y="2875"/>
                    <a:pt x="4777" y="2729"/>
                    <a:pt x="4559" y="2656"/>
                  </a:cubicBezTo>
                  <a:cubicBezTo>
                    <a:pt x="4995" y="2220"/>
                    <a:pt x="5141" y="1565"/>
                    <a:pt x="4777" y="984"/>
                  </a:cubicBezTo>
                  <a:lnTo>
                    <a:pt x="4632" y="693"/>
                  </a:lnTo>
                  <a:cubicBezTo>
                    <a:pt x="4331" y="272"/>
                    <a:pt x="3833" y="1"/>
                    <a:pt x="33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p63"/>
            <p:cNvSpPr/>
            <p:nvPr/>
          </p:nvSpPr>
          <p:spPr>
            <a:xfrm>
              <a:off x="1762500" y="721800"/>
              <a:ext cx="100025" cy="85500"/>
            </a:xfrm>
            <a:custGeom>
              <a:avLst/>
              <a:gdLst/>
              <a:ahLst/>
              <a:cxnLst/>
              <a:rect l="l" t="t" r="r" b="b"/>
              <a:pathLst>
                <a:path w="4001" h="3420" extrusionOk="0">
                  <a:moveTo>
                    <a:pt x="2037" y="1"/>
                  </a:moveTo>
                  <a:cubicBezTo>
                    <a:pt x="73" y="219"/>
                    <a:pt x="0" y="3128"/>
                    <a:pt x="1964" y="3419"/>
                  </a:cubicBezTo>
                  <a:cubicBezTo>
                    <a:pt x="4001" y="3128"/>
                    <a:pt x="4001" y="291"/>
                    <a:pt x="20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p63"/>
            <p:cNvSpPr/>
            <p:nvPr/>
          </p:nvSpPr>
          <p:spPr>
            <a:xfrm>
              <a:off x="1793400" y="800000"/>
              <a:ext cx="112775" cy="87300"/>
            </a:xfrm>
            <a:custGeom>
              <a:avLst/>
              <a:gdLst/>
              <a:ahLst/>
              <a:cxnLst/>
              <a:rect l="l" t="t" r="r" b="b"/>
              <a:pathLst>
                <a:path w="4511" h="3492" extrusionOk="0">
                  <a:moveTo>
                    <a:pt x="2328" y="0"/>
                  </a:moveTo>
                  <a:cubicBezTo>
                    <a:pt x="74" y="0"/>
                    <a:pt x="1" y="3491"/>
                    <a:pt x="2256" y="3491"/>
                  </a:cubicBezTo>
                  <a:cubicBezTo>
                    <a:pt x="4438" y="3346"/>
                    <a:pt x="4510" y="146"/>
                    <a:pt x="23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63"/>
            <p:cNvSpPr/>
            <p:nvPr/>
          </p:nvSpPr>
          <p:spPr>
            <a:xfrm>
              <a:off x="1758850" y="638150"/>
              <a:ext cx="90950" cy="74575"/>
            </a:xfrm>
            <a:custGeom>
              <a:avLst/>
              <a:gdLst/>
              <a:ahLst/>
              <a:cxnLst/>
              <a:rect l="l" t="t" r="r" b="b"/>
              <a:pathLst>
                <a:path w="3638" h="2983" extrusionOk="0">
                  <a:moveTo>
                    <a:pt x="1819" y="1"/>
                  </a:moveTo>
                  <a:cubicBezTo>
                    <a:pt x="1" y="146"/>
                    <a:pt x="1" y="2837"/>
                    <a:pt x="1819" y="2983"/>
                  </a:cubicBezTo>
                  <a:cubicBezTo>
                    <a:pt x="3638" y="2837"/>
                    <a:pt x="3638" y="146"/>
                    <a:pt x="18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63"/>
            <p:cNvSpPr/>
            <p:nvPr/>
          </p:nvSpPr>
          <p:spPr>
            <a:xfrm>
              <a:off x="1811600" y="398125"/>
              <a:ext cx="270950" cy="378250"/>
            </a:xfrm>
            <a:custGeom>
              <a:avLst/>
              <a:gdLst/>
              <a:ahLst/>
              <a:cxnLst/>
              <a:rect l="l" t="t" r="r" b="b"/>
              <a:pathLst>
                <a:path w="10838" h="15130" extrusionOk="0">
                  <a:moveTo>
                    <a:pt x="6546" y="1"/>
                  </a:moveTo>
                  <a:cubicBezTo>
                    <a:pt x="6328" y="1"/>
                    <a:pt x="6037" y="1"/>
                    <a:pt x="5819" y="73"/>
                  </a:cubicBezTo>
                  <a:cubicBezTo>
                    <a:pt x="4437" y="437"/>
                    <a:pt x="4437" y="2401"/>
                    <a:pt x="5819" y="2765"/>
                  </a:cubicBezTo>
                  <a:cubicBezTo>
                    <a:pt x="6037" y="2837"/>
                    <a:pt x="6328" y="2910"/>
                    <a:pt x="6546" y="2910"/>
                  </a:cubicBezTo>
                  <a:lnTo>
                    <a:pt x="6692" y="2910"/>
                  </a:lnTo>
                  <a:cubicBezTo>
                    <a:pt x="6328" y="3056"/>
                    <a:pt x="5964" y="3347"/>
                    <a:pt x="5746" y="3710"/>
                  </a:cubicBezTo>
                  <a:cubicBezTo>
                    <a:pt x="5383" y="3492"/>
                    <a:pt x="5019" y="3347"/>
                    <a:pt x="4582" y="3347"/>
                  </a:cubicBezTo>
                  <a:cubicBezTo>
                    <a:pt x="3782" y="3347"/>
                    <a:pt x="2982" y="3856"/>
                    <a:pt x="2691" y="4656"/>
                  </a:cubicBezTo>
                  <a:cubicBezTo>
                    <a:pt x="2473" y="4438"/>
                    <a:pt x="2182" y="4292"/>
                    <a:pt x="1819" y="4292"/>
                  </a:cubicBezTo>
                  <a:cubicBezTo>
                    <a:pt x="0" y="4292"/>
                    <a:pt x="0" y="6983"/>
                    <a:pt x="1819" y="7056"/>
                  </a:cubicBezTo>
                  <a:cubicBezTo>
                    <a:pt x="2255" y="7056"/>
                    <a:pt x="2691" y="6838"/>
                    <a:pt x="2910" y="6474"/>
                  </a:cubicBezTo>
                  <a:cubicBezTo>
                    <a:pt x="3273" y="6983"/>
                    <a:pt x="3855" y="7347"/>
                    <a:pt x="4510" y="7347"/>
                  </a:cubicBezTo>
                  <a:cubicBezTo>
                    <a:pt x="5092" y="7274"/>
                    <a:pt x="5601" y="7056"/>
                    <a:pt x="5964" y="6620"/>
                  </a:cubicBezTo>
                  <a:cubicBezTo>
                    <a:pt x="6183" y="6838"/>
                    <a:pt x="6401" y="6983"/>
                    <a:pt x="6692" y="7129"/>
                  </a:cubicBezTo>
                  <a:cubicBezTo>
                    <a:pt x="6037" y="7274"/>
                    <a:pt x="5455" y="7711"/>
                    <a:pt x="5092" y="8293"/>
                  </a:cubicBezTo>
                  <a:cubicBezTo>
                    <a:pt x="4728" y="7638"/>
                    <a:pt x="4073" y="7201"/>
                    <a:pt x="3273" y="7201"/>
                  </a:cubicBezTo>
                  <a:cubicBezTo>
                    <a:pt x="2328" y="7201"/>
                    <a:pt x="1455" y="7856"/>
                    <a:pt x="1091" y="8802"/>
                  </a:cubicBezTo>
                  <a:lnTo>
                    <a:pt x="1018" y="8947"/>
                  </a:lnTo>
                  <a:cubicBezTo>
                    <a:pt x="509" y="10256"/>
                    <a:pt x="1673" y="11638"/>
                    <a:pt x="2837" y="11857"/>
                  </a:cubicBezTo>
                  <a:cubicBezTo>
                    <a:pt x="1819" y="13093"/>
                    <a:pt x="2619" y="15057"/>
                    <a:pt x="4292" y="15130"/>
                  </a:cubicBezTo>
                  <a:cubicBezTo>
                    <a:pt x="4728" y="15130"/>
                    <a:pt x="5092" y="15057"/>
                    <a:pt x="5455" y="14839"/>
                  </a:cubicBezTo>
                  <a:cubicBezTo>
                    <a:pt x="5601" y="14839"/>
                    <a:pt x="5746" y="14911"/>
                    <a:pt x="5892" y="14911"/>
                  </a:cubicBezTo>
                  <a:cubicBezTo>
                    <a:pt x="7492" y="14839"/>
                    <a:pt x="7637" y="12584"/>
                    <a:pt x="6037" y="12293"/>
                  </a:cubicBezTo>
                  <a:cubicBezTo>
                    <a:pt x="5819" y="11711"/>
                    <a:pt x="5383" y="11347"/>
                    <a:pt x="4801" y="11202"/>
                  </a:cubicBezTo>
                  <a:cubicBezTo>
                    <a:pt x="5019" y="11056"/>
                    <a:pt x="5164" y="10838"/>
                    <a:pt x="5310" y="10620"/>
                  </a:cubicBezTo>
                  <a:cubicBezTo>
                    <a:pt x="5673" y="11164"/>
                    <a:pt x="6290" y="11454"/>
                    <a:pt x="6915" y="11454"/>
                  </a:cubicBezTo>
                  <a:cubicBezTo>
                    <a:pt x="7292" y="11454"/>
                    <a:pt x="7672" y="11348"/>
                    <a:pt x="8001" y="11129"/>
                  </a:cubicBezTo>
                  <a:lnTo>
                    <a:pt x="8146" y="11056"/>
                  </a:lnTo>
                  <a:cubicBezTo>
                    <a:pt x="9528" y="10256"/>
                    <a:pt x="9528" y="8365"/>
                    <a:pt x="8219" y="7565"/>
                  </a:cubicBezTo>
                  <a:lnTo>
                    <a:pt x="8074" y="7420"/>
                  </a:lnTo>
                  <a:cubicBezTo>
                    <a:pt x="8001" y="7347"/>
                    <a:pt x="7928" y="7347"/>
                    <a:pt x="7856" y="7347"/>
                  </a:cubicBezTo>
                  <a:cubicBezTo>
                    <a:pt x="8219" y="7274"/>
                    <a:pt x="8510" y="7129"/>
                    <a:pt x="8874" y="6983"/>
                  </a:cubicBezTo>
                  <a:cubicBezTo>
                    <a:pt x="9056" y="7165"/>
                    <a:pt x="9310" y="7256"/>
                    <a:pt x="9574" y="7256"/>
                  </a:cubicBezTo>
                  <a:cubicBezTo>
                    <a:pt x="9838" y="7256"/>
                    <a:pt x="10110" y="7165"/>
                    <a:pt x="10329" y="6983"/>
                  </a:cubicBezTo>
                  <a:cubicBezTo>
                    <a:pt x="10619" y="6692"/>
                    <a:pt x="10765" y="6256"/>
                    <a:pt x="10765" y="5820"/>
                  </a:cubicBezTo>
                  <a:cubicBezTo>
                    <a:pt x="10838" y="5310"/>
                    <a:pt x="10547" y="4801"/>
                    <a:pt x="9965" y="4656"/>
                  </a:cubicBezTo>
                  <a:cubicBezTo>
                    <a:pt x="9819" y="3492"/>
                    <a:pt x="8874" y="2619"/>
                    <a:pt x="7710" y="2619"/>
                  </a:cubicBezTo>
                  <a:lnTo>
                    <a:pt x="7346" y="2619"/>
                  </a:lnTo>
                  <a:cubicBezTo>
                    <a:pt x="7710" y="2328"/>
                    <a:pt x="8001" y="1892"/>
                    <a:pt x="8001" y="1383"/>
                  </a:cubicBezTo>
                  <a:cubicBezTo>
                    <a:pt x="8001" y="655"/>
                    <a:pt x="7346" y="1"/>
                    <a:pt x="6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63"/>
            <p:cNvSpPr/>
            <p:nvPr/>
          </p:nvSpPr>
          <p:spPr>
            <a:xfrm>
              <a:off x="638750" y="797025"/>
              <a:ext cx="92750" cy="72100"/>
            </a:xfrm>
            <a:custGeom>
              <a:avLst/>
              <a:gdLst/>
              <a:ahLst/>
              <a:cxnLst/>
              <a:rect l="l" t="t" r="r" b="b"/>
              <a:pathLst>
                <a:path w="3710" h="2884" extrusionOk="0">
                  <a:moveTo>
                    <a:pt x="1818" y="0"/>
                  </a:moveTo>
                  <a:cubicBezTo>
                    <a:pt x="1557" y="0"/>
                    <a:pt x="1299" y="91"/>
                    <a:pt x="1091" y="265"/>
                  </a:cubicBezTo>
                  <a:lnTo>
                    <a:pt x="873" y="483"/>
                  </a:lnTo>
                  <a:cubicBezTo>
                    <a:pt x="0" y="1356"/>
                    <a:pt x="655" y="2883"/>
                    <a:pt x="1818" y="2883"/>
                  </a:cubicBezTo>
                  <a:cubicBezTo>
                    <a:pt x="3055" y="2883"/>
                    <a:pt x="3710" y="1356"/>
                    <a:pt x="2837" y="483"/>
                  </a:cubicBezTo>
                  <a:lnTo>
                    <a:pt x="2619" y="337"/>
                  </a:lnTo>
                  <a:cubicBezTo>
                    <a:pt x="2390" y="109"/>
                    <a:pt x="2103" y="0"/>
                    <a:pt x="1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p63"/>
            <p:cNvSpPr/>
            <p:nvPr/>
          </p:nvSpPr>
          <p:spPr>
            <a:xfrm>
              <a:off x="607825" y="598150"/>
              <a:ext cx="98225" cy="78225"/>
            </a:xfrm>
            <a:custGeom>
              <a:avLst/>
              <a:gdLst/>
              <a:ahLst/>
              <a:cxnLst/>
              <a:rect l="l" t="t" r="r" b="b"/>
              <a:pathLst>
                <a:path w="3929" h="3129" extrusionOk="0">
                  <a:moveTo>
                    <a:pt x="2037" y="1"/>
                  </a:moveTo>
                  <a:cubicBezTo>
                    <a:pt x="73" y="146"/>
                    <a:pt x="1" y="2983"/>
                    <a:pt x="1964" y="3128"/>
                  </a:cubicBezTo>
                  <a:cubicBezTo>
                    <a:pt x="3928" y="3055"/>
                    <a:pt x="3928" y="219"/>
                    <a:pt x="20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p63"/>
            <p:cNvSpPr/>
            <p:nvPr/>
          </p:nvSpPr>
          <p:spPr>
            <a:xfrm>
              <a:off x="807850" y="556325"/>
              <a:ext cx="94575" cy="70950"/>
            </a:xfrm>
            <a:custGeom>
              <a:avLst/>
              <a:gdLst/>
              <a:ahLst/>
              <a:cxnLst/>
              <a:rect l="l" t="t" r="r" b="b"/>
              <a:pathLst>
                <a:path w="3783" h="2838" extrusionOk="0">
                  <a:moveTo>
                    <a:pt x="1892" y="1"/>
                  </a:moveTo>
                  <a:cubicBezTo>
                    <a:pt x="0" y="1"/>
                    <a:pt x="0" y="2765"/>
                    <a:pt x="1819" y="2837"/>
                  </a:cubicBezTo>
                  <a:cubicBezTo>
                    <a:pt x="3710" y="2837"/>
                    <a:pt x="3783" y="1"/>
                    <a:pt x="18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p63"/>
            <p:cNvSpPr/>
            <p:nvPr/>
          </p:nvSpPr>
          <p:spPr>
            <a:xfrm>
              <a:off x="896950" y="779075"/>
              <a:ext cx="65475" cy="67300"/>
            </a:xfrm>
            <a:custGeom>
              <a:avLst/>
              <a:gdLst/>
              <a:ahLst/>
              <a:cxnLst/>
              <a:rect l="l" t="t" r="r" b="b"/>
              <a:pathLst>
                <a:path w="2619" h="2692" extrusionOk="0">
                  <a:moveTo>
                    <a:pt x="1310" y="1"/>
                  </a:moveTo>
                  <a:cubicBezTo>
                    <a:pt x="910" y="1"/>
                    <a:pt x="510" y="183"/>
                    <a:pt x="291" y="546"/>
                  </a:cubicBezTo>
                  <a:cubicBezTo>
                    <a:pt x="0" y="1055"/>
                    <a:pt x="0" y="1637"/>
                    <a:pt x="291" y="2146"/>
                  </a:cubicBezTo>
                  <a:cubicBezTo>
                    <a:pt x="510" y="2510"/>
                    <a:pt x="891" y="2692"/>
                    <a:pt x="1273" y="2692"/>
                  </a:cubicBezTo>
                  <a:cubicBezTo>
                    <a:pt x="1655" y="2692"/>
                    <a:pt x="2037" y="2510"/>
                    <a:pt x="2255" y="2146"/>
                  </a:cubicBezTo>
                  <a:cubicBezTo>
                    <a:pt x="2619" y="1710"/>
                    <a:pt x="2619" y="1055"/>
                    <a:pt x="2328" y="546"/>
                  </a:cubicBezTo>
                  <a:cubicBezTo>
                    <a:pt x="2110" y="183"/>
                    <a:pt x="1710" y="1"/>
                    <a:pt x="13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p63"/>
            <p:cNvSpPr/>
            <p:nvPr/>
          </p:nvSpPr>
          <p:spPr>
            <a:xfrm>
              <a:off x="749650" y="920000"/>
              <a:ext cx="61850" cy="47300"/>
            </a:xfrm>
            <a:custGeom>
              <a:avLst/>
              <a:gdLst/>
              <a:ahLst/>
              <a:cxnLst/>
              <a:rect l="l" t="t" r="r" b="b"/>
              <a:pathLst>
                <a:path w="2474" h="1892" extrusionOk="0">
                  <a:moveTo>
                    <a:pt x="1237" y="1"/>
                  </a:moveTo>
                  <a:cubicBezTo>
                    <a:pt x="1" y="1"/>
                    <a:pt x="1" y="1892"/>
                    <a:pt x="1237" y="1892"/>
                  </a:cubicBezTo>
                  <a:cubicBezTo>
                    <a:pt x="2474" y="1892"/>
                    <a:pt x="2474" y="1"/>
                    <a:pt x="12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64" name="Google Shape;1864;p63"/>
          <p:cNvGrpSpPr/>
          <p:nvPr/>
        </p:nvGrpSpPr>
        <p:grpSpPr>
          <a:xfrm rot="5400000">
            <a:off x="10778073" y="460696"/>
            <a:ext cx="920904" cy="958461"/>
            <a:chOff x="8140336" y="2158650"/>
            <a:chExt cx="1039865" cy="1082273"/>
          </a:xfrm>
        </p:grpSpPr>
        <p:sp>
          <p:nvSpPr>
            <p:cNvPr id="1865" name="Google Shape;1865;p63"/>
            <p:cNvSpPr/>
            <p:nvPr/>
          </p:nvSpPr>
          <p:spPr>
            <a:xfrm rot="5400000">
              <a:off x="8119131" y="2179854"/>
              <a:ext cx="1082273" cy="1039865"/>
            </a:xfrm>
            <a:custGeom>
              <a:avLst/>
              <a:gdLst/>
              <a:ahLst/>
              <a:cxnLst/>
              <a:rect l="l" t="t" r="r" b="b"/>
              <a:pathLst>
                <a:path w="224538" h="208077" extrusionOk="0">
                  <a:moveTo>
                    <a:pt x="147321" y="1"/>
                  </a:moveTo>
                  <a:cubicBezTo>
                    <a:pt x="141083" y="1"/>
                    <a:pt x="134783" y="2859"/>
                    <a:pt x="130726" y="9058"/>
                  </a:cubicBezTo>
                  <a:cubicBezTo>
                    <a:pt x="120179" y="24600"/>
                    <a:pt x="112407" y="42086"/>
                    <a:pt x="107967" y="60404"/>
                  </a:cubicBezTo>
                  <a:cubicBezTo>
                    <a:pt x="102305" y="59533"/>
                    <a:pt x="96600" y="59089"/>
                    <a:pt x="90903" y="59089"/>
                  </a:cubicBezTo>
                  <a:cubicBezTo>
                    <a:pt x="82078" y="59089"/>
                    <a:pt x="73271" y="60154"/>
                    <a:pt x="64669" y="62347"/>
                  </a:cubicBezTo>
                  <a:cubicBezTo>
                    <a:pt x="58191" y="57464"/>
                    <a:pt x="50639" y="55157"/>
                    <a:pt x="43183" y="55157"/>
                  </a:cubicBezTo>
                  <a:cubicBezTo>
                    <a:pt x="29875" y="55157"/>
                    <a:pt x="16873" y="62506"/>
                    <a:pt x="10825" y="75670"/>
                  </a:cubicBezTo>
                  <a:cubicBezTo>
                    <a:pt x="1110" y="96208"/>
                    <a:pt x="13045" y="120355"/>
                    <a:pt x="35249" y="125351"/>
                  </a:cubicBezTo>
                  <a:cubicBezTo>
                    <a:pt x="38163" y="125975"/>
                    <a:pt x="41077" y="126288"/>
                    <a:pt x="43992" y="126288"/>
                  </a:cubicBezTo>
                  <a:cubicBezTo>
                    <a:pt x="44963" y="126288"/>
                    <a:pt x="45934" y="126253"/>
                    <a:pt x="46906" y="126184"/>
                  </a:cubicBezTo>
                  <a:lnTo>
                    <a:pt x="46906" y="126184"/>
                  </a:lnTo>
                  <a:lnTo>
                    <a:pt x="42743" y="131457"/>
                  </a:lnTo>
                  <a:cubicBezTo>
                    <a:pt x="15543" y="132567"/>
                    <a:pt x="0" y="162820"/>
                    <a:pt x="14433" y="185857"/>
                  </a:cubicBezTo>
                  <a:cubicBezTo>
                    <a:pt x="21235" y="196597"/>
                    <a:pt x="32771" y="202489"/>
                    <a:pt x="44572" y="202489"/>
                  </a:cubicBezTo>
                  <a:cubicBezTo>
                    <a:pt x="51069" y="202489"/>
                    <a:pt x="57646" y="200703"/>
                    <a:pt x="63559" y="196959"/>
                  </a:cubicBezTo>
                  <a:cubicBezTo>
                    <a:pt x="67167" y="194738"/>
                    <a:pt x="70220" y="191963"/>
                    <a:pt x="72718" y="188910"/>
                  </a:cubicBezTo>
                  <a:cubicBezTo>
                    <a:pt x="73273" y="189742"/>
                    <a:pt x="73551" y="190575"/>
                    <a:pt x="74106" y="191685"/>
                  </a:cubicBezTo>
                  <a:cubicBezTo>
                    <a:pt x="79379" y="199457"/>
                    <a:pt x="87150" y="205285"/>
                    <a:pt x="96587" y="207228"/>
                  </a:cubicBezTo>
                  <a:cubicBezTo>
                    <a:pt x="99159" y="207800"/>
                    <a:pt x="101746" y="208077"/>
                    <a:pt x="104310" y="208077"/>
                  </a:cubicBezTo>
                  <a:cubicBezTo>
                    <a:pt x="116688" y="208077"/>
                    <a:pt x="128498" y="201612"/>
                    <a:pt x="135166" y="190575"/>
                  </a:cubicBezTo>
                  <a:cubicBezTo>
                    <a:pt x="141926" y="195966"/>
                    <a:pt x="149618" y="198395"/>
                    <a:pt x="157134" y="198395"/>
                  </a:cubicBezTo>
                  <a:cubicBezTo>
                    <a:pt x="175544" y="198395"/>
                    <a:pt x="192896" y="183827"/>
                    <a:pt x="192896" y="162543"/>
                  </a:cubicBezTo>
                  <a:cubicBezTo>
                    <a:pt x="210105" y="160322"/>
                    <a:pt x="222872" y="146167"/>
                    <a:pt x="223704" y="128959"/>
                  </a:cubicBezTo>
                  <a:cubicBezTo>
                    <a:pt x="224537" y="111751"/>
                    <a:pt x="212880" y="96486"/>
                    <a:pt x="196227" y="92600"/>
                  </a:cubicBezTo>
                  <a:cubicBezTo>
                    <a:pt x="193729" y="91976"/>
                    <a:pt x="191231" y="91663"/>
                    <a:pt x="188733" y="91663"/>
                  </a:cubicBezTo>
                  <a:cubicBezTo>
                    <a:pt x="187901" y="91663"/>
                    <a:pt x="187068" y="91698"/>
                    <a:pt x="186235" y="91767"/>
                  </a:cubicBezTo>
                  <a:cubicBezTo>
                    <a:pt x="175688" y="83441"/>
                    <a:pt x="163754" y="77057"/>
                    <a:pt x="150987" y="72894"/>
                  </a:cubicBezTo>
                  <a:cubicBezTo>
                    <a:pt x="151264" y="71784"/>
                    <a:pt x="151819" y="70674"/>
                    <a:pt x="152097" y="69286"/>
                  </a:cubicBezTo>
                  <a:cubicBezTo>
                    <a:pt x="156538" y="55408"/>
                    <a:pt x="160701" y="42641"/>
                    <a:pt x="166252" y="29596"/>
                  </a:cubicBezTo>
                  <a:cubicBezTo>
                    <a:pt x="167917" y="25711"/>
                    <a:pt x="168195" y="20992"/>
                    <a:pt x="167084" y="16829"/>
                  </a:cubicBezTo>
                  <a:cubicBezTo>
                    <a:pt x="165436" y="6114"/>
                    <a:pt x="156445" y="1"/>
                    <a:pt x="147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866" name="Google Shape;1866;p63"/>
            <p:cNvGrpSpPr/>
            <p:nvPr/>
          </p:nvGrpSpPr>
          <p:grpSpPr>
            <a:xfrm rot="5400000">
              <a:off x="8242152" y="2328080"/>
              <a:ext cx="838140" cy="781227"/>
              <a:chOff x="1119175" y="239575"/>
              <a:chExt cx="5318150" cy="4957025"/>
            </a:xfrm>
          </p:grpSpPr>
          <p:sp>
            <p:nvSpPr>
              <p:cNvPr id="1867" name="Google Shape;1867;p63"/>
              <p:cNvSpPr/>
              <p:nvPr/>
            </p:nvSpPr>
            <p:spPr>
              <a:xfrm>
                <a:off x="1602750" y="239575"/>
                <a:ext cx="4352750" cy="4541700"/>
              </a:xfrm>
              <a:custGeom>
                <a:avLst/>
                <a:gdLst/>
                <a:ahLst/>
                <a:cxnLst/>
                <a:rect l="l" t="t" r="r" b="b"/>
                <a:pathLst>
                  <a:path w="174110" h="181668" extrusionOk="0">
                    <a:moveTo>
                      <a:pt x="123558" y="1"/>
                    </a:moveTo>
                    <a:cubicBezTo>
                      <a:pt x="122605" y="1"/>
                      <a:pt x="121636" y="457"/>
                      <a:pt x="120993" y="1530"/>
                    </a:cubicBezTo>
                    <a:cubicBezTo>
                      <a:pt x="106388" y="23120"/>
                      <a:pt x="97180" y="48202"/>
                      <a:pt x="94323" y="73920"/>
                    </a:cubicBezTo>
                    <a:cubicBezTo>
                      <a:pt x="84238" y="69238"/>
                      <a:pt x="72565" y="67188"/>
                      <a:pt x="60625" y="67188"/>
                    </a:cubicBezTo>
                    <a:cubicBezTo>
                      <a:pt x="40987" y="67188"/>
                      <a:pt x="20626" y="72732"/>
                      <a:pt x="5423" y="81222"/>
                    </a:cubicBezTo>
                    <a:cubicBezTo>
                      <a:pt x="2854" y="82934"/>
                      <a:pt x="4134" y="86443"/>
                      <a:pt x="6725" y="86443"/>
                    </a:cubicBezTo>
                    <a:cubicBezTo>
                      <a:pt x="7016" y="86443"/>
                      <a:pt x="7324" y="86398"/>
                      <a:pt x="7645" y="86302"/>
                    </a:cubicBezTo>
                    <a:cubicBezTo>
                      <a:pt x="21615" y="80905"/>
                      <a:pt x="36220" y="77412"/>
                      <a:pt x="51143" y="76142"/>
                    </a:cubicBezTo>
                    <a:cubicBezTo>
                      <a:pt x="52939" y="76022"/>
                      <a:pt x="54720" y="75968"/>
                      <a:pt x="56489" y="75968"/>
                    </a:cubicBezTo>
                    <a:cubicBezTo>
                      <a:pt x="68793" y="75968"/>
                      <a:pt x="80521" y="78604"/>
                      <a:pt x="92735" y="80270"/>
                    </a:cubicBezTo>
                    <a:cubicBezTo>
                      <a:pt x="54318" y="96462"/>
                      <a:pt x="20663" y="135832"/>
                      <a:pt x="1295" y="171392"/>
                    </a:cubicBezTo>
                    <a:cubicBezTo>
                      <a:pt x="1" y="173765"/>
                      <a:pt x="1931" y="175698"/>
                      <a:pt x="3998" y="175698"/>
                    </a:cubicBezTo>
                    <a:cubicBezTo>
                      <a:pt x="4974" y="175698"/>
                      <a:pt x="5980" y="175267"/>
                      <a:pt x="6693" y="174250"/>
                    </a:cubicBezTo>
                    <a:cubicBezTo>
                      <a:pt x="18123" y="155835"/>
                      <a:pt x="31775" y="139007"/>
                      <a:pt x="47015" y="123767"/>
                    </a:cubicBezTo>
                    <a:cubicBezTo>
                      <a:pt x="60668" y="110432"/>
                      <a:pt x="75908" y="100590"/>
                      <a:pt x="90830" y="89160"/>
                    </a:cubicBezTo>
                    <a:lnTo>
                      <a:pt x="90830" y="89160"/>
                    </a:lnTo>
                    <a:cubicBezTo>
                      <a:pt x="80670" y="117735"/>
                      <a:pt x="74955" y="149167"/>
                      <a:pt x="69240" y="178695"/>
                    </a:cubicBezTo>
                    <a:cubicBezTo>
                      <a:pt x="69053" y="180568"/>
                      <a:pt x="70523" y="181667"/>
                      <a:pt x="71956" y="181667"/>
                    </a:cubicBezTo>
                    <a:cubicBezTo>
                      <a:pt x="72952" y="181667"/>
                      <a:pt x="73929" y="181136"/>
                      <a:pt x="74320" y="179965"/>
                    </a:cubicBezTo>
                    <a:cubicBezTo>
                      <a:pt x="82575" y="153295"/>
                      <a:pt x="91465" y="125355"/>
                      <a:pt x="96228" y="97415"/>
                    </a:cubicBezTo>
                    <a:cubicBezTo>
                      <a:pt x="96386" y="97573"/>
                      <a:pt x="96624" y="97653"/>
                      <a:pt x="96902" y="97653"/>
                    </a:cubicBezTo>
                    <a:cubicBezTo>
                      <a:pt x="97180" y="97653"/>
                      <a:pt x="97498" y="97573"/>
                      <a:pt x="97815" y="97415"/>
                    </a:cubicBezTo>
                    <a:cubicBezTo>
                      <a:pt x="101625" y="124720"/>
                      <a:pt x="115278" y="150120"/>
                      <a:pt x="135598" y="168535"/>
                    </a:cubicBezTo>
                    <a:cubicBezTo>
                      <a:pt x="136103" y="168968"/>
                      <a:pt x="136692" y="169155"/>
                      <a:pt x="137276" y="169155"/>
                    </a:cubicBezTo>
                    <a:cubicBezTo>
                      <a:pt x="139258" y="169155"/>
                      <a:pt x="141196" y="167004"/>
                      <a:pt x="139725" y="165042"/>
                    </a:cubicBezTo>
                    <a:cubicBezTo>
                      <a:pt x="121310" y="140912"/>
                      <a:pt x="108610" y="112972"/>
                      <a:pt x="102578" y="83445"/>
                    </a:cubicBezTo>
                    <a:lnTo>
                      <a:pt x="102578" y="83445"/>
                    </a:lnTo>
                    <a:cubicBezTo>
                      <a:pt x="128295" y="88842"/>
                      <a:pt x="148298" y="102177"/>
                      <a:pt x="167665" y="120275"/>
                    </a:cubicBezTo>
                    <a:cubicBezTo>
                      <a:pt x="168283" y="120892"/>
                      <a:pt x="169013" y="121153"/>
                      <a:pt x="169733" y="121153"/>
                    </a:cubicBezTo>
                    <a:cubicBezTo>
                      <a:pt x="171973" y="121153"/>
                      <a:pt x="174109" y="118627"/>
                      <a:pt x="172428" y="116465"/>
                    </a:cubicBezTo>
                    <a:cubicBezTo>
                      <a:pt x="154965" y="95510"/>
                      <a:pt x="130200" y="81540"/>
                      <a:pt x="103213" y="77412"/>
                    </a:cubicBezTo>
                    <a:lnTo>
                      <a:pt x="104483" y="70745"/>
                    </a:lnTo>
                    <a:cubicBezTo>
                      <a:pt x="111785" y="49155"/>
                      <a:pt x="118135" y="27565"/>
                      <a:pt x="127025" y="6292"/>
                    </a:cubicBezTo>
                    <a:cubicBezTo>
                      <a:pt x="127343" y="5340"/>
                      <a:pt x="127343" y="4387"/>
                      <a:pt x="126390" y="4070"/>
                    </a:cubicBezTo>
                    <a:cubicBezTo>
                      <a:pt x="127231" y="1757"/>
                      <a:pt x="125426" y="1"/>
                      <a:pt x="1235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68" name="Google Shape;1868;p63"/>
              <p:cNvSpPr/>
              <p:nvPr/>
            </p:nvSpPr>
            <p:spPr>
              <a:xfrm>
                <a:off x="1119175" y="1804200"/>
                <a:ext cx="1190650" cy="1042600"/>
              </a:xfrm>
              <a:custGeom>
                <a:avLst/>
                <a:gdLst/>
                <a:ahLst/>
                <a:cxnLst/>
                <a:rect l="l" t="t" r="r" b="b"/>
                <a:pathLst>
                  <a:path w="47626" h="41704" extrusionOk="0">
                    <a:moveTo>
                      <a:pt x="23953" y="0"/>
                    </a:moveTo>
                    <a:cubicBezTo>
                      <a:pt x="20076" y="0"/>
                      <a:pt x="16158" y="1092"/>
                      <a:pt x="12701" y="3397"/>
                    </a:cubicBezTo>
                    <a:cubicBezTo>
                      <a:pt x="2858" y="9430"/>
                      <a:pt x="1" y="22447"/>
                      <a:pt x="6351" y="31972"/>
                    </a:cubicBezTo>
                    <a:cubicBezTo>
                      <a:pt x="10208" y="38266"/>
                      <a:pt x="16922" y="41704"/>
                      <a:pt x="23836" y="41704"/>
                    </a:cubicBezTo>
                    <a:cubicBezTo>
                      <a:pt x="27734" y="41704"/>
                      <a:pt x="31695" y="40611"/>
                      <a:pt x="35243" y="38322"/>
                    </a:cubicBezTo>
                    <a:cubicBezTo>
                      <a:pt x="44768" y="31972"/>
                      <a:pt x="47626" y="19272"/>
                      <a:pt x="41276" y="9430"/>
                    </a:cubicBezTo>
                    <a:cubicBezTo>
                      <a:pt x="37433" y="3362"/>
                      <a:pt x="30756" y="0"/>
                      <a:pt x="239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69" name="Google Shape;1869;p63"/>
              <p:cNvSpPr/>
              <p:nvPr/>
            </p:nvSpPr>
            <p:spPr>
              <a:xfrm>
                <a:off x="1158875" y="3987400"/>
                <a:ext cx="1190625" cy="104357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743" extrusionOk="0">
                    <a:moveTo>
                      <a:pt x="23738" y="1"/>
                    </a:moveTo>
                    <a:cubicBezTo>
                      <a:pt x="20680" y="1"/>
                      <a:pt x="17566" y="676"/>
                      <a:pt x="14605" y="2112"/>
                    </a:cubicBezTo>
                    <a:cubicBezTo>
                      <a:pt x="4128" y="7192"/>
                      <a:pt x="0" y="19892"/>
                      <a:pt x="5080" y="30052"/>
                    </a:cubicBezTo>
                    <a:cubicBezTo>
                      <a:pt x="8693" y="37503"/>
                      <a:pt x="15999" y="41743"/>
                      <a:pt x="23687" y="41743"/>
                    </a:cubicBezTo>
                    <a:cubicBezTo>
                      <a:pt x="26809" y="41743"/>
                      <a:pt x="29994" y="41044"/>
                      <a:pt x="33020" y="39577"/>
                    </a:cubicBezTo>
                    <a:cubicBezTo>
                      <a:pt x="43498" y="34497"/>
                      <a:pt x="47625" y="22114"/>
                      <a:pt x="42545" y="11637"/>
                    </a:cubicBezTo>
                    <a:cubicBezTo>
                      <a:pt x="38901" y="4348"/>
                      <a:pt x="31499" y="1"/>
                      <a:pt x="237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63"/>
              <p:cNvSpPr/>
              <p:nvPr/>
            </p:nvSpPr>
            <p:spPr>
              <a:xfrm>
                <a:off x="2791850" y="4147250"/>
                <a:ext cx="1248350" cy="1049350"/>
              </a:xfrm>
              <a:custGeom>
                <a:avLst/>
                <a:gdLst/>
                <a:ahLst/>
                <a:cxnLst/>
                <a:rect l="l" t="t" r="r" b="b"/>
                <a:pathLst>
                  <a:path w="49934" h="41974" extrusionOk="0">
                    <a:moveTo>
                      <a:pt x="26915" y="1"/>
                    </a:moveTo>
                    <a:cubicBezTo>
                      <a:pt x="10896" y="1"/>
                      <a:pt x="0" y="17709"/>
                      <a:pt x="9294" y="32230"/>
                    </a:cubicBezTo>
                    <a:cubicBezTo>
                      <a:pt x="13422" y="38890"/>
                      <a:pt x="20066" y="41973"/>
                      <a:pt x="26692" y="41973"/>
                    </a:cubicBezTo>
                    <a:cubicBezTo>
                      <a:pt x="35861" y="41973"/>
                      <a:pt x="44997" y="36068"/>
                      <a:pt x="47394" y="25563"/>
                    </a:cubicBezTo>
                    <a:cubicBezTo>
                      <a:pt x="49934" y="14450"/>
                      <a:pt x="42631" y="3020"/>
                      <a:pt x="31519" y="480"/>
                    </a:cubicBezTo>
                    <a:cubicBezTo>
                      <a:pt x="29948" y="155"/>
                      <a:pt x="28409" y="1"/>
                      <a:pt x="26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63"/>
              <p:cNvSpPr/>
              <p:nvPr/>
            </p:nvSpPr>
            <p:spPr>
              <a:xfrm>
                <a:off x="4381500" y="3870625"/>
                <a:ext cx="1190625" cy="104205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682" extrusionOk="0">
                    <a:moveTo>
                      <a:pt x="23914" y="0"/>
                    </a:moveTo>
                    <a:cubicBezTo>
                      <a:pt x="20154" y="0"/>
                      <a:pt x="16369" y="1055"/>
                      <a:pt x="13018" y="3290"/>
                    </a:cubicBezTo>
                    <a:cubicBezTo>
                      <a:pt x="3175" y="9323"/>
                      <a:pt x="0" y="22023"/>
                      <a:pt x="6033" y="31865"/>
                    </a:cubicBezTo>
                    <a:cubicBezTo>
                      <a:pt x="10143" y="38237"/>
                      <a:pt x="16916" y="41681"/>
                      <a:pt x="23851" y="41681"/>
                    </a:cubicBezTo>
                    <a:cubicBezTo>
                      <a:pt x="27629" y="41681"/>
                      <a:pt x="31454" y="40660"/>
                      <a:pt x="34925" y="38533"/>
                    </a:cubicBezTo>
                    <a:cubicBezTo>
                      <a:pt x="44768" y="32500"/>
                      <a:pt x="47625" y="19483"/>
                      <a:pt x="41593" y="9958"/>
                    </a:cubicBezTo>
                    <a:cubicBezTo>
                      <a:pt x="37683" y="3579"/>
                      <a:pt x="30839" y="0"/>
                      <a:pt x="23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2" name="Google Shape;1872;p63"/>
              <p:cNvSpPr/>
              <p:nvPr/>
            </p:nvSpPr>
            <p:spPr>
              <a:xfrm>
                <a:off x="5196225" y="2853450"/>
                <a:ext cx="1241100" cy="1045975"/>
              </a:xfrm>
              <a:custGeom>
                <a:avLst/>
                <a:gdLst/>
                <a:ahLst/>
                <a:cxnLst/>
                <a:rect l="l" t="t" r="r" b="b"/>
                <a:pathLst>
                  <a:path w="49644" h="41839" extrusionOk="0">
                    <a:moveTo>
                      <a:pt x="26699" y="0"/>
                    </a:moveTo>
                    <a:cubicBezTo>
                      <a:pt x="10921" y="0"/>
                      <a:pt x="1" y="17709"/>
                      <a:pt x="9004" y="32230"/>
                    </a:cubicBezTo>
                    <a:cubicBezTo>
                      <a:pt x="13280" y="38777"/>
                      <a:pt x="19974" y="41838"/>
                      <a:pt x="26601" y="41838"/>
                    </a:cubicBezTo>
                    <a:cubicBezTo>
                      <a:pt x="35721" y="41838"/>
                      <a:pt x="44713" y="36043"/>
                      <a:pt x="47104" y="25562"/>
                    </a:cubicBezTo>
                    <a:cubicBezTo>
                      <a:pt x="49644" y="14132"/>
                      <a:pt x="42659" y="3020"/>
                      <a:pt x="31229" y="480"/>
                    </a:cubicBezTo>
                    <a:cubicBezTo>
                      <a:pt x="29685" y="154"/>
                      <a:pt x="28171" y="0"/>
                      <a:pt x="266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73" name="Google Shape;1873;p63"/>
          <p:cNvGrpSpPr/>
          <p:nvPr/>
        </p:nvGrpSpPr>
        <p:grpSpPr>
          <a:xfrm rot="-5400000" flipH="1">
            <a:off x="493024" y="460722"/>
            <a:ext cx="920904" cy="958461"/>
            <a:chOff x="8140336" y="2158650"/>
            <a:chExt cx="1039865" cy="1082273"/>
          </a:xfrm>
        </p:grpSpPr>
        <p:sp>
          <p:nvSpPr>
            <p:cNvPr id="1874" name="Google Shape;1874;p63"/>
            <p:cNvSpPr/>
            <p:nvPr/>
          </p:nvSpPr>
          <p:spPr>
            <a:xfrm rot="5400000">
              <a:off x="8119131" y="2179854"/>
              <a:ext cx="1082273" cy="1039865"/>
            </a:xfrm>
            <a:custGeom>
              <a:avLst/>
              <a:gdLst/>
              <a:ahLst/>
              <a:cxnLst/>
              <a:rect l="l" t="t" r="r" b="b"/>
              <a:pathLst>
                <a:path w="224538" h="208077" extrusionOk="0">
                  <a:moveTo>
                    <a:pt x="147321" y="1"/>
                  </a:moveTo>
                  <a:cubicBezTo>
                    <a:pt x="141083" y="1"/>
                    <a:pt x="134783" y="2859"/>
                    <a:pt x="130726" y="9058"/>
                  </a:cubicBezTo>
                  <a:cubicBezTo>
                    <a:pt x="120179" y="24600"/>
                    <a:pt x="112407" y="42086"/>
                    <a:pt x="107967" y="60404"/>
                  </a:cubicBezTo>
                  <a:cubicBezTo>
                    <a:pt x="102305" y="59533"/>
                    <a:pt x="96600" y="59089"/>
                    <a:pt x="90903" y="59089"/>
                  </a:cubicBezTo>
                  <a:cubicBezTo>
                    <a:pt x="82078" y="59089"/>
                    <a:pt x="73271" y="60154"/>
                    <a:pt x="64669" y="62347"/>
                  </a:cubicBezTo>
                  <a:cubicBezTo>
                    <a:pt x="58191" y="57464"/>
                    <a:pt x="50639" y="55157"/>
                    <a:pt x="43183" y="55157"/>
                  </a:cubicBezTo>
                  <a:cubicBezTo>
                    <a:pt x="29875" y="55157"/>
                    <a:pt x="16873" y="62506"/>
                    <a:pt x="10825" y="75670"/>
                  </a:cubicBezTo>
                  <a:cubicBezTo>
                    <a:pt x="1110" y="96208"/>
                    <a:pt x="13045" y="120355"/>
                    <a:pt x="35249" y="125351"/>
                  </a:cubicBezTo>
                  <a:cubicBezTo>
                    <a:pt x="38163" y="125975"/>
                    <a:pt x="41077" y="126288"/>
                    <a:pt x="43992" y="126288"/>
                  </a:cubicBezTo>
                  <a:cubicBezTo>
                    <a:pt x="44963" y="126288"/>
                    <a:pt x="45934" y="126253"/>
                    <a:pt x="46906" y="126184"/>
                  </a:cubicBezTo>
                  <a:lnTo>
                    <a:pt x="46906" y="126184"/>
                  </a:lnTo>
                  <a:lnTo>
                    <a:pt x="42743" y="131457"/>
                  </a:lnTo>
                  <a:cubicBezTo>
                    <a:pt x="15543" y="132567"/>
                    <a:pt x="0" y="162820"/>
                    <a:pt x="14433" y="185857"/>
                  </a:cubicBezTo>
                  <a:cubicBezTo>
                    <a:pt x="21235" y="196597"/>
                    <a:pt x="32771" y="202489"/>
                    <a:pt x="44572" y="202489"/>
                  </a:cubicBezTo>
                  <a:cubicBezTo>
                    <a:pt x="51069" y="202489"/>
                    <a:pt x="57646" y="200703"/>
                    <a:pt x="63559" y="196959"/>
                  </a:cubicBezTo>
                  <a:cubicBezTo>
                    <a:pt x="67167" y="194738"/>
                    <a:pt x="70220" y="191963"/>
                    <a:pt x="72718" y="188910"/>
                  </a:cubicBezTo>
                  <a:cubicBezTo>
                    <a:pt x="73273" y="189742"/>
                    <a:pt x="73551" y="190575"/>
                    <a:pt x="74106" y="191685"/>
                  </a:cubicBezTo>
                  <a:cubicBezTo>
                    <a:pt x="79379" y="199457"/>
                    <a:pt x="87150" y="205285"/>
                    <a:pt x="96587" y="207228"/>
                  </a:cubicBezTo>
                  <a:cubicBezTo>
                    <a:pt x="99159" y="207800"/>
                    <a:pt x="101746" y="208077"/>
                    <a:pt x="104310" y="208077"/>
                  </a:cubicBezTo>
                  <a:cubicBezTo>
                    <a:pt x="116688" y="208077"/>
                    <a:pt x="128498" y="201612"/>
                    <a:pt x="135166" y="190575"/>
                  </a:cubicBezTo>
                  <a:cubicBezTo>
                    <a:pt x="141926" y="195966"/>
                    <a:pt x="149618" y="198395"/>
                    <a:pt x="157134" y="198395"/>
                  </a:cubicBezTo>
                  <a:cubicBezTo>
                    <a:pt x="175544" y="198395"/>
                    <a:pt x="192896" y="183827"/>
                    <a:pt x="192896" y="162543"/>
                  </a:cubicBezTo>
                  <a:cubicBezTo>
                    <a:pt x="210105" y="160322"/>
                    <a:pt x="222872" y="146167"/>
                    <a:pt x="223704" y="128959"/>
                  </a:cubicBezTo>
                  <a:cubicBezTo>
                    <a:pt x="224537" y="111751"/>
                    <a:pt x="212880" y="96486"/>
                    <a:pt x="196227" y="92600"/>
                  </a:cubicBezTo>
                  <a:cubicBezTo>
                    <a:pt x="193729" y="91976"/>
                    <a:pt x="191231" y="91663"/>
                    <a:pt x="188733" y="91663"/>
                  </a:cubicBezTo>
                  <a:cubicBezTo>
                    <a:pt x="187901" y="91663"/>
                    <a:pt x="187068" y="91698"/>
                    <a:pt x="186235" y="91767"/>
                  </a:cubicBezTo>
                  <a:cubicBezTo>
                    <a:pt x="175688" y="83441"/>
                    <a:pt x="163754" y="77057"/>
                    <a:pt x="150987" y="72894"/>
                  </a:cubicBezTo>
                  <a:cubicBezTo>
                    <a:pt x="151264" y="71784"/>
                    <a:pt x="151819" y="70674"/>
                    <a:pt x="152097" y="69286"/>
                  </a:cubicBezTo>
                  <a:cubicBezTo>
                    <a:pt x="156538" y="55408"/>
                    <a:pt x="160701" y="42641"/>
                    <a:pt x="166252" y="29596"/>
                  </a:cubicBezTo>
                  <a:cubicBezTo>
                    <a:pt x="167917" y="25711"/>
                    <a:pt x="168195" y="20992"/>
                    <a:pt x="167084" y="16829"/>
                  </a:cubicBezTo>
                  <a:cubicBezTo>
                    <a:pt x="165436" y="6114"/>
                    <a:pt x="156445" y="1"/>
                    <a:pt x="147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875" name="Google Shape;1875;p63"/>
            <p:cNvGrpSpPr/>
            <p:nvPr/>
          </p:nvGrpSpPr>
          <p:grpSpPr>
            <a:xfrm rot="5400000">
              <a:off x="8242152" y="2328080"/>
              <a:ext cx="838140" cy="781227"/>
              <a:chOff x="1119175" y="239575"/>
              <a:chExt cx="5318150" cy="4957025"/>
            </a:xfrm>
          </p:grpSpPr>
          <p:sp>
            <p:nvSpPr>
              <p:cNvPr id="1876" name="Google Shape;1876;p63"/>
              <p:cNvSpPr/>
              <p:nvPr/>
            </p:nvSpPr>
            <p:spPr>
              <a:xfrm>
                <a:off x="1602750" y="239575"/>
                <a:ext cx="4352750" cy="4541700"/>
              </a:xfrm>
              <a:custGeom>
                <a:avLst/>
                <a:gdLst/>
                <a:ahLst/>
                <a:cxnLst/>
                <a:rect l="l" t="t" r="r" b="b"/>
                <a:pathLst>
                  <a:path w="174110" h="181668" extrusionOk="0">
                    <a:moveTo>
                      <a:pt x="123558" y="1"/>
                    </a:moveTo>
                    <a:cubicBezTo>
                      <a:pt x="122605" y="1"/>
                      <a:pt x="121636" y="457"/>
                      <a:pt x="120993" y="1530"/>
                    </a:cubicBezTo>
                    <a:cubicBezTo>
                      <a:pt x="106388" y="23120"/>
                      <a:pt x="97180" y="48202"/>
                      <a:pt x="94323" y="73920"/>
                    </a:cubicBezTo>
                    <a:cubicBezTo>
                      <a:pt x="84238" y="69238"/>
                      <a:pt x="72565" y="67188"/>
                      <a:pt x="60625" y="67188"/>
                    </a:cubicBezTo>
                    <a:cubicBezTo>
                      <a:pt x="40987" y="67188"/>
                      <a:pt x="20626" y="72732"/>
                      <a:pt x="5423" y="81222"/>
                    </a:cubicBezTo>
                    <a:cubicBezTo>
                      <a:pt x="2854" y="82934"/>
                      <a:pt x="4134" y="86443"/>
                      <a:pt x="6725" y="86443"/>
                    </a:cubicBezTo>
                    <a:cubicBezTo>
                      <a:pt x="7016" y="86443"/>
                      <a:pt x="7324" y="86398"/>
                      <a:pt x="7645" y="86302"/>
                    </a:cubicBezTo>
                    <a:cubicBezTo>
                      <a:pt x="21615" y="80905"/>
                      <a:pt x="36220" y="77412"/>
                      <a:pt x="51143" y="76142"/>
                    </a:cubicBezTo>
                    <a:cubicBezTo>
                      <a:pt x="52939" y="76022"/>
                      <a:pt x="54720" y="75968"/>
                      <a:pt x="56489" y="75968"/>
                    </a:cubicBezTo>
                    <a:cubicBezTo>
                      <a:pt x="68793" y="75968"/>
                      <a:pt x="80521" y="78604"/>
                      <a:pt x="92735" y="80270"/>
                    </a:cubicBezTo>
                    <a:cubicBezTo>
                      <a:pt x="54318" y="96462"/>
                      <a:pt x="20663" y="135832"/>
                      <a:pt x="1295" y="171392"/>
                    </a:cubicBezTo>
                    <a:cubicBezTo>
                      <a:pt x="1" y="173765"/>
                      <a:pt x="1931" y="175698"/>
                      <a:pt x="3998" y="175698"/>
                    </a:cubicBezTo>
                    <a:cubicBezTo>
                      <a:pt x="4974" y="175698"/>
                      <a:pt x="5980" y="175267"/>
                      <a:pt x="6693" y="174250"/>
                    </a:cubicBezTo>
                    <a:cubicBezTo>
                      <a:pt x="18123" y="155835"/>
                      <a:pt x="31775" y="139007"/>
                      <a:pt x="47015" y="123767"/>
                    </a:cubicBezTo>
                    <a:cubicBezTo>
                      <a:pt x="60668" y="110432"/>
                      <a:pt x="75908" y="100590"/>
                      <a:pt x="90830" y="89160"/>
                    </a:cubicBezTo>
                    <a:lnTo>
                      <a:pt x="90830" y="89160"/>
                    </a:lnTo>
                    <a:cubicBezTo>
                      <a:pt x="80670" y="117735"/>
                      <a:pt x="74955" y="149167"/>
                      <a:pt x="69240" y="178695"/>
                    </a:cubicBezTo>
                    <a:cubicBezTo>
                      <a:pt x="69053" y="180568"/>
                      <a:pt x="70523" y="181667"/>
                      <a:pt x="71956" y="181667"/>
                    </a:cubicBezTo>
                    <a:cubicBezTo>
                      <a:pt x="72952" y="181667"/>
                      <a:pt x="73929" y="181136"/>
                      <a:pt x="74320" y="179965"/>
                    </a:cubicBezTo>
                    <a:cubicBezTo>
                      <a:pt x="82575" y="153295"/>
                      <a:pt x="91465" y="125355"/>
                      <a:pt x="96228" y="97415"/>
                    </a:cubicBezTo>
                    <a:cubicBezTo>
                      <a:pt x="96386" y="97573"/>
                      <a:pt x="96624" y="97653"/>
                      <a:pt x="96902" y="97653"/>
                    </a:cubicBezTo>
                    <a:cubicBezTo>
                      <a:pt x="97180" y="97653"/>
                      <a:pt x="97498" y="97573"/>
                      <a:pt x="97815" y="97415"/>
                    </a:cubicBezTo>
                    <a:cubicBezTo>
                      <a:pt x="101625" y="124720"/>
                      <a:pt x="115278" y="150120"/>
                      <a:pt x="135598" y="168535"/>
                    </a:cubicBezTo>
                    <a:cubicBezTo>
                      <a:pt x="136103" y="168968"/>
                      <a:pt x="136692" y="169155"/>
                      <a:pt x="137276" y="169155"/>
                    </a:cubicBezTo>
                    <a:cubicBezTo>
                      <a:pt x="139258" y="169155"/>
                      <a:pt x="141196" y="167004"/>
                      <a:pt x="139725" y="165042"/>
                    </a:cubicBezTo>
                    <a:cubicBezTo>
                      <a:pt x="121310" y="140912"/>
                      <a:pt x="108610" y="112972"/>
                      <a:pt x="102578" y="83445"/>
                    </a:cubicBezTo>
                    <a:lnTo>
                      <a:pt x="102578" y="83445"/>
                    </a:lnTo>
                    <a:cubicBezTo>
                      <a:pt x="128295" y="88842"/>
                      <a:pt x="148298" y="102177"/>
                      <a:pt x="167665" y="120275"/>
                    </a:cubicBezTo>
                    <a:cubicBezTo>
                      <a:pt x="168283" y="120892"/>
                      <a:pt x="169013" y="121153"/>
                      <a:pt x="169733" y="121153"/>
                    </a:cubicBezTo>
                    <a:cubicBezTo>
                      <a:pt x="171973" y="121153"/>
                      <a:pt x="174109" y="118627"/>
                      <a:pt x="172428" y="116465"/>
                    </a:cubicBezTo>
                    <a:cubicBezTo>
                      <a:pt x="154965" y="95510"/>
                      <a:pt x="130200" y="81540"/>
                      <a:pt x="103213" y="77412"/>
                    </a:cubicBezTo>
                    <a:lnTo>
                      <a:pt x="104483" y="70745"/>
                    </a:lnTo>
                    <a:cubicBezTo>
                      <a:pt x="111785" y="49155"/>
                      <a:pt x="118135" y="27565"/>
                      <a:pt x="127025" y="6292"/>
                    </a:cubicBezTo>
                    <a:cubicBezTo>
                      <a:pt x="127343" y="5340"/>
                      <a:pt x="127343" y="4387"/>
                      <a:pt x="126390" y="4070"/>
                    </a:cubicBezTo>
                    <a:cubicBezTo>
                      <a:pt x="127231" y="1757"/>
                      <a:pt x="125426" y="1"/>
                      <a:pt x="1235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63"/>
              <p:cNvSpPr/>
              <p:nvPr/>
            </p:nvSpPr>
            <p:spPr>
              <a:xfrm>
                <a:off x="1119175" y="1804200"/>
                <a:ext cx="1190650" cy="1042600"/>
              </a:xfrm>
              <a:custGeom>
                <a:avLst/>
                <a:gdLst/>
                <a:ahLst/>
                <a:cxnLst/>
                <a:rect l="l" t="t" r="r" b="b"/>
                <a:pathLst>
                  <a:path w="47626" h="41704" extrusionOk="0">
                    <a:moveTo>
                      <a:pt x="23953" y="0"/>
                    </a:moveTo>
                    <a:cubicBezTo>
                      <a:pt x="20076" y="0"/>
                      <a:pt x="16158" y="1092"/>
                      <a:pt x="12701" y="3397"/>
                    </a:cubicBezTo>
                    <a:cubicBezTo>
                      <a:pt x="2858" y="9430"/>
                      <a:pt x="1" y="22447"/>
                      <a:pt x="6351" y="31972"/>
                    </a:cubicBezTo>
                    <a:cubicBezTo>
                      <a:pt x="10208" y="38266"/>
                      <a:pt x="16922" y="41704"/>
                      <a:pt x="23836" y="41704"/>
                    </a:cubicBezTo>
                    <a:cubicBezTo>
                      <a:pt x="27734" y="41704"/>
                      <a:pt x="31695" y="40611"/>
                      <a:pt x="35243" y="38322"/>
                    </a:cubicBezTo>
                    <a:cubicBezTo>
                      <a:pt x="44768" y="31972"/>
                      <a:pt x="47626" y="19272"/>
                      <a:pt x="41276" y="9430"/>
                    </a:cubicBezTo>
                    <a:cubicBezTo>
                      <a:pt x="37433" y="3362"/>
                      <a:pt x="30756" y="0"/>
                      <a:pt x="239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8" name="Google Shape;1878;p63"/>
              <p:cNvSpPr/>
              <p:nvPr/>
            </p:nvSpPr>
            <p:spPr>
              <a:xfrm>
                <a:off x="1158875" y="3987400"/>
                <a:ext cx="1190625" cy="104357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743" extrusionOk="0">
                    <a:moveTo>
                      <a:pt x="23738" y="1"/>
                    </a:moveTo>
                    <a:cubicBezTo>
                      <a:pt x="20680" y="1"/>
                      <a:pt x="17566" y="676"/>
                      <a:pt x="14605" y="2112"/>
                    </a:cubicBezTo>
                    <a:cubicBezTo>
                      <a:pt x="4128" y="7192"/>
                      <a:pt x="0" y="19892"/>
                      <a:pt x="5080" y="30052"/>
                    </a:cubicBezTo>
                    <a:cubicBezTo>
                      <a:pt x="8693" y="37503"/>
                      <a:pt x="15999" y="41743"/>
                      <a:pt x="23687" y="41743"/>
                    </a:cubicBezTo>
                    <a:cubicBezTo>
                      <a:pt x="26809" y="41743"/>
                      <a:pt x="29994" y="41044"/>
                      <a:pt x="33020" y="39577"/>
                    </a:cubicBezTo>
                    <a:cubicBezTo>
                      <a:pt x="43498" y="34497"/>
                      <a:pt x="47625" y="22114"/>
                      <a:pt x="42545" y="11637"/>
                    </a:cubicBezTo>
                    <a:cubicBezTo>
                      <a:pt x="38901" y="4348"/>
                      <a:pt x="31499" y="1"/>
                      <a:pt x="237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9" name="Google Shape;1879;p63"/>
              <p:cNvSpPr/>
              <p:nvPr/>
            </p:nvSpPr>
            <p:spPr>
              <a:xfrm>
                <a:off x="2791850" y="4147250"/>
                <a:ext cx="1248350" cy="1049350"/>
              </a:xfrm>
              <a:custGeom>
                <a:avLst/>
                <a:gdLst/>
                <a:ahLst/>
                <a:cxnLst/>
                <a:rect l="l" t="t" r="r" b="b"/>
                <a:pathLst>
                  <a:path w="49934" h="41974" extrusionOk="0">
                    <a:moveTo>
                      <a:pt x="26915" y="1"/>
                    </a:moveTo>
                    <a:cubicBezTo>
                      <a:pt x="10896" y="1"/>
                      <a:pt x="0" y="17709"/>
                      <a:pt x="9294" y="32230"/>
                    </a:cubicBezTo>
                    <a:cubicBezTo>
                      <a:pt x="13422" y="38890"/>
                      <a:pt x="20066" y="41973"/>
                      <a:pt x="26692" y="41973"/>
                    </a:cubicBezTo>
                    <a:cubicBezTo>
                      <a:pt x="35861" y="41973"/>
                      <a:pt x="44997" y="36068"/>
                      <a:pt x="47394" y="25563"/>
                    </a:cubicBezTo>
                    <a:cubicBezTo>
                      <a:pt x="49934" y="14450"/>
                      <a:pt x="42631" y="3020"/>
                      <a:pt x="31519" y="480"/>
                    </a:cubicBezTo>
                    <a:cubicBezTo>
                      <a:pt x="29948" y="155"/>
                      <a:pt x="28409" y="1"/>
                      <a:pt x="26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0" name="Google Shape;1880;p63"/>
              <p:cNvSpPr/>
              <p:nvPr/>
            </p:nvSpPr>
            <p:spPr>
              <a:xfrm>
                <a:off x="4381500" y="3870625"/>
                <a:ext cx="1190625" cy="104205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682" extrusionOk="0">
                    <a:moveTo>
                      <a:pt x="23914" y="0"/>
                    </a:moveTo>
                    <a:cubicBezTo>
                      <a:pt x="20154" y="0"/>
                      <a:pt x="16369" y="1055"/>
                      <a:pt x="13018" y="3290"/>
                    </a:cubicBezTo>
                    <a:cubicBezTo>
                      <a:pt x="3175" y="9323"/>
                      <a:pt x="0" y="22023"/>
                      <a:pt x="6033" y="31865"/>
                    </a:cubicBezTo>
                    <a:cubicBezTo>
                      <a:pt x="10143" y="38237"/>
                      <a:pt x="16916" y="41681"/>
                      <a:pt x="23851" y="41681"/>
                    </a:cubicBezTo>
                    <a:cubicBezTo>
                      <a:pt x="27629" y="41681"/>
                      <a:pt x="31454" y="40660"/>
                      <a:pt x="34925" y="38533"/>
                    </a:cubicBezTo>
                    <a:cubicBezTo>
                      <a:pt x="44768" y="32500"/>
                      <a:pt x="47625" y="19483"/>
                      <a:pt x="41593" y="9958"/>
                    </a:cubicBezTo>
                    <a:cubicBezTo>
                      <a:pt x="37683" y="3579"/>
                      <a:pt x="30839" y="0"/>
                      <a:pt x="23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63"/>
              <p:cNvSpPr/>
              <p:nvPr/>
            </p:nvSpPr>
            <p:spPr>
              <a:xfrm>
                <a:off x="5196225" y="2853450"/>
                <a:ext cx="1241100" cy="1045975"/>
              </a:xfrm>
              <a:custGeom>
                <a:avLst/>
                <a:gdLst/>
                <a:ahLst/>
                <a:cxnLst/>
                <a:rect l="l" t="t" r="r" b="b"/>
                <a:pathLst>
                  <a:path w="49644" h="41839" extrusionOk="0">
                    <a:moveTo>
                      <a:pt x="26699" y="0"/>
                    </a:moveTo>
                    <a:cubicBezTo>
                      <a:pt x="10921" y="0"/>
                      <a:pt x="1" y="17709"/>
                      <a:pt x="9004" y="32230"/>
                    </a:cubicBezTo>
                    <a:cubicBezTo>
                      <a:pt x="13280" y="38777"/>
                      <a:pt x="19974" y="41838"/>
                      <a:pt x="26601" y="41838"/>
                    </a:cubicBezTo>
                    <a:cubicBezTo>
                      <a:pt x="35721" y="41838"/>
                      <a:pt x="44713" y="36043"/>
                      <a:pt x="47104" y="25562"/>
                    </a:cubicBezTo>
                    <a:cubicBezTo>
                      <a:pt x="49644" y="14132"/>
                      <a:pt x="42659" y="3020"/>
                      <a:pt x="31229" y="480"/>
                    </a:cubicBezTo>
                    <a:cubicBezTo>
                      <a:pt x="29685" y="154"/>
                      <a:pt x="28171" y="0"/>
                      <a:pt x="266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82" name="Google Shape;1882;p63"/>
          <p:cNvGrpSpPr/>
          <p:nvPr/>
        </p:nvGrpSpPr>
        <p:grpSpPr>
          <a:xfrm flipH="1">
            <a:off x="5497962" y="2186891"/>
            <a:ext cx="1196077" cy="1911485"/>
            <a:chOff x="1426312" y="981992"/>
            <a:chExt cx="659359" cy="1053818"/>
          </a:xfrm>
        </p:grpSpPr>
        <p:sp>
          <p:nvSpPr>
            <p:cNvPr id="1883" name="Google Shape;1883;p63"/>
            <p:cNvSpPr/>
            <p:nvPr/>
          </p:nvSpPr>
          <p:spPr>
            <a:xfrm>
              <a:off x="1426312" y="981992"/>
              <a:ext cx="659359" cy="1053818"/>
            </a:xfrm>
            <a:custGeom>
              <a:avLst/>
              <a:gdLst/>
              <a:ahLst/>
              <a:cxnLst/>
              <a:rect l="l" t="t" r="r" b="b"/>
              <a:pathLst>
                <a:path w="126678" h="205623" extrusionOk="0">
                  <a:moveTo>
                    <a:pt x="67896" y="0"/>
                  </a:moveTo>
                  <a:cubicBezTo>
                    <a:pt x="66378" y="0"/>
                    <a:pt x="64850" y="168"/>
                    <a:pt x="63339" y="512"/>
                  </a:cubicBezTo>
                  <a:cubicBezTo>
                    <a:pt x="57123" y="1696"/>
                    <a:pt x="51500" y="5248"/>
                    <a:pt x="47652" y="10279"/>
                  </a:cubicBezTo>
                  <a:lnTo>
                    <a:pt x="47060" y="10279"/>
                  </a:lnTo>
                  <a:cubicBezTo>
                    <a:pt x="43387" y="6790"/>
                    <a:pt x="38575" y="5010"/>
                    <a:pt x="33683" y="5010"/>
                  </a:cubicBezTo>
                  <a:cubicBezTo>
                    <a:pt x="30691" y="5010"/>
                    <a:pt x="27670" y="5676"/>
                    <a:pt x="24862" y="7023"/>
                  </a:cubicBezTo>
                  <a:cubicBezTo>
                    <a:pt x="16575" y="10871"/>
                    <a:pt x="12135" y="20046"/>
                    <a:pt x="14503" y="28926"/>
                  </a:cubicBezTo>
                  <a:cubicBezTo>
                    <a:pt x="15095" y="31885"/>
                    <a:pt x="15983" y="35141"/>
                    <a:pt x="17167" y="38101"/>
                  </a:cubicBezTo>
                  <a:cubicBezTo>
                    <a:pt x="18351" y="40173"/>
                    <a:pt x="19239" y="41948"/>
                    <a:pt x="20718" y="43724"/>
                  </a:cubicBezTo>
                  <a:cubicBezTo>
                    <a:pt x="18351" y="44316"/>
                    <a:pt x="15687" y="45204"/>
                    <a:pt x="13615" y="46684"/>
                  </a:cubicBezTo>
                  <a:cubicBezTo>
                    <a:pt x="3256" y="53195"/>
                    <a:pt x="0" y="66514"/>
                    <a:pt x="5920" y="77169"/>
                  </a:cubicBezTo>
                  <a:cubicBezTo>
                    <a:pt x="10951" y="86937"/>
                    <a:pt x="18647" y="94928"/>
                    <a:pt x="28118" y="100551"/>
                  </a:cubicBezTo>
                  <a:cubicBezTo>
                    <a:pt x="22198" y="104695"/>
                    <a:pt x="18351" y="111502"/>
                    <a:pt x="17759" y="118606"/>
                  </a:cubicBezTo>
                  <a:cubicBezTo>
                    <a:pt x="16575" y="129557"/>
                    <a:pt x="20718" y="140508"/>
                    <a:pt x="29006" y="147907"/>
                  </a:cubicBezTo>
                  <a:cubicBezTo>
                    <a:pt x="39365" y="157083"/>
                    <a:pt x="52980" y="162114"/>
                    <a:pt x="66890" y="162114"/>
                  </a:cubicBezTo>
                  <a:cubicBezTo>
                    <a:pt x="75178" y="179577"/>
                    <a:pt x="84353" y="192304"/>
                    <a:pt x="95600" y="201479"/>
                  </a:cubicBezTo>
                  <a:cubicBezTo>
                    <a:pt x="98856" y="204142"/>
                    <a:pt x="102999" y="205622"/>
                    <a:pt x="107143" y="205622"/>
                  </a:cubicBezTo>
                  <a:cubicBezTo>
                    <a:pt x="110991" y="205622"/>
                    <a:pt x="114542" y="204438"/>
                    <a:pt x="117798" y="202367"/>
                  </a:cubicBezTo>
                  <a:cubicBezTo>
                    <a:pt x="124013" y="197927"/>
                    <a:pt x="126677" y="189640"/>
                    <a:pt x="124309" y="182536"/>
                  </a:cubicBezTo>
                  <a:cubicBezTo>
                    <a:pt x="120758" y="173065"/>
                    <a:pt x="116318" y="163890"/>
                    <a:pt x="110991" y="155603"/>
                  </a:cubicBezTo>
                  <a:cubicBezTo>
                    <a:pt x="109215" y="152643"/>
                    <a:pt x="107143" y="149683"/>
                    <a:pt x="105663" y="146723"/>
                  </a:cubicBezTo>
                  <a:cubicBezTo>
                    <a:pt x="104775" y="144948"/>
                    <a:pt x="103887" y="143172"/>
                    <a:pt x="102703" y="141396"/>
                  </a:cubicBezTo>
                  <a:cubicBezTo>
                    <a:pt x="116910" y="124525"/>
                    <a:pt x="125197" y="102031"/>
                    <a:pt x="115726" y="83385"/>
                  </a:cubicBezTo>
                  <a:cubicBezTo>
                    <a:pt x="112470" y="76873"/>
                    <a:pt x="105959" y="72730"/>
                    <a:pt x="98856" y="72434"/>
                  </a:cubicBezTo>
                  <a:lnTo>
                    <a:pt x="97376" y="72434"/>
                  </a:lnTo>
                  <a:cubicBezTo>
                    <a:pt x="100927" y="63259"/>
                    <a:pt x="101815" y="53491"/>
                    <a:pt x="99448" y="44020"/>
                  </a:cubicBezTo>
                  <a:cubicBezTo>
                    <a:pt x="97968" y="37805"/>
                    <a:pt x="93232" y="32773"/>
                    <a:pt x="87313" y="30701"/>
                  </a:cubicBezTo>
                  <a:cubicBezTo>
                    <a:pt x="88497" y="27742"/>
                    <a:pt x="89088" y="24486"/>
                    <a:pt x="89088" y="21526"/>
                  </a:cubicBezTo>
                  <a:cubicBezTo>
                    <a:pt x="89384" y="15015"/>
                    <a:pt x="86721" y="9095"/>
                    <a:pt x="81689" y="5248"/>
                  </a:cubicBezTo>
                  <a:cubicBezTo>
                    <a:pt x="77826" y="1839"/>
                    <a:pt x="72915" y="0"/>
                    <a:pt x="678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884" name="Google Shape;1884;p63"/>
            <p:cNvGrpSpPr/>
            <p:nvPr/>
          </p:nvGrpSpPr>
          <p:grpSpPr>
            <a:xfrm>
              <a:off x="1498736" y="1068441"/>
              <a:ext cx="510968" cy="911874"/>
              <a:chOff x="2310725" y="237450"/>
              <a:chExt cx="2903225" cy="5181100"/>
            </a:xfrm>
          </p:grpSpPr>
          <p:sp>
            <p:nvSpPr>
              <p:cNvPr id="1885" name="Google Shape;1885;p63"/>
              <p:cNvSpPr/>
              <p:nvPr/>
            </p:nvSpPr>
            <p:spPr>
              <a:xfrm>
                <a:off x="3258825" y="529725"/>
                <a:ext cx="1955125" cy="4888825"/>
              </a:xfrm>
              <a:custGeom>
                <a:avLst/>
                <a:gdLst/>
                <a:ahLst/>
                <a:cxnLst/>
                <a:rect l="l" t="t" r="r" b="b"/>
                <a:pathLst>
                  <a:path w="78205" h="195553" extrusionOk="0">
                    <a:moveTo>
                      <a:pt x="4810" y="1"/>
                    </a:moveTo>
                    <a:cubicBezTo>
                      <a:pt x="2327" y="1"/>
                      <a:pt x="0" y="1541"/>
                      <a:pt x="169" y="4744"/>
                    </a:cubicBezTo>
                    <a:cubicBezTo>
                      <a:pt x="1878" y="39613"/>
                      <a:pt x="8373" y="73797"/>
                      <a:pt x="19654" y="106614"/>
                    </a:cubicBezTo>
                    <a:cubicBezTo>
                      <a:pt x="29909" y="136012"/>
                      <a:pt x="42558" y="173957"/>
                      <a:pt x="66828" y="194126"/>
                    </a:cubicBezTo>
                    <a:cubicBezTo>
                      <a:pt x="68104" y="195107"/>
                      <a:pt x="69633" y="195553"/>
                      <a:pt x="71116" y="195553"/>
                    </a:cubicBezTo>
                    <a:cubicBezTo>
                      <a:pt x="74801" y="195553"/>
                      <a:pt x="78204" y="192800"/>
                      <a:pt x="76742" y="188656"/>
                    </a:cubicBezTo>
                    <a:cubicBezTo>
                      <a:pt x="71956" y="174641"/>
                      <a:pt x="63410" y="163018"/>
                      <a:pt x="56231" y="150028"/>
                    </a:cubicBezTo>
                    <a:cubicBezTo>
                      <a:pt x="47685" y="134987"/>
                      <a:pt x="40506" y="119262"/>
                      <a:pt x="34011" y="103195"/>
                    </a:cubicBezTo>
                    <a:cubicBezTo>
                      <a:pt x="22047" y="71404"/>
                      <a:pt x="14185" y="38587"/>
                      <a:pt x="10424" y="4744"/>
                    </a:cubicBezTo>
                    <a:cubicBezTo>
                      <a:pt x="10078" y="1626"/>
                      <a:pt x="7361" y="1"/>
                      <a:pt x="48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6" name="Google Shape;1886;p63"/>
              <p:cNvSpPr/>
              <p:nvPr/>
            </p:nvSpPr>
            <p:spPr>
              <a:xfrm>
                <a:off x="2766800" y="3011150"/>
                <a:ext cx="1538875" cy="1147475"/>
              </a:xfrm>
              <a:custGeom>
                <a:avLst/>
                <a:gdLst/>
                <a:ahLst/>
                <a:cxnLst/>
                <a:rect l="l" t="t" r="r" b="b"/>
                <a:pathLst>
                  <a:path w="61555" h="45899" extrusionOk="0">
                    <a:moveTo>
                      <a:pt x="15449" y="1"/>
                    </a:moveTo>
                    <a:cubicBezTo>
                      <a:pt x="9004" y="1"/>
                      <a:pt x="2886" y="4861"/>
                      <a:pt x="2416" y="12143"/>
                    </a:cubicBezTo>
                    <a:cubicBezTo>
                      <a:pt x="0" y="34490"/>
                      <a:pt x="25329" y="45899"/>
                      <a:pt x="44937" y="45899"/>
                    </a:cubicBezTo>
                    <a:cubicBezTo>
                      <a:pt x="47525" y="45899"/>
                      <a:pt x="50013" y="45700"/>
                      <a:pt x="52325" y="45301"/>
                    </a:cubicBezTo>
                    <a:cubicBezTo>
                      <a:pt x="57453" y="43934"/>
                      <a:pt x="61213" y="38806"/>
                      <a:pt x="61555" y="33337"/>
                    </a:cubicBezTo>
                    <a:cubicBezTo>
                      <a:pt x="61555" y="32311"/>
                      <a:pt x="61213" y="31286"/>
                      <a:pt x="60871" y="30260"/>
                    </a:cubicBezTo>
                    <a:lnTo>
                      <a:pt x="60871" y="29918"/>
                    </a:lnTo>
                    <a:cubicBezTo>
                      <a:pt x="59162" y="24449"/>
                      <a:pt x="54376" y="20689"/>
                      <a:pt x="48907" y="20689"/>
                    </a:cubicBezTo>
                    <a:cubicBezTo>
                      <a:pt x="36259" y="20689"/>
                      <a:pt x="32498" y="10775"/>
                      <a:pt x="23952" y="3255"/>
                    </a:cubicBezTo>
                    <a:cubicBezTo>
                      <a:pt x="21385" y="1009"/>
                      <a:pt x="18383" y="1"/>
                      <a:pt x="1544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7" name="Google Shape;1887;p63"/>
              <p:cNvSpPr/>
              <p:nvPr/>
            </p:nvSpPr>
            <p:spPr>
              <a:xfrm>
                <a:off x="4090075" y="2327275"/>
                <a:ext cx="1112950" cy="1618000"/>
              </a:xfrm>
              <a:custGeom>
                <a:avLst/>
                <a:gdLst/>
                <a:ahLst/>
                <a:cxnLst/>
                <a:rect l="l" t="t" r="r" b="b"/>
                <a:pathLst>
                  <a:path w="44518" h="64720" extrusionOk="0">
                    <a:moveTo>
                      <a:pt x="26871" y="1"/>
                    </a:moveTo>
                    <a:cubicBezTo>
                      <a:pt x="23590" y="1"/>
                      <a:pt x="20179" y="1744"/>
                      <a:pt x="18195" y="4630"/>
                    </a:cubicBezTo>
                    <a:cubicBezTo>
                      <a:pt x="13068" y="11466"/>
                      <a:pt x="13410" y="20696"/>
                      <a:pt x="11359" y="28559"/>
                    </a:cubicBezTo>
                    <a:cubicBezTo>
                      <a:pt x="9308" y="37447"/>
                      <a:pt x="6231" y="45651"/>
                      <a:pt x="2813" y="53855"/>
                    </a:cubicBezTo>
                    <a:cubicBezTo>
                      <a:pt x="1" y="59478"/>
                      <a:pt x="4452" y="64719"/>
                      <a:pt x="9449" y="64719"/>
                    </a:cubicBezTo>
                    <a:cubicBezTo>
                      <a:pt x="11135" y="64719"/>
                      <a:pt x="12883" y="64123"/>
                      <a:pt x="14435" y="62743"/>
                    </a:cubicBezTo>
                    <a:lnTo>
                      <a:pt x="14093" y="62743"/>
                    </a:lnTo>
                    <a:cubicBezTo>
                      <a:pt x="28109" y="49753"/>
                      <a:pt x="44517" y="24115"/>
                      <a:pt x="34262" y="4630"/>
                    </a:cubicBezTo>
                    <a:cubicBezTo>
                      <a:pt x="32647" y="1399"/>
                      <a:pt x="29811" y="1"/>
                      <a:pt x="268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8" name="Google Shape;1888;p63"/>
              <p:cNvSpPr/>
              <p:nvPr/>
            </p:nvSpPr>
            <p:spPr>
              <a:xfrm>
                <a:off x="2310725" y="1468225"/>
                <a:ext cx="1624900" cy="1171500"/>
              </a:xfrm>
              <a:custGeom>
                <a:avLst/>
                <a:gdLst/>
                <a:ahLst/>
                <a:cxnLst/>
                <a:rect l="l" t="t" r="r" b="b"/>
                <a:pathLst>
                  <a:path w="64996" h="46860" extrusionOk="0">
                    <a:moveTo>
                      <a:pt x="15780" y="0"/>
                    </a:moveTo>
                    <a:cubicBezTo>
                      <a:pt x="7500" y="0"/>
                      <a:pt x="1" y="7930"/>
                      <a:pt x="4934" y="17797"/>
                    </a:cubicBezTo>
                    <a:cubicBezTo>
                      <a:pt x="14848" y="35231"/>
                      <a:pt x="32965" y="46170"/>
                      <a:pt x="52792" y="46854"/>
                    </a:cubicBezTo>
                    <a:cubicBezTo>
                      <a:pt x="52917" y="46858"/>
                      <a:pt x="53041" y="46859"/>
                      <a:pt x="53163" y="46859"/>
                    </a:cubicBezTo>
                    <a:cubicBezTo>
                      <a:pt x="64428" y="46859"/>
                      <a:pt x="64996" y="31431"/>
                      <a:pt x="55527" y="27711"/>
                    </a:cubicBezTo>
                    <a:cubicBezTo>
                      <a:pt x="43904" y="23267"/>
                      <a:pt x="33649" y="15404"/>
                      <a:pt x="26470" y="5491"/>
                    </a:cubicBezTo>
                    <a:cubicBezTo>
                      <a:pt x="23477" y="1642"/>
                      <a:pt x="19547" y="0"/>
                      <a:pt x="157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9" name="Google Shape;1889;p63"/>
              <p:cNvSpPr/>
              <p:nvPr/>
            </p:nvSpPr>
            <p:spPr>
              <a:xfrm>
                <a:off x="3570700" y="1089075"/>
                <a:ext cx="999900" cy="1356100"/>
              </a:xfrm>
              <a:custGeom>
                <a:avLst/>
                <a:gdLst/>
                <a:ahLst/>
                <a:cxnLst/>
                <a:rect l="l" t="t" r="r" b="b"/>
                <a:pathLst>
                  <a:path w="39996" h="54244" extrusionOk="0">
                    <a:moveTo>
                      <a:pt x="27923" y="1"/>
                    </a:moveTo>
                    <a:cubicBezTo>
                      <a:pt x="25489" y="1"/>
                      <a:pt x="23046" y="1150"/>
                      <a:pt x="21536" y="3565"/>
                    </a:cubicBezTo>
                    <a:cubicBezTo>
                      <a:pt x="16751" y="13136"/>
                      <a:pt x="14358" y="23392"/>
                      <a:pt x="9914" y="32963"/>
                    </a:cubicBezTo>
                    <a:cubicBezTo>
                      <a:pt x="8546" y="36724"/>
                      <a:pt x="0" y="50055"/>
                      <a:pt x="6154" y="53132"/>
                    </a:cubicBezTo>
                    <a:lnTo>
                      <a:pt x="6837" y="53474"/>
                    </a:lnTo>
                    <a:cubicBezTo>
                      <a:pt x="7863" y="53987"/>
                      <a:pt x="8888" y="54243"/>
                      <a:pt x="9914" y="54243"/>
                    </a:cubicBezTo>
                    <a:cubicBezTo>
                      <a:pt x="10939" y="54243"/>
                      <a:pt x="11965" y="53987"/>
                      <a:pt x="12990" y="53474"/>
                    </a:cubicBezTo>
                    <a:cubicBezTo>
                      <a:pt x="28031" y="42877"/>
                      <a:pt x="39996" y="24759"/>
                      <a:pt x="35210" y="5274"/>
                    </a:cubicBezTo>
                    <a:cubicBezTo>
                      <a:pt x="34065" y="1838"/>
                      <a:pt x="31001" y="1"/>
                      <a:pt x="2792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90" name="Google Shape;1890;p63"/>
              <p:cNvSpPr/>
              <p:nvPr/>
            </p:nvSpPr>
            <p:spPr>
              <a:xfrm>
                <a:off x="2696250" y="389725"/>
                <a:ext cx="942325" cy="850950"/>
              </a:xfrm>
              <a:custGeom>
                <a:avLst/>
                <a:gdLst/>
                <a:ahLst/>
                <a:cxnLst/>
                <a:rect l="l" t="t" r="r" b="b"/>
                <a:pathLst>
                  <a:path w="37693" h="34038" extrusionOk="0">
                    <a:moveTo>
                      <a:pt x="8861" y="0"/>
                    </a:moveTo>
                    <a:cubicBezTo>
                      <a:pt x="4446" y="0"/>
                      <a:pt x="1" y="3413"/>
                      <a:pt x="1136" y="8635"/>
                    </a:cubicBezTo>
                    <a:cubicBezTo>
                      <a:pt x="1478" y="11370"/>
                      <a:pt x="2162" y="13763"/>
                      <a:pt x="3187" y="16498"/>
                    </a:cubicBezTo>
                    <a:cubicBezTo>
                      <a:pt x="4896" y="19232"/>
                      <a:pt x="6947" y="21625"/>
                      <a:pt x="9340" y="24018"/>
                    </a:cubicBezTo>
                    <a:cubicBezTo>
                      <a:pt x="13101" y="27778"/>
                      <a:pt x="17886" y="30855"/>
                      <a:pt x="22672" y="33248"/>
                    </a:cubicBezTo>
                    <a:cubicBezTo>
                      <a:pt x="23764" y="33794"/>
                      <a:pt x="24850" y="34037"/>
                      <a:pt x="25894" y="34037"/>
                    </a:cubicBezTo>
                    <a:cubicBezTo>
                      <a:pt x="32691" y="34037"/>
                      <a:pt x="37692" y="23723"/>
                      <a:pt x="30876" y="19574"/>
                    </a:cubicBezTo>
                    <a:cubicBezTo>
                      <a:pt x="24723" y="15130"/>
                      <a:pt x="19254" y="9319"/>
                      <a:pt x="14810" y="2824"/>
                    </a:cubicBezTo>
                    <a:cubicBezTo>
                      <a:pt x="13317" y="873"/>
                      <a:pt x="11093" y="0"/>
                      <a:pt x="886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91" name="Google Shape;1891;p63"/>
              <p:cNvSpPr/>
              <p:nvPr/>
            </p:nvSpPr>
            <p:spPr>
              <a:xfrm>
                <a:off x="3254500" y="237450"/>
                <a:ext cx="888800" cy="964450"/>
              </a:xfrm>
              <a:custGeom>
                <a:avLst/>
                <a:gdLst/>
                <a:ahLst/>
                <a:cxnLst/>
                <a:rect l="l" t="t" r="r" b="b"/>
                <a:pathLst>
                  <a:path w="35552" h="38578" extrusionOk="0">
                    <a:moveTo>
                      <a:pt x="25921" y="1"/>
                    </a:moveTo>
                    <a:cubicBezTo>
                      <a:pt x="25042" y="1"/>
                      <a:pt x="24144" y="119"/>
                      <a:pt x="23246" y="369"/>
                    </a:cubicBezTo>
                    <a:cubicBezTo>
                      <a:pt x="16751" y="1736"/>
                      <a:pt x="12307" y="8231"/>
                      <a:pt x="8546" y="13359"/>
                    </a:cubicBezTo>
                    <a:cubicBezTo>
                      <a:pt x="4102" y="17803"/>
                      <a:pt x="1368" y="23614"/>
                      <a:pt x="0" y="29767"/>
                    </a:cubicBezTo>
                    <a:cubicBezTo>
                      <a:pt x="0" y="34818"/>
                      <a:pt x="4132" y="38578"/>
                      <a:pt x="9028" y="38578"/>
                    </a:cubicBezTo>
                    <a:cubicBezTo>
                      <a:pt x="9766" y="38578"/>
                      <a:pt x="10520" y="38492"/>
                      <a:pt x="11281" y="38313"/>
                    </a:cubicBezTo>
                    <a:cubicBezTo>
                      <a:pt x="17434" y="36604"/>
                      <a:pt x="21536" y="31135"/>
                      <a:pt x="25638" y="26691"/>
                    </a:cubicBezTo>
                    <a:cubicBezTo>
                      <a:pt x="29741" y="22247"/>
                      <a:pt x="35552" y="16777"/>
                      <a:pt x="35552" y="9599"/>
                    </a:cubicBezTo>
                    <a:cubicBezTo>
                      <a:pt x="35552" y="4052"/>
                      <a:pt x="31064" y="1"/>
                      <a:pt x="259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892" name="Google Shape;1892;p63"/>
          <p:cNvSpPr/>
          <p:nvPr/>
        </p:nvSpPr>
        <p:spPr>
          <a:xfrm>
            <a:off x="2109332" y="5291734"/>
            <a:ext cx="816685" cy="136689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93" name="Google Shape;1893;p63"/>
          <p:cNvSpPr/>
          <p:nvPr/>
        </p:nvSpPr>
        <p:spPr>
          <a:xfrm>
            <a:off x="5687658" y="5291734"/>
            <a:ext cx="816685" cy="136689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67"/>
          <p:cNvSpPr/>
          <p:nvPr/>
        </p:nvSpPr>
        <p:spPr>
          <a:xfrm>
            <a:off x="6279317" y="1639559"/>
            <a:ext cx="4959200" cy="211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45" name="Google Shape;2145;p67"/>
          <p:cNvSpPr/>
          <p:nvPr/>
        </p:nvSpPr>
        <p:spPr>
          <a:xfrm>
            <a:off x="953467" y="4024651"/>
            <a:ext cx="4959200" cy="211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46" name="Google Shape;2146;p67"/>
          <p:cNvSpPr/>
          <p:nvPr/>
        </p:nvSpPr>
        <p:spPr>
          <a:xfrm>
            <a:off x="6279317" y="4024651"/>
            <a:ext cx="4959200" cy="211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47" name="Google Shape;2147;p67"/>
          <p:cNvSpPr/>
          <p:nvPr/>
        </p:nvSpPr>
        <p:spPr>
          <a:xfrm>
            <a:off x="953467" y="1639559"/>
            <a:ext cx="4959200" cy="211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48" name="Google Shape;2148;p67"/>
          <p:cNvSpPr/>
          <p:nvPr/>
        </p:nvSpPr>
        <p:spPr>
          <a:xfrm>
            <a:off x="960000" y="536533"/>
            <a:ext cx="10272000" cy="806800"/>
          </a:xfrm>
          <a:prstGeom prst="roundRect">
            <a:avLst>
              <a:gd name="adj" fmla="val 3143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49" name="Google Shape;2149;p67"/>
          <p:cNvSpPr txBox="1">
            <a:spLocks noGrp="1"/>
          </p:cNvSpPr>
          <p:nvPr>
            <p:ph type="subTitle" idx="5"/>
          </p:nvPr>
        </p:nvSpPr>
        <p:spPr>
          <a:xfrm>
            <a:off x="1401833" y="5180267"/>
            <a:ext cx="3119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-US" dirty="0" err="1"/>
              <a:t>Piscívoros</a:t>
            </a:r>
            <a:r>
              <a:rPr lang="en-US" dirty="0"/>
              <a:t>;</a:t>
            </a:r>
          </a:p>
          <a:p>
            <a:pPr marL="0" indent="0"/>
            <a:r>
              <a:rPr lang="en-US" dirty="0" err="1"/>
              <a:t>Granívoros</a:t>
            </a:r>
            <a:endParaRPr lang="en-US" dirty="0"/>
          </a:p>
        </p:txBody>
      </p:sp>
      <p:sp>
        <p:nvSpPr>
          <p:cNvPr id="2150" name="Google Shape;2150;p67"/>
          <p:cNvSpPr txBox="1">
            <a:spLocks noGrp="1"/>
          </p:cNvSpPr>
          <p:nvPr>
            <p:ph type="title" idx="6"/>
          </p:nvPr>
        </p:nvSpPr>
        <p:spPr>
          <a:xfrm>
            <a:off x="6727333" y="4463467"/>
            <a:ext cx="3119600" cy="39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Tipos</a:t>
            </a:r>
            <a:endParaRPr dirty="0"/>
          </a:p>
        </p:txBody>
      </p:sp>
      <p:sp>
        <p:nvSpPr>
          <p:cNvPr id="2152" name="Google Shape;2152;p67"/>
          <p:cNvSpPr txBox="1">
            <a:spLocks noGrp="1"/>
          </p:cNvSpPr>
          <p:nvPr>
            <p:ph type="title" idx="8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Seres heterótrofos</a:t>
            </a:r>
          </a:p>
        </p:txBody>
      </p:sp>
      <p:sp>
        <p:nvSpPr>
          <p:cNvPr id="2154" name="Google Shape;2154;p67"/>
          <p:cNvSpPr txBox="1">
            <a:spLocks noGrp="1"/>
          </p:cNvSpPr>
          <p:nvPr>
            <p:ph type="subTitle" idx="1"/>
          </p:nvPr>
        </p:nvSpPr>
        <p:spPr>
          <a:xfrm>
            <a:off x="1081822" y="2047739"/>
            <a:ext cx="3244951" cy="153382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sz="1600" dirty="0">
                <a:latin typeface="Nunito" pitchFamily="2" charset="0"/>
              </a:rPr>
              <a:t>Como os heterótrofos precisam consumir outro ser vivo para obter energia, são denominados consumidores, ou seja, consomem a energia e a matéria orgânica de outro ser vivo.</a:t>
            </a:r>
            <a:endParaRPr sz="1600" dirty="0">
              <a:latin typeface="Nunito" pitchFamily="2" charset="0"/>
            </a:endParaRPr>
          </a:p>
        </p:txBody>
      </p:sp>
      <p:sp>
        <p:nvSpPr>
          <p:cNvPr id="2155" name="Google Shape;2155;p67"/>
          <p:cNvSpPr txBox="1">
            <a:spLocks noGrp="1"/>
          </p:cNvSpPr>
          <p:nvPr>
            <p:ph type="title" idx="2"/>
          </p:nvPr>
        </p:nvSpPr>
        <p:spPr>
          <a:xfrm>
            <a:off x="6727333" y="2071784"/>
            <a:ext cx="3119600" cy="39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Tipos</a:t>
            </a:r>
            <a:endParaRPr dirty="0"/>
          </a:p>
        </p:txBody>
      </p:sp>
      <p:sp>
        <p:nvSpPr>
          <p:cNvPr id="2156" name="Google Shape;2156;p67"/>
          <p:cNvSpPr txBox="1">
            <a:spLocks noGrp="1"/>
          </p:cNvSpPr>
          <p:nvPr>
            <p:ph type="subTitle" idx="3"/>
          </p:nvPr>
        </p:nvSpPr>
        <p:spPr>
          <a:xfrm>
            <a:off x="6727335" y="2788584"/>
            <a:ext cx="3119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dirty="0"/>
              <a:t>Carnivoros e herbivoros</a:t>
            </a:r>
            <a:endParaRPr dirty="0"/>
          </a:p>
        </p:txBody>
      </p:sp>
      <p:sp>
        <p:nvSpPr>
          <p:cNvPr id="2157" name="Google Shape;2157;p67"/>
          <p:cNvSpPr txBox="1">
            <a:spLocks noGrp="1"/>
          </p:cNvSpPr>
          <p:nvPr>
            <p:ph type="title" idx="4"/>
          </p:nvPr>
        </p:nvSpPr>
        <p:spPr>
          <a:xfrm>
            <a:off x="1401833" y="4463467"/>
            <a:ext cx="3119600" cy="39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Tipos</a:t>
            </a:r>
            <a:endParaRPr dirty="0"/>
          </a:p>
        </p:txBody>
      </p:sp>
      <p:sp>
        <p:nvSpPr>
          <p:cNvPr id="2158" name="Google Shape;2158;p67"/>
          <p:cNvSpPr txBox="1">
            <a:spLocks noGrp="1"/>
          </p:cNvSpPr>
          <p:nvPr>
            <p:ph type="subTitle" idx="7"/>
          </p:nvPr>
        </p:nvSpPr>
        <p:spPr>
          <a:xfrm>
            <a:off x="6727335" y="5180267"/>
            <a:ext cx="3119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-US" dirty="0" err="1"/>
              <a:t>Onívoros</a:t>
            </a:r>
            <a:r>
              <a:rPr lang="en-US" dirty="0"/>
              <a:t> ;</a:t>
            </a:r>
          </a:p>
          <a:p>
            <a:pPr marL="0" indent="0"/>
            <a:r>
              <a:rPr lang="en-US" dirty="0"/>
              <a:t>Entre outros.</a:t>
            </a:r>
          </a:p>
        </p:txBody>
      </p:sp>
      <p:grpSp>
        <p:nvGrpSpPr>
          <p:cNvPr id="2202" name="Google Shape;2202;p67"/>
          <p:cNvGrpSpPr/>
          <p:nvPr/>
        </p:nvGrpSpPr>
        <p:grpSpPr>
          <a:xfrm rot="5400000">
            <a:off x="560007" y="646019"/>
            <a:ext cx="786924" cy="607712"/>
            <a:chOff x="6095675" y="2191975"/>
            <a:chExt cx="1034700" cy="799200"/>
          </a:xfrm>
        </p:grpSpPr>
        <p:sp>
          <p:nvSpPr>
            <p:cNvPr id="2203" name="Google Shape;2203;p67"/>
            <p:cNvSpPr/>
            <p:nvPr/>
          </p:nvSpPr>
          <p:spPr>
            <a:xfrm>
              <a:off x="6095675" y="2191975"/>
              <a:ext cx="1034700" cy="799200"/>
            </a:xfrm>
            <a:custGeom>
              <a:avLst/>
              <a:gdLst/>
              <a:ahLst/>
              <a:cxnLst/>
              <a:rect l="l" t="t" r="r" b="b"/>
              <a:pathLst>
                <a:path w="41388" h="31968" extrusionOk="0">
                  <a:moveTo>
                    <a:pt x="35168" y="1"/>
                  </a:moveTo>
                  <a:cubicBezTo>
                    <a:pt x="34309" y="1"/>
                    <a:pt x="33438" y="244"/>
                    <a:pt x="32659" y="764"/>
                  </a:cubicBezTo>
                  <a:lnTo>
                    <a:pt x="17385" y="11165"/>
                  </a:lnTo>
                  <a:lnTo>
                    <a:pt x="7202" y="8910"/>
                  </a:lnTo>
                  <a:cubicBezTo>
                    <a:pt x="6862" y="8833"/>
                    <a:pt x="6521" y="8796"/>
                    <a:pt x="6184" y="8796"/>
                  </a:cubicBezTo>
                  <a:cubicBezTo>
                    <a:pt x="4282" y="8796"/>
                    <a:pt x="2510" y="9977"/>
                    <a:pt x="1892" y="11892"/>
                  </a:cubicBezTo>
                  <a:lnTo>
                    <a:pt x="947" y="14656"/>
                  </a:lnTo>
                  <a:cubicBezTo>
                    <a:pt x="1" y="17347"/>
                    <a:pt x="1674" y="20184"/>
                    <a:pt x="4438" y="20620"/>
                  </a:cubicBezTo>
                  <a:lnTo>
                    <a:pt x="6765" y="21057"/>
                  </a:lnTo>
                  <a:lnTo>
                    <a:pt x="5020" y="22511"/>
                  </a:lnTo>
                  <a:cubicBezTo>
                    <a:pt x="2183" y="24984"/>
                    <a:pt x="3420" y="29712"/>
                    <a:pt x="7202" y="30440"/>
                  </a:cubicBezTo>
                  <a:lnTo>
                    <a:pt x="10257" y="31021"/>
                  </a:lnTo>
                  <a:cubicBezTo>
                    <a:pt x="10516" y="31062"/>
                    <a:pt x="10777" y="31083"/>
                    <a:pt x="11038" y="31083"/>
                  </a:cubicBezTo>
                  <a:cubicBezTo>
                    <a:pt x="12169" y="31083"/>
                    <a:pt x="13284" y="30699"/>
                    <a:pt x="14112" y="29930"/>
                  </a:cubicBezTo>
                  <a:lnTo>
                    <a:pt x="15275" y="28912"/>
                  </a:lnTo>
                  <a:cubicBezTo>
                    <a:pt x="15494" y="29494"/>
                    <a:pt x="15857" y="30076"/>
                    <a:pt x="16294" y="30512"/>
                  </a:cubicBezTo>
                  <a:cubicBezTo>
                    <a:pt x="17166" y="31385"/>
                    <a:pt x="18330" y="31967"/>
                    <a:pt x="19567" y="31967"/>
                  </a:cubicBezTo>
                  <a:lnTo>
                    <a:pt x="19930" y="31967"/>
                  </a:lnTo>
                  <a:lnTo>
                    <a:pt x="23203" y="31676"/>
                  </a:lnTo>
                  <a:cubicBezTo>
                    <a:pt x="25531" y="31531"/>
                    <a:pt x="27349" y="29567"/>
                    <a:pt x="27422" y="27239"/>
                  </a:cubicBezTo>
                  <a:lnTo>
                    <a:pt x="27495" y="18657"/>
                  </a:lnTo>
                  <a:lnTo>
                    <a:pt x="38842" y="11165"/>
                  </a:lnTo>
                  <a:cubicBezTo>
                    <a:pt x="40660" y="9928"/>
                    <a:pt x="41387" y="7673"/>
                    <a:pt x="40587" y="5710"/>
                  </a:cubicBezTo>
                  <a:lnTo>
                    <a:pt x="39423" y="2873"/>
                  </a:lnTo>
                  <a:cubicBezTo>
                    <a:pt x="38687" y="1055"/>
                    <a:pt x="36954" y="1"/>
                    <a:pt x="351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4" name="Google Shape;2204;p67"/>
            <p:cNvSpPr/>
            <p:nvPr/>
          </p:nvSpPr>
          <p:spPr>
            <a:xfrm>
              <a:off x="6226600" y="2305600"/>
              <a:ext cx="776475" cy="571000"/>
            </a:xfrm>
            <a:custGeom>
              <a:avLst/>
              <a:gdLst/>
              <a:ahLst/>
              <a:cxnLst/>
              <a:rect l="l" t="t" r="r" b="b"/>
              <a:pathLst>
                <a:path w="31059" h="22840" extrusionOk="0">
                  <a:moveTo>
                    <a:pt x="29968" y="1"/>
                  </a:moveTo>
                  <a:lnTo>
                    <a:pt x="13020" y="11493"/>
                  </a:lnTo>
                  <a:lnTo>
                    <a:pt x="946" y="8802"/>
                  </a:lnTo>
                  <a:lnTo>
                    <a:pt x="1" y="11639"/>
                  </a:lnTo>
                  <a:lnTo>
                    <a:pt x="11857" y="13602"/>
                  </a:lnTo>
                  <a:lnTo>
                    <a:pt x="2765" y="21385"/>
                  </a:lnTo>
                  <a:lnTo>
                    <a:pt x="5820" y="21967"/>
                  </a:lnTo>
                  <a:lnTo>
                    <a:pt x="15493" y="13311"/>
                  </a:lnTo>
                  <a:lnTo>
                    <a:pt x="14330" y="22840"/>
                  </a:lnTo>
                  <a:lnTo>
                    <a:pt x="14330" y="22840"/>
                  </a:lnTo>
                  <a:lnTo>
                    <a:pt x="17603" y="22622"/>
                  </a:lnTo>
                  <a:lnTo>
                    <a:pt x="17748" y="11639"/>
                  </a:lnTo>
                  <a:lnTo>
                    <a:pt x="31059" y="2838"/>
                  </a:lnTo>
                  <a:lnTo>
                    <a:pt x="299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205" name="Google Shape;2205;p67"/>
          <p:cNvGrpSpPr/>
          <p:nvPr/>
        </p:nvGrpSpPr>
        <p:grpSpPr>
          <a:xfrm rot="-5400000" flipH="1">
            <a:off x="10845081" y="646009"/>
            <a:ext cx="786924" cy="607712"/>
            <a:chOff x="6095675" y="2191975"/>
            <a:chExt cx="1034700" cy="799200"/>
          </a:xfrm>
        </p:grpSpPr>
        <p:sp>
          <p:nvSpPr>
            <p:cNvPr id="2206" name="Google Shape;2206;p67"/>
            <p:cNvSpPr/>
            <p:nvPr/>
          </p:nvSpPr>
          <p:spPr>
            <a:xfrm>
              <a:off x="6095675" y="2191975"/>
              <a:ext cx="1034700" cy="799200"/>
            </a:xfrm>
            <a:custGeom>
              <a:avLst/>
              <a:gdLst/>
              <a:ahLst/>
              <a:cxnLst/>
              <a:rect l="l" t="t" r="r" b="b"/>
              <a:pathLst>
                <a:path w="41388" h="31968" extrusionOk="0">
                  <a:moveTo>
                    <a:pt x="35168" y="1"/>
                  </a:moveTo>
                  <a:cubicBezTo>
                    <a:pt x="34309" y="1"/>
                    <a:pt x="33438" y="244"/>
                    <a:pt x="32659" y="764"/>
                  </a:cubicBezTo>
                  <a:lnTo>
                    <a:pt x="17385" y="11165"/>
                  </a:lnTo>
                  <a:lnTo>
                    <a:pt x="7202" y="8910"/>
                  </a:lnTo>
                  <a:cubicBezTo>
                    <a:pt x="6862" y="8833"/>
                    <a:pt x="6521" y="8796"/>
                    <a:pt x="6184" y="8796"/>
                  </a:cubicBezTo>
                  <a:cubicBezTo>
                    <a:pt x="4282" y="8796"/>
                    <a:pt x="2510" y="9977"/>
                    <a:pt x="1892" y="11892"/>
                  </a:cubicBezTo>
                  <a:lnTo>
                    <a:pt x="947" y="14656"/>
                  </a:lnTo>
                  <a:cubicBezTo>
                    <a:pt x="1" y="17347"/>
                    <a:pt x="1674" y="20184"/>
                    <a:pt x="4438" y="20620"/>
                  </a:cubicBezTo>
                  <a:lnTo>
                    <a:pt x="6765" y="21057"/>
                  </a:lnTo>
                  <a:lnTo>
                    <a:pt x="5020" y="22511"/>
                  </a:lnTo>
                  <a:cubicBezTo>
                    <a:pt x="2183" y="24984"/>
                    <a:pt x="3420" y="29712"/>
                    <a:pt x="7202" y="30440"/>
                  </a:cubicBezTo>
                  <a:lnTo>
                    <a:pt x="10257" y="31021"/>
                  </a:lnTo>
                  <a:cubicBezTo>
                    <a:pt x="10516" y="31062"/>
                    <a:pt x="10777" y="31083"/>
                    <a:pt x="11038" y="31083"/>
                  </a:cubicBezTo>
                  <a:cubicBezTo>
                    <a:pt x="12169" y="31083"/>
                    <a:pt x="13284" y="30699"/>
                    <a:pt x="14112" y="29930"/>
                  </a:cubicBezTo>
                  <a:lnTo>
                    <a:pt x="15275" y="28912"/>
                  </a:lnTo>
                  <a:cubicBezTo>
                    <a:pt x="15494" y="29494"/>
                    <a:pt x="15857" y="30076"/>
                    <a:pt x="16294" y="30512"/>
                  </a:cubicBezTo>
                  <a:cubicBezTo>
                    <a:pt x="17166" y="31385"/>
                    <a:pt x="18330" y="31967"/>
                    <a:pt x="19567" y="31967"/>
                  </a:cubicBezTo>
                  <a:lnTo>
                    <a:pt x="19930" y="31967"/>
                  </a:lnTo>
                  <a:lnTo>
                    <a:pt x="23203" y="31676"/>
                  </a:lnTo>
                  <a:cubicBezTo>
                    <a:pt x="25531" y="31531"/>
                    <a:pt x="27349" y="29567"/>
                    <a:pt x="27422" y="27239"/>
                  </a:cubicBezTo>
                  <a:lnTo>
                    <a:pt x="27495" y="18657"/>
                  </a:lnTo>
                  <a:lnTo>
                    <a:pt x="38842" y="11165"/>
                  </a:lnTo>
                  <a:cubicBezTo>
                    <a:pt x="40660" y="9928"/>
                    <a:pt x="41387" y="7673"/>
                    <a:pt x="40587" y="5710"/>
                  </a:cubicBezTo>
                  <a:lnTo>
                    <a:pt x="39423" y="2873"/>
                  </a:lnTo>
                  <a:cubicBezTo>
                    <a:pt x="38687" y="1055"/>
                    <a:pt x="36954" y="1"/>
                    <a:pt x="351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7" name="Google Shape;2207;p67"/>
            <p:cNvSpPr/>
            <p:nvPr/>
          </p:nvSpPr>
          <p:spPr>
            <a:xfrm>
              <a:off x="6226600" y="2305600"/>
              <a:ext cx="776475" cy="571000"/>
            </a:xfrm>
            <a:custGeom>
              <a:avLst/>
              <a:gdLst/>
              <a:ahLst/>
              <a:cxnLst/>
              <a:rect l="l" t="t" r="r" b="b"/>
              <a:pathLst>
                <a:path w="31059" h="22840" extrusionOk="0">
                  <a:moveTo>
                    <a:pt x="29968" y="1"/>
                  </a:moveTo>
                  <a:lnTo>
                    <a:pt x="13020" y="11493"/>
                  </a:lnTo>
                  <a:lnTo>
                    <a:pt x="946" y="8802"/>
                  </a:lnTo>
                  <a:lnTo>
                    <a:pt x="1" y="11639"/>
                  </a:lnTo>
                  <a:lnTo>
                    <a:pt x="11857" y="13602"/>
                  </a:lnTo>
                  <a:lnTo>
                    <a:pt x="2765" y="21385"/>
                  </a:lnTo>
                  <a:lnTo>
                    <a:pt x="5820" y="21967"/>
                  </a:lnTo>
                  <a:lnTo>
                    <a:pt x="15493" y="13311"/>
                  </a:lnTo>
                  <a:lnTo>
                    <a:pt x="14330" y="22840"/>
                  </a:lnTo>
                  <a:lnTo>
                    <a:pt x="14330" y="22840"/>
                  </a:lnTo>
                  <a:lnTo>
                    <a:pt x="17603" y="22622"/>
                  </a:lnTo>
                  <a:lnTo>
                    <a:pt x="17748" y="11639"/>
                  </a:lnTo>
                  <a:lnTo>
                    <a:pt x="31059" y="2838"/>
                  </a:lnTo>
                  <a:lnTo>
                    <a:pt x="299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211" name="Google Shape;2211;p67"/>
          <p:cNvSpPr/>
          <p:nvPr/>
        </p:nvSpPr>
        <p:spPr>
          <a:xfrm>
            <a:off x="8981796" y="1428454"/>
            <a:ext cx="15513" cy="14317"/>
          </a:xfrm>
          <a:custGeom>
            <a:avLst/>
            <a:gdLst/>
            <a:ahLst/>
            <a:cxnLst/>
            <a:rect l="l" t="t" r="r" b="b"/>
            <a:pathLst>
              <a:path w="2360" h="2178" extrusionOk="0">
                <a:moveTo>
                  <a:pt x="1097" y="1"/>
                </a:moveTo>
                <a:cubicBezTo>
                  <a:pt x="758" y="1"/>
                  <a:pt x="441" y="203"/>
                  <a:pt x="225" y="506"/>
                </a:cubicBezTo>
                <a:cubicBezTo>
                  <a:pt x="0" y="956"/>
                  <a:pt x="56" y="1461"/>
                  <a:pt x="393" y="1798"/>
                </a:cubicBezTo>
                <a:cubicBezTo>
                  <a:pt x="646" y="2051"/>
                  <a:pt x="994" y="2177"/>
                  <a:pt x="1341" y="2177"/>
                </a:cubicBezTo>
                <a:cubicBezTo>
                  <a:pt x="1457" y="2177"/>
                  <a:pt x="1573" y="2163"/>
                  <a:pt x="1685" y="2135"/>
                </a:cubicBezTo>
                <a:cubicBezTo>
                  <a:pt x="1854" y="2079"/>
                  <a:pt x="2078" y="1911"/>
                  <a:pt x="2191" y="1742"/>
                </a:cubicBezTo>
                <a:cubicBezTo>
                  <a:pt x="2359" y="1349"/>
                  <a:pt x="2303" y="900"/>
                  <a:pt x="2022" y="563"/>
                </a:cubicBezTo>
                <a:cubicBezTo>
                  <a:pt x="1910" y="338"/>
                  <a:pt x="1685" y="169"/>
                  <a:pt x="1404" y="57"/>
                </a:cubicBezTo>
                <a:cubicBezTo>
                  <a:pt x="1301" y="19"/>
                  <a:pt x="1198" y="1"/>
                  <a:pt x="109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231" name="Google Shape;2231;p67"/>
          <p:cNvSpPr/>
          <p:nvPr/>
        </p:nvSpPr>
        <p:spPr>
          <a:xfrm>
            <a:off x="1546500" y="4918264"/>
            <a:ext cx="607779" cy="101736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2" name="Google Shape;2232;p67"/>
          <p:cNvSpPr/>
          <p:nvPr/>
        </p:nvSpPr>
        <p:spPr>
          <a:xfrm>
            <a:off x="6876351" y="2525964"/>
            <a:ext cx="607779" cy="101736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3" name="Google Shape;2233;p67"/>
          <p:cNvSpPr/>
          <p:nvPr/>
        </p:nvSpPr>
        <p:spPr>
          <a:xfrm>
            <a:off x="6876351" y="4918264"/>
            <a:ext cx="607779" cy="101736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o 3D 3" descr="Mosquito">
                <a:extLst>
                  <a:ext uri="{FF2B5EF4-FFF2-40B4-BE49-F238E27FC236}">
                    <a16:creationId xmlns:a16="http://schemas.microsoft.com/office/drawing/2014/main" id="{8C34BB2B-9772-89F8-10A7-DC72668615D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52284692"/>
                  </p:ext>
                </p:extLst>
              </p:nvPr>
            </p:nvGraphicFramePr>
            <p:xfrm>
              <a:off x="8881188" y="1187661"/>
              <a:ext cx="2154767" cy="2384610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154767" cy="2384610"/>
                    </a:xfrm>
                    <a:prstGeom prst="rect">
                      <a:avLst/>
                    </a:prstGeom>
                  </am3d:spPr>
                  <am3d:camera>
                    <am3d:pos x="0" y="0" z="6498657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7888844" d="1000000"/>
                    <am3d:preTrans dx="0" dy="-1436349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y="1995916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1775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o 3D 3" descr="Mosquito">
                <a:extLst>
                  <a:ext uri="{FF2B5EF4-FFF2-40B4-BE49-F238E27FC236}">
                    <a16:creationId xmlns:a16="http://schemas.microsoft.com/office/drawing/2014/main" id="{8C34BB2B-9772-89F8-10A7-DC72668615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81188" y="1187661"/>
                <a:ext cx="2154767" cy="23846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elo 3D 4" descr="Peru">
                <a:extLst>
                  <a:ext uri="{FF2B5EF4-FFF2-40B4-BE49-F238E27FC236}">
                    <a16:creationId xmlns:a16="http://schemas.microsoft.com/office/drawing/2014/main" id="{76538462-5AA2-3F23-175B-75869CDA562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02279504"/>
                  </p:ext>
                </p:extLst>
              </p:nvPr>
            </p:nvGraphicFramePr>
            <p:xfrm>
              <a:off x="3935655" y="4561836"/>
              <a:ext cx="1599414" cy="1537099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599414" cy="1537099"/>
                    </a:xfrm>
                    <a:prstGeom prst="rect">
                      <a:avLst/>
                    </a:prstGeom>
                  </am3d:spPr>
                  <am3d:camera>
                    <am3d:pos x="0" y="0" z="6466282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143812" d="1000000"/>
                    <am3d:preTrans dx="-3153380" dy="-12643294" dz="330099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29466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elo 3D 4" descr="Peru">
                <a:extLst>
                  <a:ext uri="{FF2B5EF4-FFF2-40B4-BE49-F238E27FC236}">
                    <a16:creationId xmlns:a16="http://schemas.microsoft.com/office/drawing/2014/main" id="{76538462-5AA2-3F23-175B-75869CDA56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35655" y="4561836"/>
                <a:ext cx="1599414" cy="15370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elo 3D 5" descr="Raposa">
                <a:extLst>
                  <a:ext uri="{FF2B5EF4-FFF2-40B4-BE49-F238E27FC236}">
                    <a16:creationId xmlns:a16="http://schemas.microsoft.com/office/drawing/2014/main" id="{44C08E83-E109-4788-9FC7-91468AEE7CB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44444344"/>
                  </p:ext>
                </p:extLst>
              </p:nvPr>
            </p:nvGraphicFramePr>
            <p:xfrm>
              <a:off x="4197399" y="1788445"/>
              <a:ext cx="2231312" cy="1879001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231312" cy="1879001"/>
                    </a:xfrm>
                    <a:prstGeom prst="rect">
                      <a:avLst/>
                    </a:prstGeom>
                  </am3d:spPr>
                  <am3d:camera>
                    <am3d:pos x="0" y="0" z="7168285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802597" d="1000000"/>
                    <am3d:preTrans dx="-6709716" dy="-13682220" dz="7294375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343504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elo 3D 5" descr="Raposa">
                <a:extLst>
                  <a:ext uri="{FF2B5EF4-FFF2-40B4-BE49-F238E27FC236}">
                    <a16:creationId xmlns:a16="http://schemas.microsoft.com/office/drawing/2014/main" id="{44C08E83-E109-4788-9FC7-91468AEE7C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97399" y="1788445"/>
                <a:ext cx="2231312" cy="18790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elo 3D 6">
                <a:extLst>
                  <a:ext uri="{FF2B5EF4-FFF2-40B4-BE49-F238E27FC236}">
                    <a16:creationId xmlns:a16="http://schemas.microsoft.com/office/drawing/2014/main" id="{CB4FF9B7-7846-A9C9-9FF6-547CC9F950A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57298772"/>
                  </p:ext>
                </p:extLst>
              </p:nvPr>
            </p:nvGraphicFramePr>
            <p:xfrm>
              <a:off x="9216169" y="3955547"/>
              <a:ext cx="1769856" cy="2221502"/>
            </p:xfrm>
            <a:graphic>
              <a:graphicData uri="http://schemas.microsoft.com/office/drawing/2017/model3d">
                <am3d:model3d r:embed="rId9">
                  <am3d:spPr>
                    <a:xfrm>
                      <a:off x="0" y="0"/>
                      <a:ext cx="1769856" cy="2221502"/>
                    </a:xfrm>
                    <a:prstGeom prst="rect">
                      <a:avLst/>
                    </a:prstGeom>
                  </am3d:spPr>
                  <am3d:camera>
                    <am3d:pos x="0" y="0" z="6486675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7536734" d="1000000"/>
                    <am3d:preTrans dx="-211380" dy="-363203" dz="-197685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0"/>
                  </am3d:raster>
                  <am3d:objViewport viewportSz="29360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elo 3D 6">
                <a:extLst>
                  <a:ext uri="{FF2B5EF4-FFF2-40B4-BE49-F238E27FC236}">
                    <a16:creationId xmlns:a16="http://schemas.microsoft.com/office/drawing/2014/main" id="{CB4FF9B7-7846-A9C9-9FF6-547CC9F950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16169" y="3955547"/>
                <a:ext cx="1769856" cy="222150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mph" presetSubtype="128" accel="20000" decel="2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59"/>
          <p:cNvSpPr/>
          <p:nvPr/>
        </p:nvSpPr>
        <p:spPr>
          <a:xfrm>
            <a:off x="965400" y="1943300"/>
            <a:ext cx="3234800" cy="4201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48" name="Google Shape;1248;p59"/>
          <p:cNvSpPr/>
          <p:nvPr/>
        </p:nvSpPr>
        <p:spPr>
          <a:xfrm>
            <a:off x="4478600" y="1943300"/>
            <a:ext cx="3234800" cy="4201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49" name="Google Shape;1249;p59"/>
          <p:cNvSpPr/>
          <p:nvPr/>
        </p:nvSpPr>
        <p:spPr>
          <a:xfrm>
            <a:off x="7991800" y="1943300"/>
            <a:ext cx="3234800" cy="4201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0" name="Google Shape;1250;p59"/>
          <p:cNvSpPr/>
          <p:nvPr/>
        </p:nvSpPr>
        <p:spPr>
          <a:xfrm>
            <a:off x="960000" y="536533"/>
            <a:ext cx="10272000" cy="806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1" name="Google Shape;1251;p59"/>
          <p:cNvSpPr/>
          <p:nvPr/>
        </p:nvSpPr>
        <p:spPr>
          <a:xfrm>
            <a:off x="1366600" y="4400084"/>
            <a:ext cx="2432400" cy="1276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2" name="Google Shape;1252;p59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/>
          </a:p>
        </p:txBody>
      </p:sp>
      <p:sp>
        <p:nvSpPr>
          <p:cNvPr id="1253" name="Google Shape;1253;p59"/>
          <p:cNvSpPr txBox="1">
            <a:spLocks noGrp="1"/>
          </p:cNvSpPr>
          <p:nvPr>
            <p:ph type="title"/>
          </p:nvPr>
        </p:nvSpPr>
        <p:spPr>
          <a:xfrm>
            <a:off x="1025200" y="2410908"/>
            <a:ext cx="3115200" cy="453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Produtores</a:t>
            </a:r>
            <a:endParaRPr dirty="0"/>
          </a:p>
        </p:txBody>
      </p:sp>
      <p:sp>
        <p:nvSpPr>
          <p:cNvPr id="1254" name="Google Shape;1254;p59"/>
          <p:cNvSpPr txBox="1">
            <a:spLocks noGrp="1"/>
          </p:cNvSpPr>
          <p:nvPr>
            <p:ph type="title" idx="3"/>
          </p:nvPr>
        </p:nvSpPr>
        <p:spPr>
          <a:xfrm>
            <a:off x="4538400" y="2410908"/>
            <a:ext cx="3115200" cy="453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Consumidores</a:t>
            </a:r>
            <a:endParaRPr dirty="0"/>
          </a:p>
        </p:txBody>
      </p:sp>
      <p:sp>
        <p:nvSpPr>
          <p:cNvPr id="1255" name="Google Shape;1255;p59"/>
          <p:cNvSpPr txBox="1">
            <a:spLocks noGrp="1"/>
          </p:cNvSpPr>
          <p:nvPr>
            <p:ph type="title" idx="4"/>
          </p:nvPr>
        </p:nvSpPr>
        <p:spPr>
          <a:xfrm>
            <a:off x="8051600" y="2410908"/>
            <a:ext cx="3115200" cy="453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Decompositores</a:t>
            </a:r>
            <a:endParaRPr dirty="0"/>
          </a:p>
        </p:txBody>
      </p:sp>
      <p:sp>
        <p:nvSpPr>
          <p:cNvPr id="1256" name="Google Shape;1256;p59"/>
          <p:cNvSpPr txBox="1">
            <a:spLocks noGrp="1"/>
          </p:cNvSpPr>
          <p:nvPr>
            <p:ph type="title" idx="6"/>
          </p:nvPr>
        </p:nvSpPr>
        <p:spPr>
          <a:xfrm>
            <a:off x="960000" y="713333"/>
            <a:ext cx="10272000" cy="453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L</a:t>
            </a:r>
            <a:r>
              <a:rPr lang="en" dirty="0"/>
              <a:t>ementos de uma cadeia alimentar</a:t>
            </a:r>
            <a:endParaRPr dirty="0"/>
          </a:p>
        </p:txBody>
      </p:sp>
      <p:grpSp>
        <p:nvGrpSpPr>
          <p:cNvPr id="1257" name="Google Shape;1257;p59"/>
          <p:cNvGrpSpPr/>
          <p:nvPr/>
        </p:nvGrpSpPr>
        <p:grpSpPr>
          <a:xfrm rot="3600132">
            <a:off x="2075556" y="4510344"/>
            <a:ext cx="1014488" cy="1056323"/>
            <a:chOff x="8193550" y="2213726"/>
            <a:chExt cx="933746" cy="972250"/>
          </a:xfrm>
        </p:grpSpPr>
        <p:sp>
          <p:nvSpPr>
            <p:cNvPr id="1258" name="Google Shape;1258;p59"/>
            <p:cNvSpPr/>
            <p:nvPr/>
          </p:nvSpPr>
          <p:spPr>
            <a:xfrm rot="5400000">
              <a:off x="8174298" y="2232978"/>
              <a:ext cx="972250" cy="933746"/>
            </a:xfrm>
            <a:custGeom>
              <a:avLst/>
              <a:gdLst/>
              <a:ahLst/>
              <a:cxnLst/>
              <a:rect l="l" t="t" r="r" b="b"/>
              <a:pathLst>
                <a:path w="224538" h="208077" extrusionOk="0">
                  <a:moveTo>
                    <a:pt x="147321" y="1"/>
                  </a:moveTo>
                  <a:cubicBezTo>
                    <a:pt x="141083" y="1"/>
                    <a:pt x="134783" y="2859"/>
                    <a:pt x="130726" y="9058"/>
                  </a:cubicBezTo>
                  <a:cubicBezTo>
                    <a:pt x="120179" y="24600"/>
                    <a:pt x="112407" y="42086"/>
                    <a:pt x="107967" y="60404"/>
                  </a:cubicBezTo>
                  <a:cubicBezTo>
                    <a:pt x="102305" y="59533"/>
                    <a:pt x="96600" y="59089"/>
                    <a:pt x="90903" y="59089"/>
                  </a:cubicBezTo>
                  <a:cubicBezTo>
                    <a:pt x="82078" y="59089"/>
                    <a:pt x="73271" y="60154"/>
                    <a:pt x="64669" y="62347"/>
                  </a:cubicBezTo>
                  <a:cubicBezTo>
                    <a:pt x="58191" y="57464"/>
                    <a:pt x="50639" y="55157"/>
                    <a:pt x="43183" y="55157"/>
                  </a:cubicBezTo>
                  <a:cubicBezTo>
                    <a:pt x="29875" y="55157"/>
                    <a:pt x="16873" y="62506"/>
                    <a:pt x="10825" y="75670"/>
                  </a:cubicBezTo>
                  <a:cubicBezTo>
                    <a:pt x="1110" y="96208"/>
                    <a:pt x="13045" y="120355"/>
                    <a:pt x="35249" y="125351"/>
                  </a:cubicBezTo>
                  <a:cubicBezTo>
                    <a:pt x="38163" y="125975"/>
                    <a:pt x="41077" y="126288"/>
                    <a:pt x="43992" y="126288"/>
                  </a:cubicBezTo>
                  <a:cubicBezTo>
                    <a:pt x="44963" y="126288"/>
                    <a:pt x="45934" y="126253"/>
                    <a:pt x="46906" y="126184"/>
                  </a:cubicBezTo>
                  <a:lnTo>
                    <a:pt x="46906" y="126184"/>
                  </a:lnTo>
                  <a:lnTo>
                    <a:pt x="42743" y="131457"/>
                  </a:lnTo>
                  <a:cubicBezTo>
                    <a:pt x="15543" y="132567"/>
                    <a:pt x="0" y="162820"/>
                    <a:pt x="14433" y="185857"/>
                  </a:cubicBezTo>
                  <a:cubicBezTo>
                    <a:pt x="21235" y="196597"/>
                    <a:pt x="32771" y="202489"/>
                    <a:pt x="44572" y="202489"/>
                  </a:cubicBezTo>
                  <a:cubicBezTo>
                    <a:pt x="51069" y="202489"/>
                    <a:pt x="57646" y="200703"/>
                    <a:pt x="63559" y="196959"/>
                  </a:cubicBezTo>
                  <a:cubicBezTo>
                    <a:pt x="67167" y="194738"/>
                    <a:pt x="70220" y="191963"/>
                    <a:pt x="72718" y="188910"/>
                  </a:cubicBezTo>
                  <a:cubicBezTo>
                    <a:pt x="73273" y="189742"/>
                    <a:pt x="73551" y="190575"/>
                    <a:pt x="74106" y="191685"/>
                  </a:cubicBezTo>
                  <a:cubicBezTo>
                    <a:pt x="79379" y="199457"/>
                    <a:pt x="87150" y="205285"/>
                    <a:pt x="96587" y="207228"/>
                  </a:cubicBezTo>
                  <a:cubicBezTo>
                    <a:pt x="99159" y="207800"/>
                    <a:pt x="101746" y="208077"/>
                    <a:pt x="104310" y="208077"/>
                  </a:cubicBezTo>
                  <a:cubicBezTo>
                    <a:pt x="116688" y="208077"/>
                    <a:pt x="128498" y="201612"/>
                    <a:pt x="135166" y="190575"/>
                  </a:cubicBezTo>
                  <a:cubicBezTo>
                    <a:pt x="141926" y="195966"/>
                    <a:pt x="149618" y="198395"/>
                    <a:pt x="157134" y="198395"/>
                  </a:cubicBezTo>
                  <a:cubicBezTo>
                    <a:pt x="175544" y="198395"/>
                    <a:pt x="192896" y="183827"/>
                    <a:pt x="192896" y="162543"/>
                  </a:cubicBezTo>
                  <a:cubicBezTo>
                    <a:pt x="210105" y="160322"/>
                    <a:pt x="222872" y="146167"/>
                    <a:pt x="223704" y="128959"/>
                  </a:cubicBezTo>
                  <a:cubicBezTo>
                    <a:pt x="224537" y="111751"/>
                    <a:pt x="212880" y="96486"/>
                    <a:pt x="196227" y="92600"/>
                  </a:cubicBezTo>
                  <a:cubicBezTo>
                    <a:pt x="193729" y="91976"/>
                    <a:pt x="191231" y="91663"/>
                    <a:pt x="188733" y="91663"/>
                  </a:cubicBezTo>
                  <a:cubicBezTo>
                    <a:pt x="187901" y="91663"/>
                    <a:pt x="187068" y="91698"/>
                    <a:pt x="186235" y="91767"/>
                  </a:cubicBezTo>
                  <a:cubicBezTo>
                    <a:pt x="175688" y="83441"/>
                    <a:pt x="163754" y="77057"/>
                    <a:pt x="150987" y="72894"/>
                  </a:cubicBezTo>
                  <a:cubicBezTo>
                    <a:pt x="151264" y="71784"/>
                    <a:pt x="151819" y="70674"/>
                    <a:pt x="152097" y="69286"/>
                  </a:cubicBezTo>
                  <a:cubicBezTo>
                    <a:pt x="156538" y="55408"/>
                    <a:pt x="160701" y="42641"/>
                    <a:pt x="166252" y="29596"/>
                  </a:cubicBezTo>
                  <a:cubicBezTo>
                    <a:pt x="167917" y="25711"/>
                    <a:pt x="168195" y="20992"/>
                    <a:pt x="167084" y="16829"/>
                  </a:cubicBezTo>
                  <a:cubicBezTo>
                    <a:pt x="165436" y="6114"/>
                    <a:pt x="156445" y="1"/>
                    <a:pt x="147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259" name="Google Shape;1259;p59"/>
            <p:cNvGrpSpPr/>
            <p:nvPr/>
          </p:nvGrpSpPr>
          <p:grpSpPr>
            <a:xfrm rot="5400000">
              <a:off x="8242152" y="2328080"/>
              <a:ext cx="838140" cy="781227"/>
              <a:chOff x="1119175" y="239575"/>
              <a:chExt cx="5318150" cy="4957025"/>
            </a:xfrm>
          </p:grpSpPr>
          <p:sp>
            <p:nvSpPr>
              <p:cNvPr id="1260" name="Google Shape;1260;p59"/>
              <p:cNvSpPr/>
              <p:nvPr/>
            </p:nvSpPr>
            <p:spPr>
              <a:xfrm>
                <a:off x="1602750" y="239575"/>
                <a:ext cx="4352750" cy="4541700"/>
              </a:xfrm>
              <a:custGeom>
                <a:avLst/>
                <a:gdLst/>
                <a:ahLst/>
                <a:cxnLst/>
                <a:rect l="l" t="t" r="r" b="b"/>
                <a:pathLst>
                  <a:path w="174110" h="181668" extrusionOk="0">
                    <a:moveTo>
                      <a:pt x="123558" y="1"/>
                    </a:moveTo>
                    <a:cubicBezTo>
                      <a:pt x="122605" y="1"/>
                      <a:pt x="121636" y="457"/>
                      <a:pt x="120993" y="1530"/>
                    </a:cubicBezTo>
                    <a:cubicBezTo>
                      <a:pt x="106388" y="23120"/>
                      <a:pt x="97180" y="48202"/>
                      <a:pt x="94323" y="73920"/>
                    </a:cubicBezTo>
                    <a:cubicBezTo>
                      <a:pt x="84238" y="69238"/>
                      <a:pt x="72565" y="67188"/>
                      <a:pt x="60625" y="67188"/>
                    </a:cubicBezTo>
                    <a:cubicBezTo>
                      <a:pt x="40987" y="67188"/>
                      <a:pt x="20626" y="72732"/>
                      <a:pt x="5423" y="81222"/>
                    </a:cubicBezTo>
                    <a:cubicBezTo>
                      <a:pt x="2854" y="82934"/>
                      <a:pt x="4134" y="86443"/>
                      <a:pt x="6725" y="86443"/>
                    </a:cubicBezTo>
                    <a:cubicBezTo>
                      <a:pt x="7016" y="86443"/>
                      <a:pt x="7324" y="86398"/>
                      <a:pt x="7645" y="86302"/>
                    </a:cubicBezTo>
                    <a:cubicBezTo>
                      <a:pt x="21615" y="80905"/>
                      <a:pt x="36220" y="77412"/>
                      <a:pt x="51143" y="76142"/>
                    </a:cubicBezTo>
                    <a:cubicBezTo>
                      <a:pt x="52939" y="76022"/>
                      <a:pt x="54720" y="75968"/>
                      <a:pt x="56489" y="75968"/>
                    </a:cubicBezTo>
                    <a:cubicBezTo>
                      <a:pt x="68793" y="75968"/>
                      <a:pt x="80521" y="78604"/>
                      <a:pt x="92735" y="80270"/>
                    </a:cubicBezTo>
                    <a:cubicBezTo>
                      <a:pt x="54318" y="96462"/>
                      <a:pt x="20663" y="135832"/>
                      <a:pt x="1295" y="171392"/>
                    </a:cubicBezTo>
                    <a:cubicBezTo>
                      <a:pt x="1" y="173765"/>
                      <a:pt x="1931" y="175698"/>
                      <a:pt x="3998" y="175698"/>
                    </a:cubicBezTo>
                    <a:cubicBezTo>
                      <a:pt x="4974" y="175698"/>
                      <a:pt x="5980" y="175267"/>
                      <a:pt x="6693" y="174250"/>
                    </a:cubicBezTo>
                    <a:cubicBezTo>
                      <a:pt x="18123" y="155835"/>
                      <a:pt x="31775" y="139007"/>
                      <a:pt x="47015" y="123767"/>
                    </a:cubicBezTo>
                    <a:cubicBezTo>
                      <a:pt x="60668" y="110432"/>
                      <a:pt x="75908" y="100590"/>
                      <a:pt x="90830" y="89160"/>
                    </a:cubicBezTo>
                    <a:lnTo>
                      <a:pt x="90830" y="89160"/>
                    </a:lnTo>
                    <a:cubicBezTo>
                      <a:pt x="80670" y="117735"/>
                      <a:pt x="74955" y="149167"/>
                      <a:pt x="69240" y="178695"/>
                    </a:cubicBezTo>
                    <a:cubicBezTo>
                      <a:pt x="69053" y="180568"/>
                      <a:pt x="70523" y="181667"/>
                      <a:pt x="71956" y="181667"/>
                    </a:cubicBezTo>
                    <a:cubicBezTo>
                      <a:pt x="72952" y="181667"/>
                      <a:pt x="73929" y="181136"/>
                      <a:pt x="74320" y="179965"/>
                    </a:cubicBezTo>
                    <a:cubicBezTo>
                      <a:pt x="82575" y="153295"/>
                      <a:pt x="91465" y="125355"/>
                      <a:pt x="96228" y="97415"/>
                    </a:cubicBezTo>
                    <a:cubicBezTo>
                      <a:pt x="96386" y="97573"/>
                      <a:pt x="96624" y="97653"/>
                      <a:pt x="96902" y="97653"/>
                    </a:cubicBezTo>
                    <a:cubicBezTo>
                      <a:pt x="97180" y="97653"/>
                      <a:pt x="97498" y="97573"/>
                      <a:pt x="97815" y="97415"/>
                    </a:cubicBezTo>
                    <a:cubicBezTo>
                      <a:pt x="101625" y="124720"/>
                      <a:pt x="115278" y="150120"/>
                      <a:pt x="135598" y="168535"/>
                    </a:cubicBezTo>
                    <a:cubicBezTo>
                      <a:pt x="136103" y="168968"/>
                      <a:pt x="136692" y="169155"/>
                      <a:pt x="137276" y="169155"/>
                    </a:cubicBezTo>
                    <a:cubicBezTo>
                      <a:pt x="139258" y="169155"/>
                      <a:pt x="141196" y="167004"/>
                      <a:pt x="139725" y="165042"/>
                    </a:cubicBezTo>
                    <a:cubicBezTo>
                      <a:pt x="121310" y="140912"/>
                      <a:pt x="108610" y="112972"/>
                      <a:pt x="102578" y="83445"/>
                    </a:cubicBezTo>
                    <a:lnTo>
                      <a:pt x="102578" y="83445"/>
                    </a:lnTo>
                    <a:cubicBezTo>
                      <a:pt x="128295" y="88842"/>
                      <a:pt x="148298" y="102177"/>
                      <a:pt x="167665" y="120275"/>
                    </a:cubicBezTo>
                    <a:cubicBezTo>
                      <a:pt x="168283" y="120892"/>
                      <a:pt x="169013" y="121153"/>
                      <a:pt x="169733" y="121153"/>
                    </a:cubicBezTo>
                    <a:cubicBezTo>
                      <a:pt x="171973" y="121153"/>
                      <a:pt x="174109" y="118627"/>
                      <a:pt x="172428" y="116465"/>
                    </a:cubicBezTo>
                    <a:cubicBezTo>
                      <a:pt x="154965" y="95510"/>
                      <a:pt x="130200" y="81540"/>
                      <a:pt x="103213" y="77412"/>
                    </a:cubicBezTo>
                    <a:lnTo>
                      <a:pt x="104483" y="70745"/>
                    </a:lnTo>
                    <a:cubicBezTo>
                      <a:pt x="111785" y="49155"/>
                      <a:pt x="118135" y="27565"/>
                      <a:pt x="127025" y="6292"/>
                    </a:cubicBezTo>
                    <a:cubicBezTo>
                      <a:pt x="127343" y="5340"/>
                      <a:pt x="127343" y="4387"/>
                      <a:pt x="126390" y="4070"/>
                    </a:cubicBezTo>
                    <a:cubicBezTo>
                      <a:pt x="127231" y="1757"/>
                      <a:pt x="125426" y="1"/>
                      <a:pt x="1235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61" name="Google Shape;1261;p59"/>
              <p:cNvSpPr/>
              <p:nvPr/>
            </p:nvSpPr>
            <p:spPr>
              <a:xfrm>
                <a:off x="1119175" y="1804200"/>
                <a:ext cx="1190650" cy="1042600"/>
              </a:xfrm>
              <a:custGeom>
                <a:avLst/>
                <a:gdLst/>
                <a:ahLst/>
                <a:cxnLst/>
                <a:rect l="l" t="t" r="r" b="b"/>
                <a:pathLst>
                  <a:path w="47626" h="41704" extrusionOk="0">
                    <a:moveTo>
                      <a:pt x="23953" y="0"/>
                    </a:moveTo>
                    <a:cubicBezTo>
                      <a:pt x="20076" y="0"/>
                      <a:pt x="16158" y="1092"/>
                      <a:pt x="12701" y="3397"/>
                    </a:cubicBezTo>
                    <a:cubicBezTo>
                      <a:pt x="2858" y="9430"/>
                      <a:pt x="1" y="22447"/>
                      <a:pt x="6351" y="31972"/>
                    </a:cubicBezTo>
                    <a:cubicBezTo>
                      <a:pt x="10208" y="38266"/>
                      <a:pt x="16922" y="41704"/>
                      <a:pt x="23836" y="41704"/>
                    </a:cubicBezTo>
                    <a:cubicBezTo>
                      <a:pt x="27734" y="41704"/>
                      <a:pt x="31695" y="40611"/>
                      <a:pt x="35243" y="38322"/>
                    </a:cubicBezTo>
                    <a:cubicBezTo>
                      <a:pt x="44768" y="31972"/>
                      <a:pt x="47626" y="19272"/>
                      <a:pt x="41276" y="9430"/>
                    </a:cubicBezTo>
                    <a:cubicBezTo>
                      <a:pt x="37433" y="3362"/>
                      <a:pt x="30756" y="0"/>
                      <a:pt x="239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62" name="Google Shape;1262;p59"/>
              <p:cNvSpPr/>
              <p:nvPr/>
            </p:nvSpPr>
            <p:spPr>
              <a:xfrm>
                <a:off x="1158875" y="3987400"/>
                <a:ext cx="1190625" cy="104357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743" extrusionOk="0">
                    <a:moveTo>
                      <a:pt x="23738" y="1"/>
                    </a:moveTo>
                    <a:cubicBezTo>
                      <a:pt x="20680" y="1"/>
                      <a:pt x="17566" y="676"/>
                      <a:pt x="14605" y="2112"/>
                    </a:cubicBezTo>
                    <a:cubicBezTo>
                      <a:pt x="4128" y="7192"/>
                      <a:pt x="0" y="19892"/>
                      <a:pt x="5080" y="30052"/>
                    </a:cubicBezTo>
                    <a:cubicBezTo>
                      <a:pt x="8693" y="37503"/>
                      <a:pt x="15999" y="41743"/>
                      <a:pt x="23687" y="41743"/>
                    </a:cubicBezTo>
                    <a:cubicBezTo>
                      <a:pt x="26809" y="41743"/>
                      <a:pt x="29994" y="41044"/>
                      <a:pt x="33020" y="39577"/>
                    </a:cubicBezTo>
                    <a:cubicBezTo>
                      <a:pt x="43498" y="34497"/>
                      <a:pt x="47625" y="22114"/>
                      <a:pt x="42545" y="11637"/>
                    </a:cubicBezTo>
                    <a:cubicBezTo>
                      <a:pt x="38901" y="4348"/>
                      <a:pt x="31499" y="1"/>
                      <a:pt x="2373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63" name="Google Shape;1263;p59"/>
              <p:cNvSpPr/>
              <p:nvPr/>
            </p:nvSpPr>
            <p:spPr>
              <a:xfrm>
                <a:off x="2791850" y="4147250"/>
                <a:ext cx="1248350" cy="1049350"/>
              </a:xfrm>
              <a:custGeom>
                <a:avLst/>
                <a:gdLst/>
                <a:ahLst/>
                <a:cxnLst/>
                <a:rect l="l" t="t" r="r" b="b"/>
                <a:pathLst>
                  <a:path w="49934" h="41974" extrusionOk="0">
                    <a:moveTo>
                      <a:pt x="26915" y="1"/>
                    </a:moveTo>
                    <a:cubicBezTo>
                      <a:pt x="10896" y="1"/>
                      <a:pt x="0" y="17709"/>
                      <a:pt x="9294" y="32230"/>
                    </a:cubicBezTo>
                    <a:cubicBezTo>
                      <a:pt x="13422" y="38890"/>
                      <a:pt x="20066" y="41973"/>
                      <a:pt x="26692" y="41973"/>
                    </a:cubicBezTo>
                    <a:cubicBezTo>
                      <a:pt x="35861" y="41973"/>
                      <a:pt x="44997" y="36068"/>
                      <a:pt x="47394" y="25563"/>
                    </a:cubicBezTo>
                    <a:cubicBezTo>
                      <a:pt x="49934" y="14450"/>
                      <a:pt x="42631" y="3020"/>
                      <a:pt x="31519" y="480"/>
                    </a:cubicBezTo>
                    <a:cubicBezTo>
                      <a:pt x="29948" y="155"/>
                      <a:pt x="28409" y="1"/>
                      <a:pt x="269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64" name="Google Shape;1264;p59"/>
              <p:cNvSpPr/>
              <p:nvPr/>
            </p:nvSpPr>
            <p:spPr>
              <a:xfrm>
                <a:off x="4381500" y="3870625"/>
                <a:ext cx="1190625" cy="104205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1682" extrusionOk="0">
                    <a:moveTo>
                      <a:pt x="23914" y="0"/>
                    </a:moveTo>
                    <a:cubicBezTo>
                      <a:pt x="20154" y="0"/>
                      <a:pt x="16369" y="1055"/>
                      <a:pt x="13018" y="3290"/>
                    </a:cubicBezTo>
                    <a:cubicBezTo>
                      <a:pt x="3175" y="9323"/>
                      <a:pt x="0" y="22023"/>
                      <a:pt x="6033" y="31865"/>
                    </a:cubicBezTo>
                    <a:cubicBezTo>
                      <a:pt x="10143" y="38237"/>
                      <a:pt x="16916" y="41681"/>
                      <a:pt x="23851" y="41681"/>
                    </a:cubicBezTo>
                    <a:cubicBezTo>
                      <a:pt x="27629" y="41681"/>
                      <a:pt x="31454" y="40660"/>
                      <a:pt x="34925" y="38533"/>
                    </a:cubicBezTo>
                    <a:cubicBezTo>
                      <a:pt x="44768" y="32500"/>
                      <a:pt x="47625" y="19483"/>
                      <a:pt x="41593" y="9958"/>
                    </a:cubicBezTo>
                    <a:cubicBezTo>
                      <a:pt x="37683" y="3579"/>
                      <a:pt x="30839" y="0"/>
                      <a:pt x="239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65" name="Google Shape;1265;p59"/>
              <p:cNvSpPr/>
              <p:nvPr/>
            </p:nvSpPr>
            <p:spPr>
              <a:xfrm>
                <a:off x="5196225" y="2853450"/>
                <a:ext cx="1241100" cy="1045975"/>
              </a:xfrm>
              <a:custGeom>
                <a:avLst/>
                <a:gdLst/>
                <a:ahLst/>
                <a:cxnLst/>
                <a:rect l="l" t="t" r="r" b="b"/>
                <a:pathLst>
                  <a:path w="49644" h="41839" extrusionOk="0">
                    <a:moveTo>
                      <a:pt x="26699" y="0"/>
                    </a:moveTo>
                    <a:cubicBezTo>
                      <a:pt x="10921" y="0"/>
                      <a:pt x="1" y="17709"/>
                      <a:pt x="9004" y="32230"/>
                    </a:cubicBezTo>
                    <a:cubicBezTo>
                      <a:pt x="13280" y="38777"/>
                      <a:pt x="19974" y="41838"/>
                      <a:pt x="26601" y="41838"/>
                    </a:cubicBezTo>
                    <a:cubicBezTo>
                      <a:pt x="35721" y="41838"/>
                      <a:pt x="44713" y="36043"/>
                      <a:pt x="47104" y="25562"/>
                    </a:cubicBezTo>
                    <a:cubicBezTo>
                      <a:pt x="49644" y="14132"/>
                      <a:pt x="42659" y="3020"/>
                      <a:pt x="31229" y="480"/>
                    </a:cubicBezTo>
                    <a:cubicBezTo>
                      <a:pt x="29685" y="154"/>
                      <a:pt x="28171" y="0"/>
                      <a:pt x="266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266" name="Google Shape;1266;p59"/>
          <p:cNvSpPr/>
          <p:nvPr/>
        </p:nvSpPr>
        <p:spPr>
          <a:xfrm>
            <a:off x="4879800" y="4400084"/>
            <a:ext cx="2432400" cy="1276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67" name="Google Shape;1267;p59"/>
          <p:cNvSpPr/>
          <p:nvPr/>
        </p:nvSpPr>
        <p:spPr>
          <a:xfrm>
            <a:off x="8393000" y="4400084"/>
            <a:ext cx="2432400" cy="1276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68" name="Google Shape;1268;p59"/>
          <p:cNvSpPr txBox="1">
            <a:spLocks noGrp="1"/>
          </p:cNvSpPr>
          <p:nvPr>
            <p:ph type="subTitle" idx="5"/>
          </p:nvPr>
        </p:nvSpPr>
        <p:spPr>
          <a:xfrm>
            <a:off x="4538400" y="3182567"/>
            <a:ext cx="3115200" cy="88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dirty="0"/>
              <a:t>heterótrofos, não fabricam seu próprio alimento, obtendo-o através da predação ou parasitismo.</a:t>
            </a:r>
          </a:p>
        </p:txBody>
      </p:sp>
      <p:sp>
        <p:nvSpPr>
          <p:cNvPr id="1269" name="Google Shape;1269;p59"/>
          <p:cNvSpPr txBox="1">
            <a:spLocks noGrp="1"/>
          </p:cNvSpPr>
          <p:nvPr>
            <p:ph type="subTitle" idx="1"/>
          </p:nvPr>
        </p:nvSpPr>
        <p:spPr>
          <a:xfrm>
            <a:off x="1025200" y="3182567"/>
            <a:ext cx="3115200" cy="88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dirty="0"/>
              <a:t>autótrofos, produzem seu próprio alimento.</a:t>
            </a:r>
          </a:p>
        </p:txBody>
      </p:sp>
      <p:sp>
        <p:nvSpPr>
          <p:cNvPr id="1270" name="Google Shape;1270;p59"/>
          <p:cNvSpPr txBox="1">
            <a:spLocks noGrp="1"/>
          </p:cNvSpPr>
          <p:nvPr>
            <p:ph type="subTitle" idx="2"/>
          </p:nvPr>
        </p:nvSpPr>
        <p:spPr>
          <a:xfrm>
            <a:off x="8051600" y="3182567"/>
            <a:ext cx="3115200" cy="88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pt-BR" dirty="0"/>
              <a:t>heterótrofos, utilizam a matéria orgânica morta como fonte de alimento.</a:t>
            </a:r>
            <a:endParaRPr lang="en-US" dirty="0"/>
          </a:p>
        </p:txBody>
      </p:sp>
      <p:grpSp>
        <p:nvGrpSpPr>
          <p:cNvPr id="1271" name="Google Shape;1271;p59"/>
          <p:cNvGrpSpPr/>
          <p:nvPr/>
        </p:nvGrpSpPr>
        <p:grpSpPr>
          <a:xfrm>
            <a:off x="8768590" y="4468069"/>
            <a:ext cx="1681223" cy="1140852"/>
            <a:chOff x="6621046" y="3351051"/>
            <a:chExt cx="1260917" cy="855639"/>
          </a:xfrm>
        </p:grpSpPr>
        <p:grpSp>
          <p:nvGrpSpPr>
            <p:cNvPr id="1272" name="Google Shape;1272;p59"/>
            <p:cNvGrpSpPr/>
            <p:nvPr/>
          </p:nvGrpSpPr>
          <p:grpSpPr>
            <a:xfrm>
              <a:off x="6971479" y="3351051"/>
              <a:ext cx="522995" cy="432220"/>
              <a:chOff x="6767321" y="3343264"/>
              <a:chExt cx="633472" cy="523586"/>
            </a:xfrm>
          </p:grpSpPr>
          <p:sp>
            <p:nvSpPr>
              <p:cNvPr id="1273" name="Google Shape;1273;p59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74" name="Google Shape;1274;p59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275" name="Google Shape;1275;p59"/>
            <p:cNvGrpSpPr/>
            <p:nvPr/>
          </p:nvGrpSpPr>
          <p:grpSpPr>
            <a:xfrm rot="1799772">
              <a:off x="6694058" y="3645539"/>
              <a:ext cx="523055" cy="432251"/>
              <a:chOff x="6767321" y="3343264"/>
              <a:chExt cx="633472" cy="523586"/>
            </a:xfrm>
          </p:grpSpPr>
          <p:sp>
            <p:nvSpPr>
              <p:cNvPr id="1276" name="Google Shape;1276;p59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77" name="Google Shape;1277;p59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278" name="Google Shape;1278;p59"/>
            <p:cNvGrpSpPr/>
            <p:nvPr/>
          </p:nvGrpSpPr>
          <p:grpSpPr>
            <a:xfrm rot="900370">
              <a:off x="7065310" y="3770802"/>
              <a:ext cx="462890" cy="382480"/>
              <a:chOff x="6767321" y="3343264"/>
              <a:chExt cx="633472" cy="523586"/>
            </a:xfrm>
          </p:grpSpPr>
          <p:sp>
            <p:nvSpPr>
              <p:cNvPr id="1279" name="Google Shape;1279;p59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80" name="Google Shape;1280;p59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281" name="Google Shape;1281;p59"/>
            <p:cNvGrpSpPr/>
            <p:nvPr/>
          </p:nvGrpSpPr>
          <p:grpSpPr>
            <a:xfrm rot="-8999785">
              <a:off x="7354453" y="3566956"/>
              <a:ext cx="462891" cy="382524"/>
              <a:chOff x="6767321" y="3343264"/>
              <a:chExt cx="633472" cy="523586"/>
            </a:xfrm>
          </p:grpSpPr>
          <p:sp>
            <p:nvSpPr>
              <p:cNvPr id="1282" name="Google Shape;1282;p59"/>
              <p:cNvSpPr/>
              <p:nvPr/>
            </p:nvSpPr>
            <p:spPr>
              <a:xfrm rot="-9900412">
                <a:off x="6808813" y="3407800"/>
                <a:ext cx="550488" cy="394513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dist="19050" algn="bl" rotWithShape="0">
                  <a:schemeClr val="dk1">
                    <a:alpha val="30000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83" name="Google Shape;1283;p59"/>
              <p:cNvSpPr/>
              <p:nvPr/>
            </p:nvSpPr>
            <p:spPr>
              <a:xfrm rot="-9898270">
                <a:off x="6909921" y="3479811"/>
                <a:ext cx="348738" cy="250155"/>
              </a:xfrm>
              <a:custGeom>
                <a:avLst/>
                <a:gdLst/>
                <a:ahLst/>
                <a:cxnLst/>
                <a:rect l="l" t="t" r="r" b="b"/>
                <a:pathLst>
                  <a:path w="216598" h="155899" extrusionOk="0">
                    <a:moveTo>
                      <a:pt x="88020" y="0"/>
                    </a:moveTo>
                    <a:cubicBezTo>
                      <a:pt x="69488" y="0"/>
                      <a:pt x="51028" y="6505"/>
                      <a:pt x="35651" y="21882"/>
                    </a:cubicBezTo>
                    <a:cubicBezTo>
                      <a:pt x="0" y="57532"/>
                      <a:pt x="52721" y="155899"/>
                      <a:pt x="113272" y="155899"/>
                    </a:cubicBezTo>
                    <a:cubicBezTo>
                      <a:pt x="128447" y="155899"/>
                      <a:pt x="144113" y="149721"/>
                      <a:pt x="159003" y="134830"/>
                    </a:cubicBezTo>
                    <a:cubicBezTo>
                      <a:pt x="216598" y="77236"/>
                      <a:pt x="151879" y="0"/>
                      <a:pt x="8802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284" name="Google Shape;1284;p59"/>
          <p:cNvGrpSpPr/>
          <p:nvPr/>
        </p:nvGrpSpPr>
        <p:grpSpPr>
          <a:xfrm rot="2700000">
            <a:off x="643528" y="412711"/>
            <a:ext cx="749477" cy="1140168"/>
            <a:chOff x="1407847" y="1004648"/>
            <a:chExt cx="696096" cy="1058958"/>
          </a:xfrm>
        </p:grpSpPr>
        <p:sp>
          <p:nvSpPr>
            <p:cNvPr id="1285" name="Google Shape;1285;p59"/>
            <p:cNvSpPr/>
            <p:nvPr/>
          </p:nvSpPr>
          <p:spPr>
            <a:xfrm>
              <a:off x="1407847" y="1004648"/>
              <a:ext cx="696096" cy="1058958"/>
            </a:xfrm>
            <a:custGeom>
              <a:avLst/>
              <a:gdLst/>
              <a:ahLst/>
              <a:cxnLst/>
              <a:rect l="l" t="t" r="r" b="b"/>
              <a:pathLst>
                <a:path w="126678" h="205623" extrusionOk="0">
                  <a:moveTo>
                    <a:pt x="67896" y="0"/>
                  </a:moveTo>
                  <a:cubicBezTo>
                    <a:pt x="66378" y="0"/>
                    <a:pt x="64850" y="168"/>
                    <a:pt x="63339" y="512"/>
                  </a:cubicBezTo>
                  <a:cubicBezTo>
                    <a:pt x="57123" y="1696"/>
                    <a:pt x="51500" y="5248"/>
                    <a:pt x="47652" y="10279"/>
                  </a:cubicBezTo>
                  <a:lnTo>
                    <a:pt x="47060" y="10279"/>
                  </a:lnTo>
                  <a:cubicBezTo>
                    <a:pt x="43387" y="6790"/>
                    <a:pt x="38575" y="5010"/>
                    <a:pt x="33683" y="5010"/>
                  </a:cubicBezTo>
                  <a:cubicBezTo>
                    <a:pt x="30691" y="5010"/>
                    <a:pt x="27670" y="5676"/>
                    <a:pt x="24862" y="7023"/>
                  </a:cubicBezTo>
                  <a:cubicBezTo>
                    <a:pt x="16575" y="10871"/>
                    <a:pt x="12135" y="20046"/>
                    <a:pt x="14503" y="28926"/>
                  </a:cubicBezTo>
                  <a:cubicBezTo>
                    <a:pt x="15095" y="31885"/>
                    <a:pt x="15983" y="35141"/>
                    <a:pt x="17167" y="38101"/>
                  </a:cubicBezTo>
                  <a:cubicBezTo>
                    <a:pt x="18351" y="40173"/>
                    <a:pt x="19239" y="41948"/>
                    <a:pt x="20718" y="43724"/>
                  </a:cubicBezTo>
                  <a:cubicBezTo>
                    <a:pt x="18351" y="44316"/>
                    <a:pt x="15687" y="45204"/>
                    <a:pt x="13615" y="46684"/>
                  </a:cubicBezTo>
                  <a:cubicBezTo>
                    <a:pt x="3256" y="53195"/>
                    <a:pt x="0" y="66514"/>
                    <a:pt x="5920" y="77169"/>
                  </a:cubicBezTo>
                  <a:cubicBezTo>
                    <a:pt x="10951" y="86937"/>
                    <a:pt x="18647" y="94928"/>
                    <a:pt x="28118" y="100551"/>
                  </a:cubicBezTo>
                  <a:cubicBezTo>
                    <a:pt x="22198" y="104695"/>
                    <a:pt x="18351" y="111502"/>
                    <a:pt x="17759" y="118606"/>
                  </a:cubicBezTo>
                  <a:cubicBezTo>
                    <a:pt x="16575" y="129557"/>
                    <a:pt x="20718" y="140508"/>
                    <a:pt x="29006" y="147907"/>
                  </a:cubicBezTo>
                  <a:cubicBezTo>
                    <a:pt x="39365" y="157083"/>
                    <a:pt x="52980" y="162114"/>
                    <a:pt x="66890" y="162114"/>
                  </a:cubicBezTo>
                  <a:cubicBezTo>
                    <a:pt x="75178" y="179577"/>
                    <a:pt x="84353" y="192304"/>
                    <a:pt x="95600" y="201479"/>
                  </a:cubicBezTo>
                  <a:cubicBezTo>
                    <a:pt x="98856" y="204142"/>
                    <a:pt x="102999" y="205622"/>
                    <a:pt x="107143" y="205622"/>
                  </a:cubicBezTo>
                  <a:cubicBezTo>
                    <a:pt x="110991" y="205622"/>
                    <a:pt x="114542" y="204438"/>
                    <a:pt x="117798" y="202367"/>
                  </a:cubicBezTo>
                  <a:cubicBezTo>
                    <a:pt x="124013" y="197927"/>
                    <a:pt x="126677" y="189640"/>
                    <a:pt x="124309" y="182536"/>
                  </a:cubicBezTo>
                  <a:cubicBezTo>
                    <a:pt x="120758" y="173065"/>
                    <a:pt x="116318" y="163890"/>
                    <a:pt x="110991" y="155603"/>
                  </a:cubicBezTo>
                  <a:cubicBezTo>
                    <a:pt x="109215" y="152643"/>
                    <a:pt x="107143" y="149683"/>
                    <a:pt x="105663" y="146723"/>
                  </a:cubicBezTo>
                  <a:cubicBezTo>
                    <a:pt x="104775" y="144948"/>
                    <a:pt x="103887" y="143172"/>
                    <a:pt x="102703" y="141396"/>
                  </a:cubicBezTo>
                  <a:cubicBezTo>
                    <a:pt x="116910" y="124525"/>
                    <a:pt x="125197" y="102031"/>
                    <a:pt x="115726" y="83385"/>
                  </a:cubicBezTo>
                  <a:cubicBezTo>
                    <a:pt x="112470" y="76873"/>
                    <a:pt x="105959" y="72730"/>
                    <a:pt x="98856" y="72434"/>
                  </a:cubicBezTo>
                  <a:lnTo>
                    <a:pt x="97376" y="72434"/>
                  </a:lnTo>
                  <a:cubicBezTo>
                    <a:pt x="100927" y="63259"/>
                    <a:pt x="101815" y="53491"/>
                    <a:pt x="99448" y="44020"/>
                  </a:cubicBezTo>
                  <a:cubicBezTo>
                    <a:pt x="97968" y="37805"/>
                    <a:pt x="93232" y="32773"/>
                    <a:pt x="87313" y="30701"/>
                  </a:cubicBezTo>
                  <a:cubicBezTo>
                    <a:pt x="88497" y="27742"/>
                    <a:pt x="89088" y="24486"/>
                    <a:pt x="89088" y="21526"/>
                  </a:cubicBezTo>
                  <a:cubicBezTo>
                    <a:pt x="89384" y="15015"/>
                    <a:pt x="86721" y="9095"/>
                    <a:pt x="81689" y="5248"/>
                  </a:cubicBezTo>
                  <a:cubicBezTo>
                    <a:pt x="77826" y="1839"/>
                    <a:pt x="72915" y="0"/>
                    <a:pt x="678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286" name="Google Shape;1286;p59"/>
            <p:cNvGrpSpPr/>
            <p:nvPr/>
          </p:nvGrpSpPr>
          <p:grpSpPr>
            <a:xfrm>
              <a:off x="1498736" y="1068441"/>
              <a:ext cx="510968" cy="911874"/>
              <a:chOff x="2310725" y="237450"/>
              <a:chExt cx="2903225" cy="5181100"/>
            </a:xfrm>
          </p:grpSpPr>
          <p:sp>
            <p:nvSpPr>
              <p:cNvPr id="1287" name="Google Shape;1287;p59"/>
              <p:cNvSpPr/>
              <p:nvPr/>
            </p:nvSpPr>
            <p:spPr>
              <a:xfrm>
                <a:off x="3258825" y="529725"/>
                <a:ext cx="1955125" cy="4888825"/>
              </a:xfrm>
              <a:custGeom>
                <a:avLst/>
                <a:gdLst/>
                <a:ahLst/>
                <a:cxnLst/>
                <a:rect l="l" t="t" r="r" b="b"/>
                <a:pathLst>
                  <a:path w="78205" h="195553" extrusionOk="0">
                    <a:moveTo>
                      <a:pt x="4810" y="1"/>
                    </a:moveTo>
                    <a:cubicBezTo>
                      <a:pt x="2327" y="1"/>
                      <a:pt x="0" y="1541"/>
                      <a:pt x="169" y="4744"/>
                    </a:cubicBezTo>
                    <a:cubicBezTo>
                      <a:pt x="1878" y="39613"/>
                      <a:pt x="8373" y="73797"/>
                      <a:pt x="19654" y="106614"/>
                    </a:cubicBezTo>
                    <a:cubicBezTo>
                      <a:pt x="29909" y="136012"/>
                      <a:pt x="42558" y="173957"/>
                      <a:pt x="66828" y="194126"/>
                    </a:cubicBezTo>
                    <a:cubicBezTo>
                      <a:pt x="68104" y="195107"/>
                      <a:pt x="69633" y="195553"/>
                      <a:pt x="71116" y="195553"/>
                    </a:cubicBezTo>
                    <a:cubicBezTo>
                      <a:pt x="74801" y="195553"/>
                      <a:pt x="78204" y="192800"/>
                      <a:pt x="76742" y="188656"/>
                    </a:cubicBezTo>
                    <a:cubicBezTo>
                      <a:pt x="71956" y="174641"/>
                      <a:pt x="63410" y="163018"/>
                      <a:pt x="56231" y="150028"/>
                    </a:cubicBezTo>
                    <a:cubicBezTo>
                      <a:pt x="47685" y="134987"/>
                      <a:pt x="40506" y="119262"/>
                      <a:pt x="34011" y="103195"/>
                    </a:cubicBezTo>
                    <a:cubicBezTo>
                      <a:pt x="22047" y="71404"/>
                      <a:pt x="14185" y="38587"/>
                      <a:pt x="10424" y="4744"/>
                    </a:cubicBezTo>
                    <a:cubicBezTo>
                      <a:pt x="10078" y="1626"/>
                      <a:pt x="7361" y="1"/>
                      <a:pt x="48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88" name="Google Shape;1288;p59"/>
              <p:cNvSpPr/>
              <p:nvPr/>
            </p:nvSpPr>
            <p:spPr>
              <a:xfrm>
                <a:off x="2766800" y="3011150"/>
                <a:ext cx="1538875" cy="1147475"/>
              </a:xfrm>
              <a:custGeom>
                <a:avLst/>
                <a:gdLst/>
                <a:ahLst/>
                <a:cxnLst/>
                <a:rect l="l" t="t" r="r" b="b"/>
                <a:pathLst>
                  <a:path w="61555" h="45899" extrusionOk="0">
                    <a:moveTo>
                      <a:pt x="15449" y="1"/>
                    </a:moveTo>
                    <a:cubicBezTo>
                      <a:pt x="9004" y="1"/>
                      <a:pt x="2886" y="4861"/>
                      <a:pt x="2416" y="12143"/>
                    </a:cubicBezTo>
                    <a:cubicBezTo>
                      <a:pt x="0" y="34490"/>
                      <a:pt x="25329" y="45899"/>
                      <a:pt x="44937" y="45899"/>
                    </a:cubicBezTo>
                    <a:cubicBezTo>
                      <a:pt x="47525" y="45899"/>
                      <a:pt x="50013" y="45700"/>
                      <a:pt x="52325" y="45301"/>
                    </a:cubicBezTo>
                    <a:cubicBezTo>
                      <a:pt x="57453" y="43934"/>
                      <a:pt x="61213" y="38806"/>
                      <a:pt x="61555" y="33337"/>
                    </a:cubicBezTo>
                    <a:cubicBezTo>
                      <a:pt x="61555" y="32311"/>
                      <a:pt x="61213" y="31286"/>
                      <a:pt x="60871" y="30260"/>
                    </a:cubicBezTo>
                    <a:lnTo>
                      <a:pt x="60871" y="29918"/>
                    </a:lnTo>
                    <a:cubicBezTo>
                      <a:pt x="59162" y="24449"/>
                      <a:pt x="54376" y="20689"/>
                      <a:pt x="48907" y="20689"/>
                    </a:cubicBezTo>
                    <a:cubicBezTo>
                      <a:pt x="36259" y="20689"/>
                      <a:pt x="32498" y="10775"/>
                      <a:pt x="23952" y="3255"/>
                    </a:cubicBezTo>
                    <a:cubicBezTo>
                      <a:pt x="21385" y="1009"/>
                      <a:pt x="18383" y="1"/>
                      <a:pt x="1544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89" name="Google Shape;1289;p59"/>
              <p:cNvSpPr/>
              <p:nvPr/>
            </p:nvSpPr>
            <p:spPr>
              <a:xfrm>
                <a:off x="4090075" y="2327275"/>
                <a:ext cx="1112950" cy="1618000"/>
              </a:xfrm>
              <a:custGeom>
                <a:avLst/>
                <a:gdLst/>
                <a:ahLst/>
                <a:cxnLst/>
                <a:rect l="l" t="t" r="r" b="b"/>
                <a:pathLst>
                  <a:path w="44518" h="64720" extrusionOk="0">
                    <a:moveTo>
                      <a:pt x="26871" y="1"/>
                    </a:moveTo>
                    <a:cubicBezTo>
                      <a:pt x="23590" y="1"/>
                      <a:pt x="20179" y="1744"/>
                      <a:pt x="18195" y="4630"/>
                    </a:cubicBezTo>
                    <a:cubicBezTo>
                      <a:pt x="13068" y="11466"/>
                      <a:pt x="13410" y="20696"/>
                      <a:pt x="11359" y="28559"/>
                    </a:cubicBezTo>
                    <a:cubicBezTo>
                      <a:pt x="9308" y="37447"/>
                      <a:pt x="6231" y="45651"/>
                      <a:pt x="2813" y="53855"/>
                    </a:cubicBezTo>
                    <a:cubicBezTo>
                      <a:pt x="1" y="59478"/>
                      <a:pt x="4452" y="64719"/>
                      <a:pt x="9449" y="64719"/>
                    </a:cubicBezTo>
                    <a:cubicBezTo>
                      <a:pt x="11135" y="64719"/>
                      <a:pt x="12883" y="64123"/>
                      <a:pt x="14435" y="62743"/>
                    </a:cubicBezTo>
                    <a:lnTo>
                      <a:pt x="14093" y="62743"/>
                    </a:lnTo>
                    <a:cubicBezTo>
                      <a:pt x="28109" y="49753"/>
                      <a:pt x="44517" y="24115"/>
                      <a:pt x="34262" y="4630"/>
                    </a:cubicBezTo>
                    <a:cubicBezTo>
                      <a:pt x="32647" y="1399"/>
                      <a:pt x="29811" y="1"/>
                      <a:pt x="2687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90" name="Google Shape;1290;p59"/>
              <p:cNvSpPr/>
              <p:nvPr/>
            </p:nvSpPr>
            <p:spPr>
              <a:xfrm>
                <a:off x="2310725" y="1468225"/>
                <a:ext cx="1624900" cy="1171500"/>
              </a:xfrm>
              <a:custGeom>
                <a:avLst/>
                <a:gdLst/>
                <a:ahLst/>
                <a:cxnLst/>
                <a:rect l="l" t="t" r="r" b="b"/>
                <a:pathLst>
                  <a:path w="64996" h="46860" extrusionOk="0">
                    <a:moveTo>
                      <a:pt x="15780" y="0"/>
                    </a:moveTo>
                    <a:cubicBezTo>
                      <a:pt x="7500" y="0"/>
                      <a:pt x="1" y="7930"/>
                      <a:pt x="4934" y="17797"/>
                    </a:cubicBezTo>
                    <a:cubicBezTo>
                      <a:pt x="14848" y="35231"/>
                      <a:pt x="32965" y="46170"/>
                      <a:pt x="52792" y="46854"/>
                    </a:cubicBezTo>
                    <a:cubicBezTo>
                      <a:pt x="52917" y="46858"/>
                      <a:pt x="53041" y="46859"/>
                      <a:pt x="53163" y="46859"/>
                    </a:cubicBezTo>
                    <a:cubicBezTo>
                      <a:pt x="64428" y="46859"/>
                      <a:pt x="64996" y="31431"/>
                      <a:pt x="55527" y="27711"/>
                    </a:cubicBezTo>
                    <a:cubicBezTo>
                      <a:pt x="43904" y="23267"/>
                      <a:pt x="33649" y="15404"/>
                      <a:pt x="26470" y="5491"/>
                    </a:cubicBezTo>
                    <a:cubicBezTo>
                      <a:pt x="23477" y="1642"/>
                      <a:pt x="19547" y="0"/>
                      <a:pt x="15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91" name="Google Shape;1291;p59"/>
              <p:cNvSpPr/>
              <p:nvPr/>
            </p:nvSpPr>
            <p:spPr>
              <a:xfrm>
                <a:off x="3570700" y="1089075"/>
                <a:ext cx="999900" cy="1356100"/>
              </a:xfrm>
              <a:custGeom>
                <a:avLst/>
                <a:gdLst/>
                <a:ahLst/>
                <a:cxnLst/>
                <a:rect l="l" t="t" r="r" b="b"/>
                <a:pathLst>
                  <a:path w="39996" h="54244" extrusionOk="0">
                    <a:moveTo>
                      <a:pt x="27923" y="1"/>
                    </a:moveTo>
                    <a:cubicBezTo>
                      <a:pt x="25489" y="1"/>
                      <a:pt x="23046" y="1150"/>
                      <a:pt x="21536" y="3565"/>
                    </a:cubicBezTo>
                    <a:cubicBezTo>
                      <a:pt x="16751" y="13136"/>
                      <a:pt x="14358" y="23392"/>
                      <a:pt x="9914" y="32963"/>
                    </a:cubicBezTo>
                    <a:cubicBezTo>
                      <a:pt x="8546" y="36724"/>
                      <a:pt x="0" y="50055"/>
                      <a:pt x="6154" y="53132"/>
                    </a:cubicBezTo>
                    <a:lnTo>
                      <a:pt x="6837" y="53474"/>
                    </a:lnTo>
                    <a:cubicBezTo>
                      <a:pt x="7863" y="53987"/>
                      <a:pt x="8888" y="54243"/>
                      <a:pt x="9914" y="54243"/>
                    </a:cubicBezTo>
                    <a:cubicBezTo>
                      <a:pt x="10939" y="54243"/>
                      <a:pt x="11965" y="53987"/>
                      <a:pt x="12990" y="53474"/>
                    </a:cubicBezTo>
                    <a:cubicBezTo>
                      <a:pt x="28031" y="42877"/>
                      <a:pt x="39996" y="24759"/>
                      <a:pt x="35210" y="5274"/>
                    </a:cubicBezTo>
                    <a:cubicBezTo>
                      <a:pt x="34065" y="1838"/>
                      <a:pt x="31001" y="1"/>
                      <a:pt x="279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92" name="Google Shape;1292;p59"/>
              <p:cNvSpPr/>
              <p:nvPr/>
            </p:nvSpPr>
            <p:spPr>
              <a:xfrm>
                <a:off x="2696250" y="389725"/>
                <a:ext cx="942325" cy="850950"/>
              </a:xfrm>
              <a:custGeom>
                <a:avLst/>
                <a:gdLst/>
                <a:ahLst/>
                <a:cxnLst/>
                <a:rect l="l" t="t" r="r" b="b"/>
                <a:pathLst>
                  <a:path w="37693" h="34038" extrusionOk="0">
                    <a:moveTo>
                      <a:pt x="8861" y="0"/>
                    </a:moveTo>
                    <a:cubicBezTo>
                      <a:pt x="4446" y="0"/>
                      <a:pt x="1" y="3413"/>
                      <a:pt x="1136" y="8635"/>
                    </a:cubicBezTo>
                    <a:cubicBezTo>
                      <a:pt x="1478" y="11370"/>
                      <a:pt x="2162" y="13763"/>
                      <a:pt x="3187" y="16498"/>
                    </a:cubicBezTo>
                    <a:cubicBezTo>
                      <a:pt x="4896" y="19232"/>
                      <a:pt x="6947" y="21625"/>
                      <a:pt x="9340" y="24018"/>
                    </a:cubicBezTo>
                    <a:cubicBezTo>
                      <a:pt x="13101" y="27778"/>
                      <a:pt x="17886" y="30855"/>
                      <a:pt x="22672" y="33248"/>
                    </a:cubicBezTo>
                    <a:cubicBezTo>
                      <a:pt x="23764" y="33794"/>
                      <a:pt x="24850" y="34037"/>
                      <a:pt x="25894" y="34037"/>
                    </a:cubicBezTo>
                    <a:cubicBezTo>
                      <a:pt x="32691" y="34037"/>
                      <a:pt x="37692" y="23723"/>
                      <a:pt x="30876" y="19574"/>
                    </a:cubicBezTo>
                    <a:cubicBezTo>
                      <a:pt x="24723" y="15130"/>
                      <a:pt x="19254" y="9319"/>
                      <a:pt x="14810" y="2824"/>
                    </a:cubicBezTo>
                    <a:cubicBezTo>
                      <a:pt x="13317" y="873"/>
                      <a:pt x="11093" y="0"/>
                      <a:pt x="88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93" name="Google Shape;1293;p59"/>
              <p:cNvSpPr/>
              <p:nvPr/>
            </p:nvSpPr>
            <p:spPr>
              <a:xfrm>
                <a:off x="3254500" y="237450"/>
                <a:ext cx="888800" cy="964450"/>
              </a:xfrm>
              <a:custGeom>
                <a:avLst/>
                <a:gdLst/>
                <a:ahLst/>
                <a:cxnLst/>
                <a:rect l="l" t="t" r="r" b="b"/>
                <a:pathLst>
                  <a:path w="35552" h="38578" extrusionOk="0">
                    <a:moveTo>
                      <a:pt x="25921" y="1"/>
                    </a:moveTo>
                    <a:cubicBezTo>
                      <a:pt x="25042" y="1"/>
                      <a:pt x="24144" y="119"/>
                      <a:pt x="23246" y="369"/>
                    </a:cubicBezTo>
                    <a:cubicBezTo>
                      <a:pt x="16751" y="1736"/>
                      <a:pt x="12307" y="8231"/>
                      <a:pt x="8546" y="13359"/>
                    </a:cubicBezTo>
                    <a:cubicBezTo>
                      <a:pt x="4102" y="17803"/>
                      <a:pt x="1368" y="23614"/>
                      <a:pt x="0" y="29767"/>
                    </a:cubicBezTo>
                    <a:cubicBezTo>
                      <a:pt x="0" y="34818"/>
                      <a:pt x="4132" y="38578"/>
                      <a:pt x="9028" y="38578"/>
                    </a:cubicBezTo>
                    <a:cubicBezTo>
                      <a:pt x="9766" y="38578"/>
                      <a:pt x="10520" y="38492"/>
                      <a:pt x="11281" y="38313"/>
                    </a:cubicBezTo>
                    <a:cubicBezTo>
                      <a:pt x="17434" y="36604"/>
                      <a:pt x="21536" y="31135"/>
                      <a:pt x="25638" y="26691"/>
                    </a:cubicBezTo>
                    <a:cubicBezTo>
                      <a:pt x="29741" y="22247"/>
                      <a:pt x="35552" y="16777"/>
                      <a:pt x="35552" y="9599"/>
                    </a:cubicBezTo>
                    <a:cubicBezTo>
                      <a:pt x="35552" y="4052"/>
                      <a:pt x="31064" y="1"/>
                      <a:pt x="259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294" name="Google Shape;1294;p59"/>
          <p:cNvGrpSpPr/>
          <p:nvPr/>
        </p:nvGrpSpPr>
        <p:grpSpPr>
          <a:xfrm rot="-2700000" flipH="1">
            <a:off x="10798995" y="412723"/>
            <a:ext cx="749477" cy="1140168"/>
            <a:chOff x="1407847" y="1004648"/>
            <a:chExt cx="696096" cy="1058958"/>
          </a:xfrm>
        </p:grpSpPr>
        <p:sp>
          <p:nvSpPr>
            <p:cNvPr id="1295" name="Google Shape;1295;p59"/>
            <p:cNvSpPr/>
            <p:nvPr/>
          </p:nvSpPr>
          <p:spPr>
            <a:xfrm>
              <a:off x="1407847" y="1004648"/>
              <a:ext cx="696096" cy="1058958"/>
            </a:xfrm>
            <a:custGeom>
              <a:avLst/>
              <a:gdLst/>
              <a:ahLst/>
              <a:cxnLst/>
              <a:rect l="l" t="t" r="r" b="b"/>
              <a:pathLst>
                <a:path w="126678" h="205623" extrusionOk="0">
                  <a:moveTo>
                    <a:pt x="67896" y="0"/>
                  </a:moveTo>
                  <a:cubicBezTo>
                    <a:pt x="66378" y="0"/>
                    <a:pt x="64850" y="168"/>
                    <a:pt x="63339" y="512"/>
                  </a:cubicBezTo>
                  <a:cubicBezTo>
                    <a:pt x="57123" y="1696"/>
                    <a:pt x="51500" y="5248"/>
                    <a:pt x="47652" y="10279"/>
                  </a:cubicBezTo>
                  <a:lnTo>
                    <a:pt x="47060" y="10279"/>
                  </a:lnTo>
                  <a:cubicBezTo>
                    <a:pt x="43387" y="6790"/>
                    <a:pt x="38575" y="5010"/>
                    <a:pt x="33683" y="5010"/>
                  </a:cubicBezTo>
                  <a:cubicBezTo>
                    <a:pt x="30691" y="5010"/>
                    <a:pt x="27670" y="5676"/>
                    <a:pt x="24862" y="7023"/>
                  </a:cubicBezTo>
                  <a:cubicBezTo>
                    <a:pt x="16575" y="10871"/>
                    <a:pt x="12135" y="20046"/>
                    <a:pt x="14503" y="28926"/>
                  </a:cubicBezTo>
                  <a:cubicBezTo>
                    <a:pt x="15095" y="31885"/>
                    <a:pt x="15983" y="35141"/>
                    <a:pt x="17167" y="38101"/>
                  </a:cubicBezTo>
                  <a:cubicBezTo>
                    <a:pt x="18351" y="40173"/>
                    <a:pt x="19239" y="41948"/>
                    <a:pt x="20718" y="43724"/>
                  </a:cubicBezTo>
                  <a:cubicBezTo>
                    <a:pt x="18351" y="44316"/>
                    <a:pt x="15687" y="45204"/>
                    <a:pt x="13615" y="46684"/>
                  </a:cubicBezTo>
                  <a:cubicBezTo>
                    <a:pt x="3256" y="53195"/>
                    <a:pt x="0" y="66514"/>
                    <a:pt x="5920" y="77169"/>
                  </a:cubicBezTo>
                  <a:cubicBezTo>
                    <a:pt x="10951" y="86937"/>
                    <a:pt x="18647" y="94928"/>
                    <a:pt x="28118" y="100551"/>
                  </a:cubicBezTo>
                  <a:cubicBezTo>
                    <a:pt x="22198" y="104695"/>
                    <a:pt x="18351" y="111502"/>
                    <a:pt x="17759" y="118606"/>
                  </a:cubicBezTo>
                  <a:cubicBezTo>
                    <a:pt x="16575" y="129557"/>
                    <a:pt x="20718" y="140508"/>
                    <a:pt x="29006" y="147907"/>
                  </a:cubicBezTo>
                  <a:cubicBezTo>
                    <a:pt x="39365" y="157083"/>
                    <a:pt x="52980" y="162114"/>
                    <a:pt x="66890" y="162114"/>
                  </a:cubicBezTo>
                  <a:cubicBezTo>
                    <a:pt x="75178" y="179577"/>
                    <a:pt x="84353" y="192304"/>
                    <a:pt x="95600" y="201479"/>
                  </a:cubicBezTo>
                  <a:cubicBezTo>
                    <a:pt x="98856" y="204142"/>
                    <a:pt x="102999" y="205622"/>
                    <a:pt x="107143" y="205622"/>
                  </a:cubicBezTo>
                  <a:cubicBezTo>
                    <a:pt x="110991" y="205622"/>
                    <a:pt x="114542" y="204438"/>
                    <a:pt x="117798" y="202367"/>
                  </a:cubicBezTo>
                  <a:cubicBezTo>
                    <a:pt x="124013" y="197927"/>
                    <a:pt x="126677" y="189640"/>
                    <a:pt x="124309" y="182536"/>
                  </a:cubicBezTo>
                  <a:cubicBezTo>
                    <a:pt x="120758" y="173065"/>
                    <a:pt x="116318" y="163890"/>
                    <a:pt x="110991" y="155603"/>
                  </a:cubicBezTo>
                  <a:cubicBezTo>
                    <a:pt x="109215" y="152643"/>
                    <a:pt x="107143" y="149683"/>
                    <a:pt x="105663" y="146723"/>
                  </a:cubicBezTo>
                  <a:cubicBezTo>
                    <a:pt x="104775" y="144948"/>
                    <a:pt x="103887" y="143172"/>
                    <a:pt x="102703" y="141396"/>
                  </a:cubicBezTo>
                  <a:cubicBezTo>
                    <a:pt x="116910" y="124525"/>
                    <a:pt x="125197" y="102031"/>
                    <a:pt x="115726" y="83385"/>
                  </a:cubicBezTo>
                  <a:cubicBezTo>
                    <a:pt x="112470" y="76873"/>
                    <a:pt x="105959" y="72730"/>
                    <a:pt x="98856" y="72434"/>
                  </a:cubicBezTo>
                  <a:lnTo>
                    <a:pt x="97376" y="72434"/>
                  </a:lnTo>
                  <a:cubicBezTo>
                    <a:pt x="100927" y="63259"/>
                    <a:pt x="101815" y="53491"/>
                    <a:pt x="99448" y="44020"/>
                  </a:cubicBezTo>
                  <a:cubicBezTo>
                    <a:pt x="97968" y="37805"/>
                    <a:pt x="93232" y="32773"/>
                    <a:pt x="87313" y="30701"/>
                  </a:cubicBezTo>
                  <a:cubicBezTo>
                    <a:pt x="88497" y="27742"/>
                    <a:pt x="89088" y="24486"/>
                    <a:pt x="89088" y="21526"/>
                  </a:cubicBezTo>
                  <a:cubicBezTo>
                    <a:pt x="89384" y="15015"/>
                    <a:pt x="86721" y="9095"/>
                    <a:pt x="81689" y="5248"/>
                  </a:cubicBezTo>
                  <a:cubicBezTo>
                    <a:pt x="77826" y="1839"/>
                    <a:pt x="72915" y="0"/>
                    <a:pt x="678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296" name="Google Shape;1296;p59"/>
            <p:cNvGrpSpPr/>
            <p:nvPr/>
          </p:nvGrpSpPr>
          <p:grpSpPr>
            <a:xfrm>
              <a:off x="1498736" y="1068441"/>
              <a:ext cx="510968" cy="911874"/>
              <a:chOff x="2310725" y="237450"/>
              <a:chExt cx="2903225" cy="5181100"/>
            </a:xfrm>
          </p:grpSpPr>
          <p:sp>
            <p:nvSpPr>
              <p:cNvPr id="1297" name="Google Shape;1297;p59"/>
              <p:cNvSpPr/>
              <p:nvPr/>
            </p:nvSpPr>
            <p:spPr>
              <a:xfrm>
                <a:off x="3258825" y="529725"/>
                <a:ext cx="1955125" cy="4888825"/>
              </a:xfrm>
              <a:custGeom>
                <a:avLst/>
                <a:gdLst/>
                <a:ahLst/>
                <a:cxnLst/>
                <a:rect l="l" t="t" r="r" b="b"/>
                <a:pathLst>
                  <a:path w="78205" h="195553" extrusionOk="0">
                    <a:moveTo>
                      <a:pt x="4810" y="1"/>
                    </a:moveTo>
                    <a:cubicBezTo>
                      <a:pt x="2327" y="1"/>
                      <a:pt x="0" y="1541"/>
                      <a:pt x="169" y="4744"/>
                    </a:cubicBezTo>
                    <a:cubicBezTo>
                      <a:pt x="1878" y="39613"/>
                      <a:pt x="8373" y="73797"/>
                      <a:pt x="19654" y="106614"/>
                    </a:cubicBezTo>
                    <a:cubicBezTo>
                      <a:pt x="29909" y="136012"/>
                      <a:pt x="42558" y="173957"/>
                      <a:pt x="66828" y="194126"/>
                    </a:cubicBezTo>
                    <a:cubicBezTo>
                      <a:pt x="68104" y="195107"/>
                      <a:pt x="69633" y="195553"/>
                      <a:pt x="71116" y="195553"/>
                    </a:cubicBezTo>
                    <a:cubicBezTo>
                      <a:pt x="74801" y="195553"/>
                      <a:pt x="78204" y="192800"/>
                      <a:pt x="76742" y="188656"/>
                    </a:cubicBezTo>
                    <a:cubicBezTo>
                      <a:pt x="71956" y="174641"/>
                      <a:pt x="63410" y="163018"/>
                      <a:pt x="56231" y="150028"/>
                    </a:cubicBezTo>
                    <a:cubicBezTo>
                      <a:pt x="47685" y="134987"/>
                      <a:pt x="40506" y="119262"/>
                      <a:pt x="34011" y="103195"/>
                    </a:cubicBezTo>
                    <a:cubicBezTo>
                      <a:pt x="22047" y="71404"/>
                      <a:pt x="14185" y="38587"/>
                      <a:pt x="10424" y="4744"/>
                    </a:cubicBezTo>
                    <a:cubicBezTo>
                      <a:pt x="10078" y="1626"/>
                      <a:pt x="7361" y="1"/>
                      <a:pt x="48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98" name="Google Shape;1298;p59"/>
              <p:cNvSpPr/>
              <p:nvPr/>
            </p:nvSpPr>
            <p:spPr>
              <a:xfrm>
                <a:off x="2766800" y="3011150"/>
                <a:ext cx="1538875" cy="1147475"/>
              </a:xfrm>
              <a:custGeom>
                <a:avLst/>
                <a:gdLst/>
                <a:ahLst/>
                <a:cxnLst/>
                <a:rect l="l" t="t" r="r" b="b"/>
                <a:pathLst>
                  <a:path w="61555" h="45899" extrusionOk="0">
                    <a:moveTo>
                      <a:pt x="15449" y="1"/>
                    </a:moveTo>
                    <a:cubicBezTo>
                      <a:pt x="9004" y="1"/>
                      <a:pt x="2886" y="4861"/>
                      <a:pt x="2416" y="12143"/>
                    </a:cubicBezTo>
                    <a:cubicBezTo>
                      <a:pt x="0" y="34490"/>
                      <a:pt x="25329" y="45899"/>
                      <a:pt x="44937" y="45899"/>
                    </a:cubicBezTo>
                    <a:cubicBezTo>
                      <a:pt x="47525" y="45899"/>
                      <a:pt x="50013" y="45700"/>
                      <a:pt x="52325" y="45301"/>
                    </a:cubicBezTo>
                    <a:cubicBezTo>
                      <a:pt x="57453" y="43934"/>
                      <a:pt x="61213" y="38806"/>
                      <a:pt x="61555" y="33337"/>
                    </a:cubicBezTo>
                    <a:cubicBezTo>
                      <a:pt x="61555" y="32311"/>
                      <a:pt x="61213" y="31286"/>
                      <a:pt x="60871" y="30260"/>
                    </a:cubicBezTo>
                    <a:lnTo>
                      <a:pt x="60871" y="29918"/>
                    </a:lnTo>
                    <a:cubicBezTo>
                      <a:pt x="59162" y="24449"/>
                      <a:pt x="54376" y="20689"/>
                      <a:pt x="48907" y="20689"/>
                    </a:cubicBezTo>
                    <a:cubicBezTo>
                      <a:pt x="36259" y="20689"/>
                      <a:pt x="32498" y="10775"/>
                      <a:pt x="23952" y="3255"/>
                    </a:cubicBezTo>
                    <a:cubicBezTo>
                      <a:pt x="21385" y="1009"/>
                      <a:pt x="18383" y="1"/>
                      <a:pt x="1544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99" name="Google Shape;1299;p59"/>
              <p:cNvSpPr/>
              <p:nvPr/>
            </p:nvSpPr>
            <p:spPr>
              <a:xfrm>
                <a:off x="4090075" y="2327275"/>
                <a:ext cx="1112950" cy="1618000"/>
              </a:xfrm>
              <a:custGeom>
                <a:avLst/>
                <a:gdLst/>
                <a:ahLst/>
                <a:cxnLst/>
                <a:rect l="l" t="t" r="r" b="b"/>
                <a:pathLst>
                  <a:path w="44518" h="64720" extrusionOk="0">
                    <a:moveTo>
                      <a:pt x="26871" y="1"/>
                    </a:moveTo>
                    <a:cubicBezTo>
                      <a:pt x="23590" y="1"/>
                      <a:pt x="20179" y="1744"/>
                      <a:pt x="18195" y="4630"/>
                    </a:cubicBezTo>
                    <a:cubicBezTo>
                      <a:pt x="13068" y="11466"/>
                      <a:pt x="13410" y="20696"/>
                      <a:pt x="11359" y="28559"/>
                    </a:cubicBezTo>
                    <a:cubicBezTo>
                      <a:pt x="9308" y="37447"/>
                      <a:pt x="6231" y="45651"/>
                      <a:pt x="2813" y="53855"/>
                    </a:cubicBezTo>
                    <a:cubicBezTo>
                      <a:pt x="1" y="59478"/>
                      <a:pt x="4452" y="64719"/>
                      <a:pt x="9449" y="64719"/>
                    </a:cubicBezTo>
                    <a:cubicBezTo>
                      <a:pt x="11135" y="64719"/>
                      <a:pt x="12883" y="64123"/>
                      <a:pt x="14435" y="62743"/>
                    </a:cubicBezTo>
                    <a:lnTo>
                      <a:pt x="14093" y="62743"/>
                    </a:lnTo>
                    <a:cubicBezTo>
                      <a:pt x="28109" y="49753"/>
                      <a:pt x="44517" y="24115"/>
                      <a:pt x="34262" y="4630"/>
                    </a:cubicBezTo>
                    <a:cubicBezTo>
                      <a:pt x="32647" y="1399"/>
                      <a:pt x="29811" y="1"/>
                      <a:pt x="2687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00" name="Google Shape;1300;p59"/>
              <p:cNvSpPr/>
              <p:nvPr/>
            </p:nvSpPr>
            <p:spPr>
              <a:xfrm>
                <a:off x="2310725" y="1468225"/>
                <a:ext cx="1624900" cy="1171500"/>
              </a:xfrm>
              <a:custGeom>
                <a:avLst/>
                <a:gdLst/>
                <a:ahLst/>
                <a:cxnLst/>
                <a:rect l="l" t="t" r="r" b="b"/>
                <a:pathLst>
                  <a:path w="64996" h="46860" extrusionOk="0">
                    <a:moveTo>
                      <a:pt x="15780" y="0"/>
                    </a:moveTo>
                    <a:cubicBezTo>
                      <a:pt x="7500" y="0"/>
                      <a:pt x="1" y="7930"/>
                      <a:pt x="4934" y="17797"/>
                    </a:cubicBezTo>
                    <a:cubicBezTo>
                      <a:pt x="14848" y="35231"/>
                      <a:pt x="32965" y="46170"/>
                      <a:pt x="52792" y="46854"/>
                    </a:cubicBezTo>
                    <a:cubicBezTo>
                      <a:pt x="52917" y="46858"/>
                      <a:pt x="53041" y="46859"/>
                      <a:pt x="53163" y="46859"/>
                    </a:cubicBezTo>
                    <a:cubicBezTo>
                      <a:pt x="64428" y="46859"/>
                      <a:pt x="64996" y="31431"/>
                      <a:pt x="55527" y="27711"/>
                    </a:cubicBezTo>
                    <a:cubicBezTo>
                      <a:pt x="43904" y="23267"/>
                      <a:pt x="33649" y="15404"/>
                      <a:pt x="26470" y="5491"/>
                    </a:cubicBezTo>
                    <a:cubicBezTo>
                      <a:pt x="23477" y="1642"/>
                      <a:pt x="19547" y="0"/>
                      <a:pt x="15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01" name="Google Shape;1301;p59"/>
              <p:cNvSpPr/>
              <p:nvPr/>
            </p:nvSpPr>
            <p:spPr>
              <a:xfrm>
                <a:off x="3570700" y="1089075"/>
                <a:ext cx="999900" cy="1356100"/>
              </a:xfrm>
              <a:custGeom>
                <a:avLst/>
                <a:gdLst/>
                <a:ahLst/>
                <a:cxnLst/>
                <a:rect l="l" t="t" r="r" b="b"/>
                <a:pathLst>
                  <a:path w="39996" h="54244" extrusionOk="0">
                    <a:moveTo>
                      <a:pt x="27923" y="1"/>
                    </a:moveTo>
                    <a:cubicBezTo>
                      <a:pt x="25489" y="1"/>
                      <a:pt x="23046" y="1150"/>
                      <a:pt x="21536" y="3565"/>
                    </a:cubicBezTo>
                    <a:cubicBezTo>
                      <a:pt x="16751" y="13136"/>
                      <a:pt x="14358" y="23392"/>
                      <a:pt x="9914" y="32963"/>
                    </a:cubicBezTo>
                    <a:cubicBezTo>
                      <a:pt x="8546" y="36724"/>
                      <a:pt x="0" y="50055"/>
                      <a:pt x="6154" y="53132"/>
                    </a:cubicBezTo>
                    <a:lnTo>
                      <a:pt x="6837" y="53474"/>
                    </a:lnTo>
                    <a:cubicBezTo>
                      <a:pt x="7863" y="53987"/>
                      <a:pt x="8888" y="54243"/>
                      <a:pt x="9914" y="54243"/>
                    </a:cubicBezTo>
                    <a:cubicBezTo>
                      <a:pt x="10939" y="54243"/>
                      <a:pt x="11965" y="53987"/>
                      <a:pt x="12990" y="53474"/>
                    </a:cubicBezTo>
                    <a:cubicBezTo>
                      <a:pt x="28031" y="42877"/>
                      <a:pt x="39996" y="24759"/>
                      <a:pt x="35210" y="5274"/>
                    </a:cubicBezTo>
                    <a:cubicBezTo>
                      <a:pt x="34065" y="1838"/>
                      <a:pt x="31001" y="1"/>
                      <a:pt x="279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02" name="Google Shape;1302;p59"/>
              <p:cNvSpPr/>
              <p:nvPr/>
            </p:nvSpPr>
            <p:spPr>
              <a:xfrm>
                <a:off x="2696250" y="389725"/>
                <a:ext cx="942325" cy="850950"/>
              </a:xfrm>
              <a:custGeom>
                <a:avLst/>
                <a:gdLst/>
                <a:ahLst/>
                <a:cxnLst/>
                <a:rect l="l" t="t" r="r" b="b"/>
                <a:pathLst>
                  <a:path w="37693" h="34038" extrusionOk="0">
                    <a:moveTo>
                      <a:pt x="8861" y="0"/>
                    </a:moveTo>
                    <a:cubicBezTo>
                      <a:pt x="4446" y="0"/>
                      <a:pt x="1" y="3413"/>
                      <a:pt x="1136" y="8635"/>
                    </a:cubicBezTo>
                    <a:cubicBezTo>
                      <a:pt x="1478" y="11370"/>
                      <a:pt x="2162" y="13763"/>
                      <a:pt x="3187" y="16498"/>
                    </a:cubicBezTo>
                    <a:cubicBezTo>
                      <a:pt x="4896" y="19232"/>
                      <a:pt x="6947" y="21625"/>
                      <a:pt x="9340" y="24018"/>
                    </a:cubicBezTo>
                    <a:cubicBezTo>
                      <a:pt x="13101" y="27778"/>
                      <a:pt x="17886" y="30855"/>
                      <a:pt x="22672" y="33248"/>
                    </a:cubicBezTo>
                    <a:cubicBezTo>
                      <a:pt x="23764" y="33794"/>
                      <a:pt x="24850" y="34037"/>
                      <a:pt x="25894" y="34037"/>
                    </a:cubicBezTo>
                    <a:cubicBezTo>
                      <a:pt x="32691" y="34037"/>
                      <a:pt x="37692" y="23723"/>
                      <a:pt x="30876" y="19574"/>
                    </a:cubicBezTo>
                    <a:cubicBezTo>
                      <a:pt x="24723" y="15130"/>
                      <a:pt x="19254" y="9319"/>
                      <a:pt x="14810" y="2824"/>
                    </a:cubicBezTo>
                    <a:cubicBezTo>
                      <a:pt x="13317" y="873"/>
                      <a:pt x="11093" y="0"/>
                      <a:pt x="88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03" name="Google Shape;1303;p59"/>
              <p:cNvSpPr/>
              <p:nvPr/>
            </p:nvSpPr>
            <p:spPr>
              <a:xfrm>
                <a:off x="3254500" y="237450"/>
                <a:ext cx="888800" cy="964450"/>
              </a:xfrm>
              <a:custGeom>
                <a:avLst/>
                <a:gdLst/>
                <a:ahLst/>
                <a:cxnLst/>
                <a:rect l="l" t="t" r="r" b="b"/>
                <a:pathLst>
                  <a:path w="35552" h="38578" extrusionOk="0">
                    <a:moveTo>
                      <a:pt x="25921" y="1"/>
                    </a:moveTo>
                    <a:cubicBezTo>
                      <a:pt x="25042" y="1"/>
                      <a:pt x="24144" y="119"/>
                      <a:pt x="23246" y="369"/>
                    </a:cubicBezTo>
                    <a:cubicBezTo>
                      <a:pt x="16751" y="1736"/>
                      <a:pt x="12307" y="8231"/>
                      <a:pt x="8546" y="13359"/>
                    </a:cubicBezTo>
                    <a:cubicBezTo>
                      <a:pt x="4102" y="17803"/>
                      <a:pt x="1368" y="23614"/>
                      <a:pt x="0" y="29767"/>
                    </a:cubicBezTo>
                    <a:cubicBezTo>
                      <a:pt x="0" y="34818"/>
                      <a:pt x="4132" y="38578"/>
                      <a:pt x="9028" y="38578"/>
                    </a:cubicBezTo>
                    <a:cubicBezTo>
                      <a:pt x="9766" y="38578"/>
                      <a:pt x="10520" y="38492"/>
                      <a:pt x="11281" y="38313"/>
                    </a:cubicBezTo>
                    <a:cubicBezTo>
                      <a:pt x="17434" y="36604"/>
                      <a:pt x="21536" y="31135"/>
                      <a:pt x="25638" y="26691"/>
                    </a:cubicBezTo>
                    <a:cubicBezTo>
                      <a:pt x="29741" y="22247"/>
                      <a:pt x="35552" y="16777"/>
                      <a:pt x="35552" y="9599"/>
                    </a:cubicBezTo>
                    <a:cubicBezTo>
                      <a:pt x="35552" y="4052"/>
                      <a:pt x="31064" y="1"/>
                      <a:pt x="259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304" name="Google Shape;1304;p59"/>
          <p:cNvGrpSpPr/>
          <p:nvPr/>
        </p:nvGrpSpPr>
        <p:grpSpPr>
          <a:xfrm>
            <a:off x="5581102" y="4239101"/>
            <a:ext cx="1029796" cy="1564615"/>
            <a:chOff x="2773825" y="236112"/>
            <a:chExt cx="942232" cy="1431574"/>
          </a:xfrm>
        </p:grpSpPr>
        <p:sp>
          <p:nvSpPr>
            <p:cNvPr id="1305" name="Google Shape;1305;p59"/>
            <p:cNvSpPr/>
            <p:nvPr/>
          </p:nvSpPr>
          <p:spPr>
            <a:xfrm>
              <a:off x="2804730" y="236112"/>
              <a:ext cx="911327" cy="1431574"/>
            </a:xfrm>
            <a:custGeom>
              <a:avLst/>
              <a:gdLst/>
              <a:ahLst/>
              <a:cxnLst/>
              <a:rect l="l" t="t" r="r" b="b"/>
              <a:pathLst>
                <a:path w="35166" h="57326" extrusionOk="0">
                  <a:moveTo>
                    <a:pt x="9447" y="0"/>
                  </a:moveTo>
                  <a:cubicBezTo>
                    <a:pt x="8618" y="0"/>
                    <a:pt x="7642" y="218"/>
                    <a:pt x="6519" y="811"/>
                  </a:cubicBezTo>
                  <a:cubicBezTo>
                    <a:pt x="4825" y="1691"/>
                    <a:pt x="4013" y="3384"/>
                    <a:pt x="4402" y="5196"/>
                  </a:cubicBezTo>
                  <a:cubicBezTo>
                    <a:pt x="4690" y="6465"/>
                    <a:pt x="5418" y="7566"/>
                    <a:pt x="6451" y="8328"/>
                  </a:cubicBezTo>
                  <a:cubicBezTo>
                    <a:pt x="4910" y="10410"/>
                    <a:pt x="4165" y="12781"/>
                    <a:pt x="4334" y="15236"/>
                  </a:cubicBezTo>
                  <a:cubicBezTo>
                    <a:pt x="4453" y="17352"/>
                    <a:pt x="5164" y="19400"/>
                    <a:pt x="6383" y="21144"/>
                  </a:cubicBezTo>
                  <a:cubicBezTo>
                    <a:pt x="4504" y="23447"/>
                    <a:pt x="3031" y="26037"/>
                    <a:pt x="1998" y="28814"/>
                  </a:cubicBezTo>
                  <a:cubicBezTo>
                    <a:pt x="0" y="34316"/>
                    <a:pt x="440" y="39870"/>
                    <a:pt x="3234" y="44864"/>
                  </a:cubicBezTo>
                  <a:cubicBezTo>
                    <a:pt x="4301" y="46777"/>
                    <a:pt x="5824" y="48403"/>
                    <a:pt x="7670" y="49588"/>
                  </a:cubicBezTo>
                  <a:cubicBezTo>
                    <a:pt x="7484" y="50350"/>
                    <a:pt x="7517" y="50925"/>
                    <a:pt x="7738" y="51467"/>
                  </a:cubicBezTo>
                  <a:cubicBezTo>
                    <a:pt x="7788" y="51586"/>
                    <a:pt x="7856" y="51704"/>
                    <a:pt x="7924" y="51823"/>
                  </a:cubicBezTo>
                  <a:cubicBezTo>
                    <a:pt x="6722" y="52110"/>
                    <a:pt x="5570" y="52551"/>
                    <a:pt x="4470" y="53143"/>
                  </a:cubicBezTo>
                  <a:cubicBezTo>
                    <a:pt x="2658" y="54142"/>
                    <a:pt x="3234" y="56885"/>
                    <a:pt x="5300" y="57088"/>
                  </a:cubicBezTo>
                  <a:cubicBezTo>
                    <a:pt x="7043" y="57257"/>
                    <a:pt x="8855" y="57325"/>
                    <a:pt x="10565" y="57325"/>
                  </a:cubicBezTo>
                  <a:cubicBezTo>
                    <a:pt x="14848" y="57325"/>
                    <a:pt x="18455" y="56936"/>
                    <a:pt x="18675" y="56919"/>
                  </a:cubicBezTo>
                  <a:lnTo>
                    <a:pt x="18709" y="56919"/>
                  </a:lnTo>
                  <a:cubicBezTo>
                    <a:pt x="18929" y="56986"/>
                    <a:pt x="19149" y="57037"/>
                    <a:pt x="19386" y="57037"/>
                  </a:cubicBezTo>
                  <a:lnTo>
                    <a:pt x="31559" y="57308"/>
                  </a:lnTo>
                  <a:lnTo>
                    <a:pt x="31610" y="57308"/>
                  </a:lnTo>
                  <a:cubicBezTo>
                    <a:pt x="33235" y="57308"/>
                    <a:pt x="34251" y="55547"/>
                    <a:pt x="33455" y="54142"/>
                  </a:cubicBezTo>
                  <a:cubicBezTo>
                    <a:pt x="33286" y="53871"/>
                    <a:pt x="31982" y="51721"/>
                    <a:pt x="28613" y="50688"/>
                  </a:cubicBezTo>
                  <a:cubicBezTo>
                    <a:pt x="28613" y="50553"/>
                    <a:pt x="28596" y="50417"/>
                    <a:pt x="28596" y="50265"/>
                  </a:cubicBezTo>
                  <a:cubicBezTo>
                    <a:pt x="29967" y="49452"/>
                    <a:pt x="31051" y="48453"/>
                    <a:pt x="31728" y="47353"/>
                  </a:cubicBezTo>
                  <a:cubicBezTo>
                    <a:pt x="33760" y="44068"/>
                    <a:pt x="34522" y="38414"/>
                    <a:pt x="33726" y="32911"/>
                  </a:cubicBezTo>
                  <a:cubicBezTo>
                    <a:pt x="33929" y="32589"/>
                    <a:pt x="34048" y="32234"/>
                    <a:pt x="34082" y="31861"/>
                  </a:cubicBezTo>
                  <a:cubicBezTo>
                    <a:pt x="34183" y="31743"/>
                    <a:pt x="34251" y="31624"/>
                    <a:pt x="34319" y="31489"/>
                  </a:cubicBezTo>
                  <a:cubicBezTo>
                    <a:pt x="35165" y="29711"/>
                    <a:pt x="33607" y="28187"/>
                    <a:pt x="32270" y="27104"/>
                  </a:cubicBezTo>
                  <a:cubicBezTo>
                    <a:pt x="31440" y="24869"/>
                    <a:pt x="30204" y="22804"/>
                    <a:pt x="28613" y="21026"/>
                  </a:cubicBezTo>
                  <a:cubicBezTo>
                    <a:pt x="29561" y="19604"/>
                    <a:pt x="30255" y="17606"/>
                    <a:pt x="29984" y="14880"/>
                  </a:cubicBezTo>
                  <a:cubicBezTo>
                    <a:pt x="29764" y="12357"/>
                    <a:pt x="28833" y="9953"/>
                    <a:pt x="27309" y="7922"/>
                  </a:cubicBezTo>
                  <a:cubicBezTo>
                    <a:pt x="27834" y="7312"/>
                    <a:pt x="28156" y="6567"/>
                    <a:pt x="28257" y="5771"/>
                  </a:cubicBezTo>
                  <a:cubicBezTo>
                    <a:pt x="28444" y="4112"/>
                    <a:pt x="27953" y="2656"/>
                    <a:pt x="26886" y="1674"/>
                  </a:cubicBezTo>
                  <a:cubicBezTo>
                    <a:pt x="26075" y="939"/>
                    <a:pt x="25055" y="565"/>
                    <a:pt x="23948" y="565"/>
                  </a:cubicBezTo>
                  <a:cubicBezTo>
                    <a:pt x="23576" y="565"/>
                    <a:pt x="23193" y="607"/>
                    <a:pt x="22806" y="692"/>
                  </a:cubicBezTo>
                  <a:cubicBezTo>
                    <a:pt x="21688" y="946"/>
                    <a:pt x="20740" y="1640"/>
                    <a:pt x="20182" y="2622"/>
                  </a:cubicBezTo>
                  <a:cubicBezTo>
                    <a:pt x="20114" y="2724"/>
                    <a:pt x="20063" y="2842"/>
                    <a:pt x="20012" y="2927"/>
                  </a:cubicBezTo>
                  <a:lnTo>
                    <a:pt x="19961" y="2910"/>
                  </a:lnTo>
                  <a:cubicBezTo>
                    <a:pt x="19758" y="1776"/>
                    <a:pt x="19216" y="523"/>
                    <a:pt x="17744" y="252"/>
                  </a:cubicBezTo>
                  <a:cubicBezTo>
                    <a:pt x="17600" y="225"/>
                    <a:pt x="17456" y="212"/>
                    <a:pt x="17313" y="212"/>
                  </a:cubicBezTo>
                  <a:cubicBezTo>
                    <a:pt x="16647" y="212"/>
                    <a:pt x="16006" y="498"/>
                    <a:pt x="15559" y="1014"/>
                  </a:cubicBezTo>
                  <a:lnTo>
                    <a:pt x="15526" y="1048"/>
                  </a:lnTo>
                  <a:cubicBezTo>
                    <a:pt x="14933" y="1268"/>
                    <a:pt x="14476" y="1742"/>
                    <a:pt x="14239" y="2334"/>
                  </a:cubicBezTo>
                  <a:cubicBezTo>
                    <a:pt x="14154" y="2555"/>
                    <a:pt x="14103" y="2808"/>
                    <a:pt x="14087" y="3046"/>
                  </a:cubicBezTo>
                  <a:lnTo>
                    <a:pt x="13799" y="3147"/>
                  </a:lnTo>
                  <a:cubicBezTo>
                    <a:pt x="13409" y="2131"/>
                    <a:pt x="12715" y="1268"/>
                    <a:pt x="11801" y="675"/>
                  </a:cubicBezTo>
                  <a:cubicBezTo>
                    <a:pt x="11228" y="315"/>
                    <a:pt x="10444" y="0"/>
                    <a:pt x="94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dist="1905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6" name="Google Shape;1306;p59"/>
            <p:cNvSpPr/>
            <p:nvPr/>
          </p:nvSpPr>
          <p:spPr>
            <a:xfrm>
              <a:off x="2973200" y="353675"/>
              <a:ext cx="564225" cy="472375"/>
            </a:xfrm>
            <a:custGeom>
              <a:avLst/>
              <a:gdLst/>
              <a:ahLst/>
              <a:cxnLst/>
              <a:rect l="l" t="t" r="r" b="b"/>
              <a:pathLst>
                <a:path w="22569" h="18895" extrusionOk="0">
                  <a:moveTo>
                    <a:pt x="11022" y="0"/>
                  </a:moveTo>
                  <a:cubicBezTo>
                    <a:pt x="10463" y="34"/>
                    <a:pt x="9905" y="119"/>
                    <a:pt x="9363" y="254"/>
                  </a:cubicBezTo>
                  <a:cubicBezTo>
                    <a:pt x="5232" y="1270"/>
                    <a:pt x="0" y="5079"/>
                    <a:pt x="390" y="10463"/>
                  </a:cubicBezTo>
                  <a:cubicBezTo>
                    <a:pt x="881" y="17591"/>
                    <a:pt x="7399" y="18895"/>
                    <a:pt x="7399" y="18895"/>
                  </a:cubicBezTo>
                  <a:lnTo>
                    <a:pt x="10971" y="18776"/>
                  </a:lnTo>
                  <a:lnTo>
                    <a:pt x="13900" y="18675"/>
                  </a:lnTo>
                  <a:cubicBezTo>
                    <a:pt x="13900" y="18675"/>
                    <a:pt x="22569" y="18302"/>
                    <a:pt x="21790" y="10463"/>
                  </a:cubicBezTo>
                  <a:cubicBezTo>
                    <a:pt x="21451" y="6975"/>
                    <a:pt x="19860" y="4521"/>
                    <a:pt x="17947" y="2878"/>
                  </a:cubicBezTo>
                  <a:cubicBezTo>
                    <a:pt x="17269" y="2286"/>
                    <a:pt x="16541" y="1761"/>
                    <a:pt x="15746" y="1338"/>
                  </a:cubicBezTo>
                  <a:cubicBezTo>
                    <a:pt x="14544" y="660"/>
                    <a:pt x="13240" y="220"/>
                    <a:pt x="11869" y="34"/>
                  </a:cubicBezTo>
                  <a:cubicBezTo>
                    <a:pt x="11767" y="0"/>
                    <a:pt x="11682" y="0"/>
                    <a:pt x="115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7" name="Google Shape;1307;p59"/>
            <p:cNvSpPr/>
            <p:nvPr/>
          </p:nvSpPr>
          <p:spPr>
            <a:xfrm>
              <a:off x="3087050" y="483175"/>
              <a:ext cx="63100" cy="75050"/>
            </a:xfrm>
            <a:custGeom>
              <a:avLst/>
              <a:gdLst/>
              <a:ahLst/>
              <a:cxnLst/>
              <a:rect l="l" t="t" r="r" b="b"/>
              <a:pathLst>
                <a:path w="2524" h="3002" extrusionOk="0">
                  <a:moveTo>
                    <a:pt x="2456" y="1"/>
                  </a:moveTo>
                  <a:cubicBezTo>
                    <a:pt x="2320" y="509"/>
                    <a:pt x="2151" y="1017"/>
                    <a:pt x="1948" y="1508"/>
                  </a:cubicBezTo>
                  <a:cubicBezTo>
                    <a:pt x="1846" y="1745"/>
                    <a:pt x="1728" y="1948"/>
                    <a:pt x="1592" y="2151"/>
                  </a:cubicBezTo>
                  <a:cubicBezTo>
                    <a:pt x="1474" y="2303"/>
                    <a:pt x="1304" y="2422"/>
                    <a:pt x="1118" y="2456"/>
                  </a:cubicBezTo>
                  <a:cubicBezTo>
                    <a:pt x="1104" y="2457"/>
                    <a:pt x="1089" y="2458"/>
                    <a:pt x="1075" y="2458"/>
                  </a:cubicBezTo>
                  <a:cubicBezTo>
                    <a:pt x="921" y="2458"/>
                    <a:pt x="772" y="2375"/>
                    <a:pt x="695" y="2236"/>
                  </a:cubicBezTo>
                  <a:cubicBezTo>
                    <a:pt x="576" y="2032"/>
                    <a:pt x="492" y="1812"/>
                    <a:pt x="441" y="1592"/>
                  </a:cubicBezTo>
                  <a:cubicBezTo>
                    <a:pt x="339" y="1067"/>
                    <a:pt x="271" y="543"/>
                    <a:pt x="238" y="18"/>
                  </a:cubicBezTo>
                  <a:cubicBezTo>
                    <a:pt x="68" y="543"/>
                    <a:pt x="1" y="1084"/>
                    <a:pt x="34" y="1643"/>
                  </a:cubicBezTo>
                  <a:cubicBezTo>
                    <a:pt x="51" y="1948"/>
                    <a:pt x="136" y="2236"/>
                    <a:pt x="271" y="2507"/>
                  </a:cubicBezTo>
                  <a:cubicBezTo>
                    <a:pt x="356" y="2659"/>
                    <a:pt x="475" y="2794"/>
                    <a:pt x="627" y="2896"/>
                  </a:cubicBezTo>
                  <a:cubicBezTo>
                    <a:pt x="768" y="2966"/>
                    <a:pt x="921" y="3002"/>
                    <a:pt x="1076" y="3002"/>
                  </a:cubicBezTo>
                  <a:cubicBezTo>
                    <a:pt x="1107" y="3002"/>
                    <a:pt x="1138" y="3000"/>
                    <a:pt x="1169" y="2998"/>
                  </a:cubicBezTo>
                  <a:cubicBezTo>
                    <a:pt x="1355" y="2964"/>
                    <a:pt x="1524" y="2913"/>
                    <a:pt x="1660" y="2794"/>
                  </a:cubicBezTo>
                  <a:cubicBezTo>
                    <a:pt x="1795" y="2693"/>
                    <a:pt x="1914" y="2574"/>
                    <a:pt x="1998" y="2456"/>
                  </a:cubicBezTo>
                  <a:cubicBezTo>
                    <a:pt x="2151" y="2202"/>
                    <a:pt x="2269" y="1931"/>
                    <a:pt x="2337" y="1643"/>
                  </a:cubicBezTo>
                  <a:cubicBezTo>
                    <a:pt x="2489" y="1118"/>
                    <a:pt x="2523" y="560"/>
                    <a:pt x="2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8" name="Google Shape;1308;p59"/>
            <p:cNvSpPr/>
            <p:nvPr/>
          </p:nvSpPr>
          <p:spPr>
            <a:xfrm>
              <a:off x="3334250" y="483600"/>
              <a:ext cx="84250" cy="86000"/>
            </a:xfrm>
            <a:custGeom>
              <a:avLst/>
              <a:gdLst/>
              <a:ahLst/>
              <a:cxnLst/>
              <a:rect l="l" t="t" r="r" b="b"/>
              <a:pathLst>
                <a:path w="3370" h="3440" extrusionOk="0">
                  <a:moveTo>
                    <a:pt x="2540" y="1"/>
                  </a:moveTo>
                  <a:lnTo>
                    <a:pt x="2540" y="1"/>
                  </a:lnTo>
                  <a:cubicBezTo>
                    <a:pt x="2726" y="610"/>
                    <a:pt x="2827" y="1237"/>
                    <a:pt x="2878" y="1880"/>
                  </a:cubicBezTo>
                  <a:cubicBezTo>
                    <a:pt x="2895" y="2151"/>
                    <a:pt x="2827" y="2422"/>
                    <a:pt x="2692" y="2659"/>
                  </a:cubicBezTo>
                  <a:cubicBezTo>
                    <a:pt x="2537" y="2830"/>
                    <a:pt x="2325" y="2915"/>
                    <a:pt x="2095" y="2915"/>
                  </a:cubicBezTo>
                  <a:cubicBezTo>
                    <a:pt x="2074" y="2915"/>
                    <a:pt x="2053" y="2914"/>
                    <a:pt x="2032" y="2913"/>
                  </a:cubicBezTo>
                  <a:cubicBezTo>
                    <a:pt x="1761" y="2913"/>
                    <a:pt x="1490" y="2845"/>
                    <a:pt x="1270" y="2710"/>
                  </a:cubicBezTo>
                  <a:cubicBezTo>
                    <a:pt x="1033" y="2540"/>
                    <a:pt x="830" y="2320"/>
                    <a:pt x="711" y="2066"/>
                  </a:cubicBezTo>
                  <a:cubicBezTo>
                    <a:pt x="406" y="1508"/>
                    <a:pt x="220" y="898"/>
                    <a:pt x="119" y="272"/>
                  </a:cubicBezTo>
                  <a:lnTo>
                    <a:pt x="119" y="272"/>
                  </a:lnTo>
                  <a:cubicBezTo>
                    <a:pt x="0" y="932"/>
                    <a:pt x="85" y="1609"/>
                    <a:pt x="339" y="2253"/>
                  </a:cubicBezTo>
                  <a:cubicBezTo>
                    <a:pt x="457" y="2591"/>
                    <a:pt x="677" y="2896"/>
                    <a:pt x="965" y="3116"/>
                  </a:cubicBezTo>
                  <a:cubicBezTo>
                    <a:pt x="1267" y="3322"/>
                    <a:pt x="1613" y="3439"/>
                    <a:pt x="1975" y="3439"/>
                  </a:cubicBezTo>
                  <a:cubicBezTo>
                    <a:pt x="2000" y="3439"/>
                    <a:pt x="2024" y="3439"/>
                    <a:pt x="2049" y="3438"/>
                  </a:cubicBezTo>
                  <a:cubicBezTo>
                    <a:pt x="2235" y="3438"/>
                    <a:pt x="2438" y="3404"/>
                    <a:pt x="2607" y="3336"/>
                  </a:cubicBezTo>
                  <a:cubicBezTo>
                    <a:pt x="2811" y="3251"/>
                    <a:pt x="2980" y="3116"/>
                    <a:pt x="3098" y="2947"/>
                  </a:cubicBezTo>
                  <a:cubicBezTo>
                    <a:pt x="3302" y="2608"/>
                    <a:pt x="3369" y="2219"/>
                    <a:pt x="3302" y="1846"/>
                  </a:cubicBezTo>
                  <a:cubicBezTo>
                    <a:pt x="3183" y="1169"/>
                    <a:pt x="2912" y="543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9" name="Google Shape;1309;p59"/>
            <p:cNvSpPr/>
            <p:nvPr/>
          </p:nvSpPr>
          <p:spPr>
            <a:xfrm>
              <a:off x="3355400" y="304875"/>
              <a:ext cx="124900" cy="125000"/>
            </a:xfrm>
            <a:custGeom>
              <a:avLst/>
              <a:gdLst/>
              <a:ahLst/>
              <a:cxnLst/>
              <a:rect l="l" t="t" r="r" b="b"/>
              <a:pathLst>
                <a:path w="4996" h="5000" extrusionOk="0">
                  <a:moveTo>
                    <a:pt x="2544" y="0"/>
                  </a:moveTo>
                  <a:cubicBezTo>
                    <a:pt x="2330" y="0"/>
                    <a:pt x="2108" y="24"/>
                    <a:pt x="1880" y="73"/>
                  </a:cubicBezTo>
                  <a:cubicBezTo>
                    <a:pt x="627" y="361"/>
                    <a:pt x="1" y="1800"/>
                    <a:pt x="458" y="3290"/>
                  </a:cubicBezTo>
                  <a:cubicBezTo>
                    <a:pt x="661" y="3933"/>
                    <a:pt x="1033" y="4526"/>
                    <a:pt x="1541" y="5000"/>
                  </a:cubicBezTo>
                  <a:cubicBezTo>
                    <a:pt x="1914" y="4966"/>
                    <a:pt x="2286" y="4915"/>
                    <a:pt x="2659" y="4813"/>
                  </a:cubicBezTo>
                  <a:cubicBezTo>
                    <a:pt x="3539" y="4576"/>
                    <a:pt x="4640" y="4051"/>
                    <a:pt x="4775" y="2832"/>
                  </a:cubicBezTo>
                  <a:cubicBezTo>
                    <a:pt x="4996" y="1052"/>
                    <a:pt x="3963" y="0"/>
                    <a:pt x="25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0" name="Google Shape;1310;p59"/>
            <p:cNvSpPr/>
            <p:nvPr/>
          </p:nvSpPr>
          <p:spPr>
            <a:xfrm>
              <a:off x="2946900" y="291100"/>
              <a:ext cx="181225" cy="136025"/>
            </a:xfrm>
            <a:custGeom>
              <a:avLst/>
              <a:gdLst/>
              <a:ahLst/>
              <a:cxnLst/>
              <a:rect l="l" t="t" r="r" b="b"/>
              <a:pathLst>
                <a:path w="7249" h="5441" extrusionOk="0">
                  <a:moveTo>
                    <a:pt x="4395" y="0"/>
                  </a:moveTo>
                  <a:cubicBezTo>
                    <a:pt x="3845" y="0"/>
                    <a:pt x="3203" y="166"/>
                    <a:pt x="2458" y="556"/>
                  </a:cubicBezTo>
                  <a:cubicBezTo>
                    <a:pt x="1" y="1848"/>
                    <a:pt x="2114" y="5440"/>
                    <a:pt x="5425" y="5440"/>
                  </a:cubicBezTo>
                  <a:cubicBezTo>
                    <a:pt x="5628" y="5440"/>
                    <a:pt x="5836" y="5427"/>
                    <a:pt x="6047" y="5398"/>
                  </a:cubicBezTo>
                  <a:cubicBezTo>
                    <a:pt x="6047" y="5398"/>
                    <a:pt x="7147" y="4907"/>
                    <a:pt x="7181" y="4044"/>
                  </a:cubicBezTo>
                  <a:cubicBezTo>
                    <a:pt x="7248" y="2470"/>
                    <a:pt x="6515" y="0"/>
                    <a:pt x="4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1" name="Google Shape;1311;p59"/>
            <p:cNvSpPr/>
            <p:nvPr/>
          </p:nvSpPr>
          <p:spPr>
            <a:xfrm>
              <a:off x="3360700" y="354100"/>
              <a:ext cx="103925" cy="75775"/>
            </a:xfrm>
            <a:custGeom>
              <a:avLst/>
              <a:gdLst/>
              <a:ahLst/>
              <a:cxnLst/>
              <a:rect l="l" t="t" r="r" b="b"/>
              <a:pathLst>
                <a:path w="4157" h="3031" extrusionOk="0">
                  <a:moveTo>
                    <a:pt x="1503" y="0"/>
                  </a:moveTo>
                  <a:cubicBezTo>
                    <a:pt x="1" y="0"/>
                    <a:pt x="1312" y="3031"/>
                    <a:pt x="1312" y="3031"/>
                  </a:cubicBezTo>
                  <a:cubicBezTo>
                    <a:pt x="1312" y="3031"/>
                    <a:pt x="4157" y="542"/>
                    <a:pt x="1803" y="34"/>
                  </a:cubicBezTo>
                  <a:cubicBezTo>
                    <a:pt x="1693" y="11"/>
                    <a:pt x="1593" y="0"/>
                    <a:pt x="15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2" name="Google Shape;1312;p59"/>
            <p:cNvSpPr/>
            <p:nvPr/>
          </p:nvSpPr>
          <p:spPr>
            <a:xfrm>
              <a:off x="3013400" y="354075"/>
              <a:ext cx="99500" cy="65225"/>
            </a:xfrm>
            <a:custGeom>
              <a:avLst/>
              <a:gdLst/>
              <a:ahLst/>
              <a:cxnLst/>
              <a:rect l="l" t="t" r="r" b="b"/>
              <a:pathLst>
                <a:path w="3980" h="2609" extrusionOk="0">
                  <a:moveTo>
                    <a:pt x="1998" y="1"/>
                  </a:moveTo>
                  <a:cubicBezTo>
                    <a:pt x="1" y="1"/>
                    <a:pt x="1948" y="2558"/>
                    <a:pt x="3624" y="2608"/>
                  </a:cubicBezTo>
                  <a:cubicBezTo>
                    <a:pt x="3624" y="2608"/>
                    <a:pt x="3979" y="1"/>
                    <a:pt x="1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3" name="Google Shape;1313;p59"/>
            <p:cNvSpPr/>
            <p:nvPr/>
          </p:nvSpPr>
          <p:spPr>
            <a:xfrm>
              <a:off x="3220800" y="296375"/>
              <a:ext cx="49125" cy="78900"/>
            </a:xfrm>
            <a:custGeom>
              <a:avLst/>
              <a:gdLst/>
              <a:ahLst/>
              <a:cxnLst/>
              <a:rect l="l" t="t" r="r" b="b"/>
              <a:pathLst>
                <a:path w="1965" h="3156" extrusionOk="0">
                  <a:moveTo>
                    <a:pt x="1311" y="0"/>
                  </a:moveTo>
                  <a:cubicBezTo>
                    <a:pt x="741" y="0"/>
                    <a:pt x="1677" y="1932"/>
                    <a:pt x="1677" y="2309"/>
                  </a:cubicBezTo>
                  <a:cubicBezTo>
                    <a:pt x="1677" y="2326"/>
                    <a:pt x="1694" y="2343"/>
                    <a:pt x="1677" y="2360"/>
                  </a:cubicBezTo>
                  <a:cubicBezTo>
                    <a:pt x="1671" y="2363"/>
                    <a:pt x="1665" y="2364"/>
                    <a:pt x="1659" y="2364"/>
                  </a:cubicBezTo>
                  <a:cubicBezTo>
                    <a:pt x="1631" y="2364"/>
                    <a:pt x="1603" y="2334"/>
                    <a:pt x="1575" y="2292"/>
                  </a:cubicBezTo>
                  <a:cubicBezTo>
                    <a:pt x="1329" y="1980"/>
                    <a:pt x="780" y="697"/>
                    <a:pt x="346" y="697"/>
                  </a:cubicBezTo>
                  <a:cubicBezTo>
                    <a:pt x="332" y="697"/>
                    <a:pt x="319" y="698"/>
                    <a:pt x="305" y="701"/>
                  </a:cubicBezTo>
                  <a:cubicBezTo>
                    <a:pt x="1" y="751"/>
                    <a:pt x="593" y="1615"/>
                    <a:pt x="1118" y="2309"/>
                  </a:cubicBezTo>
                  <a:cubicBezTo>
                    <a:pt x="1474" y="2766"/>
                    <a:pt x="1795" y="3156"/>
                    <a:pt x="1795" y="3156"/>
                  </a:cubicBezTo>
                  <a:lnTo>
                    <a:pt x="1931" y="2851"/>
                  </a:lnTo>
                  <a:cubicBezTo>
                    <a:pt x="1931" y="2851"/>
                    <a:pt x="1965" y="2648"/>
                    <a:pt x="1965" y="2326"/>
                  </a:cubicBezTo>
                  <a:cubicBezTo>
                    <a:pt x="1965" y="1530"/>
                    <a:pt x="1914" y="91"/>
                    <a:pt x="1372" y="6"/>
                  </a:cubicBezTo>
                  <a:cubicBezTo>
                    <a:pt x="1350" y="2"/>
                    <a:pt x="1329" y="0"/>
                    <a:pt x="1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4" name="Google Shape;1314;p59"/>
            <p:cNvSpPr/>
            <p:nvPr/>
          </p:nvSpPr>
          <p:spPr>
            <a:xfrm>
              <a:off x="2980825" y="977025"/>
              <a:ext cx="5350" cy="23425"/>
            </a:xfrm>
            <a:custGeom>
              <a:avLst/>
              <a:gdLst/>
              <a:ahLst/>
              <a:cxnLst/>
              <a:rect l="l" t="t" r="r" b="b"/>
              <a:pathLst>
                <a:path w="214" h="937" extrusionOk="0">
                  <a:moveTo>
                    <a:pt x="102" y="1"/>
                  </a:moveTo>
                  <a:cubicBezTo>
                    <a:pt x="59" y="1"/>
                    <a:pt x="17" y="30"/>
                    <a:pt x="17" y="89"/>
                  </a:cubicBezTo>
                  <a:cubicBezTo>
                    <a:pt x="0" y="343"/>
                    <a:pt x="0" y="614"/>
                    <a:pt x="51" y="868"/>
                  </a:cubicBezTo>
                  <a:cubicBezTo>
                    <a:pt x="51" y="917"/>
                    <a:pt x="79" y="937"/>
                    <a:pt x="111" y="937"/>
                  </a:cubicBezTo>
                  <a:cubicBezTo>
                    <a:pt x="158" y="937"/>
                    <a:pt x="213" y="895"/>
                    <a:pt x="203" y="834"/>
                  </a:cubicBezTo>
                  <a:cubicBezTo>
                    <a:pt x="169" y="580"/>
                    <a:pt x="169" y="327"/>
                    <a:pt x="186" y="89"/>
                  </a:cubicBezTo>
                  <a:cubicBezTo>
                    <a:pt x="186" y="30"/>
                    <a:pt x="144" y="1"/>
                    <a:pt x="102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5" name="Google Shape;1315;p59"/>
            <p:cNvSpPr/>
            <p:nvPr/>
          </p:nvSpPr>
          <p:spPr>
            <a:xfrm>
              <a:off x="2773825" y="704050"/>
              <a:ext cx="859275" cy="914125"/>
            </a:xfrm>
            <a:custGeom>
              <a:avLst/>
              <a:gdLst/>
              <a:ahLst/>
              <a:cxnLst/>
              <a:rect l="l" t="t" r="r" b="b"/>
              <a:pathLst>
                <a:path w="34371" h="36565" extrusionOk="0">
                  <a:moveTo>
                    <a:pt x="19152" y="0"/>
                  </a:moveTo>
                  <a:cubicBezTo>
                    <a:pt x="18689" y="0"/>
                    <a:pt x="18225" y="18"/>
                    <a:pt x="17761" y="54"/>
                  </a:cubicBezTo>
                  <a:cubicBezTo>
                    <a:pt x="14070" y="359"/>
                    <a:pt x="11802" y="1747"/>
                    <a:pt x="11802" y="1747"/>
                  </a:cubicBezTo>
                  <a:cubicBezTo>
                    <a:pt x="11802" y="1747"/>
                    <a:pt x="1" y="12685"/>
                    <a:pt x="6976" y="25196"/>
                  </a:cubicBezTo>
                  <a:cubicBezTo>
                    <a:pt x="8212" y="27414"/>
                    <a:pt x="10109" y="29006"/>
                    <a:pt x="12310" y="30089"/>
                  </a:cubicBezTo>
                  <a:lnTo>
                    <a:pt x="12970" y="34728"/>
                  </a:lnTo>
                  <a:cubicBezTo>
                    <a:pt x="12970" y="34728"/>
                    <a:pt x="9584" y="35135"/>
                    <a:pt x="7400" y="36354"/>
                  </a:cubicBezTo>
                  <a:cubicBezTo>
                    <a:pt x="9057" y="36509"/>
                    <a:pt x="10790" y="36565"/>
                    <a:pt x="12429" y="36565"/>
                  </a:cubicBezTo>
                  <a:cubicBezTo>
                    <a:pt x="16700" y="36565"/>
                    <a:pt x="20335" y="36184"/>
                    <a:pt x="20335" y="36184"/>
                  </a:cubicBezTo>
                  <a:lnTo>
                    <a:pt x="20335" y="31867"/>
                  </a:lnTo>
                  <a:cubicBezTo>
                    <a:pt x="20656" y="31867"/>
                    <a:pt x="20995" y="31867"/>
                    <a:pt x="21317" y="31850"/>
                  </a:cubicBezTo>
                  <a:lnTo>
                    <a:pt x="21317" y="36286"/>
                  </a:lnTo>
                  <a:lnTo>
                    <a:pt x="33490" y="36540"/>
                  </a:lnTo>
                  <a:cubicBezTo>
                    <a:pt x="33490" y="36540"/>
                    <a:pt x="32254" y="34373"/>
                    <a:pt x="28563" y="33763"/>
                  </a:cubicBezTo>
                  <a:cubicBezTo>
                    <a:pt x="28410" y="32629"/>
                    <a:pt x="28343" y="31494"/>
                    <a:pt x="28343" y="30343"/>
                  </a:cubicBezTo>
                  <a:cubicBezTo>
                    <a:pt x="29917" y="29632"/>
                    <a:pt x="31136" y="28701"/>
                    <a:pt x="31814" y="27600"/>
                  </a:cubicBezTo>
                  <a:cubicBezTo>
                    <a:pt x="33727" y="24519"/>
                    <a:pt x="34370" y="18644"/>
                    <a:pt x="33286" y="13125"/>
                  </a:cubicBezTo>
                  <a:cubicBezTo>
                    <a:pt x="33185" y="12566"/>
                    <a:pt x="33049" y="12024"/>
                    <a:pt x="32914" y="11499"/>
                  </a:cubicBezTo>
                  <a:cubicBezTo>
                    <a:pt x="32897" y="11415"/>
                    <a:pt x="32880" y="11347"/>
                    <a:pt x="32846" y="11279"/>
                  </a:cubicBezTo>
                  <a:cubicBezTo>
                    <a:pt x="32711" y="10755"/>
                    <a:pt x="32558" y="10247"/>
                    <a:pt x="32372" y="9739"/>
                  </a:cubicBezTo>
                  <a:cubicBezTo>
                    <a:pt x="30832" y="5337"/>
                    <a:pt x="27987" y="1646"/>
                    <a:pt x="23534" y="545"/>
                  </a:cubicBezTo>
                  <a:cubicBezTo>
                    <a:pt x="22103" y="184"/>
                    <a:pt x="20632" y="0"/>
                    <a:pt x="191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6" name="Google Shape;1316;p59"/>
            <p:cNvSpPr/>
            <p:nvPr/>
          </p:nvSpPr>
          <p:spPr>
            <a:xfrm>
              <a:off x="2962250" y="894525"/>
              <a:ext cx="637400" cy="554750"/>
            </a:xfrm>
            <a:custGeom>
              <a:avLst/>
              <a:gdLst/>
              <a:ahLst/>
              <a:cxnLst/>
              <a:rect l="l" t="t" r="r" b="b"/>
              <a:pathLst>
                <a:path w="25496" h="22190" extrusionOk="0">
                  <a:moveTo>
                    <a:pt x="12560" y="1"/>
                  </a:moveTo>
                  <a:cubicBezTo>
                    <a:pt x="3818" y="1"/>
                    <a:pt x="0" y="9481"/>
                    <a:pt x="1962" y="16121"/>
                  </a:cubicBezTo>
                  <a:cubicBezTo>
                    <a:pt x="2859" y="19050"/>
                    <a:pt x="5331" y="21251"/>
                    <a:pt x="8345" y="21793"/>
                  </a:cubicBezTo>
                  <a:cubicBezTo>
                    <a:pt x="9493" y="22010"/>
                    <a:pt x="10902" y="22190"/>
                    <a:pt x="12421" y="22190"/>
                  </a:cubicBezTo>
                  <a:cubicBezTo>
                    <a:pt x="14686" y="22190"/>
                    <a:pt x="17194" y="21790"/>
                    <a:pt x="19434" y="20523"/>
                  </a:cubicBezTo>
                  <a:cubicBezTo>
                    <a:pt x="25496" y="17120"/>
                    <a:pt x="24446" y="257"/>
                    <a:pt x="12815" y="3"/>
                  </a:cubicBezTo>
                  <a:cubicBezTo>
                    <a:pt x="12729" y="2"/>
                    <a:pt x="12644" y="1"/>
                    <a:pt x="12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7" name="Google Shape;1317;p59"/>
            <p:cNvSpPr/>
            <p:nvPr/>
          </p:nvSpPr>
          <p:spPr>
            <a:xfrm>
              <a:off x="3054450" y="1449075"/>
              <a:ext cx="53475" cy="84375"/>
            </a:xfrm>
            <a:custGeom>
              <a:avLst/>
              <a:gdLst/>
              <a:ahLst/>
              <a:cxnLst/>
              <a:rect l="l" t="t" r="r" b="b"/>
              <a:pathLst>
                <a:path w="2139" h="3375" extrusionOk="0">
                  <a:moveTo>
                    <a:pt x="1051" y="0"/>
                  </a:moveTo>
                  <a:cubicBezTo>
                    <a:pt x="1051" y="0"/>
                    <a:pt x="1" y="2134"/>
                    <a:pt x="441" y="2286"/>
                  </a:cubicBezTo>
                  <a:cubicBezTo>
                    <a:pt x="466" y="2295"/>
                    <a:pt x="490" y="2300"/>
                    <a:pt x="513" y="2300"/>
                  </a:cubicBezTo>
                  <a:cubicBezTo>
                    <a:pt x="914" y="2300"/>
                    <a:pt x="1186" y="1017"/>
                    <a:pt x="1186" y="1016"/>
                  </a:cubicBezTo>
                  <a:lnTo>
                    <a:pt x="1186" y="1016"/>
                  </a:lnTo>
                  <a:cubicBezTo>
                    <a:pt x="1186" y="1017"/>
                    <a:pt x="1152" y="3234"/>
                    <a:pt x="1525" y="3370"/>
                  </a:cubicBezTo>
                  <a:cubicBezTo>
                    <a:pt x="1535" y="3373"/>
                    <a:pt x="1544" y="3375"/>
                    <a:pt x="1554" y="3375"/>
                  </a:cubicBezTo>
                  <a:cubicBezTo>
                    <a:pt x="1911" y="3375"/>
                    <a:pt x="2138" y="1006"/>
                    <a:pt x="1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8" name="Google Shape;1318;p59"/>
            <p:cNvSpPr/>
            <p:nvPr/>
          </p:nvSpPr>
          <p:spPr>
            <a:xfrm>
              <a:off x="3547150" y="940300"/>
              <a:ext cx="89325" cy="95175"/>
            </a:xfrm>
            <a:custGeom>
              <a:avLst/>
              <a:gdLst/>
              <a:ahLst/>
              <a:cxnLst/>
              <a:rect l="l" t="t" r="r" b="b"/>
              <a:pathLst>
                <a:path w="3573" h="3807" extrusionOk="0">
                  <a:moveTo>
                    <a:pt x="1033" y="1"/>
                  </a:moveTo>
                  <a:cubicBezTo>
                    <a:pt x="0" y="1880"/>
                    <a:pt x="1575" y="2811"/>
                    <a:pt x="1575" y="2811"/>
                  </a:cubicBezTo>
                  <a:cubicBezTo>
                    <a:pt x="1778" y="3133"/>
                    <a:pt x="2049" y="3438"/>
                    <a:pt x="2337" y="3692"/>
                  </a:cubicBezTo>
                  <a:cubicBezTo>
                    <a:pt x="2454" y="3761"/>
                    <a:pt x="2567" y="3806"/>
                    <a:pt x="2670" y="3806"/>
                  </a:cubicBezTo>
                  <a:cubicBezTo>
                    <a:pt x="2744" y="3806"/>
                    <a:pt x="2814" y="3782"/>
                    <a:pt x="2878" y="3726"/>
                  </a:cubicBezTo>
                  <a:cubicBezTo>
                    <a:pt x="3115" y="3472"/>
                    <a:pt x="2540" y="2710"/>
                    <a:pt x="1964" y="2066"/>
                  </a:cubicBezTo>
                  <a:cubicBezTo>
                    <a:pt x="1592" y="1626"/>
                    <a:pt x="1202" y="1237"/>
                    <a:pt x="1067" y="1118"/>
                  </a:cubicBezTo>
                  <a:lnTo>
                    <a:pt x="1067" y="1118"/>
                  </a:lnTo>
                  <a:cubicBezTo>
                    <a:pt x="1202" y="1220"/>
                    <a:pt x="1541" y="1542"/>
                    <a:pt x="1913" y="1846"/>
                  </a:cubicBezTo>
                  <a:cubicBezTo>
                    <a:pt x="2384" y="2212"/>
                    <a:pt x="2905" y="2578"/>
                    <a:pt x="3188" y="2578"/>
                  </a:cubicBezTo>
                  <a:cubicBezTo>
                    <a:pt x="3272" y="2578"/>
                    <a:pt x="3335" y="2546"/>
                    <a:pt x="3369" y="2473"/>
                  </a:cubicBezTo>
                  <a:cubicBezTo>
                    <a:pt x="3572" y="2066"/>
                    <a:pt x="2167" y="881"/>
                    <a:pt x="1456" y="306"/>
                  </a:cubicBezTo>
                  <a:cubicBezTo>
                    <a:pt x="1202" y="119"/>
                    <a:pt x="1033" y="1"/>
                    <a:pt x="10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9" name="Google Shape;1319;p59"/>
            <p:cNvSpPr/>
            <p:nvPr/>
          </p:nvSpPr>
          <p:spPr>
            <a:xfrm>
              <a:off x="3383800" y="774600"/>
              <a:ext cx="248450" cy="581475"/>
            </a:xfrm>
            <a:custGeom>
              <a:avLst/>
              <a:gdLst/>
              <a:ahLst/>
              <a:cxnLst/>
              <a:rect l="l" t="t" r="r" b="b"/>
              <a:pathLst>
                <a:path w="9938" h="23259" extrusionOk="0">
                  <a:moveTo>
                    <a:pt x="1836" y="0"/>
                  </a:moveTo>
                  <a:cubicBezTo>
                    <a:pt x="1" y="0"/>
                    <a:pt x="1421" y="3310"/>
                    <a:pt x="1421" y="3310"/>
                  </a:cubicBezTo>
                  <a:cubicBezTo>
                    <a:pt x="1421" y="3310"/>
                    <a:pt x="3656" y="8525"/>
                    <a:pt x="3724" y="14231"/>
                  </a:cubicBezTo>
                  <a:cubicBezTo>
                    <a:pt x="3758" y="15213"/>
                    <a:pt x="3690" y="16178"/>
                    <a:pt x="3520" y="17126"/>
                  </a:cubicBezTo>
                  <a:cubicBezTo>
                    <a:pt x="3334" y="18023"/>
                    <a:pt x="3216" y="19242"/>
                    <a:pt x="2945" y="19699"/>
                  </a:cubicBezTo>
                  <a:cubicBezTo>
                    <a:pt x="2721" y="20097"/>
                    <a:pt x="2854" y="20373"/>
                    <a:pt x="3143" y="20373"/>
                  </a:cubicBezTo>
                  <a:cubicBezTo>
                    <a:pt x="3445" y="20373"/>
                    <a:pt x="3918" y="20071"/>
                    <a:pt x="4333" y="19293"/>
                  </a:cubicBezTo>
                  <a:lnTo>
                    <a:pt x="4333" y="19293"/>
                  </a:lnTo>
                  <a:cubicBezTo>
                    <a:pt x="3978" y="20952"/>
                    <a:pt x="2623" y="22476"/>
                    <a:pt x="3267" y="22561"/>
                  </a:cubicBezTo>
                  <a:cubicBezTo>
                    <a:pt x="3284" y="22562"/>
                    <a:pt x="3301" y="22563"/>
                    <a:pt x="3319" y="22563"/>
                  </a:cubicBezTo>
                  <a:cubicBezTo>
                    <a:pt x="3784" y="22563"/>
                    <a:pt x="4344" y="21937"/>
                    <a:pt x="4621" y="21579"/>
                  </a:cubicBezTo>
                  <a:lnTo>
                    <a:pt x="4621" y="21579"/>
                  </a:lnTo>
                  <a:cubicBezTo>
                    <a:pt x="4316" y="22002"/>
                    <a:pt x="3808" y="22848"/>
                    <a:pt x="4299" y="23001"/>
                  </a:cubicBezTo>
                  <a:cubicBezTo>
                    <a:pt x="4346" y="23014"/>
                    <a:pt x="4393" y="23020"/>
                    <a:pt x="4440" y="23020"/>
                  </a:cubicBezTo>
                  <a:cubicBezTo>
                    <a:pt x="4995" y="23020"/>
                    <a:pt x="5584" y="22168"/>
                    <a:pt x="5755" y="21934"/>
                  </a:cubicBezTo>
                  <a:lnTo>
                    <a:pt x="5755" y="21934"/>
                  </a:lnTo>
                  <a:cubicBezTo>
                    <a:pt x="5586" y="22205"/>
                    <a:pt x="5027" y="23136"/>
                    <a:pt x="5417" y="23255"/>
                  </a:cubicBezTo>
                  <a:cubicBezTo>
                    <a:pt x="5424" y="23257"/>
                    <a:pt x="5433" y="23258"/>
                    <a:pt x="5441" y="23258"/>
                  </a:cubicBezTo>
                  <a:cubicBezTo>
                    <a:pt x="5966" y="23258"/>
                    <a:pt x="8673" y="19350"/>
                    <a:pt x="9023" y="16686"/>
                  </a:cubicBezTo>
                  <a:cubicBezTo>
                    <a:pt x="9937" y="11590"/>
                    <a:pt x="6788" y="1702"/>
                    <a:pt x="2809" y="212"/>
                  </a:cubicBezTo>
                  <a:cubicBezTo>
                    <a:pt x="2413" y="65"/>
                    <a:pt x="2093" y="0"/>
                    <a:pt x="18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0" name="Google Shape;1320;p59"/>
            <p:cNvSpPr/>
            <p:nvPr/>
          </p:nvSpPr>
          <p:spPr>
            <a:xfrm>
              <a:off x="3427775" y="875550"/>
              <a:ext cx="188800" cy="486350"/>
            </a:xfrm>
            <a:custGeom>
              <a:avLst/>
              <a:gdLst/>
              <a:ahLst/>
              <a:cxnLst/>
              <a:rect l="l" t="t" r="r" b="b"/>
              <a:pathLst>
                <a:path w="7552" h="19454" extrusionOk="0">
                  <a:moveTo>
                    <a:pt x="1" y="0"/>
                  </a:moveTo>
                  <a:cubicBezTo>
                    <a:pt x="475" y="1253"/>
                    <a:pt x="864" y="2540"/>
                    <a:pt x="1169" y="3844"/>
                  </a:cubicBezTo>
                  <a:cubicBezTo>
                    <a:pt x="1474" y="5147"/>
                    <a:pt x="1677" y="6468"/>
                    <a:pt x="1812" y="7805"/>
                  </a:cubicBezTo>
                  <a:cubicBezTo>
                    <a:pt x="1948" y="9126"/>
                    <a:pt x="1965" y="10464"/>
                    <a:pt x="1863" y="11801"/>
                  </a:cubicBezTo>
                  <a:cubicBezTo>
                    <a:pt x="1795" y="12461"/>
                    <a:pt x="1711" y="13122"/>
                    <a:pt x="1592" y="13782"/>
                  </a:cubicBezTo>
                  <a:cubicBezTo>
                    <a:pt x="1457" y="14425"/>
                    <a:pt x="1287" y="15069"/>
                    <a:pt x="1084" y="15712"/>
                  </a:cubicBezTo>
                  <a:lnTo>
                    <a:pt x="1084" y="15729"/>
                  </a:lnTo>
                  <a:cubicBezTo>
                    <a:pt x="1067" y="15814"/>
                    <a:pt x="1050" y="15915"/>
                    <a:pt x="1067" y="16000"/>
                  </a:cubicBezTo>
                  <a:cubicBezTo>
                    <a:pt x="1067" y="16118"/>
                    <a:pt x="1101" y="16220"/>
                    <a:pt x="1169" y="16305"/>
                  </a:cubicBezTo>
                  <a:cubicBezTo>
                    <a:pt x="1203" y="16355"/>
                    <a:pt x="1271" y="16389"/>
                    <a:pt x="1321" y="16389"/>
                  </a:cubicBezTo>
                  <a:cubicBezTo>
                    <a:pt x="1355" y="16398"/>
                    <a:pt x="1385" y="16402"/>
                    <a:pt x="1412" y="16402"/>
                  </a:cubicBezTo>
                  <a:cubicBezTo>
                    <a:pt x="1440" y="16402"/>
                    <a:pt x="1465" y="16398"/>
                    <a:pt x="1491" y="16389"/>
                  </a:cubicBezTo>
                  <a:cubicBezTo>
                    <a:pt x="1592" y="16372"/>
                    <a:pt x="1677" y="16339"/>
                    <a:pt x="1761" y="16288"/>
                  </a:cubicBezTo>
                  <a:cubicBezTo>
                    <a:pt x="1925" y="16179"/>
                    <a:pt x="2078" y="16056"/>
                    <a:pt x="2219" y="15920"/>
                  </a:cubicBezTo>
                  <a:lnTo>
                    <a:pt x="2219" y="15920"/>
                  </a:lnTo>
                  <a:cubicBezTo>
                    <a:pt x="2129" y="16156"/>
                    <a:pt x="2033" y="16391"/>
                    <a:pt x="1931" y="16626"/>
                  </a:cubicBezTo>
                  <a:cubicBezTo>
                    <a:pt x="1761" y="16999"/>
                    <a:pt x="1558" y="17371"/>
                    <a:pt x="1355" y="17744"/>
                  </a:cubicBezTo>
                  <a:cubicBezTo>
                    <a:pt x="1237" y="17930"/>
                    <a:pt x="1152" y="18133"/>
                    <a:pt x="1101" y="18353"/>
                  </a:cubicBezTo>
                  <a:cubicBezTo>
                    <a:pt x="1101" y="18421"/>
                    <a:pt x="1101" y="18506"/>
                    <a:pt x="1135" y="18573"/>
                  </a:cubicBezTo>
                  <a:cubicBezTo>
                    <a:pt x="1186" y="18624"/>
                    <a:pt x="1237" y="18675"/>
                    <a:pt x="1304" y="18709"/>
                  </a:cubicBezTo>
                  <a:cubicBezTo>
                    <a:pt x="1372" y="18726"/>
                    <a:pt x="1436" y="18734"/>
                    <a:pt x="1497" y="18734"/>
                  </a:cubicBezTo>
                  <a:cubicBezTo>
                    <a:pt x="1558" y="18734"/>
                    <a:pt x="1618" y="18726"/>
                    <a:pt x="1677" y="18709"/>
                  </a:cubicBezTo>
                  <a:cubicBezTo>
                    <a:pt x="1897" y="18624"/>
                    <a:pt x="2100" y="18523"/>
                    <a:pt x="2269" y="18387"/>
                  </a:cubicBezTo>
                  <a:cubicBezTo>
                    <a:pt x="2315" y="18355"/>
                    <a:pt x="2361" y="18320"/>
                    <a:pt x="2407" y="18284"/>
                  </a:cubicBezTo>
                  <a:lnTo>
                    <a:pt x="2407" y="18284"/>
                  </a:lnTo>
                  <a:cubicBezTo>
                    <a:pt x="2386" y="18345"/>
                    <a:pt x="2369" y="18408"/>
                    <a:pt x="2354" y="18472"/>
                  </a:cubicBezTo>
                  <a:cubicBezTo>
                    <a:pt x="2320" y="18607"/>
                    <a:pt x="2320" y="18726"/>
                    <a:pt x="2354" y="18861"/>
                  </a:cubicBezTo>
                  <a:cubicBezTo>
                    <a:pt x="2405" y="18980"/>
                    <a:pt x="2506" y="19098"/>
                    <a:pt x="2625" y="19149"/>
                  </a:cubicBezTo>
                  <a:cubicBezTo>
                    <a:pt x="2712" y="19182"/>
                    <a:pt x="2800" y="19200"/>
                    <a:pt x="2883" y="19200"/>
                  </a:cubicBezTo>
                  <a:cubicBezTo>
                    <a:pt x="2928" y="19200"/>
                    <a:pt x="2972" y="19195"/>
                    <a:pt x="3014" y="19183"/>
                  </a:cubicBezTo>
                  <a:cubicBezTo>
                    <a:pt x="3133" y="19132"/>
                    <a:pt x="3251" y="19081"/>
                    <a:pt x="3336" y="18997"/>
                  </a:cubicBezTo>
                  <a:cubicBezTo>
                    <a:pt x="3412" y="18935"/>
                    <a:pt x="3479" y="18867"/>
                    <a:pt x="3539" y="18795"/>
                  </a:cubicBezTo>
                  <a:lnTo>
                    <a:pt x="3539" y="18795"/>
                  </a:lnTo>
                  <a:cubicBezTo>
                    <a:pt x="3539" y="18817"/>
                    <a:pt x="3539" y="18839"/>
                    <a:pt x="3539" y="18861"/>
                  </a:cubicBezTo>
                  <a:cubicBezTo>
                    <a:pt x="3539" y="19047"/>
                    <a:pt x="3607" y="19217"/>
                    <a:pt x="3725" y="19352"/>
                  </a:cubicBezTo>
                  <a:cubicBezTo>
                    <a:pt x="3810" y="19420"/>
                    <a:pt x="3912" y="19454"/>
                    <a:pt x="4013" y="19454"/>
                  </a:cubicBezTo>
                  <a:cubicBezTo>
                    <a:pt x="4064" y="19437"/>
                    <a:pt x="4115" y="19437"/>
                    <a:pt x="4166" y="19403"/>
                  </a:cubicBezTo>
                  <a:cubicBezTo>
                    <a:pt x="4199" y="19386"/>
                    <a:pt x="4233" y="19352"/>
                    <a:pt x="4267" y="19335"/>
                  </a:cubicBezTo>
                  <a:cubicBezTo>
                    <a:pt x="4403" y="19234"/>
                    <a:pt x="4521" y="19132"/>
                    <a:pt x="4623" y="19014"/>
                  </a:cubicBezTo>
                  <a:cubicBezTo>
                    <a:pt x="5046" y="18556"/>
                    <a:pt x="5402" y="18065"/>
                    <a:pt x="5723" y="17524"/>
                  </a:cubicBezTo>
                  <a:cubicBezTo>
                    <a:pt x="6350" y="16474"/>
                    <a:pt x="6824" y="15323"/>
                    <a:pt x="7128" y="14121"/>
                  </a:cubicBezTo>
                  <a:cubicBezTo>
                    <a:pt x="7416" y="12919"/>
                    <a:pt x="7552" y="11700"/>
                    <a:pt x="7518" y="10464"/>
                  </a:cubicBezTo>
                  <a:cubicBezTo>
                    <a:pt x="7484" y="9245"/>
                    <a:pt x="7315" y="8026"/>
                    <a:pt x="7027" y="6840"/>
                  </a:cubicBezTo>
                  <a:lnTo>
                    <a:pt x="7027" y="6840"/>
                  </a:lnTo>
                  <a:cubicBezTo>
                    <a:pt x="7281" y="8026"/>
                    <a:pt x="7416" y="9245"/>
                    <a:pt x="7416" y="10464"/>
                  </a:cubicBezTo>
                  <a:cubicBezTo>
                    <a:pt x="7416" y="11683"/>
                    <a:pt x="7264" y="12902"/>
                    <a:pt x="6959" y="14087"/>
                  </a:cubicBezTo>
                  <a:cubicBezTo>
                    <a:pt x="6654" y="15255"/>
                    <a:pt x="6180" y="16389"/>
                    <a:pt x="5554" y="17422"/>
                  </a:cubicBezTo>
                  <a:cubicBezTo>
                    <a:pt x="5249" y="17947"/>
                    <a:pt x="4877" y="18438"/>
                    <a:pt x="4470" y="18878"/>
                  </a:cubicBezTo>
                  <a:cubicBezTo>
                    <a:pt x="4369" y="18980"/>
                    <a:pt x="4267" y="19081"/>
                    <a:pt x="4149" y="19183"/>
                  </a:cubicBezTo>
                  <a:cubicBezTo>
                    <a:pt x="4115" y="19200"/>
                    <a:pt x="4081" y="19217"/>
                    <a:pt x="4064" y="19234"/>
                  </a:cubicBezTo>
                  <a:cubicBezTo>
                    <a:pt x="4047" y="19234"/>
                    <a:pt x="4013" y="19251"/>
                    <a:pt x="3996" y="19251"/>
                  </a:cubicBezTo>
                  <a:cubicBezTo>
                    <a:pt x="3946" y="19251"/>
                    <a:pt x="3895" y="19234"/>
                    <a:pt x="3861" y="19217"/>
                  </a:cubicBezTo>
                  <a:cubicBezTo>
                    <a:pt x="3776" y="19115"/>
                    <a:pt x="3742" y="18980"/>
                    <a:pt x="3742" y="18861"/>
                  </a:cubicBezTo>
                  <a:cubicBezTo>
                    <a:pt x="3742" y="18723"/>
                    <a:pt x="3742" y="18599"/>
                    <a:pt x="3755" y="18463"/>
                  </a:cubicBezTo>
                  <a:lnTo>
                    <a:pt x="3755" y="18463"/>
                  </a:lnTo>
                  <a:cubicBezTo>
                    <a:pt x="3756" y="18461"/>
                    <a:pt x="3758" y="18458"/>
                    <a:pt x="3759" y="18455"/>
                  </a:cubicBezTo>
                  <a:lnTo>
                    <a:pt x="3756" y="18454"/>
                  </a:lnTo>
                  <a:lnTo>
                    <a:pt x="3756" y="18454"/>
                  </a:lnTo>
                  <a:cubicBezTo>
                    <a:pt x="3757" y="18443"/>
                    <a:pt x="3758" y="18432"/>
                    <a:pt x="3759" y="18421"/>
                  </a:cubicBezTo>
                  <a:lnTo>
                    <a:pt x="3861" y="17828"/>
                  </a:lnTo>
                  <a:lnTo>
                    <a:pt x="3573" y="18353"/>
                  </a:lnTo>
                  <a:cubicBezTo>
                    <a:pt x="3471" y="18539"/>
                    <a:pt x="3336" y="18709"/>
                    <a:pt x="3184" y="18844"/>
                  </a:cubicBezTo>
                  <a:cubicBezTo>
                    <a:pt x="3101" y="18939"/>
                    <a:pt x="2984" y="18993"/>
                    <a:pt x="2858" y="18993"/>
                  </a:cubicBezTo>
                  <a:cubicBezTo>
                    <a:pt x="2804" y="18993"/>
                    <a:pt x="2748" y="18983"/>
                    <a:pt x="2693" y="18963"/>
                  </a:cubicBezTo>
                  <a:cubicBezTo>
                    <a:pt x="2625" y="18946"/>
                    <a:pt x="2557" y="18878"/>
                    <a:pt x="2540" y="18793"/>
                  </a:cubicBezTo>
                  <a:cubicBezTo>
                    <a:pt x="2523" y="18709"/>
                    <a:pt x="2523" y="18607"/>
                    <a:pt x="2540" y="18523"/>
                  </a:cubicBezTo>
                  <a:cubicBezTo>
                    <a:pt x="2570" y="18342"/>
                    <a:pt x="2641" y="18174"/>
                    <a:pt x="2716" y="18008"/>
                  </a:cubicBezTo>
                  <a:lnTo>
                    <a:pt x="2716" y="18008"/>
                  </a:lnTo>
                  <a:cubicBezTo>
                    <a:pt x="2731" y="17993"/>
                    <a:pt x="2746" y="17979"/>
                    <a:pt x="2760" y="17964"/>
                  </a:cubicBezTo>
                  <a:lnTo>
                    <a:pt x="2742" y="17950"/>
                  </a:lnTo>
                  <a:lnTo>
                    <a:pt x="2742" y="17950"/>
                  </a:lnTo>
                  <a:cubicBezTo>
                    <a:pt x="2743" y="17949"/>
                    <a:pt x="2743" y="17948"/>
                    <a:pt x="2743" y="17947"/>
                  </a:cubicBezTo>
                  <a:lnTo>
                    <a:pt x="3099" y="17337"/>
                  </a:lnTo>
                  <a:lnTo>
                    <a:pt x="2591" y="17828"/>
                  </a:lnTo>
                  <a:cubicBezTo>
                    <a:pt x="2439" y="17964"/>
                    <a:pt x="2286" y="18099"/>
                    <a:pt x="2117" y="18218"/>
                  </a:cubicBezTo>
                  <a:cubicBezTo>
                    <a:pt x="1965" y="18336"/>
                    <a:pt x="1795" y="18438"/>
                    <a:pt x="1592" y="18506"/>
                  </a:cubicBezTo>
                  <a:cubicBezTo>
                    <a:pt x="1549" y="18519"/>
                    <a:pt x="1505" y="18525"/>
                    <a:pt x="1463" y="18525"/>
                  </a:cubicBezTo>
                  <a:cubicBezTo>
                    <a:pt x="1342" y="18525"/>
                    <a:pt x="1245" y="18471"/>
                    <a:pt x="1271" y="18370"/>
                  </a:cubicBezTo>
                  <a:cubicBezTo>
                    <a:pt x="1321" y="18167"/>
                    <a:pt x="1406" y="17998"/>
                    <a:pt x="1508" y="17811"/>
                  </a:cubicBezTo>
                  <a:cubicBezTo>
                    <a:pt x="1694" y="17456"/>
                    <a:pt x="1897" y="17067"/>
                    <a:pt x="2083" y="16694"/>
                  </a:cubicBezTo>
                  <a:cubicBezTo>
                    <a:pt x="2239" y="16336"/>
                    <a:pt x="2380" y="15978"/>
                    <a:pt x="2507" y="15606"/>
                  </a:cubicBezTo>
                  <a:lnTo>
                    <a:pt x="2507" y="15606"/>
                  </a:lnTo>
                  <a:cubicBezTo>
                    <a:pt x="2524" y="15585"/>
                    <a:pt x="2541" y="15564"/>
                    <a:pt x="2557" y="15543"/>
                  </a:cubicBezTo>
                  <a:lnTo>
                    <a:pt x="2533" y="15531"/>
                  </a:lnTo>
                  <a:lnTo>
                    <a:pt x="2533" y="15531"/>
                  </a:lnTo>
                  <a:cubicBezTo>
                    <a:pt x="2535" y="15523"/>
                    <a:pt x="2538" y="15516"/>
                    <a:pt x="2540" y="15509"/>
                  </a:cubicBezTo>
                  <a:lnTo>
                    <a:pt x="2710" y="15018"/>
                  </a:lnTo>
                  <a:lnTo>
                    <a:pt x="2371" y="15424"/>
                  </a:lnTo>
                  <a:cubicBezTo>
                    <a:pt x="2168" y="15695"/>
                    <a:pt x="1914" y="15915"/>
                    <a:pt x="1643" y="16101"/>
                  </a:cubicBezTo>
                  <a:cubicBezTo>
                    <a:pt x="1546" y="16162"/>
                    <a:pt x="1424" y="16214"/>
                    <a:pt x="1343" y="16214"/>
                  </a:cubicBezTo>
                  <a:cubicBezTo>
                    <a:pt x="1311" y="16214"/>
                    <a:pt x="1285" y="16205"/>
                    <a:pt x="1271" y="16186"/>
                  </a:cubicBezTo>
                  <a:cubicBezTo>
                    <a:pt x="1237" y="16118"/>
                    <a:pt x="1220" y="16051"/>
                    <a:pt x="1220" y="15983"/>
                  </a:cubicBezTo>
                  <a:cubicBezTo>
                    <a:pt x="1220" y="15920"/>
                    <a:pt x="1220" y="15842"/>
                    <a:pt x="1220" y="15763"/>
                  </a:cubicBezTo>
                  <a:cubicBezTo>
                    <a:pt x="1440" y="15120"/>
                    <a:pt x="1609" y="14476"/>
                    <a:pt x="1728" y="13799"/>
                  </a:cubicBezTo>
                  <a:cubicBezTo>
                    <a:pt x="1846" y="13139"/>
                    <a:pt x="1948" y="12478"/>
                    <a:pt x="1982" y="11801"/>
                  </a:cubicBezTo>
                  <a:cubicBezTo>
                    <a:pt x="2083" y="10464"/>
                    <a:pt x="2049" y="9126"/>
                    <a:pt x="1897" y="7789"/>
                  </a:cubicBezTo>
                  <a:cubicBezTo>
                    <a:pt x="1761" y="6451"/>
                    <a:pt x="1524" y="5130"/>
                    <a:pt x="1203" y="3827"/>
                  </a:cubicBezTo>
                  <a:cubicBezTo>
                    <a:pt x="881" y="2523"/>
                    <a:pt x="492" y="1253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1" name="Google Shape;1321;p59"/>
            <p:cNvSpPr/>
            <p:nvPr/>
          </p:nvSpPr>
          <p:spPr>
            <a:xfrm>
              <a:off x="2900825" y="782550"/>
              <a:ext cx="226775" cy="544525"/>
            </a:xfrm>
            <a:custGeom>
              <a:avLst/>
              <a:gdLst/>
              <a:ahLst/>
              <a:cxnLst/>
              <a:rect l="l" t="t" r="r" b="b"/>
              <a:pathLst>
                <a:path w="9071" h="21781" extrusionOk="0">
                  <a:moveTo>
                    <a:pt x="6325" y="1"/>
                  </a:moveTo>
                  <a:cubicBezTo>
                    <a:pt x="6080" y="1"/>
                    <a:pt x="5867" y="93"/>
                    <a:pt x="5723" y="300"/>
                  </a:cubicBezTo>
                  <a:cubicBezTo>
                    <a:pt x="5282" y="961"/>
                    <a:pt x="4808" y="1757"/>
                    <a:pt x="4334" y="2383"/>
                  </a:cubicBezTo>
                  <a:cubicBezTo>
                    <a:pt x="3200" y="3924"/>
                    <a:pt x="2337" y="5684"/>
                    <a:pt x="1625" y="7462"/>
                  </a:cubicBezTo>
                  <a:cubicBezTo>
                    <a:pt x="881" y="9308"/>
                    <a:pt x="153" y="11255"/>
                    <a:pt x="85" y="13269"/>
                  </a:cubicBezTo>
                  <a:cubicBezTo>
                    <a:pt x="0" y="15216"/>
                    <a:pt x="406" y="17519"/>
                    <a:pt x="1405" y="19246"/>
                  </a:cubicBezTo>
                  <a:cubicBezTo>
                    <a:pt x="1829" y="19991"/>
                    <a:pt x="2404" y="20668"/>
                    <a:pt x="3098" y="21210"/>
                  </a:cubicBezTo>
                  <a:cubicBezTo>
                    <a:pt x="3319" y="21386"/>
                    <a:pt x="3796" y="21780"/>
                    <a:pt x="4161" y="21780"/>
                  </a:cubicBezTo>
                  <a:cubicBezTo>
                    <a:pt x="4216" y="21780"/>
                    <a:pt x="4269" y="21771"/>
                    <a:pt x="4317" y="21752"/>
                  </a:cubicBezTo>
                  <a:cubicBezTo>
                    <a:pt x="4792" y="21531"/>
                    <a:pt x="4063" y="20803"/>
                    <a:pt x="3708" y="20262"/>
                  </a:cubicBezTo>
                  <a:lnTo>
                    <a:pt x="3708" y="20262"/>
                  </a:lnTo>
                  <a:cubicBezTo>
                    <a:pt x="3999" y="20683"/>
                    <a:pt x="4614" y="21130"/>
                    <a:pt x="5082" y="21130"/>
                  </a:cubicBezTo>
                  <a:cubicBezTo>
                    <a:pt x="5159" y="21130"/>
                    <a:pt x="5232" y="21118"/>
                    <a:pt x="5299" y="21091"/>
                  </a:cubicBezTo>
                  <a:cubicBezTo>
                    <a:pt x="5858" y="20871"/>
                    <a:pt x="4724" y="19178"/>
                    <a:pt x="4487" y="18806"/>
                  </a:cubicBezTo>
                  <a:lnTo>
                    <a:pt x="4487" y="18806"/>
                  </a:lnTo>
                  <a:cubicBezTo>
                    <a:pt x="4612" y="19000"/>
                    <a:pt x="5069" y="19502"/>
                    <a:pt x="5447" y="19502"/>
                  </a:cubicBezTo>
                  <a:cubicBezTo>
                    <a:pt x="5629" y="19502"/>
                    <a:pt x="5793" y="19385"/>
                    <a:pt x="5892" y="19060"/>
                  </a:cubicBezTo>
                  <a:cubicBezTo>
                    <a:pt x="4808" y="17705"/>
                    <a:pt x="4707" y="15250"/>
                    <a:pt x="4707" y="15166"/>
                  </a:cubicBezTo>
                  <a:cubicBezTo>
                    <a:pt x="4707" y="15166"/>
                    <a:pt x="4605" y="14725"/>
                    <a:pt x="4605" y="14708"/>
                  </a:cubicBezTo>
                  <a:cubicBezTo>
                    <a:pt x="4758" y="11627"/>
                    <a:pt x="5553" y="8258"/>
                    <a:pt x="8161" y="3467"/>
                  </a:cubicBezTo>
                  <a:cubicBezTo>
                    <a:pt x="9071" y="1784"/>
                    <a:pt x="7398" y="1"/>
                    <a:pt x="63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2" name="Google Shape;1322;p59"/>
            <p:cNvSpPr/>
            <p:nvPr/>
          </p:nvSpPr>
          <p:spPr>
            <a:xfrm>
              <a:off x="2899550" y="790050"/>
              <a:ext cx="205300" cy="541975"/>
            </a:xfrm>
            <a:custGeom>
              <a:avLst/>
              <a:gdLst/>
              <a:ahLst/>
              <a:cxnLst/>
              <a:rect l="l" t="t" r="r" b="b"/>
              <a:pathLst>
                <a:path w="8212" h="21679" extrusionOk="0">
                  <a:moveTo>
                    <a:pt x="5774" y="0"/>
                  </a:moveTo>
                  <a:lnTo>
                    <a:pt x="5774" y="0"/>
                  </a:lnTo>
                  <a:cubicBezTo>
                    <a:pt x="4487" y="1761"/>
                    <a:pt x="3353" y="3624"/>
                    <a:pt x="2354" y="5554"/>
                  </a:cubicBezTo>
                  <a:cubicBezTo>
                    <a:pt x="1863" y="6519"/>
                    <a:pt x="1423" y="7518"/>
                    <a:pt x="1050" y="8534"/>
                  </a:cubicBezTo>
                  <a:cubicBezTo>
                    <a:pt x="661" y="9549"/>
                    <a:pt x="356" y="10599"/>
                    <a:pt x="170" y="11666"/>
                  </a:cubicBezTo>
                  <a:cubicBezTo>
                    <a:pt x="68" y="12207"/>
                    <a:pt x="17" y="12749"/>
                    <a:pt x="0" y="13291"/>
                  </a:cubicBezTo>
                  <a:cubicBezTo>
                    <a:pt x="0" y="13579"/>
                    <a:pt x="0" y="13850"/>
                    <a:pt x="34" y="14121"/>
                  </a:cubicBezTo>
                  <a:cubicBezTo>
                    <a:pt x="51" y="14392"/>
                    <a:pt x="85" y="14662"/>
                    <a:pt x="119" y="14933"/>
                  </a:cubicBezTo>
                  <a:cubicBezTo>
                    <a:pt x="271" y="16017"/>
                    <a:pt x="542" y="17083"/>
                    <a:pt x="948" y="18099"/>
                  </a:cubicBezTo>
                  <a:cubicBezTo>
                    <a:pt x="1355" y="19115"/>
                    <a:pt x="1964" y="20046"/>
                    <a:pt x="2743" y="20825"/>
                  </a:cubicBezTo>
                  <a:cubicBezTo>
                    <a:pt x="2946" y="21011"/>
                    <a:pt x="3166" y="21181"/>
                    <a:pt x="3403" y="21333"/>
                  </a:cubicBezTo>
                  <a:cubicBezTo>
                    <a:pt x="3522" y="21418"/>
                    <a:pt x="3640" y="21485"/>
                    <a:pt x="3776" y="21536"/>
                  </a:cubicBezTo>
                  <a:cubicBezTo>
                    <a:pt x="3911" y="21604"/>
                    <a:pt x="4047" y="21655"/>
                    <a:pt x="4199" y="21672"/>
                  </a:cubicBezTo>
                  <a:cubicBezTo>
                    <a:pt x="4225" y="21676"/>
                    <a:pt x="4249" y="21678"/>
                    <a:pt x="4272" y="21678"/>
                  </a:cubicBezTo>
                  <a:cubicBezTo>
                    <a:pt x="4343" y="21678"/>
                    <a:pt x="4407" y="21659"/>
                    <a:pt x="4470" y="21621"/>
                  </a:cubicBezTo>
                  <a:cubicBezTo>
                    <a:pt x="4538" y="21536"/>
                    <a:pt x="4572" y="21435"/>
                    <a:pt x="4572" y="21333"/>
                  </a:cubicBezTo>
                  <a:cubicBezTo>
                    <a:pt x="4555" y="21198"/>
                    <a:pt x="4504" y="21045"/>
                    <a:pt x="4453" y="20910"/>
                  </a:cubicBezTo>
                  <a:cubicBezTo>
                    <a:pt x="4407" y="20812"/>
                    <a:pt x="4359" y="20716"/>
                    <a:pt x="4308" y="20622"/>
                  </a:cubicBezTo>
                  <a:lnTo>
                    <a:pt x="4308" y="20622"/>
                  </a:lnTo>
                  <a:cubicBezTo>
                    <a:pt x="4450" y="20709"/>
                    <a:pt x="4600" y="20784"/>
                    <a:pt x="4758" y="20842"/>
                  </a:cubicBezTo>
                  <a:cubicBezTo>
                    <a:pt x="4883" y="20884"/>
                    <a:pt x="5032" y="20914"/>
                    <a:pt x="5174" y="20914"/>
                  </a:cubicBezTo>
                  <a:cubicBezTo>
                    <a:pt x="5205" y="20914"/>
                    <a:pt x="5236" y="20913"/>
                    <a:pt x="5266" y="20910"/>
                  </a:cubicBezTo>
                  <a:cubicBezTo>
                    <a:pt x="5317" y="20910"/>
                    <a:pt x="5367" y="20893"/>
                    <a:pt x="5401" y="20876"/>
                  </a:cubicBezTo>
                  <a:cubicBezTo>
                    <a:pt x="5469" y="20859"/>
                    <a:pt x="5520" y="20825"/>
                    <a:pt x="5554" y="20774"/>
                  </a:cubicBezTo>
                  <a:cubicBezTo>
                    <a:pt x="5604" y="20690"/>
                    <a:pt x="5638" y="20588"/>
                    <a:pt x="5621" y="20487"/>
                  </a:cubicBezTo>
                  <a:cubicBezTo>
                    <a:pt x="5554" y="20148"/>
                    <a:pt x="5452" y="19826"/>
                    <a:pt x="5283" y="19538"/>
                  </a:cubicBezTo>
                  <a:cubicBezTo>
                    <a:pt x="5205" y="19406"/>
                    <a:pt x="5130" y="19277"/>
                    <a:pt x="5054" y="19149"/>
                  </a:cubicBezTo>
                  <a:lnTo>
                    <a:pt x="5054" y="19149"/>
                  </a:lnTo>
                  <a:cubicBezTo>
                    <a:pt x="5074" y="19161"/>
                    <a:pt x="5093" y="19172"/>
                    <a:pt x="5113" y="19183"/>
                  </a:cubicBezTo>
                  <a:cubicBezTo>
                    <a:pt x="5253" y="19259"/>
                    <a:pt x="5402" y="19297"/>
                    <a:pt x="5561" y="19297"/>
                  </a:cubicBezTo>
                  <a:cubicBezTo>
                    <a:pt x="5614" y="19297"/>
                    <a:pt x="5668" y="19293"/>
                    <a:pt x="5723" y="19284"/>
                  </a:cubicBezTo>
                  <a:cubicBezTo>
                    <a:pt x="5774" y="19268"/>
                    <a:pt x="5841" y="19234"/>
                    <a:pt x="5875" y="19200"/>
                  </a:cubicBezTo>
                  <a:cubicBezTo>
                    <a:pt x="5943" y="19166"/>
                    <a:pt x="5977" y="19098"/>
                    <a:pt x="5994" y="19030"/>
                  </a:cubicBezTo>
                  <a:cubicBezTo>
                    <a:pt x="5994" y="18912"/>
                    <a:pt x="5977" y="18810"/>
                    <a:pt x="5926" y="18709"/>
                  </a:cubicBezTo>
                  <a:cubicBezTo>
                    <a:pt x="5841" y="18523"/>
                    <a:pt x="5757" y="18353"/>
                    <a:pt x="5672" y="18184"/>
                  </a:cubicBezTo>
                  <a:cubicBezTo>
                    <a:pt x="5333" y="17507"/>
                    <a:pt x="5080" y="16796"/>
                    <a:pt x="4927" y="16068"/>
                  </a:cubicBezTo>
                  <a:cubicBezTo>
                    <a:pt x="4656" y="14578"/>
                    <a:pt x="4673" y="13071"/>
                    <a:pt x="4978" y="11598"/>
                  </a:cubicBezTo>
                  <a:cubicBezTo>
                    <a:pt x="5266" y="10108"/>
                    <a:pt x="5706" y="8652"/>
                    <a:pt x="6265" y="7264"/>
                  </a:cubicBezTo>
                  <a:cubicBezTo>
                    <a:pt x="6840" y="5858"/>
                    <a:pt x="7484" y="4487"/>
                    <a:pt x="8212" y="3167"/>
                  </a:cubicBezTo>
                  <a:lnTo>
                    <a:pt x="8212" y="3167"/>
                  </a:lnTo>
                  <a:cubicBezTo>
                    <a:pt x="7467" y="4470"/>
                    <a:pt x="6790" y="5842"/>
                    <a:pt x="6197" y="7230"/>
                  </a:cubicBezTo>
                  <a:cubicBezTo>
                    <a:pt x="5604" y="8618"/>
                    <a:pt x="5147" y="10074"/>
                    <a:pt x="4843" y="11564"/>
                  </a:cubicBezTo>
                  <a:cubicBezTo>
                    <a:pt x="4521" y="13054"/>
                    <a:pt x="4487" y="14595"/>
                    <a:pt x="4741" y="16101"/>
                  </a:cubicBezTo>
                  <a:cubicBezTo>
                    <a:pt x="4910" y="16846"/>
                    <a:pt x="5164" y="17574"/>
                    <a:pt x="5503" y="18269"/>
                  </a:cubicBezTo>
                  <a:cubicBezTo>
                    <a:pt x="5587" y="18438"/>
                    <a:pt x="5672" y="18607"/>
                    <a:pt x="5740" y="18760"/>
                  </a:cubicBezTo>
                  <a:cubicBezTo>
                    <a:pt x="5774" y="18844"/>
                    <a:pt x="5791" y="18912"/>
                    <a:pt x="5808" y="18997"/>
                  </a:cubicBezTo>
                  <a:cubicBezTo>
                    <a:pt x="5791" y="19014"/>
                    <a:pt x="5791" y="19030"/>
                    <a:pt x="5774" y="19047"/>
                  </a:cubicBezTo>
                  <a:cubicBezTo>
                    <a:pt x="5740" y="19064"/>
                    <a:pt x="5706" y="19081"/>
                    <a:pt x="5672" y="19098"/>
                  </a:cubicBezTo>
                  <a:cubicBezTo>
                    <a:pt x="5644" y="19101"/>
                    <a:pt x="5616" y="19102"/>
                    <a:pt x="5588" y="19102"/>
                  </a:cubicBezTo>
                  <a:cubicBezTo>
                    <a:pt x="5447" y="19102"/>
                    <a:pt x="5311" y="19067"/>
                    <a:pt x="5198" y="18997"/>
                  </a:cubicBezTo>
                  <a:cubicBezTo>
                    <a:pt x="5046" y="18912"/>
                    <a:pt x="4893" y="18810"/>
                    <a:pt x="4775" y="18692"/>
                  </a:cubicBezTo>
                  <a:lnTo>
                    <a:pt x="4131" y="18082"/>
                  </a:lnTo>
                  <a:lnTo>
                    <a:pt x="4131" y="18082"/>
                  </a:lnTo>
                  <a:lnTo>
                    <a:pt x="4622" y="18810"/>
                  </a:lnTo>
                  <a:cubicBezTo>
                    <a:pt x="4625" y="18814"/>
                    <a:pt x="4627" y="18818"/>
                    <a:pt x="4630" y="18822"/>
                  </a:cubicBezTo>
                  <a:lnTo>
                    <a:pt x="4630" y="18822"/>
                  </a:lnTo>
                  <a:lnTo>
                    <a:pt x="4622" y="18827"/>
                  </a:lnTo>
                  <a:cubicBezTo>
                    <a:pt x="4630" y="18834"/>
                    <a:pt x="4638" y="18841"/>
                    <a:pt x="4646" y="18848"/>
                  </a:cubicBezTo>
                  <a:lnTo>
                    <a:pt x="4646" y="18848"/>
                  </a:lnTo>
                  <a:cubicBezTo>
                    <a:pt x="4807" y="19106"/>
                    <a:pt x="4968" y="19365"/>
                    <a:pt x="5113" y="19623"/>
                  </a:cubicBezTo>
                  <a:cubicBezTo>
                    <a:pt x="5266" y="19894"/>
                    <a:pt x="5367" y="20182"/>
                    <a:pt x="5418" y="20487"/>
                  </a:cubicBezTo>
                  <a:cubicBezTo>
                    <a:pt x="5435" y="20537"/>
                    <a:pt x="5418" y="20605"/>
                    <a:pt x="5401" y="20656"/>
                  </a:cubicBezTo>
                  <a:cubicBezTo>
                    <a:pt x="5384" y="20656"/>
                    <a:pt x="5367" y="20673"/>
                    <a:pt x="5350" y="20690"/>
                  </a:cubicBezTo>
                  <a:cubicBezTo>
                    <a:pt x="5317" y="20690"/>
                    <a:pt x="5283" y="20690"/>
                    <a:pt x="5249" y="20707"/>
                  </a:cubicBezTo>
                  <a:cubicBezTo>
                    <a:pt x="5113" y="20707"/>
                    <a:pt x="4961" y="20690"/>
                    <a:pt x="4826" y="20639"/>
                  </a:cubicBezTo>
                  <a:cubicBezTo>
                    <a:pt x="4538" y="20520"/>
                    <a:pt x="4284" y="20368"/>
                    <a:pt x="4047" y="20165"/>
                  </a:cubicBezTo>
                  <a:lnTo>
                    <a:pt x="3505" y="19691"/>
                  </a:lnTo>
                  <a:lnTo>
                    <a:pt x="3894" y="20300"/>
                  </a:lnTo>
                  <a:cubicBezTo>
                    <a:pt x="3897" y="20304"/>
                    <a:pt x="3899" y="20308"/>
                    <a:pt x="3901" y="20311"/>
                  </a:cubicBezTo>
                  <a:lnTo>
                    <a:pt x="3901" y="20311"/>
                  </a:lnTo>
                  <a:lnTo>
                    <a:pt x="3894" y="20317"/>
                  </a:lnTo>
                  <a:cubicBezTo>
                    <a:pt x="3902" y="20324"/>
                    <a:pt x="3909" y="20330"/>
                    <a:pt x="3916" y="20336"/>
                  </a:cubicBezTo>
                  <a:lnTo>
                    <a:pt x="3916" y="20336"/>
                  </a:lnTo>
                  <a:cubicBezTo>
                    <a:pt x="4044" y="20544"/>
                    <a:pt x="4171" y="20754"/>
                    <a:pt x="4267" y="20994"/>
                  </a:cubicBezTo>
                  <a:cubicBezTo>
                    <a:pt x="4318" y="21096"/>
                    <a:pt x="4352" y="21215"/>
                    <a:pt x="4368" y="21350"/>
                  </a:cubicBezTo>
                  <a:cubicBezTo>
                    <a:pt x="4368" y="21468"/>
                    <a:pt x="4368" y="21468"/>
                    <a:pt x="4233" y="21468"/>
                  </a:cubicBezTo>
                  <a:cubicBezTo>
                    <a:pt x="3979" y="21401"/>
                    <a:pt x="3742" y="21299"/>
                    <a:pt x="3539" y="21164"/>
                  </a:cubicBezTo>
                  <a:cubicBezTo>
                    <a:pt x="3319" y="21011"/>
                    <a:pt x="3099" y="20859"/>
                    <a:pt x="2912" y="20673"/>
                  </a:cubicBezTo>
                  <a:cubicBezTo>
                    <a:pt x="2134" y="19928"/>
                    <a:pt x="1524" y="19014"/>
                    <a:pt x="1135" y="18015"/>
                  </a:cubicBezTo>
                  <a:cubicBezTo>
                    <a:pt x="745" y="17016"/>
                    <a:pt x="457" y="15966"/>
                    <a:pt x="322" y="14899"/>
                  </a:cubicBezTo>
                  <a:cubicBezTo>
                    <a:pt x="220" y="14375"/>
                    <a:pt x="187" y="13833"/>
                    <a:pt x="187" y="13291"/>
                  </a:cubicBezTo>
                  <a:cubicBezTo>
                    <a:pt x="204" y="12766"/>
                    <a:pt x="254" y="12224"/>
                    <a:pt x="339" y="11700"/>
                  </a:cubicBezTo>
                  <a:cubicBezTo>
                    <a:pt x="525" y="10633"/>
                    <a:pt x="813" y="9583"/>
                    <a:pt x="1185" y="8567"/>
                  </a:cubicBezTo>
                  <a:cubicBezTo>
                    <a:pt x="1558" y="7552"/>
                    <a:pt x="1981" y="6553"/>
                    <a:pt x="2472" y="5588"/>
                  </a:cubicBezTo>
                  <a:cubicBezTo>
                    <a:pt x="3420" y="3641"/>
                    <a:pt x="4538" y="1778"/>
                    <a:pt x="57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323" name="Google Shape;1323;p59"/>
            <p:cNvGrpSpPr/>
            <p:nvPr/>
          </p:nvGrpSpPr>
          <p:grpSpPr>
            <a:xfrm>
              <a:off x="3070575" y="506563"/>
              <a:ext cx="323850" cy="300675"/>
              <a:chOff x="3602600" y="470213"/>
              <a:chExt cx="323850" cy="300675"/>
            </a:xfrm>
          </p:grpSpPr>
          <p:sp>
            <p:nvSpPr>
              <p:cNvPr id="1324" name="Google Shape;1324;p59"/>
              <p:cNvSpPr/>
              <p:nvPr/>
            </p:nvSpPr>
            <p:spPr>
              <a:xfrm>
                <a:off x="3602600" y="470213"/>
                <a:ext cx="323850" cy="300675"/>
              </a:xfrm>
              <a:custGeom>
                <a:avLst/>
                <a:gdLst/>
                <a:ahLst/>
                <a:cxnLst/>
                <a:rect l="l" t="t" r="r" b="b"/>
                <a:pathLst>
                  <a:path w="12954" h="12027" extrusionOk="0">
                    <a:moveTo>
                      <a:pt x="7163" y="1"/>
                    </a:moveTo>
                    <a:cubicBezTo>
                      <a:pt x="7014" y="1"/>
                      <a:pt x="6861" y="10"/>
                      <a:pt x="6705" y="27"/>
                    </a:cubicBezTo>
                    <a:cubicBezTo>
                      <a:pt x="1778" y="569"/>
                      <a:pt x="0" y="7782"/>
                      <a:pt x="1710" y="9881"/>
                    </a:cubicBezTo>
                    <a:cubicBezTo>
                      <a:pt x="2421" y="10744"/>
                      <a:pt x="3437" y="11269"/>
                      <a:pt x="4368" y="11591"/>
                    </a:cubicBezTo>
                    <a:cubicBezTo>
                      <a:pt x="5245" y="11879"/>
                      <a:pt x="6154" y="12026"/>
                      <a:pt x="7067" y="12026"/>
                    </a:cubicBezTo>
                    <a:cubicBezTo>
                      <a:pt x="7493" y="12026"/>
                      <a:pt x="7921" y="11994"/>
                      <a:pt x="8347" y="11930"/>
                    </a:cubicBezTo>
                    <a:cubicBezTo>
                      <a:pt x="9888" y="11726"/>
                      <a:pt x="12156" y="11185"/>
                      <a:pt x="12478" y="9915"/>
                    </a:cubicBezTo>
                    <a:cubicBezTo>
                      <a:pt x="12953" y="8030"/>
                      <a:pt x="11715" y="1"/>
                      <a:pt x="71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25" name="Google Shape;1325;p59"/>
              <p:cNvSpPr/>
              <p:nvPr/>
            </p:nvSpPr>
            <p:spPr>
              <a:xfrm>
                <a:off x="3747900" y="632175"/>
                <a:ext cx="70700" cy="29700"/>
              </a:xfrm>
              <a:custGeom>
                <a:avLst/>
                <a:gdLst/>
                <a:ahLst/>
                <a:cxnLst/>
                <a:rect l="l" t="t" r="r" b="b"/>
                <a:pathLst>
                  <a:path w="2828" h="1188" extrusionOk="0">
                    <a:moveTo>
                      <a:pt x="2828" y="0"/>
                    </a:moveTo>
                    <a:cubicBezTo>
                      <a:pt x="2692" y="68"/>
                      <a:pt x="2574" y="136"/>
                      <a:pt x="2455" y="237"/>
                    </a:cubicBezTo>
                    <a:cubicBezTo>
                      <a:pt x="2337" y="305"/>
                      <a:pt x="2218" y="390"/>
                      <a:pt x="2116" y="441"/>
                    </a:cubicBezTo>
                    <a:cubicBezTo>
                      <a:pt x="1896" y="559"/>
                      <a:pt x="1676" y="627"/>
                      <a:pt x="1439" y="661"/>
                    </a:cubicBezTo>
                    <a:cubicBezTo>
                      <a:pt x="1202" y="661"/>
                      <a:pt x="965" y="627"/>
                      <a:pt x="745" y="542"/>
                    </a:cubicBezTo>
                    <a:cubicBezTo>
                      <a:pt x="491" y="424"/>
                      <a:pt x="237" y="305"/>
                      <a:pt x="0" y="153"/>
                    </a:cubicBezTo>
                    <a:lnTo>
                      <a:pt x="0" y="153"/>
                    </a:lnTo>
                    <a:cubicBezTo>
                      <a:pt x="102" y="458"/>
                      <a:pt x="288" y="711"/>
                      <a:pt x="542" y="898"/>
                    </a:cubicBezTo>
                    <a:cubicBezTo>
                      <a:pt x="778" y="1086"/>
                      <a:pt x="1086" y="1187"/>
                      <a:pt x="1400" y="1187"/>
                    </a:cubicBezTo>
                    <a:cubicBezTo>
                      <a:pt x="1425" y="1187"/>
                      <a:pt x="1449" y="1187"/>
                      <a:pt x="1473" y="1186"/>
                    </a:cubicBezTo>
                    <a:cubicBezTo>
                      <a:pt x="1812" y="1152"/>
                      <a:pt x="2116" y="1016"/>
                      <a:pt x="2370" y="779"/>
                    </a:cubicBezTo>
                    <a:cubicBezTo>
                      <a:pt x="2472" y="661"/>
                      <a:pt x="2557" y="542"/>
                      <a:pt x="2658" y="424"/>
                    </a:cubicBezTo>
                    <a:cubicBezTo>
                      <a:pt x="2726" y="288"/>
                      <a:pt x="2777" y="136"/>
                      <a:pt x="28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26" name="Google Shape;1326;p59"/>
              <p:cNvSpPr/>
              <p:nvPr/>
            </p:nvSpPr>
            <p:spPr>
              <a:xfrm>
                <a:off x="3776250" y="583500"/>
                <a:ext cx="5950" cy="74100"/>
              </a:xfrm>
              <a:custGeom>
                <a:avLst/>
                <a:gdLst/>
                <a:ahLst/>
                <a:cxnLst/>
                <a:rect l="l" t="t" r="r" b="b"/>
                <a:pathLst>
                  <a:path w="238" h="2964" extrusionOk="0">
                    <a:moveTo>
                      <a:pt x="1" y="0"/>
                    </a:moveTo>
                    <a:lnTo>
                      <a:pt x="85" y="2963"/>
                    </a:lnTo>
                    <a:lnTo>
                      <a:pt x="238" y="2963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27" name="Google Shape;1327;p59"/>
              <p:cNvSpPr/>
              <p:nvPr/>
            </p:nvSpPr>
            <p:spPr>
              <a:xfrm>
                <a:off x="3712750" y="519150"/>
                <a:ext cx="121500" cy="80875"/>
              </a:xfrm>
              <a:custGeom>
                <a:avLst/>
                <a:gdLst/>
                <a:ahLst/>
                <a:cxnLst/>
                <a:rect l="l" t="t" r="r" b="b"/>
                <a:pathLst>
                  <a:path w="4860" h="3235" extrusionOk="0">
                    <a:moveTo>
                      <a:pt x="2578" y="0"/>
                    </a:moveTo>
                    <a:cubicBezTo>
                      <a:pt x="1522" y="0"/>
                      <a:pt x="463" y="133"/>
                      <a:pt x="306" y="661"/>
                    </a:cubicBezTo>
                    <a:cubicBezTo>
                      <a:pt x="1" y="1745"/>
                      <a:pt x="2710" y="3235"/>
                      <a:pt x="2710" y="3235"/>
                    </a:cubicBezTo>
                    <a:cubicBezTo>
                      <a:pt x="2710" y="3235"/>
                      <a:pt x="4200" y="2405"/>
                      <a:pt x="4691" y="1051"/>
                    </a:cubicBezTo>
                    <a:cubicBezTo>
                      <a:pt x="4860" y="593"/>
                      <a:pt x="4538" y="119"/>
                      <a:pt x="4064" y="69"/>
                    </a:cubicBezTo>
                    <a:cubicBezTo>
                      <a:pt x="3648" y="34"/>
                      <a:pt x="3114" y="0"/>
                      <a:pt x="25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328" name="Google Shape;1328;p59"/>
          <p:cNvSpPr/>
          <p:nvPr/>
        </p:nvSpPr>
        <p:spPr>
          <a:xfrm>
            <a:off x="2035351" y="2915518"/>
            <a:ext cx="1094900" cy="215633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29" name="Google Shape;1329;p59"/>
          <p:cNvSpPr/>
          <p:nvPr/>
        </p:nvSpPr>
        <p:spPr>
          <a:xfrm>
            <a:off x="5548551" y="2915518"/>
            <a:ext cx="1094900" cy="215633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0" name="Google Shape;1330;p59"/>
          <p:cNvSpPr/>
          <p:nvPr/>
        </p:nvSpPr>
        <p:spPr>
          <a:xfrm>
            <a:off x="9061751" y="2915518"/>
            <a:ext cx="1094900" cy="215633"/>
          </a:xfrm>
          <a:custGeom>
            <a:avLst/>
            <a:gdLst/>
            <a:ahLst/>
            <a:cxnLst/>
            <a:rect l="l" t="t" r="r" b="b"/>
            <a:pathLst>
              <a:path w="32847" h="6469" extrusionOk="0">
                <a:moveTo>
                  <a:pt x="0" y="2238"/>
                </a:moveTo>
                <a:cubicBezTo>
                  <a:pt x="5550" y="652"/>
                  <a:pt x="13848" y="-1936"/>
                  <a:pt x="17311" y="2682"/>
                </a:cubicBezTo>
                <a:cubicBezTo>
                  <a:pt x="18043" y="3658"/>
                  <a:pt x="19062" y="5370"/>
                  <a:pt x="18199" y="6233"/>
                </a:cubicBezTo>
                <a:cubicBezTo>
                  <a:pt x="17257" y="7175"/>
                  <a:pt x="17091" y="2977"/>
                  <a:pt x="18199" y="2238"/>
                </a:cubicBezTo>
                <a:cubicBezTo>
                  <a:pt x="22262" y="-470"/>
                  <a:pt x="28480" y="54"/>
                  <a:pt x="32847" y="2238"/>
                </a:cubicBez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33"/>
          <p:cNvSpPr txBox="1">
            <a:spLocks noGrp="1"/>
          </p:cNvSpPr>
          <p:nvPr>
            <p:ph type="title" idx="4294967295"/>
          </p:nvPr>
        </p:nvSpPr>
        <p:spPr>
          <a:xfrm>
            <a:off x="959991" y="2413000"/>
            <a:ext cx="609600" cy="60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3333">
                <a:solidFill>
                  <a:schemeClr val="accent1"/>
                </a:solidFill>
              </a:rPr>
              <a:t>1</a:t>
            </a:r>
            <a:endParaRPr sz="3333">
              <a:solidFill>
                <a:schemeClr val="accent1"/>
              </a:solidFill>
            </a:endParaRPr>
          </a:p>
        </p:txBody>
      </p:sp>
      <p:sp>
        <p:nvSpPr>
          <p:cNvPr id="731" name="Google Shape;731;p33"/>
          <p:cNvSpPr txBox="1">
            <a:spLocks noGrp="1"/>
          </p:cNvSpPr>
          <p:nvPr>
            <p:ph type="subTitle" idx="4294967295"/>
          </p:nvPr>
        </p:nvSpPr>
        <p:spPr>
          <a:xfrm>
            <a:off x="960000" y="3022600"/>
            <a:ext cx="6314800" cy="1828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Plantas - </a:t>
            </a:r>
            <a:r>
              <a:rPr lang="pt-BR" b="1" dirty="0"/>
              <a:t>produtoras</a:t>
            </a:r>
            <a:endParaRPr dirty="0"/>
          </a:p>
          <a:p>
            <a:pPr marL="0" indent="0">
              <a:buNone/>
            </a:pPr>
            <a:endParaRPr b="1" dirty="0"/>
          </a:p>
          <a:p>
            <a:pPr marL="0" indent="0">
              <a:buNone/>
            </a:pPr>
            <a:endParaRPr dirty="0"/>
          </a:p>
        </p:txBody>
      </p:sp>
      <p:sp>
        <p:nvSpPr>
          <p:cNvPr id="732" name="Google Shape;732;p33"/>
          <p:cNvSpPr txBox="1">
            <a:spLocks noGrp="1"/>
          </p:cNvSpPr>
          <p:nvPr>
            <p:ph type="title" idx="4294967295"/>
          </p:nvPr>
        </p:nvSpPr>
        <p:spPr>
          <a:xfrm>
            <a:off x="8031191" y="2413000"/>
            <a:ext cx="609600" cy="60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3333">
                <a:solidFill>
                  <a:schemeClr val="accent1"/>
                </a:solidFill>
              </a:rPr>
              <a:t>2</a:t>
            </a:r>
            <a:endParaRPr sz="3333">
              <a:solidFill>
                <a:schemeClr val="accent1"/>
              </a:solidFill>
            </a:endParaRPr>
          </a:p>
        </p:txBody>
      </p:sp>
      <p:sp>
        <p:nvSpPr>
          <p:cNvPr id="733" name="Google Shape;733;p33"/>
          <p:cNvSpPr txBox="1">
            <a:spLocks noGrp="1"/>
          </p:cNvSpPr>
          <p:nvPr>
            <p:ph type="subTitle" idx="4294967295"/>
          </p:nvPr>
        </p:nvSpPr>
        <p:spPr>
          <a:xfrm>
            <a:off x="8031200" y="3022600"/>
            <a:ext cx="3170000" cy="18288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Cervo, consumidor primario</a:t>
            </a:r>
            <a:endParaRPr dirty="0"/>
          </a:p>
        </p:txBody>
      </p:sp>
      <p:sp>
        <p:nvSpPr>
          <p:cNvPr id="734" name="Google Shape;734;p33"/>
          <p:cNvSpPr txBox="1">
            <a:spLocks noGrp="1"/>
          </p:cNvSpPr>
          <p:nvPr>
            <p:ph type="title"/>
          </p:nvPr>
        </p:nvSpPr>
        <p:spPr>
          <a:xfrm>
            <a:off x="994133" y="411693"/>
            <a:ext cx="10272000" cy="85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Examplo</a:t>
            </a:r>
            <a:endParaRPr dirty="0"/>
          </a:p>
        </p:txBody>
      </p:sp>
      <p:sp>
        <p:nvSpPr>
          <p:cNvPr id="735" name="Google Shape;735;p33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6" name="Google Shape;736;p33"/>
          <p:cNvSpPr/>
          <p:nvPr/>
        </p:nvSpPr>
        <p:spPr>
          <a:xfrm>
            <a:off x="-259030" y="2895147"/>
            <a:ext cx="1021756" cy="295156"/>
          </a:xfrm>
          <a:custGeom>
            <a:avLst/>
            <a:gdLst/>
            <a:ahLst/>
            <a:cxnLst/>
            <a:rect l="l" t="t" r="r" b="b"/>
            <a:pathLst>
              <a:path w="13892" h="4013" extrusionOk="0">
                <a:moveTo>
                  <a:pt x="5194" y="0"/>
                </a:moveTo>
                <a:cubicBezTo>
                  <a:pt x="4378" y="0"/>
                  <a:pt x="3544" y="607"/>
                  <a:pt x="2964" y="1868"/>
                </a:cubicBezTo>
                <a:cubicBezTo>
                  <a:pt x="2332" y="1528"/>
                  <a:pt x="1795" y="1343"/>
                  <a:pt x="1362" y="1343"/>
                </a:cubicBezTo>
                <a:cubicBezTo>
                  <a:pt x="457" y="1343"/>
                  <a:pt x="1" y="2146"/>
                  <a:pt x="58" y="4013"/>
                </a:cubicBezTo>
                <a:lnTo>
                  <a:pt x="13891" y="4013"/>
                </a:lnTo>
                <a:cubicBezTo>
                  <a:pt x="13544" y="2676"/>
                  <a:pt x="12649" y="1974"/>
                  <a:pt x="11579" y="1974"/>
                </a:cubicBezTo>
                <a:cubicBezTo>
                  <a:pt x="10984" y="1974"/>
                  <a:pt x="10334" y="2191"/>
                  <a:pt x="9694" y="2636"/>
                </a:cubicBezTo>
                <a:cubicBezTo>
                  <a:pt x="9392" y="2036"/>
                  <a:pt x="9035" y="1613"/>
                  <a:pt x="8551" y="1613"/>
                </a:cubicBezTo>
                <a:cubicBezTo>
                  <a:pt x="8246" y="1613"/>
                  <a:pt x="7890" y="1780"/>
                  <a:pt x="7466" y="2176"/>
                </a:cubicBezTo>
                <a:cubicBezTo>
                  <a:pt x="6982" y="748"/>
                  <a:pt x="6099" y="0"/>
                  <a:pt x="51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7" name="Google Shape;737;p33"/>
          <p:cNvSpPr/>
          <p:nvPr/>
        </p:nvSpPr>
        <p:spPr>
          <a:xfrm flipH="1">
            <a:off x="5588951" y="2005201"/>
            <a:ext cx="1088245" cy="187479"/>
          </a:xfrm>
          <a:custGeom>
            <a:avLst/>
            <a:gdLst/>
            <a:ahLst/>
            <a:cxnLst/>
            <a:rect l="l" t="t" r="r" b="b"/>
            <a:pathLst>
              <a:path w="14796" h="2549" extrusionOk="0">
                <a:moveTo>
                  <a:pt x="6304" y="1"/>
                </a:moveTo>
                <a:cubicBezTo>
                  <a:pt x="5631" y="1"/>
                  <a:pt x="5037" y="487"/>
                  <a:pt x="4706" y="1368"/>
                </a:cubicBezTo>
                <a:cubicBezTo>
                  <a:pt x="3905" y="680"/>
                  <a:pt x="3177" y="411"/>
                  <a:pt x="2543" y="411"/>
                </a:cubicBezTo>
                <a:cubicBezTo>
                  <a:pt x="1224" y="411"/>
                  <a:pt x="311" y="1574"/>
                  <a:pt x="0" y="2548"/>
                </a:cubicBezTo>
                <a:lnTo>
                  <a:pt x="14796" y="2548"/>
                </a:lnTo>
                <a:cubicBezTo>
                  <a:pt x="14234" y="1333"/>
                  <a:pt x="13436" y="671"/>
                  <a:pt x="12354" y="671"/>
                </a:cubicBezTo>
                <a:cubicBezTo>
                  <a:pt x="11694" y="671"/>
                  <a:pt x="10930" y="917"/>
                  <a:pt x="10049" y="1433"/>
                </a:cubicBezTo>
                <a:cubicBezTo>
                  <a:pt x="9898" y="875"/>
                  <a:pt x="9535" y="465"/>
                  <a:pt x="9059" y="465"/>
                </a:cubicBezTo>
                <a:cubicBezTo>
                  <a:pt x="8753" y="465"/>
                  <a:pt x="8401" y="634"/>
                  <a:pt x="8028" y="1040"/>
                </a:cubicBezTo>
                <a:cubicBezTo>
                  <a:pt x="7467" y="330"/>
                  <a:pt x="6859" y="1"/>
                  <a:pt x="630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8" name="Google Shape;738;p33"/>
          <p:cNvSpPr/>
          <p:nvPr/>
        </p:nvSpPr>
        <p:spPr>
          <a:xfrm>
            <a:off x="10721134" y="572431"/>
            <a:ext cx="1021756" cy="295156"/>
          </a:xfrm>
          <a:custGeom>
            <a:avLst/>
            <a:gdLst/>
            <a:ahLst/>
            <a:cxnLst/>
            <a:rect l="l" t="t" r="r" b="b"/>
            <a:pathLst>
              <a:path w="13892" h="4013" extrusionOk="0">
                <a:moveTo>
                  <a:pt x="5194" y="0"/>
                </a:moveTo>
                <a:cubicBezTo>
                  <a:pt x="4378" y="0"/>
                  <a:pt x="3544" y="607"/>
                  <a:pt x="2964" y="1868"/>
                </a:cubicBezTo>
                <a:cubicBezTo>
                  <a:pt x="2332" y="1528"/>
                  <a:pt x="1795" y="1343"/>
                  <a:pt x="1362" y="1343"/>
                </a:cubicBezTo>
                <a:cubicBezTo>
                  <a:pt x="457" y="1343"/>
                  <a:pt x="1" y="2146"/>
                  <a:pt x="58" y="4013"/>
                </a:cubicBezTo>
                <a:lnTo>
                  <a:pt x="13891" y="4013"/>
                </a:lnTo>
                <a:cubicBezTo>
                  <a:pt x="13544" y="2676"/>
                  <a:pt x="12649" y="1974"/>
                  <a:pt x="11579" y="1974"/>
                </a:cubicBezTo>
                <a:cubicBezTo>
                  <a:pt x="10984" y="1974"/>
                  <a:pt x="10334" y="2191"/>
                  <a:pt x="9694" y="2636"/>
                </a:cubicBezTo>
                <a:cubicBezTo>
                  <a:pt x="9392" y="2036"/>
                  <a:pt x="9035" y="1613"/>
                  <a:pt x="8551" y="1613"/>
                </a:cubicBezTo>
                <a:cubicBezTo>
                  <a:pt x="8246" y="1613"/>
                  <a:pt x="7890" y="1780"/>
                  <a:pt x="7466" y="2176"/>
                </a:cubicBezTo>
                <a:cubicBezTo>
                  <a:pt x="6982" y="748"/>
                  <a:pt x="6099" y="0"/>
                  <a:pt x="51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9" name="Google Shape;739;p33"/>
          <p:cNvSpPr/>
          <p:nvPr/>
        </p:nvSpPr>
        <p:spPr>
          <a:xfrm>
            <a:off x="762737" y="1924584"/>
            <a:ext cx="837367" cy="196305"/>
          </a:xfrm>
          <a:custGeom>
            <a:avLst/>
            <a:gdLst/>
            <a:ahLst/>
            <a:cxnLst/>
            <a:rect l="l" t="t" r="r" b="b"/>
            <a:pathLst>
              <a:path w="11385" h="2669" extrusionOk="0">
                <a:moveTo>
                  <a:pt x="5006" y="0"/>
                </a:moveTo>
                <a:cubicBezTo>
                  <a:pt x="4352" y="0"/>
                  <a:pt x="3699" y="423"/>
                  <a:pt x="3293" y="1243"/>
                </a:cubicBezTo>
                <a:cubicBezTo>
                  <a:pt x="2861" y="1021"/>
                  <a:pt x="2410" y="890"/>
                  <a:pt x="1980" y="890"/>
                </a:cubicBezTo>
                <a:cubicBezTo>
                  <a:pt x="1146" y="890"/>
                  <a:pt x="389" y="1383"/>
                  <a:pt x="1" y="2668"/>
                </a:cubicBezTo>
                <a:lnTo>
                  <a:pt x="11385" y="2668"/>
                </a:lnTo>
                <a:cubicBezTo>
                  <a:pt x="10719" y="1562"/>
                  <a:pt x="9909" y="972"/>
                  <a:pt x="8935" y="972"/>
                </a:cubicBezTo>
                <a:cubicBezTo>
                  <a:pt x="8319" y="972"/>
                  <a:pt x="7637" y="1208"/>
                  <a:pt x="6884" y="1700"/>
                </a:cubicBezTo>
                <a:cubicBezTo>
                  <a:pt x="6502" y="554"/>
                  <a:pt x="5753" y="0"/>
                  <a:pt x="5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740" name="Google Shape;740;p33"/>
          <p:cNvCxnSpPr>
            <a:stCxn id="730" idx="3"/>
            <a:endCxn id="732" idx="1"/>
          </p:cNvCxnSpPr>
          <p:nvPr/>
        </p:nvCxnSpPr>
        <p:spPr>
          <a:xfrm>
            <a:off x="1569591" y="2717800"/>
            <a:ext cx="6461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1" name="Google Shape;741;p33"/>
          <p:cNvCxnSpPr>
            <a:stCxn id="732" idx="3"/>
          </p:cNvCxnSpPr>
          <p:nvPr/>
        </p:nvCxnSpPr>
        <p:spPr>
          <a:xfrm>
            <a:off x="8640791" y="2717800"/>
            <a:ext cx="37440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" name="Google Shape;551;p29">
            <a:extLst>
              <a:ext uri="{FF2B5EF4-FFF2-40B4-BE49-F238E27FC236}">
                <a16:creationId xmlns:a16="http://schemas.microsoft.com/office/drawing/2014/main" id="{6F0DEA3C-E53D-4397-694B-CE66BA77FFCE}"/>
              </a:ext>
            </a:extLst>
          </p:cNvPr>
          <p:cNvGrpSpPr/>
          <p:nvPr/>
        </p:nvGrpSpPr>
        <p:grpSpPr>
          <a:xfrm>
            <a:off x="2185943" y="5038575"/>
            <a:ext cx="925602" cy="1407732"/>
            <a:chOff x="865525" y="4022275"/>
            <a:chExt cx="555500" cy="844850"/>
          </a:xfrm>
        </p:grpSpPr>
        <p:sp>
          <p:nvSpPr>
            <p:cNvPr id="3" name="Google Shape;552;p29">
              <a:extLst>
                <a:ext uri="{FF2B5EF4-FFF2-40B4-BE49-F238E27FC236}">
                  <a16:creationId xmlns:a16="http://schemas.microsoft.com/office/drawing/2014/main" id="{F4A1FEF3-5448-8E20-0E37-7A02FB14785B}"/>
                </a:ext>
              </a:extLst>
            </p:cNvPr>
            <p:cNvSpPr/>
            <p:nvPr/>
          </p:nvSpPr>
          <p:spPr>
            <a:xfrm>
              <a:off x="865525" y="4022275"/>
              <a:ext cx="173625" cy="116650"/>
            </a:xfrm>
            <a:custGeom>
              <a:avLst/>
              <a:gdLst/>
              <a:ahLst/>
              <a:cxnLst/>
              <a:rect l="l" t="t" r="r" b="b"/>
              <a:pathLst>
                <a:path w="6945" h="4666" extrusionOk="0">
                  <a:moveTo>
                    <a:pt x="2299" y="0"/>
                  </a:moveTo>
                  <a:cubicBezTo>
                    <a:pt x="1992" y="0"/>
                    <a:pt x="1706" y="75"/>
                    <a:pt x="1464" y="243"/>
                  </a:cubicBezTo>
                  <a:cubicBezTo>
                    <a:pt x="1" y="1255"/>
                    <a:pt x="1622" y="4665"/>
                    <a:pt x="3680" y="4665"/>
                  </a:cubicBezTo>
                  <a:cubicBezTo>
                    <a:pt x="4040" y="4665"/>
                    <a:pt x="4413" y="4561"/>
                    <a:pt x="4785" y="4321"/>
                  </a:cubicBezTo>
                  <a:cubicBezTo>
                    <a:pt x="6944" y="2932"/>
                    <a:pt x="4219" y="0"/>
                    <a:pt x="2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553;p29">
              <a:extLst>
                <a:ext uri="{FF2B5EF4-FFF2-40B4-BE49-F238E27FC236}">
                  <a16:creationId xmlns:a16="http://schemas.microsoft.com/office/drawing/2014/main" id="{859347C8-FE90-8690-26FE-4AFD2B13C144}"/>
                </a:ext>
              </a:extLst>
            </p:cNvPr>
            <p:cNvSpPr/>
            <p:nvPr/>
          </p:nvSpPr>
          <p:spPr>
            <a:xfrm>
              <a:off x="895075" y="4065950"/>
              <a:ext cx="116025" cy="72950"/>
            </a:xfrm>
            <a:custGeom>
              <a:avLst/>
              <a:gdLst/>
              <a:ahLst/>
              <a:cxnLst/>
              <a:rect l="l" t="t" r="r" b="b"/>
              <a:pathLst>
                <a:path w="4641" h="2918" extrusionOk="0">
                  <a:moveTo>
                    <a:pt x="3964" y="1"/>
                  </a:moveTo>
                  <a:lnTo>
                    <a:pt x="3964" y="1"/>
                  </a:lnTo>
                  <a:cubicBezTo>
                    <a:pt x="3227" y="488"/>
                    <a:pt x="3145" y="1917"/>
                    <a:pt x="3145" y="1917"/>
                  </a:cubicBezTo>
                  <a:cubicBezTo>
                    <a:pt x="3145" y="1917"/>
                    <a:pt x="1971" y="893"/>
                    <a:pt x="511" y="893"/>
                  </a:cubicBezTo>
                  <a:cubicBezTo>
                    <a:pt x="344" y="893"/>
                    <a:pt x="173" y="906"/>
                    <a:pt x="0" y="936"/>
                  </a:cubicBezTo>
                  <a:cubicBezTo>
                    <a:pt x="456" y="1977"/>
                    <a:pt x="1417" y="2918"/>
                    <a:pt x="2498" y="2918"/>
                  </a:cubicBezTo>
                  <a:cubicBezTo>
                    <a:pt x="2858" y="2918"/>
                    <a:pt x="3231" y="2814"/>
                    <a:pt x="3603" y="2574"/>
                  </a:cubicBezTo>
                  <a:cubicBezTo>
                    <a:pt x="4640" y="1907"/>
                    <a:pt x="4550" y="884"/>
                    <a:pt x="3964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554;p29">
              <a:extLst>
                <a:ext uri="{FF2B5EF4-FFF2-40B4-BE49-F238E27FC236}">
                  <a16:creationId xmlns:a16="http://schemas.microsoft.com/office/drawing/2014/main" id="{1E9BEDF3-E6A0-C759-8C91-CB2F56AC819F}"/>
                </a:ext>
              </a:extLst>
            </p:cNvPr>
            <p:cNvSpPr/>
            <p:nvPr/>
          </p:nvSpPr>
          <p:spPr>
            <a:xfrm>
              <a:off x="900850" y="4027250"/>
              <a:ext cx="74100" cy="87725"/>
            </a:xfrm>
            <a:custGeom>
              <a:avLst/>
              <a:gdLst/>
              <a:ahLst/>
              <a:cxnLst/>
              <a:rect l="l" t="t" r="r" b="b"/>
              <a:pathLst>
                <a:path w="2964" h="3509" extrusionOk="0">
                  <a:moveTo>
                    <a:pt x="50" y="0"/>
                  </a:moveTo>
                  <a:cubicBezTo>
                    <a:pt x="35" y="0"/>
                    <a:pt x="21" y="8"/>
                    <a:pt x="13" y="21"/>
                  </a:cubicBezTo>
                  <a:cubicBezTo>
                    <a:pt x="1" y="43"/>
                    <a:pt x="8" y="69"/>
                    <a:pt x="29" y="81"/>
                  </a:cubicBezTo>
                  <a:cubicBezTo>
                    <a:pt x="955" y="617"/>
                    <a:pt x="1679" y="1512"/>
                    <a:pt x="2123" y="2169"/>
                  </a:cubicBezTo>
                  <a:cubicBezTo>
                    <a:pt x="2605" y="2883"/>
                    <a:pt x="2872" y="3476"/>
                    <a:pt x="2874" y="3483"/>
                  </a:cubicBezTo>
                  <a:cubicBezTo>
                    <a:pt x="2881" y="3499"/>
                    <a:pt x="2897" y="3508"/>
                    <a:pt x="2914" y="3508"/>
                  </a:cubicBezTo>
                  <a:cubicBezTo>
                    <a:pt x="2920" y="3508"/>
                    <a:pt x="2926" y="3507"/>
                    <a:pt x="2931" y="3505"/>
                  </a:cubicBezTo>
                  <a:cubicBezTo>
                    <a:pt x="2954" y="3495"/>
                    <a:pt x="2963" y="3469"/>
                    <a:pt x="2954" y="3448"/>
                  </a:cubicBezTo>
                  <a:cubicBezTo>
                    <a:pt x="2950" y="3441"/>
                    <a:pt x="2683" y="2841"/>
                    <a:pt x="2197" y="2122"/>
                  </a:cubicBezTo>
                  <a:cubicBezTo>
                    <a:pt x="1747" y="1457"/>
                    <a:pt x="1014" y="550"/>
                    <a:pt x="72" y="6"/>
                  </a:cubicBezTo>
                  <a:cubicBezTo>
                    <a:pt x="65" y="2"/>
                    <a:pt x="58" y="0"/>
                    <a:pt x="5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55;p29">
              <a:extLst>
                <a:ext uri="{FF2B5EF4-FFF2-40B4-BE49-F238E27FC236}">
                  <a16:creationId xmlns:a16="http://schemas.microsoft.com/office/drawing/2014/main" id="{C2821B0C-C58C-F1D8-5ED9-E4A5991C8338}"/>
                </a:ext>
              </a:extLst>
            </p:cNvPr>
            <p:cNvSpPr/>
            <p:nvPr/>
          </p:nvSpPr>
          <p:spPr>
            <a:xfrm>
              <a:off x="983500" y="4128825"/>
              <a:ext cx="114050" cy="304550"/>
            </a:xfrm>
            <a:custGeom>
              <a:avLst/>
              <a:gdLst/>
              <a:ahLst/>
              <a:cxnLst/>
              <a:rect l="l" t="t" r="r" b="b"/>
              <a:pathLst>
                <a:path w="4562" h="12182" extrusionOk="0">
                  <a:moveTo>
                    <a:pt x="67" y="1"/>
                  </a:moveTo>
                  <a:cubicBezTo>
                    <a:pt x="57" y="1"/>
                    <a:pt x="48" y="3"/>
                    <a:pt x="39" y="8"/>
                  </a:cubicBezTo>
                  <a:cubicBezTo>
                    <a:pt x="11" y="23"/>
                    <a:pt x="0" y="58"/>
                    <a:pt x="15" y="87"/>
                  </a:cubicBezTo>
                  <a:cubicBezTo>
                    <a:pt x="861" y="1630"/>
                    <a:pt x="2019" y="4824"/>
                    <a:pt x="2842" y="7233"/>
                  </a:cubicBezTo>
                  <a:cubicBezTo>
                    <a:pt x="3734" y="9844"/>
                    <a:pt x="4435" y="12119"/>
                    <a:pt x="4441" y="12141"/>
                  </a:cubicBezTo>
                  <a:cubicBezTo>
                    <a:pt x="4449" y="12166"/>
                    <a:pt x="4472" y="12182"/>
                    <a:pt x="4497" y="12182"/>
                  </a:cubicBezTo>
                  <a:cubicBezTo>
                    <a:pt x="4502" y="12182"/>
                    <a:pt x="4508" y="12182"/>
                    <a:pt x="4514" y="12180"/>
                  </a:cubicBezTo>
                  <a:cubicBezTo>
                    <a:pt x="4545" y="12170"/>
                    <a:pt x="4562" y="12137"/>
                    <a:pt x="4552" y="12107"/>
                  </a:cubicBezTo>
                  <a:cubicBezTo>
                    <a:pt x="4546" y="12084"/>
                    <a:pt x="3844" y="9809"/>
                    <a:pt x="2951" y="7195"/>
                  </a:cubicBezTo>
                  <a:cubicBezTo>
                    <a:pt x="2128" y="4783"/>
                    <a:pt x="967" y="1581"/>
                    <a:pt x="118" y="31"/>
                  </a:cubicBezTo>
                  <a:cubicBezTo>
                    <a:pt x="107" y="12"/>
                    <a:pt x="87" y="1"/>
                    <a:pt x="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56;p29">
              <a:extLst>
                <a:ext uri="{FF2B5EF4-FFF2-40B4-BE49-F238E27FC236}">
                  <a16:creationId xmlns:a16="http://schemas.microsoft.com/office/drawing/2014/main" id="{EE2BDB4D-B746-A2DD-DB4B-C226475DDDD4}"/>
                </a:ext>
              </a:extLst>
            </p:cNvPr>
            <p:cNvSpPr/>
            <p:nvPr/>
          </p:nvSpPr>
          <p:spPr>
            <a:xfrm>
              <a:off x="876025" y="4157550"/>
              <a:ext cx="225025" cy="266700"/>
            </a:xfrm>
            <a:custGeom>
              <a:avLst/>
              <a:gdLst/>
              <a:ahLst/>
              <a:cxnLst/>
              <a:rect l="l" t="t" r="r" b="b"/>
              <a:pathLst>
                <a:path w="9001" h="10668" extrusionOk="0">
                  <a:moveTo>
                    <a:pt x="3300" y="1"/>
                  </a:moveTo>
                  <a:lnTo>
                    <a:pt x="3300" y="1"/>
                  </a:lnTo>
                  <a:cubicBezTo>
                    <a:pt x="1" y="4114"/>
                    <a:pt x="4271" y="10667"/>
                    <a:pt x="8435" y="10667"/>
                  </a:cubicBezTo>
                  <a:cubicBezTo>
                    <a:pt x="8545" y="10667"/>
                    <a:pt x="8654" y="10663"/>
                    <a:pt x="8764" y="10653"/>
                  </a:cubicBezTo>
                  <a:cubicBezTo>
                    <a:pt x="9000" y="5049"/>
                    <a:pt x="3300" y="1"/>
                    <a:pt x="33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57;p29">
              <a:extLst>
                <a:ext uri="{FF2B5EF4-FFF2-40B4-BE49-F238E27FC236}">
                  <a16:creationId xmlns:a16="http://schemas.microsoft.com/office/drawing/2014/main" id="{C24ABDDF-54D1-8E58-D0F7-CF8C94274234}"/>
                </a:ext>
              </a:extLst>
            </p:cNvPr>
            <p:cNvSpPr/>
            <p:nvPr/>
          </p:nvSpPr>
          <p:spPr>
            <a:xfrm>
              <a:off x="929450" y="4251975"/>
              <a:ext cx="166825" cy="172275"/>
            </a:xfrm>
            <a:custGeom>
              <a:avLst/>
              <a:gdLst/>
              <a:ahLst/>
              <a:cxnLst/>
              <a:rect l="l" t="t" r="r" b="b"/>
              <a:pathLst>
                <a:path w="6673" h="6891" extrusionOk="0">
                  <a:moveTo>
                    <a:pt x="0" y="0"/>
                  </a:moveTo>
                  <a:lnTo>
                    <a:pt x="0" y="0"/>
                  </a:lnTo>
                  <a:cubicBezTo>
                    <a:pt x="215" y="3457"/>
                    <a:pt x="3285" y="6890"/>
                    <a:pt x="6299" y="6890"/>
                  </a:cubicBezTo>
                  <a:cubicBezTo>
                    <a:pt x="6408" y="6890"/>
                    <a:pt x="6517" y="6886"/>
                    <a:pt x="6627" y="6876"/>
                  </a:cubicBezTo>
                  <a:cubicBezTo>
                    <a:pt x="6673" y="5798"/>
                    <a:pt x="6498" y="4741"/>
                    <a:pt x="6187" y="3736"/>
                  </a:cubicBezTo>
                  <a:cubicBezTo>
                    <a:pt x="6045" y="3749"/>
                    <a:pt x="5902" y="3755"/>
                    <a:pt x="5758" y="3755"/>
                  </a:cubicBezTo>
                  <a:cubicBezTo>
                    <a:pt x="5489" y="3755"/>
                    <a:pt x="5217" y="3733"/>
                    <a:pt x="4942" y="3687"/>
                  </a:cubicBezTo>
                  <a:cubicBezTo>
                    <a:pt x="3358" y="3687"/>
                    <a:pt x="1818" y="2498"/>
                    <a:pt x="831" y="1356"/>
                  </a:cubicBezTo>
                  <a:cubicBezTo>
                    <a:pt x="479" y="947"/>
                    <a:pt x="206" y="487"/>
                    <a:pt x="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58;p29">
              <a:extLst>
                <a:ext uri="{FF2B5EF4-FFF2-40B4-BE49-F238E27FC236}">
                  <a16:creationId xmlns:a16="http://schemas.microsoft.com/office/drawing/2014/main" id="{3DA55EA9-3DE3-5477-7F06-CFE69746DC42}"/>
                </a:ext>
              </a:extLst>
            </p:cNvPr>
            <p:cNvSpPr/>
            <p:nvPr/>
          </p:nvSpPr>
          <p:spPr>
            <a:xfrm>
              <a:off x="957375" y="4172875"/>
              <a:ext cx="90950" cy="201250"/>
            </a:xfrm>
            <a:custGeom>
              <a:avLst/>
              <a:gdLst/>
              <a:ahLst/>
              <a:cxnLst/>
              <a:rect l="l" t="t" r="r" b="b"/>
              <a:pathLst>
                <a:path w="3638" h="8050" extrusionOk="0">
                  <a:moveTo>
                    <a:pt x="46" y="0"/>
                  </a:move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21"/>
                    <a:pt x="2" y="45"/>
                  </a:cubicBezTo>
                  <a:cubicBezTo>
                    <a:pt x="2" y="54"/>
                    <a:pt x="40" y="985"/>
                    <a:pt x="495" y="2428"/>
                  </a:cubicBezTo>
                  <a:cubicBezTo>
                    <a:pt x="763" y="3275"/>
                    <a:pt x="1120" y="4131"/>
                    <a:pt x="1557" y="4971"/>
                  </a:cubicBezTo>
                  <a:cubicBezTo>
                    <a:pt x="2103" y="6022"/>
                    <a:pt x="2774" y="7052"/>
                    <a:pt x="3554" y="8033"/>
                  </a:cubicBezTo>
                  <a:cubicBezTo>
                    <a:pt x="3563" y="8043"/>
                    <a:pt x="3575" y="8050"/>
                    <a:pt x="3588" y="8050"/>
                  </a:cubicBezTo>
                  <a:cubicBezTo>
                    <a:pt x="3598" y="8050"/>
                    <a:pt x="3607" y="8047"/>
                    <a:pt x="3615" y="8040"/>
                  </a:cubicBezTo>
                  <a:cubicBezTo>
                    <a:pt x="3634" y="8025"/>
                    <a:pt x="3637" y="7997"/>
                    <a:pt x="3622" y="7978"/>
                  </a:cubicBezTo>
                  <a:cubicBezTo>
                    <a:pt x="2846" y="7003"/>
                    <a:pt x="2177" y="5978"/>
                    <a:pt x="1635" y="4934"/>
                  </a:cubicBezTo>
                  <a:cubicBezTo>
                    <a:pt x="1201" y="4098"/>
                    <a:pt x="846" y="3248"/>
                    <a:pt x="580" y="2406"/>
                  </a:cubicBezTo>
                  <a:cubicBezTo>
                    <a:pt x="217" y="1260"/>
                    <a:pt x="100" y="358"/>
                    <a:pt x="89" y="42"/>
                  </a:cubicBezTo>
                  <a:cubicBezTo>
                    <a:pt x="88" y="18"/>
                    <a:pt x="69" y="0"/>
                    <a:pt x="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59;p29">
              <a:extLst>
                <a:ext uri="{FF2B5EF4-FFF2-40B4-BE49-F238E27FC236}">
                  <a16:creationId xmlns:a16="http://schemas.microsoft.com/office/drawing/2014/main" id="{37C11DC9-3D04-7082-106B-6B11A03188AC}"/>
                </a:ext>
              </a:extLst>
            </p:cNvPr>
            <p:cNvSpPr/>
            <p:nvPr/>
          </p:nvSpPr>
          <p:spPr>
            <a:xfrm>
              <a:off x="1075650" y="4124325"/>
              <a:ext cx="153275" cy="319500"/>
            </a:xfrm>
            <a:custGeom>
              <a:avLst/>
              <a:gdLst/>
              <a:ahLst/>
              <a:cxnLst/>
              <a:rect l="l" t="t" r="r" b="b"/>
              <a:pathLst>
                <a:path w="6131" h="12780" extrusionOk="0">
                  <a:moveTo>
                    <a:pt x="3303" y="1"/>
                  </a:moveTo>
                  <a:lnTo>
                    <a:pt x="3303" y="1"/>
                  </a:lnTo>
                  <a:cubicBezTo>
                    <a:pt x="439" y="3715"/>
                    <a:pt x="1" y="7882"/>
                    <a:pt x="3466" y="12780"/>
                  </a:cubicBezTo>
                  <a:cubicBezTo>
                    <a:pt x="3466" y="12780"/>
                    <a:pt x="6131" y="4477"/>
                    <a:pt x="33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60;p29">
              <a:extLst>
                <a:ext uri="{FF2B5EF4-FFF2-40B4-BE49-F238E27FC236}">
                  <a16:creationId xmlns:a16="http://schemas.microsoft.com/office/drawing/2014/main" id="{B57BEA01-3445-E720-B005-3C9E5B61A731}"/>
                </a:ext>
              </a:extLst>
            </p:cNvPr>
            <p:cNvSpPr/>
            <p:nvPr/>
          </p:nvSpPr>
          <p:spPr>
            <a:xfrm>
              <a:off x="1108500" y="4258050"/>
              <a:ext cx="83150" cy="185775"/>
            </a:xfrm>
            <a:custGeom>
              <a:avLst/>
              <a:gdLst/>
              <a:ahLst/>
              <a:cxnLst/>
              <a:rect l="l" t="t" r="r" b="b"/>
              <a:pathLst>
                <a:path w="3326" h="7431" extrusionOk="0">
                  <a:moveTo>
                    <a:pt x="3288" y="0"/>
                  </a:moveTo>
                  <a:cubicBezTo>
                    <a:pt x="2855" y="844"/>
                    <a:pt x="2233" y="1612"/>
                    <a:pt x="1558" y="2146"/>
                  </a:cubicBezTo>
                  <a:cubicBezTo>
                    <a:pt x="1085" y="2550"/>
                    <a:pt x="565" y="2846"/>
                    <a:pt x="1" y="3037"/>
                  </a:cubicBezTo>
                  <a:cubicBezTo>
                    <a:pt x="365" y="4436"/>
                    <a:pt x="1068" y="5897"/>
                    <a:pt x="2152" y="7431"/>
                  </a:cubicBezTo>
                  <a:cubicBezTo>
                    <a:pt x="2152" y="7431"/>
                    <a:pt x="3326" y="3771"/>
                    <a:pt x="3288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61;p29">
              <a:extLst>
                <a:ext uri="{FF2B5EF4-FFF2-40B4-BE49-F238E27FC236}">
                  <a16:creationId xmlns:a16="http://schemas.microsoft.com/office/drawing/2014/main" id="{808BA1C3-4FD5-6F58-E693-36B4BB96A292}"/>
                </a:ext>
              </a:extLst>
            </p:cNvPr>
            <p:cNvSpPr/>
            <p:nvPr/>
          </p:nvSpPr>
          <p:spPr>
            <a:xfrm>
              <a:off x="1139675" y="4123225"/>
              <a:ext cx="39775" cy="366625"/>
            </a:xfrm>
            <a:custGeom>
              <a:avLst/>
              <a:gdLst/>
              <a:ahLst/>
              <a:cxnLst/>
              <a:rect l="l" t="t" r="r" b="b"/>
              <a:pathLst>
                <a:path w="1591" h="14665" extrusionOk="0">
                  <a:moveTo>
                    <a:pt x="742" y="1"/>
                  </a:moveTo>
                  <a:cubicBezTo>
                    <a:pt x="722" y="1"/>
                    <a:pt x="704" y="15"/>
                    <a:pt x="700" y="35"/>
                  </a:cubicBezTo>
                  <a:cubicBezTo>
                    <a:pt x="262" y="2000"/>
                    <a:pt x="30" y="3991"/>
                    <a:pt x="14" y="5951"/>
                  </a:cubicBezTo>
                  <a:cubicBezTo>
                    <a:pt x="1" y="7520"/>
                    <a:pt x="123" y="9072"/>
                    <a:pt x="379" y="10566"/>
                  </a:cubicBezTo>
                  <a:cubicBezTo>
                    <a:pt x="606" y="11895"/>
                    <a:pt x="899" y="12931"/>
                    <a:pt x="1105" y="13566"/>
                  </a:cubicBezTo>
                  <a:cubicBezTo>
                    <a:pt x="1327" y="14255"/>
                    <a:pt x="1499" y="14634"/>
                    <a:pt x="1501" y="14639"/>
                  </a:cubicBezTo>
                  <a:cubicBezTo>
                    <a:pt x="1509" y="14655"/>
                    <a:pt x="1525" y="14664"/>
                    <a:pt x="1541" y="14664"/>
                  </a:cubicBezTo>
                  <a:cubicBezTo>
                    <a:pt x="1547" y="14664"/>
                    <a:pt x="1552" y="14663"/>
                    <a:pt x="1559" y="14660"/>
                  </a:cubicBezTo>
                  <a:cubicBezTo>
                    <a:pt x="1580" y="14650"/>
                    <a:pt x="1591" y="14624"/>
                    <a:pt x="1580" y="14602"/>
                  </a:cubicBezTo>
                  <a:cubicBezTo>
                    <a:pt x="1579" y="14598"/>
                    <a:pt x="1408" y="14222"/>
                    <a:pt x="1187" y="13537"/>
                  </a:cubicBezTo>
                  <a:cubicBezTo>
                    <a:pt x="982" y="12904"/>
                    <a:pt x="690" y="11872"/>
                    <a:pt x="464" y="10548"/>
                  </a:cubicBezTo>
                  <a:cubicBezTo>
                    <a:pt x="210" y="9060"/>
                    <a:pt x="88" y="7512"/>
                    <a:pt x="101" y="5950"/>
                  </a:cubicBezTo>
                  <a:cubicBezTo>
                    <a:pt x="118" y="3996"/>
                    <a:pt x="348" y="2012"/>
                    <a:pt x="785" y="53"/>
                  </a:cubicBezTo>
                  <a:cubicBezTo>
                    <a:pt x="790" y="30"/>
                    <a:pt x="775" y="6"/>
                    <a:pt x="752" y="2"/>
                  </a:cubicBezTo>
                  <a:cubicBezTo>
                    <a:pt x="749" y="1"/>
                    <a:pt x="746" y="1"/>
                    <a:pt x="7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62;p29">
              <a:extLst>
                <a:ext uri="{FF2B5EF4-FFF2-40B4-BE49-F238E27FC236}">
                  <a16:creationId xmlns:a16="http://schemas.microsoft.com/office/drawing/2014/main" id="{EFE17524-C11A-5300-80AB-886F54BF472E}"/>
                </a:ext>
              </a:extLst>
            </p:cNvPr>
            <p:cNvSpPr/>
            <p:nvPr/>
          </p:nvSpPr>
          <p:spPr>
            <a:xfrm>
              <a:off x="1176350" y="4295025"/>
              <a:ext cx="154400" cy="265000"/>
            </a:xfrm>
            <a:custGeom>
              <a:avLst/>
              <a:gdLst/>
              <a:ahLst/>
              <a:cxnLst/>
              <a:rect l="l" t="t" r="r" b="b"/>
              <a:pathLst>
                <a:path w="6176" h="10600" extrusionOk="0">
                  <a:moveTo>
                    <a:pt x="5446" y="1"/>
                  </a:moveTo>
                  <a:lnTo>
                    <a:pt x="5446" y="1"/>
                  </a:lnTo>
                  <a:cubicBezTo>
                    <a:pt x="0" y="1793"/>
                    <a:pt x="1381" y="9021"/>
                    <a:pt x="1972" y="10599"/>
                  </a:cubicBezTo>
                  <a:cubicBezTo>
                    <a:pt x="5250" y="9710"/>
                    <a:pt x="6176" y="3120"/>
                    <a:pt x="54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63;p29">
              <a:extLst>
                <a:ext uri="{FF2B5EF4-FFF2-40B4-BE49-F238E27FC236}">
                  <a16:creationId xmlns:a16="http://schemas.microsoft.com/office/drawing/2014/main" id="{2200FEB3-2BE5-D668-9974-A4494C138A7E}"/>
                </a:ext>
              </a:extLst>
            </p:cNvPr>
            <p:cNvSpPr/>
            <p:nvPr/>
          </p:nvSpPr>
          <p:spPr>
            <a:xfrm>
              <a:off x="1208775" y="4446925"/>
              <a:ext cx="98250" cy="113100"/>
            </a:xfrm>
            <a:custGeom>
              <a:avLst/>
              <a:gdLst/>
              <a:ahLst/>
              <a:cxnLst/>
              <a:rect l="l" t="t" r="r" b="b"/>
              <a:pathLst>
                <a:path w="3930" h="4524" extrusionOk="0">
                  <a:moveTo>
                    <a:pt x="3929" y="0"/>
                  </a:moveTo>
                  <a:cubicBezTo>
                    <a:pt x="3864" y="16"/>
                    <a:pt x="3799" y="31"/>
                    <a:pt x="3733" y="44"/>
                  </a:cubicBezTo>
                  <a:cubicBezTo>
                    <a:pt x="3191" y="248"/>
                    <a:pt x="2635" y="350"/>
                    <a:pt x="2065" y="350"/>
                  </a:cubicBezTo>
                  <a:cubicBezTo>
                    <a:pt x="1794" y="350"/>
                    <a:pt x="1520" y="327"/>
                    <a:pt x="1243" y="281"/>
                  </a:cubicBezTo>
                  <a:cubicBezTo>
                    <a:pt x="852" y="281"/>
                    <a:pt x="464" y="208"/>
                    <a:pt x="86" y="82"/>
                  </a:cubicBezTo>
                  <a:lnTo>
                    <a:pt x="86" y="82"/>
                  </a:lnTo>
                  <a:cubicBezTo>
                    <a:pt x="0" y="2028"/>
                    <a:pt x="415" y="3826"/>
                    <a:pt x="675" y="4523"/>
                  </a:cubicBezTo>
                  <a:cubicBezTo>
                    <a:pt x="2329" y="4075"/>
                    <a:pt x="3384" y="2174"/>
                    <a:pt x="3929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64;p29">
              <a:extLst>
                <a:ext uri="{FF2B5EF4-FFF2-40B4-BE49-F238E27FC236}">
                  <a16:creationId xmlns:a16="http://schemas.microsoft.com/office/drawing/2014/main" id="{35AA4BA8-8B76-D818-2887-E3B07703D84E}"/>
                </a:ext>
              </a:extLst>
            </p:cNvPr>
            <p:cNvSpPr/>
            <p:nvPr/>
          </p:nvSpPr>
          <p:spPr>
            <a:xfrm>
              <a:off x="1224475" y="4293950"/>
              <a:ext cx="89225" cy="267150"/>
            </a:xfrm>
            <a:custGeom>
              <a:avLst/>
              <a:gdLst/>
              <a:ahLst/>
              <a:cxnLst/>
              <a:rect l="l" t="t" r="r" b="b"/>
              <a:pathLst>
                <a:path w="3569" h="10686" extrusionOk="0">
                  <a:moveTo>
                    <a:pt x="3522" y="0"/>
                  </a:moveTo>
                  <a:cubicBezTo>
                    <a:pt x="3510" y="0"/>
                    <a:pt x="3498" y="5"/>
                    <a:pt x="3489" y="15"/>
                  </a:cubicBezTo>
                  <a:cubicBezTo>
                    <a:pt x="2903" y="648"/>
                    <a:pt x="2354" y="1602"/>
                    <a:pt x="1859" y="2849"/>
                  </a:cubicBezTo>
                  <a:cubicBezTo>
                    <a:pt x="1464" y="3844"/>
                    <a:pt x="1102" y="5028"/>
                    <a:pt x="783" y="6369"/>
                  </a:cubicBezTo>
                  <a:cubicBezTo>
                    <a:pt x="240" y="8649"/>
                    <a:pt x="6" y="10618"/>
                    <a:pt x="4" y="10637"/>
                  </a:cubicBezTo>
                  <a:cubicBezTo>
                    <a:pt x="1" y="10661"/>
                    <a:pt x="18" y="10683"/>
                    <a:pt x="41" y="10686"/>
                  </a:cubicBezTo>
                  <a:lnTo>
                    <a:pt x="47" y="10686"/>
                  </a:lnTo>
                  <a:cubicBezTo>
                    <a:pt x="69" y="10686"/>
                    <a:pt x="87" y="10670"/>
                    <a:pt x="90" y="10648"/>
                  </a:cubicBezTo>
                  <a:cubicBezTo>
                    <a:pt x="92" y="10627"/>
                    <a:pt x="326" y="8664"/>
                    <a:pt x="867" y="6388"/>
                  </a:cubicBezTo>
                  <a:cubicBezTo>
                    <a:pt x="1186" y="5053"/>
                    <a:pt x="1547" y="3872"/>
                    <a:pt x="1940" y="2881"/>
                  </a:cubicBezTo>
                  <a:cubicBezTo>
                    <a:pt x="2431" y="1643"/>
                    <a:pt x="2973" y="699"/>
                    <a:pt x="3553" y="73"/>
                  </a:cubicBezTo>
                  <a:cubicBezTo>
                    <a:pt x="3569" y="55"/>
                    <a:pt x="3568" y="29"/>
                    <a:pt x="3551" y="12"/>
                  </a:cubicBezTo>
                  <a:cubicBezTo>
                    <a:pt x="3542" y="4"/>
                    <a:pt x="3532" y="0"/>
                    <a:pt x="35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65;p29">
              <a:extLst>
                <a:ext uri="{FF2B5EF4-FFF2-40B4-BE49-F238E27FC236}">
                  <a16:creationId xmlns:a16="http://schemas.microsoft.com/office/drawing/2014/main" id="{55AB6ECC-D0DB-BC26-5294-898108EECFD3}"/>
                </a:ext>
              </a:extLst>
            </p:cNvPr>
            <p:cNvSpPr/>
            <p:nvPr/>
          </p:nvSpPr>
          <p:spPr>
            <a:xfrm>
              <a:off x="1269675" y="4515375"/>
              <a:ext cx="151350" cy="257425"/>
            </a:xfrm>
            <a:custGeom>
              <a:avLst/>
              <a:gdLst/>
              <a:ahLst/>
              <a:cxnLst/>
              <a:rect l="l" t="t" r="r" b="b"/>
              <a:pathLst>
                <a:path w="6054" h="10297" extrusionOk="0">
                  <a:moveTo>
                    <a:pt x="5570" y="0"/>
                  </a:moveTo>
                  <a:lnTo>
                    <a:pt x="5570" y="0"/>
                  </a:lnTo>
                  <a:cubicBezTo>
                    <a:pt x="0" y="1363"/>
                    <a:pt x="814" y="8676"/>
                    <a:pt x="1280" y="10296"/>
                  </a:cubicBezTo>
                  <a:cubicBezTo>
                    <a:pt x="4617" y="9665"/>
                    <a:pt x="6054" y="3166"/>
                    <a:pt x="55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66;p29">
              <a:extLst>
                <a:ext uri="{FF2B5EF4-FFF2-40B4-BE49-F238E27FC236}">
                  <a16:creationId xmlns:a16="http://schemas.microsoft.com/office/drawing/2014/main" id="{A1CAFD22-2920-59D6-0966-ED0734F37243}"/>
                </a:ext>
              </a:extLst>
            </p:cNvPr>
            <p:cNvSpPr/>
            <p:nvPr/>
          </p:nvSpPr>
          <p:spPr>
            <a:xfrm>
              <a:off x="1281975" y="4585575"/>
              <a:ext cx="120300" cy="187225"/>
            </a:xfrm>
            <a:custGeom>
              <a:avLst/>
              <a:gdLst/>
              <a:ahLst/>
              <a:cxnLst/>
              <a:rect l="l" t="t" r="r" b="b"/>
              <a:pathLst>
                <a:path w="4812" h="7489" extrusionOk="0">
                  <a:moveTo>
                    <a:pt x="1444" y="0"/>
                  </a:moveTo>
                  <a:cubicBezTo>
                    <a:pt x="1" y="2701"/>
                    <a:pt x="474" y="6394"/>
                    <a:pt x="788" y="7488"/>
                  </a:cubicBezTo>
                  <a:cubicBezTo>
                    <a:pt x="2873" y="7094"/>
                    <a:pt x="4216" y="4411"/>
                    <a:pt x="4811" y="1681"/>
                  </a:cubicBezTo>
                  <a:cubicBezTo>
                    <a:pt x="3572" y="1633"/>
                    <a:pt x="2368" y="875"/>
                    <a:pt x="1444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67;p29">
              <a:extLst>
                <a:ext uri="{FF2B5EF4-FFF2-40B4-BE49-F238E27FC236}">
                  <a16:creationId xmlns:a16="http://schemas.microsoft.com/office/drawing/2014/main" id="{E5BC1FC4-5B78-0CE0-5174-BB3CABBA3EC6}"/>
                </a:ext>
              </a:extLst>
            </p:cNvPr>
            <p:cNvSpPr/>
            <p:nvPr/>
          </p:nvSpPr>
          <p:spPr>
            <a:xfrm>
              <a:off x="1300475" y="4514275"/>
              <a:ext cx="109650" cy="259600"/>
            </a:xfrm>
            <a:custGeom>
              <a:avLst/>
              <a:gdLst/>
              <a:ahLst/>
              <a:cxnLst/>
              <a:rect l="l" t="t" r="r" b="b"/>
              <a:pathLst>
                <a:path w="4386" h="10384" extrusionOk="0">
                  <a:moveTo>
                    <a:pt x="4338" y="1"/>
                  </a:moveTo>
                  <a:cubicBezTo>
                    <a:pt x="4327" y="1"/>
                    <a:pt x="4317" y="5"/>
                    <a:pt x="4308" y="12"/>
                  </a:cubicBezTo>
                  <a:cubicBezTo>
                    <a:pt x="3674" y="598"/>
                    <a:pt x="3052" y="1506"/>
                    <a:pt x="2462" y="2711"/>
                  </a:cubicBezTo>
                  <a:cubicBezTo>
                    <a:pt x="1991" y="3673"/>
                    <a:pt x="1538" y="4825"/>
                    <a:pt x="1115" y="6136"/>
                  </a:cubicBezTo>
                  <a:cubicBezTo>
                    <a:pt x="396" y="8367"/>
                    <a:pt x="9" y="10312"/>
                    <a:pt x="6" y="10332"/>
                  </a:cubicBezTo>
                  <a:cubicBezTo>
                    <a:pt x="0" y="10355"/>
                    <a:pt x="16" y="10379"/>
                    <a:pt x="40" y="10383"/>
                  </a:cubicBezTo>
                  <a:cubicBezTo>
                    <a:pt x="43" y="10383"/>
                    <a:pt x="45" y="10384"/>
                    <a:pt x="48" y="10384"/>
                  </a:cubicBezTo>
                  <a:cubicBezTo>
                    <a:pt x="68" y="10384"/>
                    <a:pt x="87" y="10369"/>
                    <a:pt x="91" y="10349"/>
                  </a:cubicBezTo>
                  <a:cubicBezTo>
                    <a:pt x="95" y="10329"/>
                    <a:pt x="480" y="8390"/>
                    <a:pt x="1198" y="6162"/>
                  </a:cubicBezTo>
                  <a:cubicBezTo>
                    <a:pt x="1619" y="4856"/>
                    <a:pt x="2071" y="3707"/>
                    <a:pt x="2541" y="2749"/>
                  </a:cubicBezTo>
                  <a:cubicBezTo>
                    <a:pt x="3126" y="1554"/>
                    <a:pt x="3741" y="655"/>
                    <a:pt x="4368" y="76"/>
                  </a:cubicBezTo>
                  <a:cubicBezTo>
                    <a:pt x="4385" y="60"/>
                    <a:pt x="4386" y="32"/>
                    <a:pt x="4370" y="14"/>
                  </a:cubicBezTo>
                  <a:cubicBezTo>
                    <a:pt x="4361" y="5"/>
                    <a:pt x="4350" y="1"/>
                    <a:pt x="43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68;p29">
              <a:extLst>
                <a:ext uri="{FF2B5EF4-FFF2-40B4-BE49-F238E27FC236}">
                  <a16:creationId xmlns:a16="http://schemas.microsoft.com/office/drawing/2014/main" id="{5F0DBA2D-27E0-2E67-33D1-B0435F80A41C}"/>
                </a:ext>
              </a:extLst>
            </p:cNvPr>
            <p:cNvSpPr/>
            <p:nvPr/>
          </p:nvSpPr>
          <p:spPr>
            <a:xfrm>
              <a:off x="910125" y="4415125"/>
              <a:ext cx="242550" cy="155900"/>
            </a:xfrm>
            <a:custGeom>
              <a:avLst/>
              <a:gdLst/>
              <a:ahLst/>
              <a:cxnLst/>
              <a:rect l="l" t="t" r="r" b="b"/>
              <a:pathLst>
                <a:path w="9702" h="6236" extrusionOk="0">
                  <a:moveTo>
                    <a:pt x="1114" y="0"/>
                  </a:moveTo>
                  <a:cubicBezTo>
                    <a:pt x="743" y="0"/>
                    <a:pt x="371" y="32"/>
                    <a:pt x="0" y="99"/>
                  </a:cubicBezTo>
                  <a:cubicBezTo>
                    <a:pt x="515" y="3639"/>
                    <a:pt x="4570" y="5701"/>
                    <a:pt x="6736" y="5999"/>
                  </a:cubicBezTo>
                  <a:cubicBezTo>
                    <a:pt x="7428" y="6094"/>
                    <a:pt x="8118" y="6236"/>
                    <a:pt x="8629" y="6236"/>
                  </a:cubicBezTo>
                  <a:cubicBezTo>
                    <a:pt x="9339" y="6236"/>
                    <a:pt x="9702" y="5962"/>
                    <a:pt x="9239" y="4906"/>
                  </a:cubicBezTo>
                  <a:cubicBezTo>
                    <a:pt x="8514" y="3253"/>
                    <a:pt x="4889" y="0"/>
                    <a:pt x="11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69;p29">
              <a:extLst>
                <a:ext uri="{FF2B5EF4-FFF2-40B4-BE49-F238E27FC236}">
                  <a16:creationId xmlns:a16="http://schemas.microsoft.com/office/drawing/2014/main" id="{1D0F900A-A1BE-4C23-CECE-32896C9351A2}"/>
                </a:ext>
              </a:extLst>
            </p:cNvPr>
            <p:cNvSpPr/>
            <p:nvPr/>
          </p:nvSpPr>
          <p:spPr>
            <a:xfrm>
              <a:off x="922675" y="4457425"/>
              <a:ext cx="229975" cy="113600"/>
            </a:xfrm>
            <a:custGeom>
              <a:avLst/>
              <a:gdLst/>
              <a:ahLst/>
              <a:cxnLst/>
              <a:rect l="l" t="t" r="r" b="b"/>
              <a:pathLst>
                <a:path w="9199" h="4544" extrusionOk="0">
                  <a:moveTo>
                    <a:pt x="0" y="0"/>
                  </a:moveTo>
                  <a:lnTo>
                    <a:pt x="0" y="0"/>
                  </a:lnTo>
                  <a:cubicBezTo>
                    <a:pt x="1271" y="2565"/>
                    <a:pt x="4417" y="4057"/>
                    <a:pt x="6234" y="4307"/>
                  </a:cubicBezTo>
                  <a:cubicBezTo>
                    <a:pt x="6926" y="4402"/>
                    <a:pt x="7616" y="4544"/>
                    <a:pt x="8127" y="4544"/>
                  </a:cubicBezTo>
                  <a:cubicBezTo>
                    <a:pt x="8836" y="4544"/>
                    <a:pt x="9199" y="4270"/>
                    <a:pt x="8736" y="3214"/>
                  </a:cubicBezTo>
                  <a:cubicBezTo>
                    <a:pt x="8365" y="2367"/>
                    <a:pt x="7232" y="1100"/>
                    <a:pt x="5708" y="66"/>
                  </a:cubicBezTo>
                  <a:cubicBezTo>
                    <a:pt x="5364" y="224"/>
                    <a:pt x="5004" y="339"/>
                    <a:pt x="4623" y="411"/>
                  </a:cubicBezTo>
                  <a:cubicBezTo>
                    <a:pt x="4081" y="615"/>
                    <a:pt x="3525" y="717"/>
                    <a:pt x="2954" y="717"/>
                  </a:cubicBezTo>
                  <a:cubicBezTo>
                    <a:pt x="2683" y="717"/>
                    <a:pt x="2409" y="694"/>
                    <a:pt x="2132" y="648"/>
                  </a:cubicBezTo>
                  <a:cubicBezTo>
                    <a:pt x="1394" y="648"/>
                    <a:pt x="667" y="390"/>
                    <a:pt x="0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70;p29">
              <a:extLst>
                <a:ext uri="{FF2B5EF4-FFF2-40B4-BE49-F238E27FC236}">
                  <a16:creationId xmlns:a16="http://schemas.microsoft.com/office/drawing/2014/main" id="{676971F4-BB9D-F441-E745-6ED0EC8D3762}"/>
                </a:ext>
              </a:extLst>
            </p:cNvPr>
            <p:cNvSpPr/>
            <p:nvPr/>
          </p:nvSpPr>
          <p:spPr>
            <a:xfrm>
              <a:off x="908925" y="4416500"/>
              <a:ext cx="238100" cy="145525"/>
            </a:xfrm>
            <a:custGeom>
              <a:avLst/>
              <a:gdLst/>
              <a:ahLst/>
              <a:cxnLst/>
              <a:rect l="l" t="t" r="r" b="b"/>
              <a:pathLst>
                <a:path w="9524" h="5821" extrusionOk="0">
                  <a:moveTo>
                    <a:pt x="48" y="0"/>
                  </a:moveTo>
                  <a:cubicBezTo>
                    <a:pt x="29" y="0"/>
                    <a:pt x="12" y="13"/>
                    <a:pt x="7" y="31"/>
                  </a:cubicBezTo>
                  <a:cubicBezTo>
                    <a:pt x="0" y="55"/>
                    <a:pt x="13" y="79"/>
                    <a:pt x="37" y="86"/>
                  </a:cubicBezTo>
                  <a:cubicBezTo>
                    <a:pt x="1296" y="453"/>
                    <a:pt x="2575" y="983"/>
                    <a:pt x="3837" y="1660"/>
                  </a:cubicBezTo>
                  <a:cubicBezTo>
                    <a:pt x="4847" y="2201"/>
                    <a:pt x="5848" y="2837"/>
                    <a:pt x="6813" y="3550"/>
                  </a:cubicBezTo>
                  <a:cubicBezTo>
                    <a:pt x="8127" y="4523"/>
                    <a:pt x="9109" y="5451"/>
                    <a:pt x="9444" y="5807"/>
                  </a:cubicBezTo>
                  <a:cubicBezTo>
                    <a:pt x="9453" y="5816"/>
                    <a:pt x="9464" y="5820"/>
                    <a:pt x="9476" y="5820"/>
                  </a:cubicBezTo>
                  <a:cubicBezTo>
                    <a:pt x="9486" y="5820"/>
                    <a:pt x="9497" y="5817"/>
                    <a:pt x="9506" y="5808"/>
                  </a:cubicBezTo>
                  <a:cubicBezTo>
                    <a:pt x="9524" y="5792"/>
                    <a:pt x="9524" y="5765"/>
                    <a:pt x="9508" y="5747"/>
                  </a:cubicBezTo>
                  <a:cubicBezTo>
                    <a:pt x="9171" y="5390"/>
                    <a:pt x="8185" y="4457"/>
                    <a:pt x="6866" y="3482"/>
                  </a:cubicBezTo>
                  <a:cubicBezTo>
                    <a:pt x="5898" y="2766"/>
                    <a:pt x="4893" y="2127"/>
                    <a:pt x="3880" y="1584"/>
                  </a:cubicBezTo>
                  <a:cubicBezTo>
                    <a:pt x="2613" y="904"/>
                    <a:pt x="1327" y="372"/>
                    <a:pt x="61" y="2"/>
                  </a:cubicBezTo>
                  <a:cubicBezTo>
                    <a:pt x="57" y="1"/>
                    <a:pt x="52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71;p29">
              <a:extLst>
                <a:ext uri="{FF2B5EF4-FFF2-40B4-BE49-F238E27FC236}">
                  <a16:creationId xmlns:a16="http://schemas.microsoft.com/office/drawing/2014/main" id="{BAE26A4D-2F50-D369-E05A-2D388D01AA76}"/>
                </a:ext>
              </a:extLst>
            </p:cNvPr>
            <p:cNvSpPr/>
            <p:nvPr/>
          </p:nvSpPr>
          <p:spPr>
            <a:xfrm>
              <a:off x="966350" y="4515925"/>
              <a:ext cx="266075" cy="107825"/>
            </a:xfrm>
            <a:custGeom>
              <a:avLst/>
              <a:gdLst/>
              <a:ahLst/>
              <a:cxnLst/>
              <a:rect l="l" t="t" r="r" b="b"/>
              <a:pathLst>
                <a:path w="10643" h="4313" extrusionOk="0">
                  <a:moveTo>
                    <a:pt x="3996" y="1"/>
                  </a:moveTo>
                  <a:cubicBezTo>
                    <a:pt x="2406" y="1"/>
                    <a:pt x="943" y="408"/>
                    <a:pt x="0" y="786"/>
                  </a:cubicBezTo>
                  <a:cubicBezTo>
                    <a:pt x="1818" y="3074"/>
                    <a:pt x="5157" y="4312"/>
                    <a:pt x="8549" y="4312"/>
                  </a:cubicBezTo>
                  <a:cubicBezTo>
                    <a:pt x="9249" y="4312"/>
                    <a:pt x="9951" y="4260"/>
                    <a:pt x="10642" y="4153"/>
                  </a:cubicBezTo>
                  <a:cubicBezTo>
                    <a:pt x="9010" y="904"/>
                    <a:pt x="6362" y="1"/>
                    <a:pt x="39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72;p29">
              <a:extLst>
                <a:ext uri="{FF2B5EF4-FFF2-40B4-BE49-F238E27FC236}">
                  <a16:creationId xmlns:a16="http://schemas.microsoft.com/office/drawing/2014/main" id="{ABE06C73-D107-8640-E2F1-E90C8EE950BF}"/>
                </a:ext>
              </a:extLst>
            </p:cNvPr>
            <p:cNvSpPr/>
            <p:nvPr/>
          </p:nvSpPr>
          <p:spPr>
            <a:xfrm>
              <a:off x="1002350" y="4551125"/>
              <a:ext cx="230075" cy="72600"/>
            </a:xfrm>
            <a:custGeom>
              <a:avLst/>
              <a:gdLst/>
              <a:ahLst/>
              <a:cxnLst/>
              <a:rect l="l" t="t" r="r" b="b"/>
              <a:pathLst>
                <a:path w="9203" h="2904" extrusionOk="0">
                  <a:moveTo>
                    <a:pt x="7002" y="0"/>
                  </a:moveTo>
                  <a:cubicBezTo>
                    <a:pt x="6953" y="43"/>
                    <a:pt x="6903" y="86"/>
                    <a:pt x="6852" y="125"/>
                  </a:cubicBezTo>
                  <a:cubicBezTo>
                    <a:pt x="6204" y="679"/>
                    <a:pt x="5469" y="1032"/>
                    <a:pt x="4649" y="1187"/>
                  </a:cubicBezTo>
                  <a:cubicBezTo>
                    <a:pt x="4107" y="1390"/>
                    <a:pt x="3551" y="1492"/>
                    <a:pt x="2980" y="1492"/>
                  </a:cubicBezTo>
                  <a:cubicBezTo>
                    <a:pt x="2709" y="1492"/>
                    <a:pt x="2435" y="1469"/>
                    <a:pt x="2158" y="1423"/>
                  </a:cubicBezTo>
                  <a:cubicBezTo>
                    <a:pt x="1411" y="1423"/>
                    <a:pt x="674" y="1159"/>
                    <a:pt x="1" y="760"/>
                  </a:cubicBezTo>
                  <a:lnTo>
                    <a:pt x="1" y="760"/>
                  </a:lnTo>
                  <a:cubicBezTo>
                    <a:pt x="1883" y="2160"/>
                    <a:pt x="4481" y="2904"/>
                    <a:pt x="7111" y="2904"/>
                  </a:cubicBezTo>
                  <a:cubicBezTo>
                    <a:pt x="7810" y="2904"/>
                    <a:pt x="8512" y="2851"/>
                    <a:pt x="9202" y="2745"/>
                  </a:cubicBezTo>
                  <a:cubicBezTo>
                    <a:pt x="8590" y="1524"/>
                    <a:pt x="7833" y="636"/>
                    <a:pt x="7002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73;p29">
              <a:extLst>
                <a:ext uri="{FF2B5EF4-FFF2-40B4-BE49-F238E27FC236}">
                  <a16:creationId xmlns:a16="http://schemas.microsoft.com/office/drawing/2014/main" id="{50C428A2-56D6-97C5-ECAC-2CEA0C2CC862}"/>
                </a:ext>
              </a:extLst>
            </p:cNvPr>
            <p:cNvSpPr/>
            <p:nvPr/>
          </p:nvSpPr>
          <p:spPr>
            <a:xfrm>
              <a:off x="965200" y="4534500"/>
              <a:ext cx="300950" cy="111825"/>
            </a:xfrm>
            <a:custGeom>
              <a:avLst/>
              <a:gdLst/>
              <a:ahLst/>
              <a:cxnLst/>
              <a:rect l="l" t="t" r="r" b="b"/>
              <a:pathLst>
                <a:path w="12038" h="4473" extrusionOk="0">
                  <a:moveTo>
                    <a:pt x="45" y="0"/>
                  </a:moveTo>
                  <a:cubicBezTo>
                    <a:pt x="23" y="0"/>
                    <a:pt x="4" y="17"/>
                    <a:pt x="2" y="39"/>
                  </a:cubicBezTo>
                  <a:cubicBezTo>
                    <a:pt x="0" y="63"/>
                    <a:pt x="17" y="85"/>
                    <a:pt x="42" y="87"/>
                  </a:cubicBezTo>
                  <a:cubicBezTo>
                    <a:pt x="3447" y="410"/>
                    <a:pt x="6246" y="1369"/>
                    <a:pt x="7996" y="2118"/>
                  </a:cubicBezTo>
                  <a:cubicBezTo>
                    <a:pt x="10076" y="3007"/>
                    <a:pt x="11507" y="3954"/>
                    <a:pt x="11957" y="4457"/>
                  </a:cubicBezTo>
                  <a:cubicBezTo>
                    <a:pt x="11965" y="4467"/>
                    <a:pt x="11978" y="4472"/>
                    <a:pt x="11990" y="4472"/>
                  </a:cubicBezTo>
                  <a:cubicBezTo>
                    <a:pt x="11999" y="4472"/>
                    <a:pt x="12010" y="4469"/>
                    <a:pt x="12018" y="4461"/>
                  </a:cubicBezTo>
                  <a:cubicBezTo>
                    <a:pt x="12036" y="4446"/>
                    <a:pt x="12038" y="4418"/>
                    <a:pt x="12022" y="4400"/>
                  </a:cubicBezTo>
                  <a:cubicBezTo>
                    <a:pt x="11565" y="3889"/>
                    <a:pt x="10121" y="2932"/>
                    <a:pt x="8030" y="2038"/>
                  </a:cubicBezTo>
                  <a:cubicBezTo>
                    <a:pt x="6275" y="1287"/>
                    <a:pt x="3466" y="323"/>
                    <a:pt x="49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74;p29">
              <a:extLst>
                <a:ext uri="{FF2B5EF4-FFF2-40B4-BE49-F238E27FC236}">
                  <a16:creationId xmlns:a16="http://schemas.microsoft.com/office/drawing/2014/main" id="{A7B477D8-207C-9553-3507-851E0A34CE1C}"/>
                </a:ext>
              </a:extLst>
            </p:cNvPr>
            <p:cNvSpPr/>
            <p:nvPr/>
          </p:nvSpPr>
          <p:spPr>
            <a:xfrm>
              <a:off x="1047075" y="4373025"/>
              <a:ext cx="305200" cy="494100"/>
            </a:xfrm>
            <a:custGeom>
              <a:avLst/>
              <a:gdLst/>
              <a:ahLst/>
              <a:cxnLst/>
              <a:rect l="l" t="t" r="r" b="b"/>
              <a:pathLst>
                <a:path w="12208" h="19764" extrusionOk="0">
                  <a:moveTo>
                    <a:pt x="0" y="0"/>
                  </a:moveTo>
                  <a:cubicBezTo>
                    <a:pt x="0" y="0"/>
                    <a:pt x="181" y="1064"/>
                    <a:pt x="4414" y="5017"/>
                  </a:cubicBezTo>
                  <a:cubicBezTo>
                    <a:pt x="7942" y="8312"/>
                    <a:pt x="9240" y="13246"/>
                    <a:pt x="9437" y="14966"/>
                  </a:cubicBezTo>
                  <a:cubicBezTo>
                    <a:pt x="9633" y="16686"/>
                    <a:pt x="9829" y="19111"/>
                    <a:pt x="9829" y="19111"/>
                  </a:cubicBezTo>
                  <a:lnTo>
                    <a:pt x="12208" y="19764"/>
                  </a:lnTo>
                  <a:lnTo>
                    <a:pt x="11347" y="16073"/>
                  </a:lnTo>
                  <a:cubicBezTo>
                    <a:pt x="10203" y="11387"/>
                    <a:pt x="8453" y="8096"/>
                    <a:pt x="6552" y="5901"/>
                  </a:cubicBezTo>
                  <a:cubicBezTo>
                    <a:pt x="4652" y="3706"/>
                    <a:pt x="2101" y="2784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1024;p36">
            <a:extLst>
              <a:ext uri="{FF2B5EF4-FFF2-40B4-BE49-F238E27FC236}">
                <a16:creationId xmlns:a16="http://schemas.microsoft.com/office/drawing/2014/main" id="{995B5B05-E560-3867-4777-F5D56FB49741}"/>
              </a:ext>
            </a:extLst>
          </p:cNvPr>
          <p:cNvGrpSpPr/>
          <p:nvPr/>
        </p:nvGrpSpPr>
        <p:grpSpPr>
          <a:xfrm flipH="1">
            <a:off x="8582632" y="4780749"/>
            <a:ext cx="1180450" cy="1478052"/>
            <a:chOff x="732650" y="1122725"/>
            <a:chExt cx="1159350" cy="1451775"/>
          </a:xfrm>
        </p:grpSpPr>
        <p:sp>
          <p:nvSpPr>
            <p:cNvPr id="27" name="Google Shape;1025;p36">
              <a:extLst>
                <a:ext uri="{FF2B5EF4-FFF2-40B4-BE49-F238E27FC236}">
                  <a16:creationId xmlns:a16="http://schemas.microsoft.com/office/drawing/2014/main" id="{2F4C5335-1082-E5E6-0F6B-4BFB761E4A1C}"/>
                </a:ext>
              </a:extLst>
            </p:cNvPr>
            <p:cNvSpPr/>
            <p:nvPr/>
          </p:nvSpPr>
          <p:spPr>
            <a:xfrm>
              <a:off x="1625025" y="1927525"/>
              <a:ext cx="266975" cy="636375"/>
            </a:xfrm>
            <a:custGeom>
              <a:avLst/>
              <a:gdLst/>
              <a:ahLst/>
              <a:cxnLst/>
              <a:rect l="l" t="t" r="r" b="b"/>
              <a:pathLst>
                <a:path w="10679" h="25455" extrusionOk="0">
                  <a:moveTo>
                    <a:pt x="3385" y="0"/>
                  </a:moveTo>
                  <a:cubicBezTo>
                    <a:pt x="1264" y="0"/>
                    <a:pt x="191" y="3933"/>
                    <a:pt x="103" y="4542"/>
                  </a:cubicBezTo>
                  <a:cubicBezTo>
                    <a:pt x="1" y="5263"/>
                    <a:pt x="1755" y="7584"/>
                    <a:pt x="1805" y="7854"/>
                  </a:cubicBezTo>
                  <a:cubicBezTo>
                    <a:pt x="1857" y="8124"/>
                    <a:pt x="7016" y="10731"/>
                    <a:pt x="8151" y="11777"/>
                  </a:cubicBezTo>
                  <a:cubicBezTo>
                    <a:pt x="9286" y="12822"/>
                    <a:pt x="8976" y="17798"/>
                    <a:pt x="8666" y="19500"/>
                  </a:cubicBezTo>
                  <a:cubicBezTo>
                    <a:pt x="8357" y="21202"/>
                    <a:pt x="7738" y="22079"/>
                    <a:pt x="7274" y="23265"/>
                  </a:cubicBezTo>
                  <a:cubicBezTo>
                    <a:pt x="6809" y="24452"/>
                    <a:pt x="7579" y="25432"/>
                    <a:pt x="7579" y="25432"/>
                  </a:cubicBezTo>
                  <a:cubicBezTo>
                    <a:pt x="7579" y="25432"/>
                    <a:pt x="8223" y="25455"/>
                    <a:pt x="8790" y="25455"/>
                  </a:cubicBezTo>
                  <a:cubicBezTo>
                    <a:pt x="9073" y="25455"/>
                    <a:pt x="9338" y="25449"/>
                    <a:pt x="9492" y="25432"/>
                  </a:cubicBezTo>
                  <a:cubicBezTo>
                    <a:pt x="9955" y="25380"/>
                    <a:pt x="9028" y="24452"/>
                    <a:pt x="9028" y="24452"/>
                  </a:cubicBezTo>
                  <a:lnTo>
                    <a:pt x="9028" y="24452"/>
                  </a:lnTo>
                  <a:cubicBezTo>
                    <a:pt x="9028" y="24452"/>
                    <a:pt x="9050" y="24459"/>
                    <a:pt x="9084" y="24459"/>
                  </a:cubicBezTo>
                  <a:cubicBezTo>
                    <a:pt x="9181" y="24459"/>
                    <a:pt x="9378" y="24404"/>
                    <a:pt x="9492" y="23988"/>
                  </a:cubicBezTo>
                  <a:cubicBezTo>
                    <a:pt x="9647" y="23421"/>
                    <a:pt x="9492" y="23988"/>
                    <a:pt x="9595" y="22754"/>
                  </a:cubicBezTo>
                  <a:cubicBezTo>
                    <a:pt x="9699" y="21520"/>
                    <a:pt x="10678" y="13000"/>
                    <a:pt x="10420" y="11246"/>
                  </a:cubicBezTo>
                  <a:cubicBezTo>
                    <a:pt x="10163" y="9494"/>
                    <a:pt x="6707" y="7429"/>
                    <a:pt x="5965" y="6140"/>
                  </a:cubicBezTo>
                  <a:cubicBezTo>
                    <a:pt x="5223" y="4850"/>
                    <a:pt x="4695" y="467"/>
                    <a:pt x="4695" y="467"/>
                  </a:cubicBezTo>
                  <a:cubicBezTo>
                    <a:pt x="4221" y="140"/>
                    <a:pt x="3785" y="0"/>
                    <a:pt x="3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26;p36">
              <a:extLst>
                <a:ext uri="{FF2B5EF4-FFF2-40B4-BE49-F238E27FC236}">
                  <a16:creationId xmlns:a16="http://schemas.microsoft.com/office/drawing/2014/main" id="{DBC56F05-38EF-F210-3E41-7B5CDE565C75}"/>
                </a:ext>
              </a:extLst>
            </p:cNvPr>
            <p:cNvSpPr/>
            <p:nvPr/>
          </p:nvSpPr>
          <p:spPr>
            <a:xfrm>
              <a:off x="1038275" y="1862800"/>
              <a:ext cx="228300" cy="633575"/>
            </a:xfrm>
            <a:custGeom>
              <a:avLst/>
              <a:gdLst/>
              <a:ahLst/>
              <a:cxnLst/>
              <a:rect l="l" t="t" r="r" b="b"/>
              <a:pathLst>
                <a:path w="9132" h="25343" extrusionOk="0">
                  <a:moveTo>
                    <a:pt x="3276" y="0"/>
                  </a:moveTo>
                  <a:cubicBezTo>
                    <a:pt x="2259" y="0"/>
                    <a:pt x="1368" y="730"/>
                    <a:pt x="869" y="2693"/>
                  </a:cubicBezTo>
                  <a:cubicBezTo>
                    <a:pt x="869" y="2693"/>
                    <a:pt x="0" y="5531"/>
                    <a:pt x="2683" y="7852"/>
                  </a:cubicBezTo>
                  <a:cubicBezTo>
                    <a:pt x="2683" y="7852"/>
                    <a:pt x="2437" y="11256"/>
                    <a:pt x="1709" y="12702"/>
                  </a:cubicBezTo>
                  <a:cubicBezTo>
                    <a:pt x="981" y="14145"/>
                    <a:pt x="35" y="15022"/>
                    <a:pt x="869" y="16260"/>
                  </a:cubicBezTo>
                  <a:cubicBezTo>
                    <a:pt x="1702" y="17498"/>
                    <a:pt x="3767" y="24102"/>
                    <a:pt x="4952" y="24616"/>
                  </a:cubicBezTo>
                  <a:cubicBezTo>
                    <a:pt x="5856" y="25009"/>
                    <a:pt x="6818" y="25342"/>
                    <a:pt x="7227" y="25342"/>
                  </a:cubicBezTo>
                  <a:cubicBezTo>
                    <a:pt x="7356" y="25342"/>
                    <a:pt x="7429" y="25309"/>
                    <a:pt x="7429" y="25235"/>
                  </a:cubicBezTo>
                  <a:cubicBezTo>
                    <a:pt x="7429" y="24927"/>
                    <a:pt x="6758" y="22604"/>
                    <a:pt x="6294" y="22604"/>
                  </a:cubicBezTo>
                  <a:cubicBezTo>
                    <a:pt x="5829" y="22604"/>
                    <a:pt x="5469" y="22656"/>
                    <a:pt x="5469" y="22656"/>
                  </a:cubicBezTo>
                  <a:cubicBezTo>
                    <a:pt x="5469" y="22656"/>
                    <a:pt x="2735" y="16931"/>
                    <a:pt x="2683" y="16312"/>
                  </a:cubicBezTo>
                  <a:cubicBezTo>
                    <a:pt x="2631" y="15693"/>
                    <a:pt x="6325" y="11291"/>
                    <a:pt x="6954" y="10396"/>
                  </a:cubicBezTo>
                  <a:cubicBezTo>
                    <a:pt x="7584" y="9502"/>
                    <a:pt x="9131" y="7542"/>
                    <a:pt x="9131" y="5789"/>
                  </a:cubicBezTo>
                  <a:cubicBezTo>
                    <a:pt x="9131" y="4537"/>
                    <a:pt x="5811" y="0"/>
                    <a:pt x="32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27;p36">
              <a:extLst>
                <a:ext uri="{FF2B5EF4-FFF2-40B4-BE49-F238E27FC236}">
                  <a16:creationId xmlns:a16="http://schemas.microsoft.com/office/drawing/2014/main" id="{A8394761-166C-6925-D2DE-12E558A17F39}"/>
                </a:ext>
              </a:extLst>
            </p:cNvPr>
            <p:cNvSpPr/>
            <p:nvPr/>
          </p:nvSpPr>
          <p:spPr>
            <a:xfrm>
              <a:off x="1754550" y="1791875"/>
              <a:ext cx="120675" cy="118950"/>
            </a:xfrm>
            <a:custGeom>
              <a:avLst/>
              <a:gdLst/>
              <a:ahLst/>
              <a:cxnLst/>
              <a:rect l="l" t="t" r="r" b="b"/>
              <a:pathLst>
                <a:path w="4827" h="4758" extrusionOk="0">
                  <a:moveTo>
                    <a:pt x="436" y="1"/>
                  </a:moveTo>
                  <a:cubicBezTo>
                    <a:pt x="166" y="1"/>
                    <a:pt x="1" y="24"/>
                    <a:pt x="1" y="24"/>
                  </a:cubicBezTo>
                  <a:cubicBezTo>
                    <a:pt x="386" y="1481"/>
                    <a:pt x="1164" y="1095"/>
                    <a:pt x="1292" y="1559"/>
                  </a:cubicBezTo>
                  <a:cubicBezTo>
                    <a:pt x="1987" y="4705"/>
                    <a:pt x="4826" y="4757"/>
                    <a:pt x="4826" y="4757"/>
                  </a:cubicBezTo>
                  <a:cubicBezTo>
                    <a:pt x="4619" y="414"/>
                    <a:pt x="1585" y="1"/>
                    <a:pt x="4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28;p36">
              <a:extLst>
                <a:ext uri="{FF2B5EF4-FFF2-40B4-BE49-F238E27FC236}">
                  <a16:creationId xmlns:a16="http://schemas.microsoft.com/office/drawing/2014/main" id="{354C3248-3002-BB46-D034-8D97219EA157}"/>
                </a:ext>
              </a:extLst>
            </p:cNvPr>
            <p:cNvSpPr/>
            <p:nvPr/>
          </p:nvSpPr>
          <p:spPr>
            <a:xfrm>
              <a:off x="1000225" y="1715750"/>
              <a:ext cx="855675" cy="408150"/>
            </a:xfrm>
            <a:custGeom>
              <a:avLst/>
              <a:gdLst/>
              <a:ahLst/>
              <a:cxnLst/>
              <a:rect l="l" t="t" r="r" b="b"/>
              <a:pathLst>
                <a:path w="34227" h="16326" extrusionOk="0">
                  <a:moveTo>
                    <a:pt x="7648" y="1"/>
                  </a:moveTo>
                  <a:cubicBezTo>
                    <a:pt x="7648" y="1"/>
                    <a:pt x="3587" y="1767"/>
                    <a:pt x="3224" y="2025"/>
                  </a:cubicBezTo>
                  <a:cubicBezTo>
                    <a:pt x="2864" y="2282"/>
                    <a:pt x="26" y="6409"/>
                    <a:pt x="14" y="6615"/>
                  </a:cubicBezTo>
                  <a:cubicBezTo>
                    <a:pt x="0" y="6821"/>
                    <a:pt x="130" y="13219"/>
                    <a:pt x="130" y="13219"/>
                  </a:cubicBezTo>
                  <a:cubicBezTo>
                    <a:pt x="130" y="13219"/>
                    <a:pt x="2124" y="15112"/>
                    <a:pt x="6887" y="16055"/>
                  </a:cubicBezTo>
                  <a:cubicBezTo>
                    <a:pt x="7849" y="16245"/>
                    <a:pt x="8745" y="16325"/>
                    <a:pt x="9583" y="16325"/>
                  </a:cubicBezTo>
                  <a:cubicBezTo>
                    <a:pt x="13512" y="16325"/>
                    <a:pt x="16168" y="14567"/>
                    <a:pt x="18335" y="14184"/>
                  </a:cubicBezTo>
                  <a:cubicBezTo>
                    <a:pt x="20966" y="13720"/>
                    <a:pt x="22209" y="13606"/>
                    <a:pt x="24272" y="13606"/>
                  </a:cubicBezTo>
                  <a:cubicBezTo>
                    <a:pt x="24586" y="13606"/>
                    <a:pt x="24874" y="13610"/>
                    <a:pt x="25144" y="13610"/>
                  </a:cubicBezTo>
                  <a:cubicBezTo>
                    <a:pt x="26648" y="13610"/>
                    <a:pt x="27590" y="13476"/>
                    <a:pt x="29274" y="11723"/>
                  </a:cubicBezTo>
                  <a:cubicBezTo>
                    <a:pt x="34226" y="6565"/>
                    <a:pt x="29532" y="1355"/>
                    <a:pt x="27418" y="890"/>
                  </a:cubicBezTo>
                  <a:cubicBezTo>
                    <a:pt x="26975" y="793"/>
                    <a:pt x="26345" y="754"/>
                    <a:pt x="25624" y="754"/>
                  </a:cubicBezTo>
                  <a:cubicBezTo>
                    <a:pt x="22905" y="754"/>
                    <a:pt x="18906" y="1303"/>
                    <a:pt x="18906" y="1303"/>
                  </a:cubicBezTo>
                  <a:lnTo>
                    <a:pt x="12848" y="1303"/>
                  </a:lnTo>
                  <a:cubicBezTo>
                    <a:pt x="12463" y="1303"/>
                    <a:pt x="7648" y="1"/>
                    <a:pt x="76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29;p36">
              <a:extLst>
                <a:ext uri="{FF2B5EF4-FFF2-40B4-BE49-F238E27FC236}">
                  <a16:creationId xmlns:a16="http://schemas.microsoft.com/office/drawing/2014/main" id="{D77624EA-B398-EFCD-D2A6-4731AA1EF34C}"/>
                </a:ext>
              </a:extLst>
            </p:cNvPr>
            <p:cNvSpPr/>
            <p:nvPr/>
          </p:nvSpPr>
          <p:spPr>
            <a:xfrm>
              <a:off x="1001175" y="1926750"/>
              <a:ext cx="767500" cy="197150"/>
            </a:xfrm>
            <a:custGeom>
              <a:avLst/>
              <a:gdLst/>
              <a:ahLst/>
              <a:cxnLst/>
              <a:rect l="l" t="t" r="r" b="b"/>
              <a:pathLst>
                <a:path w="30700" h="7886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1955"/>
                    <a:pt x="92" y="4779"/>
                    <a:pt x="92" y="4779"/>
                  </a:cubicBezTo>
                  <a:cubicBezTo>
                    <a:pt x="92" y="4779"/>
                    <a:pt x="2086" y="6672"/>
                    <a:pt x="6849" y="7615"/>
                  </a:cubicBezTo>
                  <a:cubicBezTo>
                    <a:pt x="7811" y="7805"/>
                    <a:pt x="8707" y="7885"/>
                    <a:pt x="9545" y="7885"/>
                  </a:cubicBezTo>
                  <a:cubicBezTo>
                    <a:pt x="13473" y="7885"/>
                    <a:pt x="16129" y="6127"/>
                    <a:pt x="18297" y="5744"/>
                  </a:cubicBezTo>
                  <a:cubicBezTo>
                    <a:pt x="20928" y="5280"/>
                    <a:pt x="22170" y="5166"/>
                    <a:pt x="24234" y="5166"/>
                  </a:cubicBezTo>
                  <a:cubicBezTo>
                    <a:pt x="24548" y="5166"/>
                    <a:pt x="24836" y="5170"/>
                    <a:pt x="25106" y="5170"/>
                  </a:cubicBezTo>
                  <a:cubicBezTo>
                    <a:pt x="26610" y="5170"/>
                    <a:pt x="27552" y="5036"/>
                    <a:pt x="29236" y="3283"/>
                  </a:cubicBezTo>
                  <a:cubicBezTo>
                    <a:pt x="29876" y="2616"/>
                    <a:pt x="30354" y="1947"/>
                    <a:pt x="30699" y="1288"/>
                  </a:cubicBezTo>
                  <a:cubicBezTo>
                    <a:pt x="30057" y="990"/>
                    <a:pt x="29260" y="862"/>
                    <a:pt x="28356" y="862"/>
                  </a:cubicBezTo>
                  <a:cubicBezTo>
                    <a:pt x="23903" y="862"/>
                    <a:pt x="16819" y="3938"/>
                    <a:pt x="12498" y="4779"/>
                  </a:cubicBezTo>
                  <a:cubicBezTo>
                    <a:pt x="12069" y="4862"/>
                    <a:pt x="11628" y="4901"/>
                    <a:pt x="11178" y="4901"/>
                  </a:cubicBezTo>
                  <a:cubicBezTo>
                    <a:pt x="6923" y="4901"/>
                    <a:pt x="1924" y="1457"/>
                    <a:pt x="1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30;p36">
              <a:extLst>
                <a:ext uri="{FF2B5EF4-FFF2-40B4-BE49-F238E27FC236}">
                  <a16:creationId xmlns:a16="http://schemas.microsoft.com/office/drawing/2014/main" id="{0EE4008E-B49B-AF39-FD8A-34F798801D71}"/>
                </a:ext>
              </a:extLst>
            </p:cNvPr>
            <p:cNvSpPr/>
            <p:nvPr/>
          </p:nvSpPr>
          <p:spPr>
            <a:xfrm>
              <a:off x="842050" y="1555000"/>
              <a:ext cx="194950" cy="350000"/>
            </a:xfrm>
            <a:custGeom>
              <a:avLst/>
              <a:gdLst/>
              <a:ahLst/>
              <a:cxnLst/>
              <a:rect l="l" t="t" r="r" b="b"/>
              <a:pathLst>
                <a:path w="7798" h="14000" extrusionOk="0">
                  <a:moveTo>
                    <a:pt x="4171" y="0"/>
                  </a:moveTo>
                  <a:cubicBezTo>
                    <a:pt x="2198" y="0"/>
                    <a:pt x="1" y="3039"/>
                    <a:pt x="1" y="3039"/>
                  </a:cubicBezTo>
                  <a:cubicBezTo>
                    <a:pt x="1" y="3039"/>
                    <a:pt x="989" y="3916"/>
                    <a:pt x="887" y="5101"/>
                  </a:cubicBezTo>
                  <a:cubicBezTo>
                    <a:pt x="783" y="6289"/>
                    <a:pt x="112" y="8868"/>
                    <a:pt x="1375" y="10001"/>
                  </a:cubicBezTo>
                  <a:cubicBezTo>
                    <a:pt x="1375" y="10001"/>
                    <a:pt x="2124" y="13355"/>
                    <a:pt x="2949" y="13974"/>
                  </a:cubicBezTo>
                  <a:cubicBezTo>
                    <a:pt x="2972" y="13991"/>
                    <a:pt x="2997" y="14000"/>
                    <a:pt x="3025" y="14000"/>
                  </a:cubicBezTo>
                  <a:cubicBezTo>
                    <a:pt x="3994" y="14000"/>
                    <a:pt x="7798" y="3626"/>
                    <a:pt x="5738" y="870"/>
                  </a:cubicBezTo>
                  <a:cubicBezTo>
                    <a:pt x="5271" y="244"/>
                    <a:pt x="4730" y="0"/>
                    <a:pt x="4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31;p36">
              <a:extLst>
                <a:ext uri="{FF2B5EF4-FFF2-40B4-BE49-F238E27FC236}">
                  <a16:creationId xmlns:a16="http://schemas.microsoft.com/office/drawing/2014/main" id="{FFDEC37C-4BD9-F46D-B3D6-5A898B6150CE}"/>
                </a:ext>
              </a:extLst>
            </p:cNvPr>
            <p:cNvSpPr/>
            <p:nvPr/>
          </p:nvSpPr>
          <p:spPr>
            <a:xfrm>
              <a:off x="891850" y="1522025"/>
              <a:ext cx="327000" cy="532325"/>
            </a:xfrm>
            <a:custGeom>
              <a:avLst/>
              <a:gdLst/>
              <a:ahLst/>
              <a:cxnLst/>
              <a:rect l="l" t="t" r="r" b="b"/>
              <a:pathLst>
                <a:path w="13080" h="21293" extrusionOk="0">
                  <a:moveTo>
                    <a:pt x="12933" y="8072"/>
                  </a:moveTo>
                  <a:lnTo>
                    <a:pt x="13080" y="8122"/>
                  </a:lnTo>
                  <a:cubicBezTo>
                    <a:pt x="13080" y="8122"/>
                    <a:pt x="13030" y="8098"/>
                    <a:pt x="12933" y="8072"/>
                  </a:cubicBezTo>
                  <a:close/>
                  <a:moveTo>
                    <a:pt x="4509" y="0"/>
                  </a:moveTo>
                  <a:lnTo>
                    <a:pt x="3743" y="1624"/>
                  </a:lnTo>
                  <a:cubicBezTo>
                    <a:pt x="3743" y="1624"/>
                    <a:pt x="3897" y="5545"/>
                    <a:pt x="2453" y="9104"/>
                  </a:cubicBezTo>
                  <a:cubicBezTo>
                    <a:pt x="1009" y="12662"/>
                    <a:pt x="1" y="14520"/>
                    <a:pt x="505" y="16531"/>
                  </a:cubicBezTo>
                  <a:cubicBezTo>
                    <a:pt x="1009" y="18543"/>
                    <a:pt x="4871" y="21292"/>
                    <a:pt x="4871" y="21292"/>
                  </a:cubicBezTo>
                  <a:cubicBezTo>
                    <a:pt x="4871" y="21292"/>
                    <a:pt x="4516" y="19964"/>
                    <a:pt x="5450" y="16973"/>
                  </a:cubicBezTo>
                  <a:cubicBezTo>
                    <a:pt x="6385" y="13982"/>
                    <a:pt x="6218" y="12716"/>
                    <a:pt x="6218" y="12714"/>
                  </a:cubicBezTo>
                  <a:lnTo>
                    <a:pt x="6218" y="12714"/>
                  </a:lnTo>
                  <a:lnTo>
                    <a:pt x="6476" y="14622"/>
                  </a:lnTo>
                  <a:cubicBezTo>
                    <a:pt x="6476" y="14622"/>
                    <a:pt x="9263" y="11166"/>
                    <a:pt x="9237" y="9310"/>
                  </a:cubicBezTo>
                  <a:cubicBezTo>
                    <a:pt x="9237" y="9310"/>
                    <a:pt x="10293" y="8743"/>
                    <a:pt x="11376" y="8278"/>
                  </a:cubicBezTo>
                  <a:cubicBezTo>
                    <a:pt x="11841" y="8079"/>
                    <a:pt x="12221" y="8022"/>
                    <a:pt x="12503" y="8022"/>
                  </a:cubicBezTo>
                  <a:cubicBezTo>
                    <a:pt x="12691" y="8022"/>
                    <a:pt x="12836" y="8047"/>
                    <a:pt x="12933" y="8072"/>
                  </a:cubicBezTo>
                  <a:lnTo>
                    <a:pt x="12933" y="8072"/>
                  </a:lnTo>
                  <a:lnTo>
                    <a:pt x="9594" y="6937"/>
                  </a:lnTo>
                  <a:cubicBezTo>
                    <a:pt x="9594" y="6937"/>
                    <a:pt x="6993" y="4564"/>
                    <a:pt x="6218" y="4306"/>
                  </a:cubicBezTo>
                  <a:cubicBezTo>
                    <a:pt x="6218" y="4306"/>
                    <a:pt x="5998" y="593"/>
                    <a:pt x="4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32;p36">
              <a:extLst>
                <a:ext uri="{FF2B5EF4-FFF2-40B4-BE49-F238E27FC236}">
                  <a16:creationId xmlns:a16="http://schemas.microsoft.com/office/drawing/2014/main" id="{CE5AC332-BEEF-AEDB-8E4C-417EB23FD38F}"/>
                </a:ext>
              </a:extLst>
            </p:cNvPr>
            <p:cNvSpPr/>
            <p:nvPr/>
          </p:nvSpPr>
          <p:spPr>
            <a:xfrm>
              <a:off x="901600" y="1187650"/>
              <a:ext cx="229550" cy="298900"/>
            </a:xfrm>
            <a:custGeom>
              <a:avLst/>
              <a:gdLst/>
              <a:ahLst/>
              <a:cxnLst/>
              <a:rect l="l" t="t" r="r" b="b"/>
              <a:pathLst>
                <a:path w="9182" h="11956" extrusionOk="0">
                  <a:moveTo>
                    <a:pt x="8741" y="0"/>
                  </a:moveTo>
                  <a:cubicBezTo>
                    <a:pt x="8205" y="0"/>
                    <a:pt x="6152" y="3411"/>
                    <a:pt x="5519" y="3702"/>
                  </a:cubicBezTo>
                  <a:cubicBezTo>
                    <a:pt x="5120" y="3886"/>
                    <a:pt x="4757" y="4126"/>
                    <a:pt x="4530" y="4126"/>
                  </a:cubicBezTo>
                  <a:cubicBezTo>
                    <a:pt x="4375" y="4126"/>
                    <a:pt x="4282" y="4015"/>
                    <a:pt x="4282" y="3702"/>
                  </a:cubicBezTo>
                  <a:cubicBezTo>
                    <a:pt x="4282" y="2947"/>
                    <a:pt x="5068" y="964"/>
                    <a:pt x="4817" y="964"/>
                  </a:cubicBezTo>
                  <a:cubicBezTo>
                    <a:pt x="4811" y="964"/>
                    <a:pt x="4804" y="966"/>
                    <a:pt x="4797" y="968"/>
                  </a:cubicBezTo>
                  <a:cubicBezTo>
                    <a:pt x="4488" y="1072"/>
                    <a:pt x="3353" y="2620"/>
                    <a:pt x="3353" y="3754"/>
                  </a:cubicBezTo>
                  <a:cubicBezTo>
                    <a:pt x="3353" y="4889"/>
                    <a:pt x="2276" y="7123"/>
                    <a:pt x="2306" y="7572"/>
                  </a:cubicBezTo>
                  <a:cubicBezTo>
                    <a:pt x="2329" y="7953"/>
                    <a:pt x="974" y="10161"/>
                    <a:pt x="574" y="10161"/>
                  </a:cubicBezTo>
                  <a:cubicBezTo>
                    <a:pt x="505" y="10161"/>
                    <a:pt x="465" y="10095"/>
                    <a:pt x="465" y="9943"/>
                  </a:cubicBezTo>
                  <a:cubicBezTo>
                    <a:pt x="465" y="8938"/>
                    <a:pt x="416" y="7052"/>
                    <a:pt x="222" y="7052"/>
                  </a:cubicBezTo>
                  <a:cubicBezTo>
                    <a:pt x="217" y="7052"/>
                    <a:pt x="212" y="7053"/>
                    <a:pt x="207" y="7056"/>
                  </a:cubicBezTo>
                  <a:cubicBezTo>
                    <a:pt x="0" y="7158"/>
                    <a:pt x="207" y="11956"/>
                    <a:pt x="207" y="11956"/>
                  </a:cubicBezTo>
                  <a:lnTo>
                    <a:pt x="2888" y="10768"/>
                  </a:lnTo>
                  <a:cubicBezTo>
                    <a:pt x="2888" y="10768"/>
                    <a:pt x="2963" y="7570"/>
                    <a:pt x="4576" y="6591"/>
                  </a:cubicBezTo>
                  <a:cubicBezTo>
                    <a:pt x="6190" y="5612"/>
                    <a:pt x="7634" y="4683"/>
                    <a:pt x="7944" y="3806"/>
                  </a:cubicBezTo>
                  <a:cubicBezTo>
                    <a:pt x="8020" y="3590"/>
                    <a:pt x="8012" y="3506"/>
                    <a:pt x="7947" y="3506"/>
                  </a:cubicBezTo>
                  <a:cubicBezTo>
                    <a:pt x="7749" y="3506"/>
                    <a:pt x="7018" y="4307"/>
                    <a:pt x="6551" y="4579"/>
                  </a:cubicBezTo>
                  <a:cubicBezTo>
                    <a:pt x="6119" y="4831"/>
                    <a:pt x="5587" y="5332"/>
                    <a:pt x="5419" y="5332"/>
                  </a:cubicBezTo>
                  <a:cubicBezTo>
                    <a:pt x="5347" y="5332"/>
                    <a:pt x="5342" y="5238"/>
                    <a:pt x="5443" y="4989"/>
                  </a:cubicBezTo>
                  <a:cubicBezTo>
                    <a:pt x="5778" y="4166"/>
                    <a:pt x="9182" y="504"/>
                    <a:pt x="8821" y="39"/>
                  </a:cubicBezTo>
                  <a:cubicBezTo>
                    <a:pt x="8801" y="13"/>
                    <a:pt x="8774" y="0"/>
                    <a:pt x="8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33;p36">
              <a:extLst>
                <a:ext uri="{FF2B5EF4-FFF2-40B4-BE49-F238E27FC236}">
                  <a16:creationId xmlns:a16="http://schemas.microsoft.com/office/drawing/2014/main" id="{B32BFAAE-F8FB-6107-2E23-1252D0921E2D}"/>
                </a:ext>
              </a:extLst>
            </p:cNvPr>
            <p:cNvSpPr/>
            <p:nvPr/>
          </p:nvSpPr>
          <p:spPr>
            <a:xfrm>
              <a:off x="937700" y="1122725"/>
              <a:ext cx="412700" cy="379300"/>
            </a:xfrm>
            <a:custGeom>
              <a:avLst/>
              <a:gdLst/>
              <a:ahLst/>
              <a:cxnLst/>
              <a:rect l="l" t="t" r="r" b="b"/>
              <a:pathLst>
                <a:path w="16508" h="15172" extrusionOk="0">
                  <a:moveTo>
                    <a:pt x="12823" y="0"/>
                  </a:moveTo>
                  <a:cubicBezTo>
                    <a:pt x="12812" y="0"/>
                    <a:pt x="12802" y="3"/>
                    <a:pt x="12792" y="7"/>
                  </a:cubicBezTo>
                  <a:cubicBezTo>
                    <a:pt x="12432" y="161"/>
                    <a:pt x="14031" y="1811"/>
                    <a:pt x="14031" y="3732"/>
                  </a:cubicBezTo>
                  <a:cubicBezTo>
                    <a:pt x="14031" y="5652"/>
                    <a:pt x="12638" y="7588"/>
                    <a:pt x="12225" y="7898"/>
                  </a:cubicBezTo>
                  <a:cubicBezTo>
                    <a:pt x="12180" y="7932"/>
                    <a:pt x="12144" y="7948"/>
                    <a:pt x="12115" y="7948"/>
                  </a:cubicBezTo>
                  <a:cubicBezTo>
                    <a:pt x="11875" y="7948"/>
                    <a:pt x="12104" y="6887"/>
                    <a:pt x="11967" y="5784"/>
                  </a:cubicBezTo>
                  <a:cubicBezTo>
                    <a:pt x="11829" y="4674"/>
                    <a:pt x="11731" y="3731"/>
                    <a:pt x="11416" y="3731"/>
                  </a:cubicBezTo>
                  <a:cubicBezTo>
                    <a:pt x="11379" y="3731"/>
                    <a:pt x="11339" y="3744"/>
                    <a:pt x="11296" y="3771"/>
                  </a:cubicBezTo>
                  <a:cubicBezTo>
                    <a:pt x="10884" y="4030"/>
                    <a:pt x="11296" y="7021"/>
                    <a:pt x="10832" y="8619"/>
                  </a:cubicBezTo>
                  <a:cubicBezTo>
                    <a:pt x="10510" y="9731"/>
                    <a:pt x="9043" y="10692"/>
                    <a:pt x="8574" y="10692"/>
                  </a:cubicBezTo>
                  <a:cubicBezTo>
                    <a:pt x="8368" y="10692"/>
                    <a:pt x="8355" y="10506"/>
                    <a:pt x="8717" y="10065"/>
                  </a:cubicBezTo>
                  <a:cubicBezTo>
                    <a:pt x="9886" y="8644"/>
                    <a:pt x="9654" y="5471"/>
                    <a:pt x="9203" y="5471"/>
                  </a:cubicBezTo>
                  <a:cubicBezTo>
                    <a:pt x="9196" y="5471"/>
                    <a:pt x="9189" y="5472"/>
                    <a:pt x="9182" y="5474"/>
                  </a:cubicBezTo>
                  <a:cubicBezTo>
                    <a:pt x="8717" y="5578"/>
                    <a:pt x="9027" y="7588"/>
                    <a:pt x="8202" y="9342"/>
                  </a:cubicBezTo>
                  <a:cubicBezTo>
                    <a:pt x="7426" y="10988"/>
                    <a:pt x="3519" y="12770"/>
                    <a:pt x="2102" y="12770"/>
                  </a:cubicBezTo>
                  <a:cubicBezTo>
                    <a:pt x="2009" y="12770"/>
                    <a:pt x="1927" y="12762"/>
                    <a:pt x="1857" y="12746"/>
                  </a:cubicBezTo>
                  <a:cubicBezTo>
                    <a:pt x="723" y="12490"/>
                    <a:pt x="825" y="9497"/>
                    <a:pt x="877" y="8671"/>
                  </a:cubicBezTo>
                  <a:cubicBezTo>
                    <a:pt x="922" y="7939"/>
                    <a:pt x="684" y="7898"/>
                    <a:pt x="630" y="7898"/>
                  </a:cubicBezTo>
                  <a:cubicBezTo>
                    <a:pt x="623" y="7898"/>
                    <a:pt x="619" y="7898"/>
                    <a:pt x="619" y="7898"/>
                  </a:cubicBezTo>
                  <a:cubicBezTo>
                    <a:pt x="0" y="8053"/>
                    <a:pt x="207" y="14088"/>
                    <a:pt x="207" y="14088"/>
                  </a:cubicBezTo>
                  <a:lnTo>
                    <a:pt x="174" y="14398"/>
                  </a:lnTo>
                  <a:lnTo>
                    <a:pt x="2269" y="15171"/>
                  </a:lnTo>
                  <a:cubicBezTo>
                    <a:pt x="4334" y="12438"/>
                    <a:pt x="8305" y="15017"/>
                    <a:pt x="12484" y="9653"/>
                  </a:cubicBezTo>
                  <a:cubicBezTo>
                    <a:pt x="16508" y="4485"/>
                    <a:pt x="15220" y="608"/>
                    <a:pt x="14890" y="608"/>
                  </a:cubicBezTo>
                  <a:cubicBezTo>
                    <a:pt x="14877" y="608"/>
                    <a:pt x="14866" y="614"/>
                    <a:pt x="14856" y="625"/>
                  </a:cubicBezTo>
                  <a:cubicBezTo>
                    <a:pt x="14598" y="934"/>
                    <a:pt x="14494" y="2688"/>
                    <a:pt x="14494" y="2688"/>
                  </a:cubicBezTo>
                  <a:cubicBezTo>
                    <a:pt x="14494" y="2688"/>
                    <a:pt x="13225" y="0"/>
                    <a:pt x="12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34;p36">
              <a:extLst>
                <a:ext uri="{FF2B5EF4-FFF2-40B4-BE49-F238E27FC236}">
                  <a16:creationId xmlns:a16="http://schemas.microsoft.com/office/drawing/2014/main" id="{779A1B64-460C-E779-468C-7ED78DC97375}"/>
                </a:ext>
              </a:extLst>
            </p:cNvPr>
            <p:cNvSpPr/>
            <p:nvPr/>
          </p:nvSpPr>
          <p:spPr>
            <a:xfrm>
              <a:off x="732650" y="1467975"/>
              <a:ext cx="286325" cy="189300"/>
            </a:xfrm>
            <a:custGeom>
              <a:avLst/>
              <a:gdLst/>
              <a:ahLst/>
              <a:cxnLst/>
              <a:rect l="l" t="t" r="r" b="b"/>
              <a:pathLst>
                <a:path w="11453" h="7572" extrusionOk="0">
                  <a:moveTo>
                    <a:pt x="8086" y="1"/>
                  </a:moveTo>
                  <a:cubicBezTo>
                    <a:pt x="7982" y="1"/>
                    <a:pt x="7899" y="7"/>
                    <a:pt x="7842" y="20"/>
                  </a:cubicBezTo>
                  <a:cubicBezTo>
                    <a:pt x="7377" y="124"/>
                    <a:pt x="4230" y="2084"/>
                    <a:pt x="4230" y="2084"/>
                  </a:cubicBezTo>
                  <a:cubicBezTo>
                    <a:pt x="3561" y="2497"/>
                    <a:pt x="723" y="3303"/>
                    <a:pt x="723" y="3303"/>
                  </a:cubicBezTo>
                  <a:cubicBezTo>
                    <a:pt x="723" y="3303"/>
                    <a:pt x="413" y="3322"/>
                    <a:pt x="207" y="3786"/>
                  </a:cubicBezTo>
                  <a:cubicBezTo>
                    <a:pt x="0" y="4249"/>
                    <a:pt x="723" y="5282"/>
                    <a:pt x="723" y="5282"/>
                  </a:cubicBezTo>
                  <a:cubicBezTo>
                    <a:pt x="619" y="5591"/>
                    <a:pt x="1084" y="5901"/>
                    <a:pt x="1084" y="5901"/>
                  </a:cubicBezTo>
                  <a:cubicBezTo>
                    <a:pt x="1084" y="5901"/>
                    <a:pt x="1393" y="5888"/>
                    <a:pt x="1806" y="5888"/>
                  </a:cubicBezTo>
                  <a:cubicBezTo>
                    <a:pt x="2219" y="5888"/>
                    <a:pt x="2735" y="5901"/>
                    <a:pt x="3148" y="5953"/>
                  </a:cubicBezTo>
                  <a:cubicBezTo>
                    <a:pt x="3884" y="6044"/>
                    <a:pt x="5732" y="7572"/>
                    <a:pt x="6924" y="7572"/>
                  </a:cubicBezTo>
                  <a:cubicBezTo>
                    <a:pt x="7068" y="7572"/>
                    <a:pt x="7203" y="7549"/>
                    <a:pt x="7325" y="7499"/>
                  </a:cubicBezTo>
                  <a:cubicBezTo>
                    <a:pt x="8454" y="7036"/>
                    <a:pt x="11142" y="3993"/>
                    <a:pt x="11298" y="3322"/>
                  </a:cubicBezTo>
                  <a:cubicBezTo>
                    <a:pt x="11452" y="2651"/>
                    <a:pt x="11090" y="1878"/>
                    <a:pt x="10833" y="1053"/>
                  </a:cubicBezTo>
                  <a:cubicBezTo>
                    <a:pt x="10607" y="327"/>
                    <a:pt x="8831" y="1"/>
                    <a:pt x="8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35;p36">
              <a:extLst>
                <a:ext uri="{FF2B5EF4-FFF2-40B4-BE49-F238E27FC236}">
                  <a16:creationId xmlns:a16="http://schemas.microsoft.com/office/drawing/2014/main" id="{6D5A0A02-99D1-F759-CF27-81B50536508D}"/>
                </a:ext>
              </a:extLst>
            </p:cNvPr>
            <p:cNvSpPr/>
            <p:nvPr/>
          </p:nvSpPr>
          <p:spPr>
            <a:xfrm>
              <a:off x="994425" y="1482675"/>
              <a:ext cx="105800" cy="50350"/>
            </a:xfrm>
            <a:custGeom>
              <a:avLst/>
              <a:gdLst/>
              <a:ahLst/>
              <a:cxnLst/>
              <a:rect l="l" t="t" r="r" b="b"/>
              <a:pathLst>
                <a:path w="4232" h="2014" extrusionOk="0">
                  <a:moveTo>
                    <a:pt x="2631" y="0"/>
                  </a:moveTo>
                  <a:cubicBezTo>
                    <a:pt x="1754" y="0"/>
                    <a:pt x="362" y="463"/>
                    <a:pt x="362" y="463"/>
                  </a:cubicBezTo>
                  <a:lnTo>
                    <a:pt x="0" y="1392"/>
                  </a:lnTo>
                  <a:cubicBezTo>
                    <a:pt x="0" y="1392"/>
                    <a:pt x="1244" y="2014"/>
                    <a:pt x="2188" y="2014"/>
                  </a:cubicBezTo>
                  <a:cubicBezTo>
                    <a:pt x="2225" y="2014"/>
                    <a:pt x="2261" y="2013"/>
                    <a:pt x="2297" y="2011"/>
                  </a:cubicBezTo>
                  <a:cubicBezTo>
                    <a:pt x="3250" y="1959"/>
                    <a:pt x="4231" y="0"/>
                    <a:pt x="42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36;p36">
              <a:extLst>
                <a:ext uri="{FF2B5EF4-FFF2-40B4-BE49-F238E27FC236}">
                  <a16:creationId xmlns:a16="http://schemas.microsoft.com/office/drawing/2014/main" id="{80A982CD-4815-0AB6-5A0D-E3BAEFDF6211}"/>
                </a:ext>
              </a:extLst>
            </p:cNvPr>
            <p:cNvSpPr/>
            <p:nvPr/>
          </p:nvSpPr>
          <p:spPr>
            <a:xfrm>
              <a:off x="880950" y="1510150"/>
              <a:ext cx="52925" cy="23700"/>
            </a:xfrm>
            <a:custGeom>
              <a:avLst/>
              <a:gdLst/>
              <a:ahLst/>
              <a:cxnLst/>
              <a:rect l="l" t="t" r="r" b="b"/>
              <a:pathLst>
                <a:path w="2117" h="948" extrusionOk="0">
                  <a:moveTo>
                    <a:pt x="1211" y="1"/>
                  </a:moveTo>
                  <a:cubicBezTo>
                    <a:pt x="912" y="1"/>
                    <a:pt x="542" y="447"/>
                    <a:pt x="542" y="447"/>
                  </a:cubicBezTo>
                  <a:lnTo>
                    <a:pt x="26" y="915"/>
                  </a:lnTo>
                  <a:cubicBezTo>
                    <a:pt x="1" y="938"/>
                    <a:pt x="3" y="948"/>
                    <a:pt x="25" y="948"/>
                  </a:cubicBezTo>
                  <a:cubicBezTo>
                    <a:pt x="130" y="948"/>
                    <a:pt x="670" y="732"/>
                    <a:pt x="670" y="732"/>
                  </a:cubicBezTo>
                  <a:cubicBezTo>
                    <a:pt x="670" y="732"/>
                    <a:pt x="1265" y="732"/>
                    <a:pt x="1548" y="808"/>
                  </a:cubicBezTo>
                  <a:cubicBezTo>
                    <a:pt x="1571" y="814"/>
                    <a:pt x="1595" y="817"/>
                    <a:pt x="1619" y="817"/>
                  </a:cubicBezTo>
                  <a:cubicBezTo>
                    <a:pt x="1877" y="817"/>
                    <a:pt x="2116" y="458"/>
                    <a:pt x="2116" y="458"/>
                  </a:cubicBezTo>
                  <a:cubicBezTo>
                    <a:pt x="2116" y="458"/>
                    <a:pt x="1652" y="215"/>
                    <a:pt x="1341" y="35"/>
                  </a:cubicBezTo>
                  <a:cubicBezTo>
                    <a:pt x="1301" y="11"/>
                    <a:pt x="1257" y="1"/>
                    <a:pt x="1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37;p36">
              <a:extLst>
                <a:ext uri="{FF2B5EF4-FFF2-40B4-BE49-F238E27FC236}">
                  <a16:creationId xmlns:a16="http://schemas.microsoft.com/office/drawing/2014/main" id="{BBD41DED-88E9-4C0B-B1D6-22CE9038F69B}"/>
                </a:ext>
              </a:extLst>
            </p:cNvPr>
            <p:cNvSpPr/>
            <p:nvPr/>
          </p:nvSpPr>
          <p:spPr>
            <a:xfrm>
              <a:off x="1049875" y="1898725"/>
              <a:ext cx="206525" cy="665800"/>
            </a:xfrm>
            <a:custGeom>
              <a:avLst/>
              <a:gdLst/>
              <a:ahLst/>
              <a:cxnLst/>
              <a:rect l="l" t="t" r="r" b="b"/>
              <a:pathLst>
                <a:path w="8261" h="26632" extrusionOk="0">
                  <a:moveTo>
                    <a:pt x="3674" y="0"/>
                  </a:moveTo>
                  <a:cubicBezTo>
                    <a:pt x="3354" y="0"/>
                    <a:pt x="3038" y="78"/>
                    <a:pt x="2734" y="251"/>
                  </a:cubicBezTo>
                  <a:cubicBezTo>
                    <a:pt x="328" y="1620"/>
                    <a:pt x="1601" y="4248"/>
                    <a:pt x="2580" y="7396"/>
                  </a:cubicBezTo>
                  <a:cubicBezTo>
                    <a:pt x="2580" y="7396"/>
                    <a:pt x="3913" y="14367"/>
                    <a:pt x="3559" y="15854"/>
                  </a:cubicBezTo>
                  <a:cubicBezTo>
                    <a:pt x="3206" y="17342"/>
                    <a:pt x="2013" y="24476"/>
                    <a:pt x="1909" y="24679"/>
                  </a:cubicBezTo>
                  <a:cubicBezTo>
                    <a:pt x="1805" y="24881"/>
                    <a:pt x="1" y="25975"/>
                    <a:pt x="1136" y="26429"/>
                  </a:cubicBezTo>
                  <a:cubicBezTo>
                    <a:pt x="1514" y="26581"/>
                    <a:pt x="1852" y="26631"/>
                    <a:pt x="2135" y="26631"/>
                  </a:cubicBezTo>
                  <a:cubicBezTo>
                    <a:pt x="2700" y="26631"/>
                    <a:pt x="3045" y="26429"/>
                    <a:pt x="3045" y="26429"/>
                  </a:cubicBezTo>
                  <a:cubicBezTo>
                    <a:pt x="3045" y="26429"/>
                    <a:pt x="3480" y="25401"/>
                    <a:pt x="3620" y="24263"/>
                  </a:cubicBezTo>
                  <a:cubicBezTo>
                    <a:pt x="3759" y="23124"/>
                    <a:pt x="5055" y="17454"/>
                    <a:pt x="5778" y="15288"/>
                  </a:cubicBezTo>
                  <a:cubicBezTo>
                    <a:pt x="6501" y="13121"/>
                    <a:pt x="6255" y="8337"/>
                    <a:pt x="7326" y="5900"/>
                  </a:cubicBezTo>
                  <a:cubicBezTo>
                    <a:pt x="8261" y="3768"/>
                    <a:pt x="5893" y="0"/>
                    <a:pt x="3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38;p36">
              <a:extLst>
                <a:ext uri="{FF2B5EF4-FFF2-40B4-BE49-F238E27FC236}">
                  <a16:creationId xmlns:a16="http://schemas.microsoft.com/office/drawing/2014/main" id="{B658D364-BAC5-9993-57BB-CD5DC95BA64A}"/>
                </a:ext>
              </a:extLst>
            </p:cNvPr>
            <p:cNvSpPr/>
            <p:nvPr/>
          </p:nvSpPr>
          <p:spPr>
            <a:xfrm>
              <a:off x="1499750" y="1757275"/>
              <a:ext cx="290200" cy="817225"/>
            </a:xfrm>
            <a:custGeom>
              <a:avLst/>
              <a:gdLst/>
              <a:ahLst/>
              <a:cxnLst/>
              <a:rect l="l" t="t" r="r" b="b"/>
              <a:pathLst>
                <a:path w="11608" h="32689" extrusionOk="0">
                  <a:moveTo>
                    <a:pt x="6448" y="1"/>
                  </a:moveTo>
                  <a:cubicBezTo>
                    <a:pt x="4473" y="1"/>
                    <a:pt x="2082" y="604"/>
                    <a:pt x="1601" y="1498"/>
                  </a:cubicBezTo>
                  <a:cubicBezTo>
                    <a:pt x="1601" y="1498"/>
                    <a:pt x="1" y="5883"/>
                    <a:pt x="517" y="7689"/>
                  </a:cubicBezTo>
                  <a:cubicBezTo>
                    <a:pt x="1032" y="9494"/>
                    <a:pt x="6347" y="18006"/>
                    <a:pt x="6809" y="19192"/>
                  </a:cubicBezTo>
                  <a:cubicBezTo>
                    <a:pt x="7274" y="20379"/>
                    <a:pt x="4644" y="29210"/>
                    <a:pt x="4230" y="30487"/>
                  </a:cubicBezTo>
                  <a:cubicBezTo>
                    <a:pt x="3818" y="31767"/>
                    <a:pt x="4024" y="32552"/>
                    <a:pt x="4024" y="32552"/>
                  </a:cubicBezTo>
                  <a:cubicBezTo>
                    <a:pt x="4024" y="32552"/>
                    <a:pt x="4781" y="32689"/>
                    <a:pt x="5362" y="32689"/>
                  </a:cubicBezTo>
                  <a:cubicBezTo>
                    <a:pt x="5652" y="32689"/>
                    <a:pt x="5899" y="32655"/>
                    <a:pt x="5984" y="32552"/>
                  </a:cubicBezTo>
                  <a:cubicBezTo>
                    <a:pt x="6243" y="32242"/>
                    <a:pt x="5520" y="31571"/>
                    <a:pt x="5728" y="31004"/>
                  </a:cubicBezTo>
                  <a:cubicBezTo>
                    <a:pt x="5934" y="30437"/>
                    <a:pt x="9853" y="20790"/>
                    <a:pt x="9905" y="19243"/>
                  </a:cubicBezTo>
                  <a:cubicBezTo>
                    <a:pt x="9957" y="17696"/>
                    <a:pt x="7945" y="14858"/>
                    <a:pt x="7945" y="14187"/>
                  </a:cubicBezTo>
                  <a:cubicBezTo>
                    <a:pt x="7945" y="13517"/>
                    <a:pt x="10952" y="8979"/>
                    <a:pt x="11280" y="6502"/>
                  </a:cubicBezTo>
                  <a:cubicBezTo>
                    <a:pt x="11607" y="4025"/>
                    <a:pt x="10269" y="1507"/>
                    <a:pt x="8801" y="489"/>
                  </a:cubicBezTo>
                  <a:cubicBezTo>
                    <a:pt x="8313" y="151"/>
                    <a:pt x="7432" y="1"/>
                    <a:pt x="6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34"/>
          <p:cNvSpPr txBox="1">
            <a:spLocks noGrp="1"/>
          </p:cNvSpPr>
          <p:nvPr>
            <p:ph type="title" idx="4294967295"/>
          </p:nvPr>
        </p:nvSpPr>
        <p:spPr>
          <a:xfrm>
            <a:off x="959991" y="2413000"/>
            <a:ext cx="609600" cy="60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3333">
                <a:solidFill>
                  <a:schemeClr val="accent1"/>
                </a:solidFill>
              </a:rPr>
              <a:t>3</a:t>
            </a:r>
            <a:endParaRPr sz="3333">
              <a:solidFill>
                <a:schemeClr val="accent1"/>
              </a:solidFill>
            </a:endParaRPr>
          </a:p>
        </p:txBody>
      </p:sp>
      <p:sp>
        <p:nvSpPr>
          <p:cNvPr id="747" name="Google Shape;747;p34"/>
          <p:cNvSpPr txBox="1">
            <a:spLocks noGrp="1"/>
          </p:cNvSpPr>
          <p:nvPr>
            <p:ph type="subTitle" idx="4294967295"/>
          </p:nvPr>
        </p:nvSpPr>
        <p:spPr>
          <a:xfrm>
            <a:off x="4770400" y="3022600"/>
            <a:ext cx="6461600" cy="207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Moscas – que atuam na decomposição</a:t>
            </a:r>
            <a:r>
              <a:rPr lang="en" dirty="0"/>
              <a:t>.</a:t>
            </a:r>
            <a:endParaRPr dirty="0"/>
          </a:p>
        </p:txBody>
      </p:sp>
      <p:sp>
        <p:nvSpPr>
          <p:cNvPr id="748" name="Google Shape;748;p34"/>
          <p:cNvSpPr txBox="1">
            <a:spLocks noGrp="1"/>
          </p:cNvSpPr>
          <p:nvPr>
            <p:ph type="title" idx="4294967295"/>
          </p:nvPr>
        </p:nvSpPr>
        <p:spPr>
          <a:xfrm>
            <a:off x="4800391" y="2413000"/>
            <a:ext cx="609600" cy="60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3333">
                <a:solidFill>
                  <a:schemeClr val="accent1"/>
                </a:solidFill>
              </a:rPr>
              <a:t>4</a:t>
            </a:r>
            <a:endParaRPr sz="3333">
              <a:solidFill>
                <a:schemeClr val="accent1"/>
              </a:solidFill>
            </a:endParaRPr>
          </a:p>
        </p:txBody>
      </p:sp>
      <p:sp>
        <p:nvSpPr>
          <p:cNvPr id="749" name="Google Shape;749;p34"/>
          <p:cNvSpPr txBox="1">
            <a:spLocks noGrp="1"/>
          </p:cNvSpPr>
          <p:nvPr>
            <p:ph type="subTitle" idx="4294967295"/>
          </p:nvPr>
        </p:nvSpPr>
        <p:spPr>
          <a:xfrm>
            <a:off x="960000" y="3022600"/>
            <a:ext cx="3170000" cy="20728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Urso - Consumidor</a:t>
            </a:r>
            <a:endParaRPr dirty="0"/>
          </a:p>
        </p:txBody>
      </p:sp>
      <p:sp>
        <p:nvSpPr>
          <p:cNvPr id="750" name="Google Shape;750;p34"/>
          <p:cNvSpPr txBox="1">
            <a:spLocks noGrp="1"/>
          </p:cNvSpPr>
          <p:nvPr>
            <p:ph type="title"/>
          </p:nvPr>
        </p:nvSpPr>
        <p:spPr>
          <a:xfrm>
            <a:off x="994133" y="411693"/>
            <a:ext cx="10272000" cy="85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Examples</a:t>
            </a:r>
            <a:endParaRPr/>
          </a:p>
        </p:txBody>
      </p:sp>
      <p:sp>
        <p:nvSpPr>
          <p:cNvPr id="751" name="Google Shape;751;p34"/>
          <p:cNvSpPr/>
          <p:nvPr/>
        </p:nvSpPr>
        <p:spPr>
          <a:xfrm>
            <a:off x="10363393" y="6315507"/>
            <a:ext cx="1917993" cy="658584"/>
          </a:xfrm>
          <a:custGeom>
            <a:avLst/>
            <a:gdLst/>
            <a:ahLst/>
            <a:cxnLst/>
            <a:rect l="l" t="t" r="r" b="b"/>
            <a:pathLst>
              <a:path w="32878" h="11290" extrusionOk="0">
                <a:moveTo>
                  <a:pt x="27851" y="1"/>
                </a:moveTo>
                <a:cubicBezTo>
                  <a:pt x="24579" y="1"/>
                  <a:pt x="20984" y="1913"/>
                  <a:pt x="20467" y="4953"/>
                </a:cubicBezTo>
                <a:cubicBezTo>
                  <a:pt x="19709" y="4440"/>
                  <a:pt x="19015" y="4192"/>
                  <a:pt x="18381" y="4192"/>
                </a:cubicBezTo>
                <a:cubicBezTo>
                  <a:pt x="17225" y="4192"/>
                  <a:pt x="16268" y="5018"/>
                  <a:pt x="15486" y="6570"/>
                </a:cubicBezTo>
                <a:cubicBezTo>
                  <a:pt x="14274" y="5699"/>
                  <a:pt x="13326" y="5352"/>
                  <a:pt x="12552" y="5352"/>
                </a:cubicBezTo>
                <a:cubicBezTo>
                  <a:pt x="11336" y="5352"/>
                  <a:pt x="10550" y="6208"/>
                  <a:pt x="9847" y="7225"/>
                </a:cubicBezTo>
                <a:cubicBezTo>
                  <a:pt x="8792" y="6395"/>
                  <a:pt x="7867" y="6002"/>
                  <a:pt x="7061" y="6002"/>
                </a:cubicBezTo>
                <a:cubicBezTo>
                  <a:pt x="5841" y="6002"/>
                  <a:pt x="4889" y="6900"/>
                  <a:pt x="4159" y="8537"/>
                </a:cubicBezTo>
                <a:cubicBezTo>
                  <a:pt x="3564" y="8374"/>
                  <a:pt x="3017" y="8286"/>
                  <a:pt x="2530" y="8286"/>
                </a:cubicBezTo>
                <a:cubicBezTo>
                  <a:pt x="1091" y="8286"/>
                  <a:pt x="164" y="9058"/>
                  <a:pt x="1" y="10981"/>
                </a:cubicBezTo>
                <a:lnTo>
                  <a:pt x="32343" y="11290"/>
                </a:lnTo>
                <a:lnTo>
                  <a:pt x="32877" y="2622"/>
                </a:lnTo>
                <a:cubicBezTo>
                  <a:pt x="31954" y="804"/>
                  <a:pt x="29970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2" name="Google Shape;752;p34"/>
          <p:cNvSpPr/>
          <p:nvPr/>
        </p:nvSpPr>
        <p:spPr>
          <a:xfrm flipH="1">
            <a:off x="11344206" y="2691947"/>
            <a:ext cx="1021756" cy="295156"/>
          </a:xfrm>
          <a:custGeom>
            <a:avLst/>
            <a:gdLst/>
            <a:ahLst/>
            <a:cxnLst/>
            <a:rect l="l" t="t" r="r" b="b"/>
            <a:pathLst>
              <a:path w="13892" h="4013" extrusionOk="0">
                <a:moveTo>
                  <a:pt x="5194" y="0"/>
                </a:moveTo>
                <a:cubicBezTo>
                  <a:pt x="4378" y="0"/>
                  <a:pt x="3544" y="607"/>
                  <a:pt x="2964" y="1868"/>
                </a:cubicBezTo>
                <a:cubicBezTo>
                  <a:pt x="2332" y="1528"/>
                  <a:pt x="1795" y="1343"/>
                  <a:pt x="1362" y="1343"/>
                </a:cubicBezTo>
                <a:cubicBezTo>
                  <a:pt x="457" y="1343"/>
                  <a:pt x="1" y="2146"/>
                  <a:pt x="58" y="4013"/>
                </a:cubicBezTo>
                <a:lnTo>
                  <a:pt x="13891" y="4013"/>
                </a:lnTo>
                <a:cubicBezTo>
                  <a:pt x="13544" y="2676"/>
                  <a:pt x="12649" y="1974"/>
                  <a:pt x="11579" y="1974"/>
                </a:cubicBezTo>
                <a:cubicBezTo>
                  <a:pt x="10984" y="1974"/>
                  <a:pt x="10334" y="2191"/>
                  <a:pt x="9694" y="2636"/>
                </a:cubicBezTo>
                <a:cubicBezTo>
                  <a:pt x="9392" y="2036"/>
                  <a:pt x="9035" y="1613"/>
                  <a:pt x="8551" y="1613"/>
                </a:cubicBezTo>
                <a:cubicBezTo>
                  <a:pt x="8246" y="1613"/>
                  <a:pt x="7890" y="1780"/>
                  <a:pt x="7466" y="2176"/>
                </a:cubicBezTo>
                <a:cubicBezTo>
                  <a:pt x="6982" y="748"/>
                  <a:pt x="6099" y="0"/>
                  <a:pt x="51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3" name="Google Shape;753;p34"/>
          <p:cNvSpPr/>
          <p:nvPr/>
        </p:nvSpPr>
        <p:spPr>
          <a:xfrm>
            <a:off x="6909636" y="2050218"/>
            <a:ext cx="1088245" cy="187479"/>
          </a:xfrm>
          <a:custGeom>
            <a:avLst/>
            <a:gdLst/>
            <a:ahLst/>
            <a:cxnLst/>
            <a:rect l="l" t="t" r="r" b="b"/>
            <a:pathLst>
              <a:path w="14796" h="2549" extrusionOk="0">
                <a:moveTo>
                  <a:pt x="6304" y="1"/>
                </a:moveTo>
                <a:cubicBezTo>
                  <a:pt x="5631" y="1"/>
                  <a:pt x="5037" y="487"/>
                  <a:pt x="4706" y="1368"/>
                </a:cubicBezTo>
                <a:cubicBezTo>
                  <a:pt x="3905" y="680"/>
                  <a:pt x="3177" y="411"/>
                  <a:pt x="2543" y="411"/>
                </a:cubicBezTo>
                <a:cubicBezTo>
                  <a:pt x="1224" y="411"/>
                  <a:pt x="311" y="1574"/>
                  <a:pt x="0" y="2548"/>
                </a:cubicBezTo>
                <a:lnTo>
                  <a:pt x="14796" y="2548"/>
                </a:lnTo>
                <a:cubicBezTo>
                  <a:pt x="14234" y="1333"/>
                  <a:pt x="13436" y="671"/>
                  <a:pt x="12354" y="671"/>
                </a:cubicBezTo>
                <a:cubicBezTo>
                  <a:pt x="11694" y="671"/>
                  <a:pt x="10930" y="917"/>
                  <a:pt x="10049" y="1433"/>
                </a:cubicBezTo>
                <a:cubicBezTo>
                  <a:pt x="9898" y="875"/>
                  <a:pt x="9535" y="465"/>
                  <a:pt x="9059" y="465"/>
                </a:cubicBezTo>
                <a:cubicBezTo>
                  <a:pt x="8753" y="465"/>
                  <a:pt x="8401" y="634"/>
                  <a:pt x="8028" y="1040"/>
                </a:cubicBezTo>
                <a:cubicBezTo>
                  <a:pt x="7467" y="330"/>
                  <a:pt x="6859" y="1"/>
                  <a:pt x="630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4" name="Google Shape;754;p34"/>
          <p:cNvSpPr/>
          <p:nvPr/>
        </p:nvSpPr>
        <p:spPr>
          <a:xfrm>
            <a:off x="-318399" y="4478565"/>
            <a:ext cx="1021756" cy="295156"/>
          </a:xfrm>
          <a:custGeom>
            <a:avLst/>
            <a:gdLst/>
            <a:ahLst/>
            <a:cxnLst/>
            <a:rect l="l" t="t" r="r" b="b"/>
            <a:pathLst>
              <a:path w="13892" h="4013" extrusionOk="0">
                <a:moveTo>
                  <a:pt x="5194" y="0"/>
                </a:moveTo>
                <a:cubicBezTo>
                  <a:pt x="4378" y="0"/>
                  <a:pt x="3544" y="607"/>
                  <a:pt x="2964" y="1868"/>
                </a:cubicBezTo>
                <a:cubicBezTo>
                  <a:pt x="2332" y="1528"/>
                  <a:pt x="1795" y="1343"/>
                  <a:pt x="1362" y="1343"/>
                </a:cubicBezTo>
                <a:cubicBezTo>
                  <a:pt x="457" y="1343"/>
                  <a:pt x="1" y="2146"/>
                  <a:pt x="58" y="4013"/>
                </a:cubicBezTo>
                <a:lnTo>
                  <a:pt x="13891" y="4013"/>
                </a:lnTo>
                <a:cubicBezTo>
                  <a:pt x="13544" y="2676"/>
                  <a:pt x="12649" y="1974"/>
                  <a:pt x="11579" y="1974"/>
                </a:cubicBezTo>
                <a:cubicBezTo>
                  <a:pt x="10984" y="1974"/>
                  <a:pt x="10334" y="2191"/>
                  <a:pt x="9694" y="2636"/>
                </a:cubicBezTo>
                <a:cubicBezTo>
                  <a:pt x="9392" y="2036"/>
                  <a:pt x="9035" y="1613"/>
                  <a:pt x="8551" y="1613"/>
                </a:cubicBezTo>
                <a:cubicBezTo>
                  <a:pt x="8246" y="1613"/>
                  <a:pt x="7890" y="1780"/>
                  <a:pt x="7466" y="2176"/>
                </a:cubicBezTo>
                <a:cubicBezTo>
                  <a:pt x="6982" y="748"/>
                  <a:pt x="6099" y="0"/>
                  <a:pt x="51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5" name="Google Shape;755;p34"/>
          <p:cNvSpPr/>
          <p:nvPr/>
        </p:nvSpPr>
        <p:spPr>
          <a:xfrm flipH="1">
            <a:off x="10506830" y="1721384"/>
            <a:ext cx="837367" cy="196305"/>
          </a:xfrm>
          <a:custGeom>
            <a:avLst/>
            <a:gdLst/>
            <a:ahLst/>
            <a:cxnLst/>
            <a:rect l="l" t="t" r="r" b="b"/>
            <a:pathLst>
              <a:path w="11385" h="2669" extrusionOk="0">
                <a:moveTo>
                  <a:pt x="5006" y="0"/>
                </a:moveTo>
                <a:cubicBezTo>
                  <a:pt x="4352" y="0"/>
                  <a:pt x="3699" y="423"/>
                  <a:pt x="3293" y="1243"/>
                </a:cubicBezTo>
                <a:cubicBezTo>
                  <a:pt x="2861" y="1021"/>
                  <a:pt x="2410" y="890"/>
                  <a:pt x="1980" y="890"/>
                </a:cubicBezTo>
                <a:cubicBezTo>
                  <a:pt x="1146" y="890"/>
                  <a:pt x="389" y="1383"/>
                  <a:pt x="1" y="2668"/>
                </a:cubicBezTo>
                <a:lnTo>
                  <a:pt x="11385" y="2668"/>
                </a:lnTo>
                <a:cubicBezTo>
                  <a:pt x="10719" y="1562"/>
                  <a:pt x="9909" y="972"/>
                  <a:pt x="8935" y="972"/>
                </a:cubicBezTo>
                <a:cubicBezTo>
                  <a:pt x="8319" y="972"/>
                  <a:pt x="7637" y="1208"/>
                  <a:pt x="6884" y="1700"/>
                </a:cubicBezTo>
                <a:cubicBezTo>
                  <a:pt x="6502" y="554"/>
                  <a:pt x="5753" y="0"/>
                  <a:pt x="5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756" name="Google Shape;756;p34"/>
          <p:cNvCxnSpPr>
            <a:stCxn id="746" idx="3"/>
            <a:endCxn id="748" idx="1"/>
          </p:cNvCxnSpPr>
          <p:nvPr/>
        </p:nvCxnSpPr>
        <p:spPr>
          <a:xfrm>
            <a:off x="1569591" y="2717800"/>
            <a:ext cx="32308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7" name="Google Shape;757;p34"/>
          <p:cNvCxnSpPr>
            <a:endCxn id="746" idx="1"/>
          </p:cNvCxnSpPr>
          <p:nvPr/>
        </p:nvCxnSpPr>
        <p:spPr>
          <a:xfrm>
            <a:off x="-69209" y="2717800"/>
            <a:ext cx="10292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" name="Google Shape;707;p32">
            <a:extLst>
              <a:ext uri="{FF2B5EF4-FFF2-40B4-BE49-F238E27FC236}">
                <a16:creationId xmlns:a16="http://schemas.microsoft.com/office/drawing/2014/main" id="{8CB4F88A-BEE3-5F4A-F02D-BC7CDC0116FC}"/>
              </a:ext>
            </a:extLst>
          </p:cNvPr>
          <p:cNvGrpSpPr/>
          <p:nvPr/>
        </p:nvGrpSpPr>
        <p:grpSpPr>
          <a:xfrm>
            <a:off x="994133" y="5131551"/>
            <a:ext cx="2250484" cy="1513248"/>
            <a:chOff x="5353575" y="3467475"/>
            <a:chExt cx="1572775" cy="1057550"/>
          </a:xfrm>
        </p:grpSpPr>
        <p:sp>
          <p:nvSpPr>
            <p:cNvPr id="3" name="Google Shape;708;p32">
              <a:extLst>
                <a:ext uri="{FF2B5EF4-FFF2-40B4-BE49-F238E27FC236}">
                  <a16:creationId xmlns:a16="http://schemas.microsoft.com/office/drawing/2014/main" id="{BE19BFCD-3B0B-5F87-5F0E-7C12A0324BB0}"/>
                </a:ext>
              </a:extLst>
            </p:cNvPr>
            <p:cNvSpPr/>
            <p:nvPr/>
          </p:nvSpPr>
          <p:spPr>
            <a:xfrm>
              <a:off x="6284325" y="4070175"/>
              <a:ext cx="472600" cy="397000"/>
            </a:xfrm>
            <a:custGeom>
              <a:avLst/>
              <a:gdLst/>
              <a:ahLst/>
              <a:cxnLst/>
              <a:rect l="l" t="t" r="r" b="b"/>
              <a:pathLst>
                <a:path w="18904" h="15880" extrusionOk="0">
                  <a:moveTo>
                    <a:pt x="4682" y="4227"/>
                  </a:moveTo>
                  <a:cubicBezTo>
                    <a:pt x="4682" y="4227"/>
                    <a:pt x="5077" y="6917"/>
                    <a:pt x="5235" y="8657"/>
                  </a:cubicBezTo>
                  <a:cubicBezTo>
                    <a:pt x="5395" y="10397"/>
                    <a:pt x="4776" y="11528"/>
                    <a:pt x="4326" y="11704"/>
                  </a:cubicBezTo>
                  <a:cubicBezTo>
                    <a:pt x="1572" y="12772"/>
                    <a:pt x="1" y="14524"/>
                    <a:pt x="667" y="15524"/>
                  </a:cubicBezTo>
                  <a:cubicBezTo>
                    <a:pt x="905" y="15879"/>
                    <a:pt x="5908" y="15817"/>
                    <a:pt x="7451" y="15817"/>
                  </a:cubicBezTo>
                  <a:cubicBezTo>
                    <a:pt x="8995" y="15817"/>
                    <a:pt x="9944" y="15461"/>
                    <a:pt x="10537" y="15422"/>
                  </a:cubicBezTo>
                  <a:cubicBezTo>
                    <a:pt x="11130" y="15382"/>
                    <a:pt x="11763" y="15541"/>
                    <a:pt x="12199" y="14750"/>
                  </a:cubicBezTo>
                  <a:cubicBezTo>
                    <a:pt x="12634" y="13959"/>
                    <a:pt x="12199" y="12968"/>
                    <a:pt x="12436" y="12179"/>
                  </a:cubicBezTo>
                  <a:cubicBezTo>
                    <a:pt x="12673" y="11386"/>
                    <a:pt x="13148" y="10517"/>
                    <a:pt x="13267" y="10319"/>
                  </a:cubicBezTo>
                  <a:cubicBezTo>
                    <a:pt x="13385" y="10122"/>
                    <a:pt x="15283" y="6086"/>
                    <a:pt x="16274" y="5137"/>
                  </a:cubicBezTo>
                  <a:cubicBezTo>
                    <a:pt x="17263" y="4187"/>
                    <a:pt x="18252" y="3356"/>
                    <a:pt x="18488" y="3198"/>
                  </a:cubicBezTo>
                  <a:cubicBezTo>
                    <a:pt x="18595" y="3128"/>
                    <a:pt x="18757" y="2882"/>
                    <a:pt x="18904" y="2632"/>
                  </a:cubicBezTo>
                  <a:cubicBezTo>
                    <a:pt x="18641" y="0"/>
                    <a:pt x="16792" y="2970"/>
                    <a:pt x="13153" y="3603"/>
                  </a:cubicBezTo>
                  <a:cubicBezTo>
                    <a:pt x="9513" y="4236"/>
                    <a:pt x="4682" y="4227"/>
                    <a:pt x="4682" y="42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709;p32">
              <a:extLst>
                <a:ext uri="{FF2B5EF4-FFF2-40B4-BE49-F238E27FC236}">
                  <a16:creationId xmlns:a16="http://schemas.microsoft.com/office/drawing/2014/main" id="{AD75CAF7-7247-DE78-8C47-6B764F1FB599}"/>
                </a:ext>
              </a:extLst>
            </p:cNvPr>
            <p:cNvSpPr/>
            <p:nvPr/>
          </p:nvSpPr>
          <p:spPr>
            <a:xfrm>
              <a:off x="5667450" y="4083875"/>
              <a:ext cx="370375" cy="407625"/>
            </a:xfrm>
            <a:custGeom>
              <a:avLst/>
              <a:gdLst/>
              <a:ahLst/>
              <a:cxnLst/>
              <a:rect l="l" t="t" r="r" b="b"/>
              <a:pathLst>
                <a:path w="14815" h="16305" extrusionOk="0">
                  <a:moveTo>
                    <a:pt x="3503" y="1"/>
                  </a:moveTo>
                  <a:cubicBezTo>
                    <a:pt x="3503" y="1"/>
                    <a:pt x="3476" y="21"/>
                    <a:pt x="3436" y="55"/>
                  </a:cubicBezTo>
                  <a:cubicBezTo>
                    <a:pt x="3393" y="88"/>
                    <a:pt x="3334" y="146"/>
                    <a:pt x="3268" y="222"/>
                  </a:cubicBezTo>
                  <a:cubicBezTo>
                    <a:pt x="3253" y="240"/>
                    <a:pt x="3235" y="265"/>
                    <a:pt x="3219" y="286"/>
                  </a:cubicBezTo>
                  <a:cubicBezTo>
                    <a:pt x="3146" y="253"/>
                    <a:pt x="3072" y="219"/>
                    <a:pt x="2999" y="182"/>
                  </a:cubicBezTo>
                  <a:cubicBezTo>
                    <a:pt x="2972" y="336"/>
                    <a:pt x="2970" y="513"/>
                    <a:pt x="2989" y="709"/>
                  </a:cubicBezTo>
                  <a:cubicBezTo>
                    <a:pt x="2965" y="779"/>
                    <a:pt x="2945" y="852"/>
                    <a:pt x="2929" y="929"/>
                  </a:cubicBezTo>
                  <a:cubicBezTo>
                    <a:pt x="2870" y="1235"/>
                    <a:pt x="2913" y="1522"/>
                    <a:pt x="2975" y="1712"/>
                  </a:cubicBezTo>
                  <a:cubicBezTo>
                    <a:pt x="2983" y="1733"/>
                    <a:pt x="2989" y="1749"/>
                    <a:pt x="2997" y="1768"/>
                  </a:cubicBezTo>
                  <a:lnTo>
                    <a:pt x="2997" y="1769"/>
                  </a:lnTo>
                  <a:cubicBezTo>
                    <a:pt x="2996" y="2026"/>
                    <a:pt x="3074" y="2253"/>
                    <a:pt x="3150" y="2399"/>
                  </a:cubicBezTo>
                  <a:cubicBezTo>
                    <a:pt x="3179" y="2451"/>
                    <a:pt x="3205" y="2492"/>
                    <a:pt x="3227" y="2525"/>
                  </a:cubicBezTo>
                  <a:cubicBezTo>
                    <a:pt x="3253" y="2589"/>
                    <a:pt x="3278" y="2648"/>
                    <a:pt x="3304" y="2696"/>
                  </a:cubicBezTo>
                  <a:cubicBezTo>
                    <a:pt x="3379" y="2832"/>
                    <a:pt x="3442" y="2903"/>
                    <a:pt x="3442" y="2903"/>
                  </a:cubicBezTo>
                  <a:cubicBezTo>
                    <a:pt x="3442" y="2903"/>
                    <a:pt x="3417" y="2564"/>
                    <a:pt x="3399" y="2317"/>
                  </a:cubicBezTo>
                  <a:lnTo>
                    <a:pt x="3399" y="2317"/>
                  </a:lnTo>
                  <a:cubicBezTo>
                    <a:pt x="3401" y="2332"/>
                    <a:pt x="3401" y="2347"/>
                    <a:pt x="3404" y="2363"/>
                  </a:cubicBezTo>
                  <a:cubicBezTo>
                    <a:pt x="3439" y="2602"/>
                    <a:pt x="3522" y="2808"/>
                    <a:pt x="3597" y="2948"/>
                  </a:cubicBezTo>
                  <a:cubicBezTo>
                    <a:pt x="3608" y="2972"/>
                    <a:pt x="3619" y="2990"/>
                    <a:pt x="3631" y="3009"/>
                  </a:cubicBezTo>
                  <a:cubicBezTo>
                    <a:pt x="3631" y="3012"/>
                    <a:pt x="3631" y="3015"/>
                    <a:pt x="3631" y="3018"/>
                  </a:cubicBezTo>
                  <a:cubicBezTo>
                    <a:pt x="3666" y="3535"/>
                    <a:pt x="3820" y="3943"/>
                    <a:pt x="3820" y="3943"/>
                  </a:cubicBezTo>
                  <a:cubicBezTo>
                    <a:pt x="3820" y="3943"/>
                    <a:pt x="3836" y="3872"/>
                    <a:pt x="3852" y="3755"/>
                  </a:cubicBezTo>
                  <a:cubicBezTo>
                    <a:pt x="3871" y="3809"/>
                    <a:pt x="3884" y="3843"/>
                    <a:pt x="3884" y="3843"/>
                  </a:cubicBezTo>
                  <a:cubicBezTo>
                    <a:pt x="3884" y="3843"/>
                    <a:pt x="3911" y="3781"/>
                    <a:pt x="3938" y="3682"/>
                  </a:cubicBezTo>
                  <a:cubicBezTo>
                    <a:pt x="3975" y="3766"/>
                    <a:pt x="4010" y="3851"/>
                    <a:pt x="4045" y="3934"/>
                  </a:cubicBezTo>
                  <a:cubicBezTo>
                    <a:pt x="4045" y="4012"/>
                    <a:pt x="4047" y="4093"/>
                    <a:pt x="4058" y="4178"/>
                  </a:cubicBezTo>
                  <a:cubicBezTo>
                    <a:pt x="4083" y="4364"/>
                    <a:pt x="4138" y="4532"/>
                    <a:pt x="4194" y="4664"/>
                  </a:cubicBezTo>
                  <a:cubicBezTo>
                    <a:pt x="4195" y="4701"/>
                    <a:pt x="4195" y="4736"/>
                    <a:pt x="4200" y="4774"/>
                  </a:cubicBezTo>
                  <a:cubicBezTo>
                    <a:pt x="4229" y="5017"/>
                    <a:pt x="4310" y="5226"/>
                    <a:pt x="4396" y="5384"/>
                  </a:cubicBezTo>
                  <a:cubicBezTo>
                    <a:pt x="4396" y="5393"/>
                    <a:pt x="4396" y="5401"/>
                    <a:pt x="4396" y="5409"/>
                  </a:cubicBezTo>
                  <a:cubicBezTo>
                    <a:pt x="4414" y="5765"/>
                    <a:pt x="4552" y="6049"/>
                    <a:pt x="4552" y="6049"/>
                  </a:cubicBezTo>
                  <a:cubicBezTo>
                    <a:pt x="4552" y="6049"/>
                    <a:pt x="4603" y="5913"/>
                    <a:pt x="4631" y="5715"/>
                  </a:cubicBezTo>
                  <a:cubicBezTo>
                    <a:pt x="4632" y="5717"/>
                    <a:pt x="4634" y="5719"/>
                    <a:pt x="4634" y="5719"/>
                  </a:cubicBezTo>
                  <a:cubicBezTo>
                    <a:pt x="4667" y="6258"/>
                    <a:pt x="4771" y="6663"/>
                    <a:pt x="4771" y="6663"/>
                  </a:cubicBezTo>
                  <a:cubicBezTo>
                    <a:pt x="4771" y="6663"/>
                    <a:pt x="4774" y="6648"/>
                    <a:pt x="4779" y="6624"/>
                  </a:cubicBezTo>
                  <a:cubicBezTo>
                    <a:pt x="4800" y="6778"/>
                    <a:pt x="4824" y="6878"/>
                    <a:pt x="4828" y="6896"/>
                  </a:cubicBezTo>
                  <a:cubicBezTo>
                    <a:pt x="4830" y="6945"/>
                    <a:pt x="4831" y="6990"/>
                    <a:pt x="4835" y="7034"/>
                  </a:cubicBezTo>
                  <a:cubicBezTo>
                    <a:pt x="4793" y="7538"/>
                    <a:pt x="4876" y="7955"/>
                    <a:pt x="4876" y="7955"/>
                  </a:cubicBezTo>
                  <a:cubicBezTo>
                    <a:pt x="4876" y="7955"/>
                    <a:pt x="5013" y="7613"/>
                    <a:pt x="5072" y="7160"/>
                  </a:cubicBezTo>
                  <a:cubicBezTo>
                    <a:pt x="5077" y="7199"/>
                    <a:pt x="5082" y="7237"/>
                    <a:pt x="5087" y="7274"/>
                  </a:cubicBezTo>
                  <a:cubicBezTo>
                    <a:pt x="5063" y="7368"/>
                    <a:pt x="5042" y="7468"/>
                    <a:pt x="5024" y="7577"/>
                  </a:cubicBezTo>
                  <a:cubicBezTo>
                    <a:pt x="4970" y="7924"/>
                    <a:pt x="4980" y="8232"/>
                    <a:pt x="4991" y="8400"/>
                  </a:cubicBezTo>
                  <a:cubicBezTo>
                    <a:pt x="4989" y="8411"/>
                    <a:pt x="4988" y="8424"/>
                    <a:pt x="4985" y="8433"/>
                  </a:cubicBezTo>
                  <a:cubicBezTo>
                    <a:pt x="4956" y="8597"/>
                    <a:pt x="4940" y="8703"/>
                    <a:pt x="4940" y="8703"/>
                  </a:cubicBezTo>
                  <a:cubicBezTo>
                    <a:pt x="4940" y="8703"/>
                    <a:pt x="4997" y="8637"/>
                    <a:pt x="5074" y="8522"/>
                  </a:cubicBezTo>
                  <a:lnTo>
                    <a:pt x="5074" y="8522"/>
                  </a:lnTo>
                  <a:cubicBezTo>
                    <a:pt x="5031" y="8640"/>
                    <a:pt x="4991" y="8747"/>
                    <a:pt x="4956" y="8835"/>
                  </a:cubicBezTo>
                  <a:cubicBezTo>
                    <a:pt x="4908" y="8953"/>
                    <a:pt x="4862" y="9070"/>
                    <a:pt x="4862" y="9070"/>
                  </a:cubicBezTo>
                  <a:cubicBezTo>
                    <a:pt x="4862" y="9070"/>
                    <a:pt x="4886" y="9054"/>
                    <a:pt x="4924" y="9025"/>
                  </a:cubicBezTo>
                  <a:lnTo>
                    <a:pt x="4924" y="9025"/>
                  </a:lnTo>
                  <a:cubicBezTo>
                    <a:pt x="4871" y="9237"/>
                    <a:pt x="4865" y="9393"/>
                    <a:pt x="4865" y="9393"/>
                  </a:cubicBezTo>
                  <a:cubicBezTo>
                    <a:pt x="4865" y="9393"/>
                    <a:pt x="4894" y="9365"/>
                    <a:pt x="4935" y="9315"/>
                  </a:cubicBezTo>
                  <a:lnTo>
                    <a:pt x="4935" y="9315"/>
                  </a:lnTo>
                  <a:cubicBezTo>
                    <a:pt x="4891" y="9495"/>
                    <a:pt x="4886" y="9626"/>
                    <a:pt x="4886" y="9626"/>
                  </a:cubicBezTo>
                  <a:cubicBezTo>
                    <a:pt x="4886" y="9626"/>
                    <a:pt x="4932" y="9586"/>
                    <a:pt x="4996" y="9516"/>
                  </a:cubicBezTo>
                  <a:lnTo>
                    <a:pt x="4996" y="9516"/>
                  </a:lnTo>
                  <a:cubicBezTo>
                    <a:pt x="4953" y="9752"/>
                    <a:pt x="4967" y="9934"/>
                    <a:pt x="4967" y="9934"/>
                  </a:cubicBezTo>
                  <a:cubicBezTo>
                    <a:pt x="4967" y="9934"/>
                    <a:pt x="4978" y="9923"/>
                    <a:pt x="4991" y="9907"/>
                  </a:cubicBezTo>
                  <a:lnTo>
                    <a:pt x="4991" y="9907"/>
                  </a:lnTo>
                  <a:cubicBezTo>
                    <a:pt x="4873" y="10266"/>
                    <a:pt x="4857" y="10566"/>
                    <a:pt x="4857" y="10566"/>
                  </a:cubicBezTo>
                  <a:cubicBezTo>
                    <a:pt x="4857" y="10566"/>
                    <a:pt x="4937" y="10471"/>
                    <a:pt x="5036" y="10318"/>
                  </a:cubicBezTo>
                  <a:cubicBezTo>
                    <a:pt x="5037" y="10546"/>
                    <a:pt x="5066" y="10704"/>
                    <a:pt x="5066" y="10704"/>
                  </a:cubicBezTo>
                  <a:cubicBezTo>
                    <a:pt x="5066" y="10704"/>
                    <a:pt x="5133" y="10585"/>
                    <a:pt x="5200" y="10395"/>
                  </a:cubicBezTo>
                  <a:lnTo>
                    <a:pt x="5200" y="10395"/>
                  </a:lnTo>
                  <a:cubicBezTo>
                    <a:pt x="5194" y="10460"/>
                    <a:pt x="5186" y="10526"/>
                    <a:pt x="5176" y="10588"/>
                  </a:cubicBezTo>
                  <a:cubicBezTo>
                    <a:pt x="5123" y="10712"/>
                    <a:pt x="5061" y="10859"/>
                    <a:pt x="5001" y="11019"/>
                  </a:cubicBezTo>
                  <a:cubicBezTo>
                    <a:pt x="4996" y="11031"/>
                    <a:pt x="4991" y="11046"/>
                    <a:pt x="4986" y="11060"/>
                  </a:cubicBezTo>
                  <a:cubicBezTo>
                    <a:pt x="4975" y="11081"/>
                    <a:pt x="4962" y="11103"/>
                    <a:pt x="4953" y="11125"/>
                  </a:cubicBezTo>
                  <a:cubicBezTo>
                    <a:pt x="4903" y="11237"/>
                    <a:pt x="4873" y="11346"/>
                    <a:pt x="4852" y="11441"/>
                  </a:cubicBezTo>
                  <a:cubicBezTo>
                    <a:pt x="4836" y="11491"/>
                    <a:pt x="4820" y="11538"/>
                    <a:pt x="4808" y="11582"/>
                  </a:cubicBezTo>
                  <a:cubicBezTo>
                    <a:pt x="4760" y="11730"/>
                    <a:pt x="4734" y="11827"/>
                    <a:pt x="4734" y="11827"/>
                  </a:cubicBezTo>
                  <a:cubicBezTo>
                    <a:pt x="4734" y="11827"/>
                    <a:pt x="4772" y="11797"/>
                    <a:pt x="4828" y="11739"/>
                  </a:cubicBezTo>
                  <a:lnTo>
                    <a:pt x="4828" y="11739"/>
                  </a:lnTo>
                  <a:cubicBezTo>
                    <a:pt x="4780" y="11819"/>
                    <a:pt x="4731" y="11902"/>
                    <a:pt x="4677" y="11990"/>
                  </a:cubicBezTo>
                  <a:cubicBezTo>
                    <a:pt x="4594" y="12125"/>
                    <a:pt x="4514" y="12255"/>
                    <a:pt x="4514" y="12255"/>
                  </a:cubicBezTo>
                  <a:cubicBezTo>
                    <a:pt x="4514" y="12255"/>
                    <a:pt x="4621" y="12197"/>
                    <a:pt x="4772" y="12073"/>
                  </a:cubicBezTo>
                  <a:cubicBezTo>
                    <a:pt x="4795" y="12054"/>
                    <a:pt x="4819" y="12031"/>
                    <a:pt x="4844" y="12009"/>
                  </a:cubicBezTo>
                  <a:lnTo>
                    <a:pt x="4844" y="12009"/>
                  </a:lnTo>
                  <a:cubicBezTo>
                    <a:pt x="4798" y="12138"/>
                    <a:pt x="4766" y="12258"/>
                    <a:pt x="4744" y="12360"/>
                  </a:cubicBezTo>
                  <a:cubicBezTo>
                    <a:pt x="4715" y="12448"/>
                    <a:pt x="4686" y="12532"/>
                    <a:pt x="4658" y="12612"/>
                  </a:cubicBezTo>
                  <a:cubicBezTo>
                    <a:pt x="4587" y="12727"/>
                    <a:pt x="4524" y="12829"/>
                    <a:pt x="4465" y="12915"/>
                  </a:cubicBezTo>
                  <a:cubicBezTo>
                    <a:pt x="4422" y="12966"/>
                    <a:pt x="4379" y="13012"/>
                    <a:pt x="4337" y="13058"/>
                  </a:cubicBezTo>
                  <a:cubicBezTo>
                    <a:pt x="4284" y="13076"/>
                    <a:pt x="4227" y="13100"/>
                    <a:pt x="4173" y="13132"/>
                  </a:cubicBezTo>
                  <a:cubicBezTo>
                    <a:pt x="4138" y="13153"/>
                    <a:pt x="4106" y="13175"/>
                    <a:pt x="4077" y="13197"/>
                  </a:cubicBezTo>
                  <a:cubicBezTo>
                    <a:pt x="3998" y="13185"/>
                    <a:pt x="3911" y="13174"/>
                    <a:pt x="3816" y="13174"/>
                  </a:cubicBezTo>
                  <a:cubicBezTo>
                    <a:pt x="3804" y="13174"/>
                    <a:pt x="3791" y="13175"/>
                    <a:pt x="3779" y="13175"/>
                  </a:cubicBezTo>
                  <a:cubicBezTo>
                    <a:pt x="3441" y="13184"/>
                    <a:pt x="3171" y="13318"/>
                    <a:pt x="3171" y="13318"/>
                  </a:cubicBezTo>
                  <a:cubicBezTo>
                    <a:pt x="3171" y="13318"/>
                    <a:pt x="3186" y="13323"/>
                    <a:pt x="3209" y="13333"/>
                  </a:cubicBezTo>
                  <a:cubicBezTo>
                    <a:pt x="3088" y="13342"/>
                    <a:pt x="2981" y="13374"/>
                    <a:pt x="2908" y="13405"/>
                  </a:cubicBezTo>
                  <a:lnTo>
                    <a:pt x="2870" y="13405"/>
                  </a:lnTo>
                  <a:cubicBezTo>
                    <a:pt x="2697" y="13417"/>
                    <a:pt x="2549" y="13473"/>
                    <a:pt x="2457" y="13516"/>
                  </a:cubicBezTo>
                  <a:cubicBezTo>
                    <a:pt x="1914" y="13577"/>
                    <a:pt x="1401" y="13673"/>
                    <a:pt x="1158" y="13829"/>
                  </a:cubicBezTo>
                  <a:cubicBezTo>
                    <a:pt x="544" y="14224"/>
                    <a:pt x="297" y="14483"/>
                    <a:pt x="149" y="14996"/>
                  </a:cubicBezTo>
                  <a:cubicBezTo>
                    <a:pt x="0" y="15510"/>
                    <a:pt x="130" y="15738"/>
                    <a:pt x="238" y="15748"/>
                  </a:cubicBezTo>
                  <a:cubicBezTo>
                    <a:pt x="347" y="15757"/>
                    <a:pt x="366" y="15738"/>
                    <a:pt x="406" y="15846"/>
                  </a:cubicBezTo>
                  <a:cubicBezTo>
                    <a:pt x="440" y="15939"/>
                    <a:pt x="561" y="16077"/>
                    <a:pt x="751" y="16077"/>
                  </a:cubicBezTo>
                  <a:cubicBezTo>
                    <a:pt x="782" y="16077"/>
                    <a:pt x="815" y="16073"/>
                    <a:pt x="851" y="16065"/>
                  </a:cubicBezTo>
                  <a:cubicBezTo>
                    <a:pt x="999" y="16029"/>
                    <a:pt x="1133" y="16000"/>
                    <a:pt x="1242" y="16000"/>
                  </a:cubicBezTo>
                  <a:cubicBezTo>
                    <a:pt x="1315" y="16000"/>
                    <a:pt x="1377" y="16013"/>
                    <a:pt x="1425" y="16044"/>
                  </a:cubicBezTo>
                  <a:cubicBezTo>
                    <a:pt x="1533" y="16118"/>
                    <a:pt x="1635" y="16215"/>
                    <a:pt x="1820" y="16215"/>
                  </a:cubicBezTo>
                  <a:cubicBezTo>
                    <a:pt x="1836" y="16215"/>
                    <a:pt x="1853" y="16215"/>
                    <a:pt x="1870" y="16213"/>
                  </a:cubicBezTo>
                  <a:cubicBezTo>
                    <a:pt x="2029" y="16198"/>
                    <a:pt x="2088" y="16189"/>
                    <a:pt x="2163" y="16189"/>
                  </a:cubicBezTo>
                  <a:cubicBezTo>
                    <a:pt x="2190" y="16189"/>
                    <a:pt x="2219" y="16190"/>
                    <a:pt x="2256" y="16193"/>
                  </a:cubicBezTo>
                  <a:cubicBezTo>
                    <a:pt x="2366" y="16200"/>
                    <a:pt x="4191" y="16304"/>
                    <a:pt x="5462" y="16304"/>
                  </a:cubicBezTo>
                  <a:cubicBezTo>
                    <a:pt x="5777" y="16304"/>
                    <a:pt x="6058" y="16298"/>
                    <a:pt x="6270" y="16282"/>
                  </a:cubicBezTo>
                  <a:cubicBezTo>
                    <a:pt x="7339" y="16202"/>
                    <a:pt x="7596" y="16103"/>
                    <a:pt x="8248" y="15886"/>
                  </a:cubicBezTo>
                  <a:cubicBezTo>
                    <a:pt x="8900" y="15669"/>
                    <a:pt x="9079" y="15392"/>
                    <a:pt x="9079" y="15392"/>
                  </a:cubicBezTo>
                  <a:cubicBezTo>
                    <a:pt x="9079" y="15392"/>
                    <a:pt x="9474" y="15173"/>
                    <a:pt x="9950" y="14937"/>
                  </a:cubicBezTo>
                  <a:cubicBezTo>
                    <a:pt x="10423" y="14700"/>
                    <a:pt x="10760" y="14205"/>
                    <a:pt x="10840" y="13690"/>
                  </a:cubicBezTo>
                  <a:cubicBezTo>
                    <a:pt x="10854" y="13590"/>
                    <a:pt x="10875" y="13500"/>
                    <a:pt x="10897" y="13416"/>
                  </a:cubicBezTo>
                  <a:cubicBezTo>
                    <a:pt x="10923" y="13369"/>
                    <a:pt x="10950" y="13320"/>
                    <a:pt x="10972" y="13267"/>
                  </a:cubicBezTo>
                  <a:cubicBezTo>
                    <a:pt x="10991" y="13223"/>
                    <a:pt x="11009" y="13178"/>
                    <a:pt x="11021" y="13135"/>
                  </a:cubicBezTo>
                  <a:cubicBezTo>
                    <a:pt x="11066" y="13100"/>
                    <a:pt x="11111" y="13058"/>
                    <a:pt x="11159" y="13009"/>
                  </a:cubicBezTo>
                  <a:lnTo>
                    <a:pt x="11159" y="13009"/>
                  </a:lnTo>
                  <a:cubicBezTo>
                    <a:pt x="11149" y="13046"/>
                    <a:pt x="11146" y="13068"/>
                    <a:pt x="11146" y="13068"/>
                  </a:cubicBezTo>
                  <a:cubicBezTo>
                    <a:pt x="11146" y="13068"/>
                    <a:pt x="11218" y="13027"/>
                    <a:pt x="11315" y="12950"/>
                  </a:cubicBezTo>
                  <a:lnTo>
                    <a:pt x="11315" y="12950"/>
                  </a:lnTo>
                  <a:cubicBezTo>
                    <a:pt x="11245" y="13060"/>
                    <a:pt x="11187" y="13151"/>
                    <a:pt x="11187" y="13151"/>
                  </a:cubicBezTo>
                  <a:cubicBezTo>
                    <a:pt x="11187" y="13151"/>
                    <a:pt x="11272" y="13127"/>
                    <a:pt x="11390" y="13058"/>
                  </a:cubicBezTo>
                  <a:cubicBezTo>
                    <a:pt x="11505" y="12991"/>
                    <a:pt x="11651" y="12875"/>
                    <a:pt x="11765" y="12706"/>
                  </a:cubicBezTo>
                  <a:cubicBezTo>
                    <a:pt x="11825" y="12690"/>
                    <a:pt x="11880" y="12672"/>
                    <a:pt x="11934" y="12655"/>
                  </a:cubicBezTo>
                  <a:lnTo>
                    <a:pt x="11934" y="12655"/>
                  </a:lnTo>
                  <a:cubicBezTo>
                    <a:pt x="11908" y="12712"/>
                    <a:pt x="11883" y="12765"/>
                    <a:pt x="11859" y="12811"/>
                  </a:cubicBezTo>
                  <a:cubicBezTo>
                    <a:pt x="11777" y="12969"/>
                    <a:pt x="11718" y="13070"/>
                    <a:pt x="11718" y="13070"/>
                  </a:cubicBezTo>
                  <a:cubicBezTo>
                    <a:pt x="11718" y="13070"/>
                    <a:pt x="11822" y="13015"/>
                    <a:pt x="11959" y="12888"/>
                  </a:cubicBezTo>
                  <a:cubicBezTo>
                    <a:pt x="12036" y="12816"/>
                    <a:pt x="12120" y="12716"/>
                    <a:pt x="12197" y="12594"/>
                  </a:cubicBezTo>
                  <a:cubicBezTo>
                    <a:pt x="12234" y="12558"/>
                    <a:pt x="12272" y="12515"/>
                    <a:pt x="12317" y="12462"/>
                  </a:cubicBezTo>
                  <a:cubicBezTo>
                    <a:pt x="12460" y="12291"/>
                    <a:pt x="12632" y="12028"/>
                    <a:pt x="12746" y="11703"/>
                  </a:cubicBezTo>
                  <a:lnTo>
                    <a:pt x="12746" y="11703"/>
                  </a:lnTo>
                  <a:cubicBezTo>
                    <a:pt x="12739" y="11870"/>
                    <a:pt x="12739" y="11977"/>
                    <a:pt x="12739" y="11977"/>
                  </a:cubicBezTo>
                  <a:cubicBezTo>
                    <a:pt x="12739" y="11977"/>
                    <a:pt x="12798" y="11864"/>
                    <a:pt x="12870" y="11672"/>
                  </a:cubicBezTo>
                  <a:cubicBezTo>
                    <a:pt x="12918" y="11543"/>
                    <a:pt x="12969" y="11374"/>
                    <a:pt x="13009" y="11184"/>
                  </a:cubicBezTo>
                  <a:lnTo>
                    <a:pt x="13009" y="11184"/>
                  </a:lnTo>
                  <a:cubicBezTo>
                    <a:pt x="12990" y="11333"/>
                    <a:pt x="12974" y="11460"/>
                    <a:pt x="12974" y="11460"/>
                  </a:cubicBezTo>
                  <a:cubicBezTo>
                    <a:pt x="12974" y="11460"/>
                    <a:pt x="13049" y="11353"/>
                    <a:pt x="13136" y="11165"/>
                  </a:cubicBezTo>
                  <a:cubicBezTo>
                    <a:pt x="13194" y="11044"/>
                    <a:pt x="13251" y="10886"/>
                    <a:pt x="13297" y="10706"/>
                  </a:cubicBezTo>
                  <a:cubicBezTo>
                    <a:pt x="13304" y="10771"/>
                    <a:pt x="13309" y="10810"/>
                    <a:pt x="13309" y="10810"/>
                  </a:cubicBezTo>
                  <a:cubicBezTo>
                    <a:pt x="13309" y="10810"/>
                    <a:pt x="13487" y="10314"/>
                    <a:pt x="13553" y="9684"/>
                  </a:cubicBezTo>
                  <a:cubicBezTo>
                    <a:pt x="13557" y="9644"/>
                    <a:pt x="13561" y="9604"/>
                    <a:pt x="13564" y="9564"/>
                  </a:cubicBezTo>
                  <a:cubicBezTo>
                    <a:pt x="13578" y="9522"/>
                    <a:pt x="13593" y="9483"/>
                    <a:pt x="13607" y="9441"/>
                  </a:cubicBezTo>
                  <a:cubicBezTo>
                    <a:pt x="13629" y="9790"/>
                    <a:pt x="13675" y="10028"/>
                    <a:pt x="13675" y="10028"/>
                  </a:cubicBezTo>
                  <a:cubicBezTo>
                    <a:pt x="13675" y="10028"/>
                    <a:pt x="13824" y="9518"/>
                    <a:pt x="13854" y="8880"/>
                  </a:cubicBezTo>
                  <a:cubicBezTo>
                    <a:pt x="13857" y="8805"/>
                    <a:pt x="13859" y="8730"/>
                    <a:pt x="13859" y="8660"/>
                  </a:cubicBezTo>
                  <a:cubicBezTo>
                    <a:pt x="13872" y="8615"/>
                    <a:pt x="13884" y="8572"/>
                    <a:pt x="13896" y="8529"/>
                  </a:cubicBezTo>
                  <a:cubicBezTo>
                    <a:pt x="13899" y="8766"/>
                    <a:pt x="13900" y="8980"/>
                    <a:pt x="13900" y="8980"/>
                  </a:cubicBezTo>
                  <a:cubicBezTo>
                    <a:pt x="13900" y="8980"/>
                    <a:pt x="13959" y="8875"/>
                    <a:pt x="14022" y="8693"/>
                  </a:cubicBezTo>
                  <a:cubicBezTo>
                    <a:pt x="14047" y="8618"/>
                    <a:pt x="14071" y="8527"/>
                    <a:pt x="14092" y="8428"/>
                  </a:cubicBezTo>
                  <a:cubicBezTo>
                    <a:pt x="14097" y="8476"/>
                    <a:pt x="14100" y="8505"/>
                    <a:pt x="14100" y="8505"/>
                  </a:cubicBezTo>
                  <a:cubicBezTo>
                    <a:pt x="14100" y="8505"/>
                    <a:pt x="14148" y="8392"/>
                    <a:pt x="14195" y="8202"/>
                  </a:cubicBezTo>
                  <a:cubicBezTo>
                    <a:pt x="14242" y="8025"/>
                    <a:pt x="14282" y="7778"/>
                    <a:pt x="14282" y="7505"/>
                  </a:cubicBezTo>
                  <a:cubicBezTo>
                    <a:pt x="14307" y="7573"/>
                    <a:pt x="14325" y="7617"/>
                    <a:pt x="14325" y="7617"/>
                  </a:cubicBezTo>
                  <a:cubicBezTo>
                    <a:pt x="14325" y="7617"/>
                    <a:pt x="14390" y="7309"/>
                    <a:pt x="14376" y="6907"/>
                  </a:cubicBezTo>
                  <a:lnTo>
                    <a:pt x="14376" y="6907"/>
                  </a:lnTo>
                  <a:cubicBezTo>
                    <a:pt x="14380" y="6918"/>
                    <a:pt x="14384" y="6932"/>
                    <a:pt x="14387" y="6942"/>
                  </a:cubicBezTo>
                  <a:cubicBezTo>
                    <a:pt x="14459" y="7151"/>
                    <a:pt x="14522" y="7274"/>
                    <a:pt x="14522" y="7274"/>
                  </a:cubicBezTo>
                  <a:cubicBezTo>
                    <a:pt x="14522" y="7274"/>
                    <a:pt x="14521" y="7136"/>
                    <a:pt x="14511" y="6920"/>
                  </a:cubicBezTo>
                  <a:cubicBezTo>
                    <a:pt x="14505" y="6765"/>
                    <a:pt x="14495" y="6570"/>
                    <a:pt x="14482" y="6355"/>
                  </a:cubicBezTo>
                  <a:cubicBezTo>
                    <a:pt x="14489" y="6345"/>
                    <a:pt x="14495" y="6337"/>
                    <a:pt x="14500" y="6326"/>
                  </a:cubicBezTo>
                  <a:cubicBezTo>
                    <a:pt x="14597" y="6151"/>
                    <a:pt x="14706" y="5888"/>
                    <a:pt x="14750" y="5583"/>
                  </a:cubicBezTo>
                  <a:cubicBezTo>
                    <a:pt x="14765" y="5470"/>
                    <a:pt x="14770" y="5363"/>
                    <a:pt x="14768" y="5261"/>
                  </a:cubicBezTo>
                  <a:cubicBezTo>
                    <a:pt x="14797" y="5186"/>
                    <a:pt x="14814" y="5146"/>
                    <a:pt x="14814" y="5146"/>
                  </a:cubicBezTo>
                  <a:cubicBezTo>
                    <a:pt x="14814" y="5146"/>
                    <a:pt x="14798" y="5076"/>
                    <a:pt x="14747" y="4959"/>
                  </a:cubicBezTo>
                  <a:cubicBezTo>
                    <a:pt x="14739" y="4900"/>
                    <a:pt x="14728" y="4846"/>
                    <a:pt x="14717" y="4798"/>
                  </a:cubicBezTo>
                  <a:cubicBezTo>
                    <a:pt x="14672" y="4600"/>
                    <a:pt x="14623" y="4487"/>
                    <a:pt x="14623" y="4487"/>
                  </a:cubicBezTo>
                  <a:cubicBezTo>
                    <a:pt x="14623" y="4487"/>
                    <a:pt x="14613" y="4577"/>
                    <a:pt x="14604" y="4690"/>
                  </a:cubicBezTo>
                  <a:cubicBezTo>
                    <a:pt x="14390" y="4350"/>
                    <a:pt x="13972" y="3865"/>
                    <a:pt x="13168" y="3395"/>
                  </a:cubicBezTo>
                  <a:cubicBezTo>
                    <a:pt x="9964" y="1517"/>
                    <a:pt x="6028" y="1505"/>
                    <a:pt x="3355" y="345"/>
                  </a:cubicBezTo>
                  <a:cubicBezTo>
                    <a:pt x="3361" y="326"/>
                    <a:pt x="3369" y="305"/>
                    <a:pt x="3375" y="286"/>
                  </a:cubicBezTo>
                  <a:cubicBezTo>
                    <a:pt x="3410" y="200"/>
                    <a:pt x="3441" y="128"/>
                    <a:pt x="3466" y="79"/>
                  </a:cubicBezTo>
                  <a:cubicBezTo>
                    <a:pt x="3489" y="31"/>
                    <a:pt x="3503" y="1"/>
                    <a:pt x="35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10;p32">
              <a:extLst>
                <a:ext uri="{FF2B5EF4-FFF2-40B4-BE49-F238E27FC236}">
                  <a16:creationId xmlns:a16="http://schemas.microsoft.com/office/drawing/2014/main" id="{2422C05B-F692-1B13-700D-AE315823F4F9}"/>
                </a:ext>
              </a:extLst>
            </p:cNvPr>
            <p:cNvSpPr/>
            <p:nvPr/>
          </p:nvSpPr>
          <p:spPr>
            <a:xfrm>
              <a:off x="6284325" y="4070175"/>
              <a:ext cx="472600" cy="397000"/>
            </a:xfrm>
            <a:custGeom>
              <a:avLst/>
              <a:gdLst/>
              <a:ahLst/>
              <a:cxnLst/>
              <a:rect l="l" t="t" r="r" b="b"/>
              <a:pathLst>
                <a:path w="18904" h="15880" extrusionOk="0">
                  <a:moveTo>
                    <a:pt x="4682" y="4227"/>
                  </a:moveTo>
                  <a:cubicBezTo>
                    <a:pt x="4682" y="4227"/>
                    <a:pt x="5077" y="6917"/>
                    <a:pt x="5235" y="8657"/>
                  </a:cubicBezTo>
                  <a:cubicBezTo>
                    <a:pt x="5395" y="10397"/>
                    <a:pt x="4776" y="11528"/>
                    <a:pt x="4326" y="11704"/>
                  </a:cubicBezTo>
                  <a:cubicBezTo>
                    <a:pt x="1572" y="12772"/>
                    <a:pt x="1" y="14524"/>
                    <a:pt x="667" y="15524"/>
                  </a:cubicBezTo>
                  <a:cubicBezTo>
                    <a:pt x="905" y="15879"/>
                    <a:pt x="5908" y="15817"/>
                    <a:pt x="7451" y="15817"/>
                  </a:cubicBezTo>
                  <a:cubicBezTo>
                    <a:pt x="8995" y="15817"/>
                    <a:pt x="9944" y="15461"/>
                    <a:pt x="10537" y="15422"/>
                  </a:cubicBezTo>
                  <a:cubicBezTo>
                    <a:pt x="11130" y="15382"/>
                    <a:pt x="11763" y="15541"/>
                    <a:pt x="12199" y="14750"/>
                  </a:cubicBezTo>
                  <a:cubicBezTo>
                    <a:pt x="12634" y="13959"/>
                    <a:pt x="12199" y="12968"/>
                    <a:pt x="12436" y="12179"/>
                  </a:cubicBezTo>
                  <a:cubicBezTo>
                    <a:pt x="12673" y="11386"/>
                    <a:pt x="13148" y="10517"/>
                    <a:pt x="13267" y="10319"/>
                  </a:cubicBezTo>
                  <a:cubicBezTo>
                    <a:pt x="13385" y="10122"/>
                    <a:pt x="15283" y="6086"/>
                    <a:pt x="16274" y="5137"/>
                  </a:cubicBezTo>
                  <a:cubicBezTo>
                    <a:pt x="17263" y="4187"/>
                    <a:pt x="18252" y="3356"/>
                    <a:pt x="18488" y="3198"/>
                  </a:cubicBezTo>
                  <a:cubicBezTo>
                    <a:pt x="18595" y="3128"/>
                    <a:pt x="18757" y="2882"/>
                    <a:pt x="18904" y="2632"/>
                  </a:cubicBezTo>
                  <a:cubicBezTo>
                    <a:pt x="18641" y="0"/>
                    <a:pt x="16792" y="2970"/>
                    <a:pt x="13153" y="3603"/>
                  </a:cubicBezTo>
                  <a:cubicBezTo>
                    <a:pt x="9513" y="4236"/>
                    <a:pt x="4682" y="4227"/>
                    <a:pt x="4682" y="4227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11;p32">
              <a:extLst>
                <a:ext uri="{FF2B5EF4-FFF2-40B4-BE49-F238E27FC236}">
                  <a16:creationId xmlns:a16="http://schemas.microsoft.com/office/drawing/2014/main" id="{EE077096-CE89-64FD-A980-28EA921598F6}"/>
                </a:ext>
              </a:extLst>
            </p:cNvPr>
            <p:cNvSpPr/>
            <p:nvPr/>
          </p:nvSpPr>
          <p:spPr>
            <a:xfrm>
              <a:off x="5667450" y="4083875"/>
              <a:ext cx="370375" cy="407625"/>
            </a:xfrm>
            <a:custGeom>
              <a:avLst/>
              <a:gdLst/>
              <a:ahLst/>
              <a:cxnLst/>
              <a:rect l="l" t="t" r="r" b="b"/>
              <a:pathLst>
                <a:path w="14815" h="16305" extrusionOk="0">
                  <a:moveTo>
                    <a:pt x="3503" y="1"/>
                  </a:moveTo>
                  <a:cubicBezTo>
                    <a:pt x="3503" y="1"/>
                    <a:pt x="3476" y="21"/>
                    <a:pt x="3436" y="55"/>
                  </a:cubicBezTo>
                  <a:cubicBezTo>
                    <a:pt x="3393" y="88"/>
                    <a:pt x="3334" y="146"/>
                    <a:pt x="3268" y="222"/>
                  </a:cubicBezTo>
                  <a:cubicBezTo>
                    <a:pt x="3253" y="240"/>
                    <a:pt x="3235" y="265"/>
                    <a:pt x="3219" y="286"/>
                  </a:cubicBezTo>
                  <a:cubicBezTo>
                    <a:pt x="3146" y="253"/>
                    <a:pt x="3072" y="219"/>
                    <a:pt x="2999" y="182"/>
                  </a:cubicBezTo>
                  <a:cubicBezTo>
                    <a:pt x="2972" y="336"/>
                    <a:pt x="2970" y="513"/>
                    <a:pt x="2989" y="709"/>
                  </a:cubicBezTo>
                  <a:cubicBezTo>
                    <a:pt x="2965" y="779"/>
                    <a:pt x="2945" y="852"/>
                    <a:pt x="2929" y="929"/>
                  </a:cubicBezTo>
                  <a:cubicBezTo>
                    <a:pt x="2870" y="1235"/>
                    <a:pt x="2913" y="1522"/>
                    <a:pt x="2975" y="1712"/>
                  </a:cubicBezTo>
                  <a:cubicBezTo>
                    <a:pt x="2983" y="1733"/>
                    <a:pt x="2989" y="1749"/>
                    <a:pt x="2997" y="1768"/>
                  </a:cubicBezTo>
                  <a:lnTo>
                    <a:pt x="2997" y="1769"/>
                  </a:lnTo>
                  <a:cubicBezTo>
                    <a:pt x="2996" y="2026"/>
                    <a:pt x="3074" y="2253"/>
                    <a:pt x="3150" y="2399"/>
                  </a:cubicBezTo>
                  <a:cubicBezTo>
                    <a:pt x="3179" y="2451"/>
                    <a:pt x="3205" y="2492"/>
                    <a:pt x="3227" y="2525"/>
                  </a:cubicBezTo>
                  <a:cubicBezTo>
                    <a:pt x="3253" y="2589"/>
                    <a:pt x="3278" y="2648"/>
                    <a:pt x="3304" y="2696"/>
                  </a:cubicBezTo>
                  <a:cubicBezTo>
                    <a:pt x="3379" y="2832"/>
                    <a:pt x="3442" y="2903"/>
                    <a:pt x="3442" y="2903"/>
                  </a:cubicBezTo>
                  <a:cubicBezTo>
                    <a:pt x="3442" y="2903"/>
                    <a:pt x="3417" y="2564"/>
                    <a:pt x="3399" y="2317"/>
                  </a:cubicBezTo>
                  <a:lnTo>
                    <a:pt x="3399" y="2317"/>
                  </a:lnTo>
                  <a:cubicBezTo>
                    <a:pt x="3401" y="2332"/>
                    <a:pt x="3401" y="2347"/>
                    <a:pt x="3404" y="2363"/>
                  </a:cubicBezTo>
                  <a:cubicBezTo>
                    <a:pt x="3439" y="2602"/>
                    <a:pt x="3522" y="2808"/>
                    <a:pt x="3597" y="2948"/>
                  </a:cubicBezTo>
                  <a:cubicBezTo>
                    <a:pt x="3608" y="2972"/>
                    <a:pt x="3619" y="2990"/>
                    <a:pt x="3631" y="3009"/>
                  </a:cubicBezTo>
                  <a:cubicBezTo>
                    <a:pt x="3631" y="3012"/>
                    <a:pt x="3631" y="3015"/>
                    <a:pt x="3631" y="3018"/>
                  </a:cubicBezTo>
                  <a:cubicBezTo>
                    <a:pt x="3666" y="3535"/>
                    <a:pt x="3820" y="3943"/>
                    <a:pt x="3820" y="3943"/>
                  </a:cubicBezTo>
                  <a:cubicBezTo>
                    <a:pt x="3820" y="3943"/>
                    <a:pt x="3836" y="3872"/>
                    <a:pt x="3852" y="3755"/>
                  </a:cubicBezTo>
                  <a:cubicBezTo>
                    <a:pt x="3871" y="3809"/>
                    <a:pt x="3884" y="3843"/>
                    <a:pt x="3884" y="3843"/>
                  </a:cubicBezTo>
                  <a:cubicBezTo>
                    <a:pt x="3884" y="3843"/>
                    <a:pt x="3911" y="3781"/>
                    <a:pt x="3938" y="3682"/>
                  </a:cubicBezTo>
                  <a:cubicBezTo>
                    <a:pt x="3975" y="3766"/>
                    <a:pt x="4010" y="3851"/>
                    <a:pt x="4045" y="3934"/>
                  </a:cubicBezTo>
                  <a:cubicBezTo>
                    <a:pt x="4045" y="4012"/>
                    <a:pt x="4047" y="4093"/>
                    <a:pt x="4058" y="4178"/>
                  </a:cubicBezTo>
                  <a:cubicBezTo>
                    <a:pt x="4083" y="4364"/>
                    <a:pt x="4138" y="4532"/>
                    <a:pt x="4194" y="4664"/>
                  </a:cubicBezTo>
                  <a:cubicBezTo>
                    <a:pt x="4195" y="4701"/>
                    <a:pt x="4195" y="4736"/>
                    <a:pt x="4200" y="4774"/>
                  </a:cubicBezTo>
                  <a:cubicBezTo>
                    <a:pt x="4229" y="5017"/>
                    <a:pt x="4310" y="5226"/>
                    <a:pt x="4396" y="5384"/>
                  </a:cubicBezTo>
                  <a:cubicBezTo>
                    <a:pt x="4396" y="5393"/>
                    <a:pt x="4396" y="5401"/>
                    <a:pt x="4396" y="5409"/>
                  </a:cubicBezTo>
                  <a:cubicBezTo>
                    <a:pt x="4414" y="5765"/>
                    <a:pt x="4552" y="6049"/>
                    <a:pt x="4552" y="6049"/>
                  </a:cubicBezTo>
                  <a:cubicBezTo>
                    <a:pt x="4552" y="6049"/>
                    <a:pt x="4603" y="5913"/>
                    <a:pt x="4631" y="5715"/>
                  </a:cubicBezTo>
                  <a:cubicBezTo>
                    <a:pt x="4632" y="5717"/>
                    <a:pt x="4634" y="5719"/>
                    <a:pt x="4634" y="5719"/>
                  </a:cubicBezTo>
                  <a:cubicBezTo>
                    <a:pt x="4667" y="6258"/>
                    <a:pt x="4771" y="6663"/>
                    <a:pt x="4771" y="6663"/>
                  </a:cubicBezTo>
                  <a:cubicBezTo>
                    <a:pt x="4771" y="6663"/>
                    <a:pt x="4774" y="6648"/>
                    <a:pt x="4779" y="6624"/>
                  </a:cubicBezTo>
                  <a:cubicBezTo>
                    <a:pt x="4800" y="6778"/>
                    <a:pt x="4824" y="6878"/>
                    <a:pt x="4828" y="6896"/>
                  </a:cubicBezTo>
                  <a:cubicBezTo>
                    <a:pt x="4830" y="6945"/>
                    <a:pt x="4831" y="6990"/>
                    <a:pt x="4835" y="7034"/>
                  </a:cubicBezTo>
                  <a:cubicBezTo>
                    <a:pt x="4793" y="7538"/>
                    <a:pt x="4876" y="7955"/>
                    <a:pt x="4876" y="7955"/>
                  </a:cubicBezTo>
                  <a:cubicBezTo>
                    <a:pt x="4876" y="7955"/>
                    <a:pt x="5013" y="7613"/>
                    <a:pt x="5072" y="7160"/>
                  </a:cubicBezTo>
                  <a:cubicBezTo>
                    <a:pt x="5077" y="7199"/>
                    <a:pt x="5082" y="7237"/>
                    <a:pt x="5087" y="7274"/>
                  </a:cubicBezTo>
                  <a:cubicBezTo>
                    <a:pt x="5063" y="7368"/>
                    <a:pt x="5042" y="7468"/>
                    <a:pt x="5024" y="7577"/>
                  </a:cubicBezTo>
                  <a:cubicBezTo>
                    <a:pt x="4970" y="7924"/>
                    <a:pt x="4980" y="8232"/>
                    <a:pt x="4991" y="8400"/>
                  </a:cubicBezTo>
                  <a:cubicBezTo>
                    <a:pt x="4989" y="8411"/>
                    <a:pt x="4988" y="8424"/>
                    <a:pt x="4985" y="8433"/>
                  </a:cubicBezTo>
                  <a:cubicBezTo>
                    <a:pt x="4956" y="8597"/>
                    <a:pt x="4940" y="8703"/>
                    <a:pt x="4940" y="8703"/>
                  </a:cubicBezTo>
                  <a:cubicBezTo>
                    <a:pt x="4940" y="8703"/>
                    <a:pt x="4997" y="8637"/>
                    <a:pt x="5074" y="8522"/>
                  </a:cubicBezTo>
                  <a:lnTo>
                    <a:pt x="5074" y="8522"/>
                  </a:lnTo>
                  <a:cubicBezTo>
                    <a:pt x="5031" y="8640"/>
                    <a:pt x="4991" y="8747"/>
                    <a:pt x="4956" y="8835"/>
                  </a:cubicBezTo>
                  <a:cubicBezTo>
                    <a:pt x="4908" y="8953"/>
                    <a:pt x="4862" y="9070"/>
                    <a:pt x="4862" y="9070"/>
                  </a:cubicBezTo>
                  <a:cubicBezTo>
                    <a:pt x="4862" y="9070"/>
                    <a:pt x="4886" y="9054"/>
                    <a:pt x="4924" y="9025"/>
                  </a:cubicBezTo>
                  <a:lnTo>
                    <a:pt x="4924" y="9025"/>
                  </a:lnTo>
                  <a:cubicBezTo>
                    <a:pt x="4871" y="9237"/>
                    <a:pt x="4865" y="9393"/>
                    <a:pt x="4865" y="9393"/>
                  </a:cubicBezTo>
                  <a:cubicBezTo>
                    <a:pt x="4865" y="9393"/>
                    <a:pt x="4894" y="9365"/>
                    <a:pt x="4935" y="9315"/>
                  </a:cubicBezTo>
                  <a:lnTo>
                    <a:pt x="4935" y="9315"/>
                  </a:lnTo>
                  <a:cubicBezTo>
                    <a:pt x="4891" y="9495"/>
                    <a:pt x="4886" y="9626"/>
                    <a:pt x="4886" y="9626"/>
                  </a:cubicBezTo>
                  <a:cubicBezTo>
                    <a:pt x="4886" y="9626"/>
                    <a:pt x="4932" y="9586"/>
                    <a:pt x="4996" y="9516"/>
                  </a:cubicBezTo>
                  <a:lnTo>
                    <a:pt x="4996" y="9516"/>
                  </a:lnTo>
                  <a:cubicBezTo>
                    <a:pt x="4953" y="9752"/>
                    <a:pt x="4967" y="9934"/>
                    <a:pt x="4967" y="9934"/>
                  </a:cubicBezTo>
                  <a:cubicBezTo>
                    <a:pt x="4967" y="9934"/>
                    <a:pt x="4978" y="9923"/>
                    <a:pt x="4991" y="9907"/>
                  </a:cubicBezTo>
                  <a:lnTo>
                    <a:pt x="4991" y="9907"/>
                  </a:lnTo>
                  <a:cubicBezTo>
                    <a:pt x="4873" y="10266"/>
                    <a:pt x="4857" y="10566"/>
                    <a:pt x="4857" y="10566"/>
                  </a:cubicBezTo>
                  <a:cubicBezTo>
                    <a:pt x="4857" y="10566"/>
                    <a:pt x="4937" y="10471"/>
                    <a:pt x="5036" y="10318"/>
                  </a:cubicBezTo>
                  <a:cubicBezTo>
                    <a:pt x="5037" y="10546"/>
                    <a:pt x="5066" y="10704"/>
                    <a:pt x="5066" y="10704"/>
                  </a:cubicBezTo>
                  <a:cubicBezTo>
                    <a:pt x="5066" y="10704"/>
                    <a:pt x="5133" y="10585"/>
                    <a:pt x="5200" y="10395"/>
                  </a:cubicBezTo>
                  <a:lnTo>
                    <a:pt x="5200" y="10395"/>
                  </a:lnTo>
                  <a:cubicBezTo>
                    <a:pt x="5194" y="10460"/>
                    <a:pt x="5186" y="10526"/>
                    <a:pt x="5176" y="10588"/>
                  </a:cubicBezTo>
                  <a:cubicBezTo>
                    <a:pt x="5123" y="10712"/>
                    <a:pt x="5061" y="10859"/>
                    <a:pt x="5001" y="11019"/>
                  </a:cubicBezTo>
                  <a:cubicBezTo>
                    <a:pt x="4996" y="11031"/>
                    <a:pt x="4991" y="11046"/>
                    <a:pt x="4986" y="11060"/>
                  </a:cubicBezTo>
                  <a:cubicBezTo>
                    <a:pt x="4975" y="11081"/>
                    <a:pt x="4962" y="11103"/>
                    <a:pt x="4953" y="11125"/>
                  </a:cubicBezTo>
                  <a:cubicBezTo>
                    <a:pt x="4903" y="11237"/>
                    <a:pt x="4873" y="11346"/>
                    <a:pt x="4852" y="11441"/>
                  </a:cubicBezTo>
                  <a:cubicBezTo>
                    <a:pt x="4836" y="11491"/>
                    <a:pt x="4820" y="11538"/>
                    <a:pt x="4808" y="11582"/>
                  </a:cubicBezTo>
                  <a:cubicBezTo>
                    <a:pt x="4760" y="11730"/>
                    <a:pt x="4734" y="11827"/>
                    <a:pt x="4734" y="11827"/>
                  </a:cubicBezTo>
                  <a:cubicBezTo>
                    <a:pt x="4734" y="11827"/>
                    <a:pt x="4772" y="11797"/>
                    <a:pt x="4828" y="11739"/>
                  </a:cubicBezTo>
                  <a:lnTo>
                    <a:pt x="4828" y="11739"/>
                  </a:lnTo>
                  <a:cubicBezTo>
                    <a:pt x="4780" y="11819"/>
                    <a:pt x="4731" y="11902"/>
                    <a:pt x="4677" y="11990"/>
                  </a:cubicBezTo>
                  <a:cubicBezTo>
                    <a:pt x="4594" y="12125"/>
                    <a:pt x="4514" y="12255"/>
                    <a:pt x="4514" y="12255"/>
                  </a:cubicBezTo>
                  <a:cubicBezTo>
                    <a:pt x="4514" y="12255"/>
                    <a:pt x="4621" y="12197"/>
                    <a:pt x="4772" y="12073"/>
                  </a:cubicBezTo>
                  <a:cubicBezTo>
                    <a:pt x="4795" y="12054"/>
                    <a:pt x="4819" y="12031"/>
                    <a:pt x="4844" y="12009"/>
                  </a:cubicBezTo>
                  <a:lnTo>
                    <a:pt x="4844" y="12009"/>
                  </a:lnTo>
                  <a:cubicBezTo>
                    <a:pt x="4798" y="12138"/>
                    <a:pt x="4766" y="12258"/>
                    <a:pt x="4744" y="12360"/>
                  </a:cubicBezTo>
                  <a:cubicBezTo>
                    <a:pt x="4715" y="12448"/>
                    <a:pt x="4686" y="12532"/>
                    <a:pt x="4658" y="12612"/>
                  </a:cubicBezTo>
                  <a:cubicBezTo>
                    <a:pt x="4587" y="12727"/>
                    <a:pt x="4524" y="12829"/>
                    <a:pt x="4465" y="12915"/>
                  </a:cubicBezTo>
                  <a:cubicBezTo>
                    <a:pt x="4422" y="12966"/>
                    <a:pt x="4379" y="13012"/>
                    <a:pt x="4337" y="13058"/>
                  </a:cubicBezTo>
                  <a:cubicBezTo>
                    <a:pt x="4284" y="13076"/>
                    <a:pt x="4227" y="13100"/>
                    <a:pt x="4173" y="13132"/>
                  </a:cubicBezTo>
                  <a:cubicBezTo>
                    <a:pt x="4138" y="13153"/>
                    <a:pt x="4106" y="13175"/>
                    <a:pt x="4077" y="13197"/>
                  </a:cubicBezTo>
                  <a:cubicBezTo>
                    <a:pt x="3998" y="13185"/>
                    <a:pt x="3911" y="13174"/>
                    <a:pt x="3816" y="13174"/>
                  </a:cubicBezTo>
                  <a:cubicBezTo>
                    <a:pt x="3804" y="13174"/>
                    <a:pt x="3791" y="13175"/>
                    <a:pt x="3779" y="13175"/>
                  </a:cubicBezTo>
                  <a:cubicBezTo>
                    <a:pt x="3441" y="13184"/>
                    <a:pt x="3171" y="13318"/>
                    <a:pt x="3171" y="13318"/>
                  </a:cubicBezTo>
                  <a:cubicBezTo>
                    <a:pt x="3171" y="13318"/>
                    <a:pt x="3186" y="13323"/>
                    <a:pt x="3209" y="13333"/>
                  </a:cubicBezTo>
                  <a:cubicBezTo>
                    <a:pt x="3088" y="13342"/>
                    <a:pt x="2981" y="13374"/>
                    <a:pt x="2908" y="13405"/>
                  </a:cubicBezTo>
                  <a:lnTo>
                    <a:pt x="2870" y="13405"/>
                  </a:lnTo>
                  <a:cubicBezTo>
                    <a:pt x="2697" y="13417"/>
                    <a:pt x="2549" y="13473"/>
                    <a:pt x="2457" y="13516"/>
                  </a:cubicBezTo>
                  <a:cubicBezTo>
                    <a:pt x="1914" y="13577"/>
                    <a:pt x="1401" y="13673"/>
                    <a:pt x="1158" y="13829"/>
                  </a:cubicBezTo>
                  <a:cubicBezTo>
                    <a:pt x="544" y="14224"/>
                    <a:pt x="297" y="14483"/>
                    <a:pt x="149" y="14996"/>
                  </a:cubicBezTo>
                  <a:cubicBezTo>
                    <a:pt x="0" y="15510"/>
                    <a:pt x="130" y="15738"/>
                    <a:pt x="238" y="15748"/>
                  </a:cubicBezTo>
                  <a:cubicBezTo>
                    <a:pt x="347" y="15757"/>
                    <a:pt x="366" y="15738"/>
                    <a:pt x="406" y="15846"/>
                  </a:cubicBezTo>
                  <a:cubicBezTo>
                    <a:pt x="440" y="15939"/>
                    <a:pt x="561" y="16077"/>
                    <a:pt x="751" y="16077"/>
                  </a:cubicBezTo>
                  <a:cubicBezTo>
                    <a:pt x="782" y="16077"/>
                    <a:pt x="815" y="16073"/>
                    <a:pt x="851" y="16065"/>
                  </a:cubicBezTo>
                  <a:cubicBezTo>
                    <a:pt x="999" y="16029"/>
                    <a:pt x="1133" y="16000"/>
                    <a:pt x="1242" y="16000"/>
                  </a:cubicBezTo>
                  <a:cubicBezTo>
                    <a:pt x="1315" y="16000"/>
                    <a:pt x="1377" y="16013"/>
                    <a:pt x="1425" y="16044"/>
                  </a:cubicBezTo>
                  <a:cubicBezTo>
                    <a:pt x="1533" y="16118"/>
                    <a:pt x="1635" y="16215"/>
                    <a:pt x="1820" y="16215"/>
                  </a:cubicBezTo>
                  <a:cubicBezTo>
                    <a:pt x="1836" y="16215"/>
                    <a:pt x="1853" y="16215"/>
                    <a:pt x="1870" y="16213"/>
                  </a:cubicBezTo>
                  <a:cubicBezTo>
                    <a:pt x="2029" y="16198"/>
                    <a:pt x="2088" y="16189"/>
                    <a:pt x="2163" y="16189"/>
                  </a:cubicBezTo>
                  <a:cubicBezTo>
                    <a:pt x="2190" y="16189"/>
                    <a:pt x="2219" y="16190"/>
                    <a:pt x="2256" y="16193"/>
                  </a:cubicBezTo>
                  <a:cubicBezTo>
                    <a:pt x="2366" y="16200"/>
                    <a:pt x="4191" y="16304"/>
                    <a:pt x="5462" y="16304"/>
                  </a:cubicBezTo>
                  <a:cubicBezTo>
                    <a:pt x="5777" y="16304"/>
                    <a:pt x="6058" y="16298"/>
                    <a:pt x="6270" y="16282"/>
                  </a:cubicBezTo>
                  <a:cubicBezTo>
                    <a:pt x="7339" y="16202"/>
                    <a:pt x="7596" y="16103"/>
                    <a:pt x="8248" y="15886"/>
                  </a:cubicBezTo>
                  <a:cubicBezTo>
                    <a:pt x="8900" y="15669"/>
                    <a:pt x="9079" y="15392"/>
                    <a:pt x="9079" y="15392"/>
                  </a:cubicBezTo>
                  <a:cubicBezTo>
                    <a:pt x="9079" y="15392"/>
                    <a:pt x="9474" y="15173"/>
                    <a:pt x="9950" y="14937"/>
                  </a:cubicBezTo>
                  <a:cubicBezTo>
                    <a:pt x="10423" y="14700"/>
                    <a:pt x="10760" y="14205"/>
                    <a:pt x="10840" y="13690"/>
                  </a:cubicBezTo>
                  <a:cubicBezTo>
                    <a:pt x="10854" y="13590"/>
                    <a:pt x="10875" y="13500"/>
                    <a:pt x="10897" y="13416"/>
                  </a:cubicBezTo>
                  <a:cubicBezTo>
                    <a:pt x="10923" y="13369"/>
                    <a:pt x="10950" y="13320"/>
                    <a:pt x="10972" y="13267"/>
                  </a:cubicBezTo>
                  <a:cubicBezTo>
                    <a:pt x="10991" y="13223"/>
                    <a:pt x="11009" y="13178"/>
                    <a:pt x="11021" y="13135"/>
                  </a:cubicBezTo>
                  <a:cubicBezTo>
                    <a:pt x="11066" y="13100"/>
                    <a:pt x="11111" y="13058"/>
                    <a:pt x="11159" y="13009"/>
                  </a:cubicBezTo>
                  <a:lnTo>
                    <a:pt x="11159" y="13009"/>
                  </a:lnTo>
                  <a:cubicBezTo>
                    <a:pt x="11149" y="13046"/>
                    <a:pt x="11146" y="13068"/>
                    <a:pt x="11146" y="13068"/>
                  </a:cubicBezTo>
                  <a:cubicBezTo>
                    <a:pt x="11146" y="13068"/>
                    <a:pt x="11218" y="13027"/>
                    <a:pt x="11315" y="12950"/>
                  </a:cubicBezTo>
                  <a:lnTo>
                    <a:pt x="11315" y="12950"/>
                  </a:lnTo>
                  <a:cubicBezTo>
                    <a:pt x="11245" y="13060"/>
                    <a:pt x="11187" y="13151"/>
                    <a:pt x="11187" y="13151"/>
                  </a:cubicBezTo>
                  <a:cubicBezTo>
                    <a:pt x="11187" y="13151"/>
                    <a:pt x="11272" y="13127"/>
                    <a:pt x="11390" y="13058"/>
                  </a:cubicBezTo>
                  <a:cubicBezTo>
                    <a:pt x="11505" y="12991"/>
                    <a:pt x="11651" y="12875"/>
                    <a:pt x="11765" y="12706"/>
                  </a:cubicBezTo>
                  <a:cubicBezTo>
                    <a:pt x="11825" y="12690"/>
                    <a:pt x="11880" y="12672"/>
                    <a:pt x="11934" y="12655"/>
                  </a:cubicBezTo>
                  <a:lnTo>
                    <a:pt x="11934" y="12655"/>
                  </a:lnTo>
                  <a:cubicBezTo>
                    <a:pt x="11908" y="12712"/>
                    <a:pt x="11883" y="12765"/>
                    <a:pt x="11859" y="12811"/>
                  </a:cubicBezTo>
                  <a:cubicBezTo>
                    <a:pt x="11777" y="12969"/>
                    <a:pt x="11718" y="13070"/>
                    <a:pt x="11718" y="13070"/>
                  </a:cubicBezTo>
                  <a:cubicBezTo>
                    <a:pt x="11718" y="13070"/>
                    <a:pt x="11822" y="13015"/>
                    <a:pt x="11959" y="12888"/>
                  </a:cubicBezTo>
                  <a:cubicBezTo>
                    <a:pt x="12036" y="12816"/>
                    <a:pt x="12120" y="12716"/>
                    <a:pt x="12197" y="12594"/>
                  </a:cubicBezTo>
                  <a:cubicBezTo>
                    <a:pt x="12234" y="12558"/>
                    <a:pt x="12272" y="12515"/>
                    <a:pt x="12317" y="12462"/>
                  </a:cubicBezTo>
                  <a:cubicBezTo>
                    <a:pt x="12460" y="12291"/>
                    <a:pt x="12632" y="12028"/>
                    <a:pt x="12746" y="11703"/>
                  </a:cubicBezTo>
                  <a:lnTo>
                    <a:pt x="12746" y="11703"/>
                  </a:lnTo>
                  <a:cubicBezTo>
                    <a:pt x="12739" y="11870"/>
                    <a:pt x="12739" y="11977"/>
                    <a:pt x="12739" y="11977"/>
                  </a:cubicBezTo>
                  <a:cubicBezTo>
                    <a:pt x="12739" y="11977"/>
                    <a:pt x="12798" y="11864"/>
                    <a:pt x="12870" y="11672"/>
                  </a:cubicBezTo>
                  <a:cubicBezTo>
                    <a:pt x="12918" y="11543"/>
                    <a:pt x="12969" y="11374"/>
                    <a:pt x="13009" y="11184"/>
                  </a:cubicBezTo>
                  <a:lnTo>
                    <a:pt x="13009" y="11184"/>
                  </a:lnTo>
                  <a:cubicBezTo>
                    <a:pt x="12990" y="11333"/>
                    <a:pt x="12974" y="11460"/>
                    <a:pt x="12974" y="11460"/>
                  </a:cubicBezTo>
                  <a:cubicBezTo>
                    <a:pt x="12974" y="11460"/>
                    <a:pt x="13049" y="11353"/>
                    <a:pt x="13136" y="11165"/>
                  </a:cubicBezTo>
                  <a:cubicBezTo>
                    <a:pt x="13194" y="11044"/>
                    <a:pt x="13251" y="10886"/>
                    <a:pt x="13297" y="10706"/>
                  </a:cubicBezTo>
                  <a:cubicBezTo>
                    <a:pt x="13304" y="10771"/>
                    <a:pt x="13309" y="10810"/>
                    <a:pt x="13309" y="10810"/>
                  </a:cubicBezTo>
                  <a:cubicBezTo>
                    <a:pt x="13309" y="10810"/>
                    <a:pt x="13487" y="10314"/>
                    <a:pt x="13553" y="9684"/>
                  </a:cubicBezTo>
                  <a:cubicBezTo>
                    <a:pt x="13557" y="9644"/>
                    <a:pt x="13561" y="9604"/>
                    <a:pt x="13564" y="9564"/>
                  </a:cubicBezTo>
                  <a:cubicBezTo>
                    <a:pt x="13578" y="9522"/>
                    <a:pt x="13593" y="9483"/>
                    <a:pt x="13607" y="9441"/>
                  </a:cubicBezTo>
                  <a:cubicBezTo>
                    <a:pt x="13629" y="9790"/>
                    <a:pt x="13675" y="10028"/>
                    <a:pt x="13675" y="10028"/>
                  </a:cubicBezTo>
                  <a:cubicBezTo>
                    <a:pt x="13675" y="10028"/>
                    <a:pt x="13824" y="9518"/>
                    <a:pt x="13854" y="8880"/>
                  </a:cubicBezTo>
                  <a:cubicBezTo>
                    <a:pt x="13857" y="8805"/>
                    <a:pt x="13859" y="8730"/>
                    <a:pt x="13859" y="8660"/>
                  </a:cubicBezTo>
                  <a:cubicBezTo>
                    <a:pt x="13872" y="8615"/>
                    <a:pt x="13884" y="8572"/>
                    <a:pt x="13896" y="8529"/>
                  </a:cubicBezTo>
                  <a:cubicBezTo>
                    <a:pt x="13899" y="8766"/>
                    <a:pt x="13900" y="8980"/>
                    <a:pt x="13900" y="8980"/>
                  </a:cubicBezTo>
                  <a:cubicBezTo>
                    <a:pt x="13900" y="8980"/>
                    <a:pt x="13959" y="8875"/>
                    <a:pt x="14022" y="8693"/>
                  </a:cubicBezTo>
                  <a:cubicBezTo>
                    <a:pt x="14047" y="8618"/>
                    <a:pt x="14071" y="8527"/>
                    <a:pt x="14092" y="8428"/>
                  </a:cubicBezTo>
                  <a:cubicBezTo>
                    <a:pt x="14097" y="8476"/>
                    <a:pt x="14100" y="8505"/>
                    <a:pt x="14100" y="8505"/>
                  </a:cubicBezTo>
                  <a:cubicBezTo>
                    <a:pt x="14100" y="8505"/>
                    <a:pt x="14148" y="8392"/>
                    <a:pt x="14195" y="8202"/>
                  </a:cubicBezTo>
                  <a:cubicBezTo>
                    <a:pt x="14242" y="8025"/>
                    <a:pt x="14282" y="7778"/>
                    <a:pt x="14282" y="7505"/>
                  </a:cubicBezTo>
                  <a:cubicBezTo>
                    <a:pt x="14307" y="7573"/>
                    <a:pt x="14325" y="7617"/>
                    <a:pt x="14325" y="7617"/>
                  </a:cubicBezTo>
                  <a:cubicBezTo>
                    <a:pt x="14325" y="7617"/>
                    <a:pt x="14390" y="7309"/>
                    <a:pt x="14376" y="6907"/>
                  </a:cubicBezTo>
                  <a:lnTo>
                    <a:pt x="14376" y="6907"/>
                  </a:lnTo>
                  <a:cubicBezTo>
                    <a:pt x="14380" y="6918"/>
                    <a:pt x="14384" y="6932"/>
                    <a:pt x="14387" y="6942"/>
                  </a:cubicBezTo>
                  <a:cubicBezTo>
                    <a:pt x="14459" y="7151"/>
                    <a:pt x="14522" y="7274"/>
                    <a:pt x="14522" y="7274"/>
                  </a:cubicBezTo>
                  <a:cubicBezTo>
                    <a:pt x="14522" y="7274"/>
                    <a:pt x="14521" y="7136"/>
                    <a:pt x="14511" y="6920"/>
                  </a:cubicBezTo>
                  <a:cubicBezTo>
                    <a:pt x="14505" y="6765"/>
                    <a:pt x="14495" y="6570"/>
                    <a:pt x="14482" y="6355"/>
                  </a:cubicBezTo>
                  <a:cubicBezTo>
                    <a:pt x="14489" y="6345"/>
                    <a:pt x="14495" y="6337"/>
                    <a:pt x="14500" y="6326"/>
                  </a:cubicBezTo>
                  <a:cubicBezTo>
                    <a:pt x="14597" y="6151"/>
                    <a:pt x="14706" y="5888"/>
                    <a:pt x="14750" y="5583"/>
                  </a:cubicBezTo>
                  <a:cubicBezTo>
                    <a:pt x="14765" y="5470"/>
                    <a:pt x="14770" y="5363"/>
                    <a:pt x="14768" y="5261"/>
                  </a:cubicBezTo>
                  <a:cubicBezTo>
                    <a:pt x="14797" y="5186"/>
                    <a:pt x="14814" y="5146"/>
                    <a:pt x="14814" y="5146"/>
                  </a:cubicBezTo>
                  <a:cubicBezTo>
                    <a:pt x="14814" y="5146"/>
                    <a:pt x="14798" y="5076"/>
                    <a:pt x="14747" y="4959"/>
                  </a:cubicBezTo>
                  <a:cubicBezTo>
                    <a:pt x="14739" y="4900"/>
                    <a:pt x="14728" y="4846"/>
                    <a:pt x="14717" y="4798"/>
                  </a:cubicBezTo>
                  <a:cubicBezTo>
                    <a:pt x="14672" y="4600"/>
                    <a:pt x="14623" y="4487"/>
                    <a:pt x="14623" y="4487"/>
                  </a:cubicBezTo>
                  <a:cubicBezTo>
                    <a:pt x="14623" y="4487"/>
                    <a:pt x="14613" y="4577"/>
                    <a:pt x="14604" y="4690"/>
                  </a:cubicBezTo>
                  <a:cubicBezTo>
                    <a:pt x="14390" y="4350"/>
                    <a:pt x="13972" y="3865"/>
                    <a:pt x="13168" y="3395"/>
                  </a:cubicBezTo>
                  <a:cubicBezTo>
                    <a:pt x="9964" y="1517"/>
                    <a:pt x="6028" y="1505"/>
                    <a:pt x="3355" y="345"/>
                  </a:cubicBezTo>
                  <a:cubicBezTo>
                    <a:pt x="3361" y="326"/>
                    <a:pt x="3369" y="305"/>
                    <a:pt x="3375" y="286"/>
                  </a:cubicBezTo>
                  <a:cubicBezTo>
                    <a:pt x="3410" y="200"/>
                    <a:pt x="3441" y="128"/>
                    <a:pt x="3466" y="79"/>
                  </a:cubicBezTo>
                  <a:cubicBezTo>
                    <a:pt x="3489" y="31"/>
                    <a:pt x="3503" y="1"/>
                    <a:pt x="350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12;p32">
              <a:extLst>
                <a:ext uri="{FF2B5EF4-FFF2-40B4-BE49-F238E27FC236}">
                  <a16:creationId xmlns:a16="http://schemas.microsoft.com/office/drawing/2014/main" id="{B3EA5730-3F4F-3587-BBC8-BE677B2A0352}"/>
                </a:ext>
              </a:extLst>
            </p:cNvPr>
            <p:cNvSpPr/>
            <p:nvPr/>
          </p:nvSpPr>
          <p:spPr>
            <a:xfrm>
              <a:off x="6284325" y="4070175"/>
              <a:ext cx="472600" cy="397000"/>
            </a:xfrm>
            <a:custGeom>
              <a:avLst/>
              <a:gdLst/>
              <a:ahLst/>
              <a:cxnLst/>
              <a:rect l="l" t="t" r="r" b="b"/>
              <a:pathLst>
                <a:path w="18904" h="15880" extrusionOk="0">
                  <a:moveTo>
                    <a:pt x="4682" y="4227"/>
                  </a:moveTo>
                  <a:cubicBezTo>
                    <a:pt x="4682" y="4227"/>
                    <a:pt x="5077" y="6917"/>
                    <a:pt x="5235" y="8657"/>
                  </a:cubicBezTo>
                  <a:cubicBezTo>
                    <a:pt x="5395" y="10397"/>
                    <a:pt x="4776" y="11528"/>
                    <a:pt x="4326" y="11704"/>
                  </a:cubicBezTo>
                  <a:cubicBezTo>
                    <a:pt x="1572" y="12772"/>
                    <a:pt x="1" y="14524"/>
                    <a:pt x="667" y="15524"/>
                  </a:cubicBezTo>
                  <a:cubicBezTo>
                    <a:pt x="905" y="15879"/>
                    <a:pt x="5908" y="15817"/>
                    <a:pt x="7451" y="15817"/>
                  </a:cubicBezTo>
                  <a:cubicBezTo>
                    <a:pt x="8995" y="15817"/>
                    <a:pt x="9944" y="15461"/>
                    <a:pt x="10537" y="15422"/>
                  </a:cubicBezTo>
                  <a:cubicBezTo>
                    <a:pt x="11130" y="15382"/>
                    <a:pt x="11763" y="15541"/>
                    <a:pt x="12199" y="14750"/>
                  </a:cubicBezTo>
                  <a:cubicBezTo>
                    <a:pt x="12634" y="13959"/>
                    <a:pt x="12199" y="12968"/>
                    <a:pt x="12436" y="12179"/>
                  </a:cubicBezTo>
                  <a:cubicBezTo>
                    <a:pt x="12673" y="11386"/>
                    <a:pt x="13148" y="10517"/>
                    <a:pt x="13267" y="10319"/>
                  </a:cubicBezTo>
                  <a:cubicBezTo>
                    <a:pt x="13385" y="10122"/>
                    <a:pt x="15283" y="6086"/>
                    <a:pt x="16274" y="5137"/>
                  </a:cubicBezTo>
                  <a:cubicBezTo>
                    <a:pt x="17263" y="4187"/>
                    <a:pt x="18252" y="3356"/>
                    <a:pt x="18488" y="3198"/>
                  </a:cubicBezTo>
                  <a:cubicBezTo>
                    <a:pt x="18595" y="3128"/>
                    <a:pt x="18757" y="2882"/>
                    <a:pt x="18904" y="2632"/>
                  </a:cubicBezTo>
                  <a:cubicBezTo>
                    <a:pt x="18641" y="0"/>
                    <a:pt x="16792" y="2970"/>
                    <a:pt x="13153" y="3603"/>
                  </a:cubicBezTo>
                  <a:cubicBezTo>
                    <a:pt x="9513" y="4236"/>
                    <a:pt x="4682" y="4227"/>
                    <a:pt x="4682" y="4227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13;p32">
              <a:extLst>
                <a:ext uri="{FF2B5EF4-FFF2-40B4-BE49-F238E27FC236}">
                  <a16:creationId xmlns:a16="http://schemas.microsoft.com/office/drawing/2014/main" id="{5D98D2D4-4F10-3613-FCE7-42C884B851B6}"/>
                </a:ext>
              </a:extLst>
            </p:cNvPr>
            <p:cNvSpPr/>
            <p:nvPr/>
          </p:nvSpPr>
          <p:spPr>
            <a:xfrm>
              <a:off x="5667450" y="4083875"/>
              <a:ext cx="370375" cy="407625"/>
            </a:xfrm>
            <a:custGeom>
              <a:avLst/>
              <a:gdLst/>
              <a:ahLst/>
              <a:cxnLst/>
              <a:rect l="l" t="t" r="r" b="b"/>
              <a:pathLst>
                <a:path w="14815" h="16305" extrusionOk="0">
                  <a:moveTo>
                    <a:pt x="3503" y="1"/>
                  </a:moveTo>
                  <a:cubicBezTo>
                    <a:pt x="3503" y="1"/>
                    <a:pt x="3476" y="21"/>
                    <a:pt x="3436" y="55"/>
                  </a:cubicBezTo>
                  <a:cubicBezTo>
                    <a:pt x="3393" y="88"/>
                    <a:pt x="3334" y="146"/>
                    <a:pt x="3268" y="222"/>
                  </a:cubicBezTo>
                  <a:cubicBezTo>
                    <a:pt x="3253" y="240"/>
                    <a:pt x="3235" y="265"/>
                    <a:pt x="3219" y="286"/>
                  </a:cubicBezTo>
                  <a:cubicBezTo>
                    <a:pt x="3146" y="253"/>
                    <a:pt x="3072" y="219"/>
                    <a:pt x="2999" y="182"/>
                  </a:cubicBezTo>
                  <a:cubicBezTo>
                    <a:pt x="2972" y="336"/>
                    <a:pt x="2970" y="513"/>
                    <a:pt x="2989" y="709"/>
                  </a:cubicBezTo>
                  <a:cubicBezTo>
                    <a:pt x="2965" y="779"/>
                    <a:pt x="2945" y="852"/>
                    <a:pt x="2929" y="929"/>
                  </a:cubicBezTo>
                  <a:cubicBezTo>
                    <a:pt x="2870" y="1235"/>
                    <a:pt x="2913" y="1522"/>
                    <a:pt x="2975" y="1712"/>
                  </a:cubicBezTo>
                  <a:cubicBezTo>
                    <a:pt x="2983" y="1733"/>
                    <a:pt x="2989" y="1749"/>
                    <a:pt x="2997" y="1768"/>
                  </a:cubicBezTo>
                  <a:lnTo>
                    <a:pt x="2997" y="1769"/>
                  </a:lnTo>
                  <a:cubicBezTo>
                    <a:pt x="2996" y="2026"/>
                    <a:pt x="3074" y="2253"/>
                    <a:pt x="3150" y="2399"/>
                  </a:cubicBezTo>
                  <a:cubicBezTo>
                    <a:pt x="3179" y="2451"/>
                    <a:pt x="3205" y="2492"/>
                    <a:pt x="3227" y="2525"/>
                  </a:cubicBezTo>
                  <a:cubicBezTo>
                    <a:pt x="3253" y="2589"/>
                    <a:pt x="3278" y="2648"/>
                    <a:pt x="3304" y="2696"/>
                  </a:cubicBezTo>
                  <a:cubicBezTo>
                    <a:pt x="3379" y="2832"/>
                    <a:pt x="3442" y="2903"/>
                    <a:pt x="3442" y="2903"/>
                  </a:cubicBezTo>
                  <a:cubicBezTo>
                    <a:pt x="3442" y="2903"/>
                    <a:pt x="3417" y="2564"/>
                    <a:pt x="3399" y="2317"/>
                  </a:cubicBezTo>
                  <a:lnTo>
                    <a:pt x="3399" y="2317"/>
                  </a:lnTo>
                  <a:cubicBezTo>
                    <a:pt x="3401" y="2332"/>
                    <a:pt x="3401" y="2347"/>
                    <a:pt x="3404" y="2363"/>
                  </a:cubicBezTo>
                  <a:cubicBezTo>
                    <a:pt x="3439" y="2602"/>
                    <a:pt x="3522" y="2808"/>
                    <a:pt x="3597" y="2948"/>
                  </a:cubicBezTo>
                  <a:cubicBezTo>
                    <a:pt x="3608" y="2972"/>
                    <a:pt x="3619" y="2990"/>
                    <a:pt x="3631" y="3009"/>
                  </a:cubicBezTo>
                  <a:cubicBezTo>
                    <a:pt x="3631" y="3012"/>
                    <a:pt x="3631" y="3015"/>
                    <a:pt x="3631" y="3018"/>
                  </a:cubicBezTo>
                  <a:cubicBezTo>
                    <a:pt x="3666" y="3535"/>
                    <a:pt x="3820" y="3943"/>
                    <a:pt x="3820" y="3943"/>
                  </a:cubicBezTo>
                  <a:cubicBezTo>
                    <a:pt x="3820" y="3943"/>
                    <a:pt x="3836" y="3872"/>
                    <a:pt x="3852" y="3755"/>
                  </a:cubicBezTo>
                  <a:cubicBezTo>
                    <a:pt x="3871" y="3809"/>
                    <a:pt x="3884" y="3843"/>
                    <a:pt x="3884" y="3843"/>
                  </a:cubicBezTo>
                  <a:cubicBezTo>
                    <a:pt x="3884" y="3843"/>
                    <a:pt x="3911" y="3781"/>
                    <a:pt x="3938" y="3682"/>
                  </a:cubicBezTo>
                  <a:cubicBezTo>
                    <a:pt x="3975" y="3766"/>
                    <a:pt x="4010" y="3851"/>
                    <a:pt x="4045" y="3934"/>
                  </a:cubicBezTo>
                  <a:cubicBezTo>
                    <a:pt x="4045" y="4012"/>
                    <a:pt x="4047" y="4093"/>
                    <a:pt x="4058" y="4178"/>
                  </a:cubicBezTo>
                  <a:cubicBezTo>
                    <a:pt x="4083" y="4364"/>
                    <a:pt x="4138" y="4532"/>
                    <a:pt x="4194" y="4664"/>
                  </a:cubicBezTo>
                  <a:cubicBezTo>
                    <a:pt x="4195" y="4701"/>
                    <a:pt x="4195" y="4736"/>
                    <a:pt x="4200" y="4774"/>
                  </a:cubicBezTo>
                  <a:cubicBezTo>
                    <a:pt x="4229" y="5017"/>
                    <a:pt x="4310" y="5226"/>
                    <a:pt x="4396" y="5384"/>
                  </a:cubicBezTo>
                  <a:cubicBezTo>
                    <a:pt x="4396" y="5393"/>
                    <a:pt x="4396" y="5401"/>
                    <a:pt x="4396" y="5409"/>
                  </a:cubicBezTo>
                  <a:cubicBezTo>
                    <a:pt x="4414" y="5765"/>
                    <a:pt x="4552" y="6049"/>
                    <a:pt x="4552" y="6049"/>
                  </a:cubicBezTo>
                  <a:cubicBezTo>
                    <a:pt x="4552" y="6049"/>
                    <a:pt x="4603" y="5913"/>
                    <a:pt x="4631" y="5715"/>
                  </a:cubicBezTo>
                  <a:cubicBezTo>
                    <a:pt x="4632" y="5717"/>
                    <a:pt x="4634" y="5719"/>
                    <a:pt x="4634" y="5719"/>
                  </a:cubicBezTo>
                  <a:cubicBezTo>
                    <a:pt x="4667" y="6258"/>
                    <a:pt x="4771" y="6663"/>
                    <a:pt x="4771" y="6663"/>
                  </a:cubicBezTo>
                  <a:cubicBezTo>
                    <a:pt x="4771" y="6663"/>
                    <a:pt x="4774" y="6648"/>
                    <a:pt x="4779" y="6624"/>
                  </a:cubicBezTo>
                  <a:cubicBezTo>
                    <a:pt x="4800" y="6778"/>
                    <a:pt x="4824" y="6878"/>
                    <a:pt x="4828" y="6896"/>
                  </a:cubicBezTo>
                  <a:cubicBezTo>
                    <a:pt x="4830" y="6945"/>
                    <a:pt x="4831" y="6990"/>
                    <a:pt x="4835" y="7034"/>
                  </a:cubicBezTo>
                  <a:cubicBezTo>
                    <a:pt x="4793" y="7538"/>
                    <a:pt x="4876" y="7955"/>
                    <a:pt x="4876" y="7955"/>
                  </a:cubicBezTo>
                  <a:cubicBezTo>
                    <a:pt x="4876" y="7955"/>
                    <a:pt x="5013" y="7613"/>
                    <a:pt x="5072" y="7160"/>
                  </a:cubicBezTo>
                  <a:cubicBezTo>
                    <a:pt x="5077" y="7199"/>
                    <a:pt x="5082" y="7237"/>
                    <a:pt x="5087" y="7274"/>
                  </a:cubicBezTo>
                  <a:cubicBezTo>
                    <a:pt x="5063" y="7368"/>
                    <a:pt x="5042" y="7468"/>
                    <a:pt x="5024" y="7577"/>
                  </a:cubicBezTo>
                  <a:cubicBezTo>
                    <a:pt x="4970" y="7924"/>
                    <a:pt x="4980" y="8232"/>
                    <a:pt x="4991" y="8400"/>
                  </a:cubicBezTo>
                  <a:cubicBezTo>
                    <a:pt x="4989" y="8411"/>
                    <a:pt x="4988" y="8424"/>
                    <a:pt x="4985" y="8433"/>
                  </a:cubicBezTo>
                  <a:cubicBezTo>
                    <a:pt x="4956" y="8597"/>
                    <a:pt x="4940" y="8703"/>
                    <a:pt x="4940" y="8703"/>
                  </a:cubicBezTo>
                  <a:cubicBezTo>
                    <a:pt x="4940" y="8703"/>
                    <a:pt x="4997" y="8637"/>
                    <a:pt x="5074" y="8522"/>
                  </a:cubicBezTo>
                  <a:lnTo>
                    <a:pt x="5074" y="8522"/>
                  </a:lnTo>
                  <a:cubicBezTo>
                    <a:pt x="5031" y="8640"/>
                    <a:pt x="4991" y="8747"/>
                    <a:pt x="4956" y="8835"/>
                  </a:cubicBezTo>
                  <a:cubicBezTo>
                    <a:pt x="4908" y="8953"/>
                    <a:pt x="4862" y="9070"/>
                    <a:pt x="4862" y="9070"/>
                  </a:cubicBezTo>
                  <a:cubicBezTo>
                    <a:pt x="4862" y="9070"/>
                    <a:pt x="4886" y="9054"/>
                    <a:pt x="4924" y="9025"/>
                  </a:cubicBezTo>
                  <a:lnTo>
                    <a:pt x="4924" y="9025"/>
                  </a:lnTo>
                  <a:cubicBezTo>
                    <a:pt x="4871" y="9237"/>
                    <a:pt x="4865" y="9393"/>
                    <a:pt x="4865" y="9393"/>
                  </a:cubicBezTo>
                  <a:cubicBezTo>
                    <a:pt x="4865" y="9393"/>
                    <a:pt x="4894" y="9365"/>
                    <a:pt x="4935" y="9315"/>
                  </a:cubicBezTo>
                  <a:lnTo>
                    <a:pt x="4935" y="9315"/>
                  </a:lnTo>
                  <a:cubicBezTo>
                    <a:pt x="4891" y="9495"/>
                    <a:pt x="4886" y="9626"/>
                    <a:pt x="4886" y="9626"/>
                  </a:cubicBezTo>
                  <a:cubicBezTo>
                    <a:pt x="4886" y="9626"/>
                    <a:pt x="4932" y="9586"/>
                    <a:pt x="4996" y="9516"/>
                  </a:cubicBezTo>
                  <a:lnTo>
                    <a:pt x="4996" y="9516"/>
                  </a:lnTo>
                  <a:cubicBezTo>
                    <a:pt x="4953" y="9752"/>
                    <a:pt x="4967" y="9934"/>
                    <a:pt x="4967" y="9934"/>
                  </a:cubicBezTo>
                  <a:cubicBezTo>
                    <a:pt x="4967" y="9934"/>
                    <a:pt x="4978" y="9923"/>
                    <a:pt x="4991" y="9907"/>
                  </a:cubicBezTo>
                  <a:lnTo>
                    <a:pt x="4991" y="9907"/>
                  </a:lnTo>
                  <a:cubicBezTo>
                    <a:pt x="4873" y="10266"/>
                    <a:pt x="4857" y="10566"/>
                    <a:pt x="4857" y="10566"/>
                  </a:cubicBezTo>
                  <a:cubicBezTo>
                    <a:pt x="4857" y="10566"/>
                    <a:pt x="4937" y="10471"/>
                    <a:pt x="5036" y="10318"/>
                  </a:cubicBezTo>
                  <a:cubicBezTo>
                    <a:pt x="5037" y="10546"/>
                    <a:pt x="5066" y="10704"/>
                    <a:pt x="5066" y="10704"/>
                  </a:cubicBezTo>
                  <a:cubicBezTo>
                    <a:pt x="5066" y="10704"/>
                    <a:pt x="5133" y="10585"/>
                    <a:pt x="5200" y="10395"/>
                  </a:cubicBezTo>
                  <a:lnTo>
                    <a:pt x="5200" y="10395"/>
                  </a:lnTo>
                  <a:cubicBezTo>
                    <a:pt x="5194" y="10460"/>
                    <a:pt x="5186" y="10526"/>
                    <a:pt x="5176" y="10588"/>
                  </a:cubicBezTo>
                  <a:cubicBezTo>
                    <a:pt x="5123" y="10712"/>
                    <a:pt x="5061" y="10859"/>
                    <a:pt x="5001" y="11019"/>
                  </a:cubicBezTo>
                  <a:cubicBezTo>
                    <a:pt x="4996" y="11031"/>
                    <a:pt x="4991" y="11046"/>
                    <a:pt x="4986" y="11060"/>
                  </a:cubicBezTo>
                  <a:cubicBezTo>
                    <a:pt x="4975" y="11081"/>
                    <a:pt x="4962" y="11103"/>
                    <a:pt x="4953" y="11125"/>
                  </a:cubicBezTo>
                  <a:cubicBezTo>
                    <a:pt x="4903" y="11237"/>
                    <a:pt x="4873" y="11346"/>
                    <a:pt x="4852" y="11441"/>
                  </a:cubicBezTo>
                  <a:cubicBezTo>
                    <a:pt x="4836" y="11491"/>
                    <a:pt x="4820" y="11538"/>
                    <a:pt x="4808" y="11582"/>
                  </a:cubicBezTo>
                  <a:cubicBezTo>
                    <a:pt x="4760" y="11730"/>
                    <a:pt x="4734" y="11827"/>
                    <a:pt x="4734" y="11827"/>
                  </a:cubicBezTo>
                  <a:cubicBezTo>
                    <a:pt x="4734" y="11827"/>
                    <a:pt x="4772" y="11797"/>
                    <a:pt x="4828" y="11739"/>
                  </a:cubicBezTo>
                  <a:lnTo>
                    <a:pt x="4828" y="11739"/>
                  </a:lnTo>
                  <a:cubicBezTo>
                    <a:pt x="4780" y="11819"/>
                    <a:pt x="4731" y="11902"/>
                    <a:pt x="4677" y="11990"/>
                  </a:cubicBezTo>
                  <a:cubicBezTo>
                    <a:pt x="4594" y="12125"/>
                    <a:pt x="4514" y="12255"/>
                    <a:pt x="4514" y="12255"/>
                  </a:cubicBezTo>
                  <a:cubicBezTo>
                    <a:pt x="4514" y="12255"/>
                    <a:pt x="4621" y="12197"/>
                    <a:pt x="4772" y="12073"/>
                  </a:cubicBezTo>
                  <a:cubicBezTo>
                    <a:pt x="4795" y="12054"/>
                    <a:pt x="4819" y="12031"/>
                    <a:pt x="4844" y="12009"/>
                  </a:cubicBezTo>
                  <a:lnTo>
                    <a:pt x="4844" y="12009"/>
                  </a:lnTo>
                  <a:cubicBezTo>
                    <a:pt x="4798" y="12138"/>
                    <a:pt x="4766" y="12258"/>
                    <a:pt x="4744" y="12360"/>
                  </a:cubicBezTo>
                  <a:cubicBezTo>
                    <a:pt x="4715" y="12448"/>
                    <a:pt x="4686" y="12532"/>
                    <a:pt x="4658" y="12612"/>
                  </a:cubicBezTo>
                  <a:cubicBezTo>
                    <a:pt x="4587" y="12727"/>
                    <a:pt x="4524" y="12829"/>
                    <a:pt x="4465" y="12915"/>
                  </a:cubicBezTo>
                  <a:cubicBezTo>
                    <a:pt x="4422" y="12966"/>
                    <a:pt x="4379" y="13012"/>
                    <a:pt x="4337" y="13058"/>
                  </a:cubicBezTo>
                  <a:cubicBezTo>
                    <a:pt x="4284" y="13076"/>
                    <a:pt x="4227" y="13100"/>
                    <a:pt x="4173" y="13132"/>
                  </a:cubicBezTo>
                  <a:cubicBezTo>
                    <a:pt x="4138" y="13153"/>
                    <a:pt x="4106" y="13175"/>
                    <a:pt x="4077" y="13197"/>
                  </a:cubicBezTo>
                  <a:cubicBezTo>
                    <a:pt x="3998" y="13185"/>
                    <a:pt x="3911" y="13174"/>
                    <a:pt x="3816" y="13174"/>
                  </a:cubicBezTo>
                  <a:cubicBezTo>
                    <a:pt x="3804" y="13174"/>
                    <a:pt x="3791" y="13175"/>
                    <a:pt x="3779" y="13175"/>
                  </a:cubicBezTo>
                  <a:cubicBezTo>
                    <a:pt x="3441" y="13184"/>
                    <a:pt x="3171" y="13318"/>
                    <a:pt x="3171" y="13318"/>
                  </a:cubicBezTo>
                  <a:cubicBezTo>
                    <a:pt x="3171" y="13318"/>
                    <a:pt x="3186" y="13323"/>
                    <a:pt x="3209" y="13333"/>
                  </a:cubicBezTo>
                  <a:cubicBezTo>
                    <a:pt x="3088" y="13342"/>
                    <a:pt x="2981" y="13374"/>
                    <a:pt x="2908" y="13405"/>
                  </a:cubicBezTo>
                  <a:lnTo>
                    <a:pt x="2870" y="13405"/>
                  </a:lnTo>
                  <a:cubicBezTo>
                    <a:pt x="2697" y="13417"/>
                    <a:pt x="2549" y="13473"/>
                    <a:pt x="2457" y="13516"/>
                  </a:cubicBezTo>
                  <a:cubicBezTo>
                    <a:pt x="1914" y="13577"/>
                    <a:pt x="1401" y="13673"/>
                    <a:pt x="1158" y="13829"/>
                  </a:cubicBezTo>
                  <a:cubicBezTo>
                    <a:pt x="544" y="14224"/>
                    <a:pt x="297" y="14483"/>
                    <a:pt x="149" y="14996"/>
                  </a:cubicBezTo>
                  <a:cubicBezTo>
                    <a:pt x="0" y="15510"/>
                    <a:pt x="130" y="15738"/>
                    <a:pt x="238" y="15748"/>
                  </a:cubicBezTo>
                  <a:cubicBezTo>
                    <a:pt x="347" y="15757"/>
                    <a:pt x="366" y="15738"/>
                    <a:pt x="406" y="15846"/>
                  </a:cubicBezTo>
                  <a:cubicBezTo>
                    <a:pt x="440" y="15939"/>
                    <a:pt x="561" y="16077"/>
                    <a:pt x="751" y="16077"/>
                  </a:cubicBezTo>
                  <a:cubicBezTo>
                    <a:pt x="782" y="16077"/>
                    <a:pt x="815" y="16073"/>
                    <a:pt x="851" y="16065"/>
                  </a:cubicBezTo>
                  <a:cubicBezTo>
                    <a:pt x="999" y="16029"/>
                    <a:pt x="1133" y="16000"/>
                    <a:pt x="1242" y="16000"/>
                  </a:cubicBezTo>
                  <a:cubicBezTo>
                    <a:pt x="1315" y="16000"/>
                    <a:pt x="1377" y="16013"/>
                    <a:pt x="1425" y="16044"/>
                  </a:cubicBezTo>
                  <a:cubicBezTo>
                    <a:pt x="1533" y="16118"/>
                    <a:pt x="1635" y="16215"/>
                    <a:pt x="1820" y="16215"/>
                  </a:cubicBezTo>
                  <a:cubicBezTo>
                    <a:pt x="1836" y="16215"/>
                    <a:pt x="1853" y="16215"/>
                    <a:pt x="1870" y="16213"/>
                  </a:cubicBezTo>
                  <a:cubicBezTo>
                    <a:pt x="2029" y="16198"/>
                    <a:pt x="2088" y="16189"/>
                    <a:pt x="2163" y="16189"/>
                  </a:cubicBezTo>
                  <a:cubicBezTo>
                    <a:pt x="2190" y="16189"/>
                    <a:pt x="2219" y="16190"/>
                    <a:pt x="2256" y="16193"/>
                  </a:cubicBezTo>
                  <a:cubicBezTo>
                    <a:pt x="2366" y="16200"/>
                    <a:pt x="4191" y="16304"/>
                    <a:pt x="5462" y="16304"/>
                  </a:cubicBezTo>
                  <a:cubicBezTo>
                    <a:pt x="5777" y="16304"/>
                    <a:pt x="6058" y="16298"/>
                    <a:pt x="6270" y="16282"/>
                  </a:cubicBezTo>
                  <a:cubicBezTo>
                    <a:pt x="7339" y="16202"/>
                    <a:pt x="7596" y="16103"/>
                    <a:pt x="8248" y="15886"/>
                  </a:cubicBezTo>
                  <a:cubicBezTo>
                    <a:pt x="8900" y="15669"/>
                    <a:pt x="9079" y="15392"/>
                    <a:pt x="9079" y="15392"/>
                  </a:cubicBezTo>
                  <a:cubicBezTo>
                    <a:pt x="9079" y="15392"/>
                    <a:pt x="9474" y="15173"/>
                    <a:pt x="9950" y="14937"/>
                  </a:cubicBezTo>
                  <a:cubicBezTo>
                    <a:pt x="10423" y="14700"/>
                    <a:pt x="10760" y="14205"/>
                    <a:pt x="10840" y="13690"/>
                  </a:cubicBezTo>
                  <a:cubicBezTo>
                    <a:pt x="10854" y="13590"/>
                    <a:pt x="10875" y="13500"/>
                    <a:pt x="10897" y="13416"/>
                  </a:cubicBezTo>
                  <a:cubicBezTo>
                    <a:pt x="10923" y="13369"/>
                    <a:pt x="10950" y="13320"/>
                    <a:pt x="10972" y="13267"/>
                  </a:cubicBezTo>
                  <a:cubicBezTo>
                    <a:pt x="10991" y="13223"/>
                    <a:pt x="11009" y="13178"/>
                    <a:pt x="11021" y="13135"/>
                  </a:cubicBezTo>
                  <a:cubicBezTo>
                    <a:pt x="11066" y="13100"/>
                    <a:pt x="11111" y="13058"/>
                    <a:pt x="11159" y="13009"/>
                  </a:cubicBezTo>
                  <a:lnTo>
                    <a:pt x="11159" y="13009"/>
                  </a:lnTo>
                  <a:cubicBezTo>
                    <a:pt x="11149" y="13046"/>
                    <a:pt x="11146" y="13068"/>
                    <a:pt x="11146" y="13068"/>
                  </a:cubicBezTo>
                  <a:cubicBezTo>
                    <a:pt x="11146" y="13068"/>
                    <a:pt x="11218" y="13027"/>
                    <a:pt x="11315" y="12950"/>
                  </a:cubicBezTo>
                  <a:lnTo>
                    <a:pt x="11315" y="12950"/>
                  </a:lnTo>
                  <a:cubicBezTo>
                    <a:pt x="11245" y="13060"/>
                    <a:pt x="11187" y="13151"/>
                    <a:pt x="11187" y="13151"/>
                  </a:cubicBezTo>
                  <a:cubicBezTo>
                    <a:pt x="11187" y="13151"/>
                    <a:pt x="11272" y="13127"/>
                    <a:pt x="11390" y="13058"/>
                  </a:cubicBezTo>
                  <a:cubicBezTo>
                    <a:pt x="11505" y="12991"/>
                    <a:pt x="11651" y="12875"/>
                    <a:pt x="11765" y="12706"/>
                  </a:cubicBezTo>
                  <a:cubicBezTo>
                    <a:pt x="11825" y="12690"/>
                    <a:pt x="11880" y="12672"/>
                    <a:pt x="11934" y="12655"/>
                  </a:cubicBezTo>
                  <a:lnTo>
                    <a:pt x="11934" y="12655"/>
                  </a:lnTo>
                  <a:cubicBezTo>
                    <a:pt x="11908" y="12712"/>
                    <a:pt x="11883" y="12765"/>
                    <a:pt x="11859" y="12811"/>
                  </a:cubicBezTo>
                  <a:cubicBezTo>
                    <a:pt x="11777" y="12969"/>
                    <a:pt x="11718" y="13070"/>
                    <a:pt x="11718" y="13070"/>
                  </a:cubicBezTo>
                  <a:cubicBezTo>
                    <a:pt x="11718" y="13070"/>
                    <a:pt x="11822" y="13015"/>
                    <a:pt x="11959" y="12888"/>
                  </a:cubicBezTo>
                  <a:cubicBezTo>
                    <a:pt x="12036" y="12816"/>
                    <a:pt x="12120" y="12716"/>
                    <a:pt x="12197" y="12594"/>
                  </a:cubicBezTo>
                  <a:cubicBezTo>
                    <a:pt x="12234" y="12558"/>
                    <a:pt x="12272" y="12515"/>
                    <a:pt x="12317" y="12462"/>
                  </a:cubicBezTo>
                  <a:cubicBezTo>
                    <a:pt x="12460" y="12291"/>
                    <a:pt x="12632" y="12028"/>
                    <a:pt x="12746" y="11703"/>
                  </a:cubicBezTo>
                  <a:lnTo>
                    <a:pt x="12746" y="11703"/>
                  </a:lnTo>
                  <a:cubicBezTo>
                    <a:pt x="12739" y="11870"/>
                    <a:pt x="12739" y="11977"/>
                    <a:pt x="12739" y="11977"/>
                  </a:cubicBezTo>
                  <a:cubicBezTo>
                    <a:pt x="12739" y="11977"/>
                    <a:pt x="12798" y="11864"/>
                    <a:pt x="12870" y="11672"/>
                  </a:cubicBezTo>
                  <a:cubicBezTo>
                    <a:pt x="12918" y="11543"/>
                    <a:pt x="12969" y="11374"/>
                    <a:pt x="13009" y="11184"/>
                  </a:cubicBezTo>
                  <a:lnTo>
                    <a:pt x="13009" y="11184"/>
                  </a:lnTo>
                  <a:cubicBezTo>
                    <a:pt x="12990" y="11333"/>
                    <a:pt x="12974" y="11460"/>
                    <a:pt x="12974" y="11460"/>
                  </a:cubicBezTo>
                  <a:cubicBezTo>
                    <a:pt x="12974" y="11460"/>
                    <a:pt x="13049" y="11353"/>
                    <a:pt x="13136" y="11165"/>
                  </a:cubicBezTo>
                  <a:cubicBezTo>
                    <a:pt x="13194" y="11044"/>
                    <a:pt x="13251" y="10886"/>
                    <a:pt x="13297" y="10706"/>
                  </a:cubicBezTo>
                  <a:cubicBezTo>
                    <a:pt x="13304" y="10771"/>
                    <a:pt x="13309" y="10810"/>
                    <a:pt x="13309" y="10810"/>
                  </a:cubicBezTo>
                  <a:cubicBezTo>
                    <a:pt x="13309" y="10810"/>
                    <a:pt x="13487" y="10314"/>
                    <a:pt x="13553" y="9684"/>
                  </a:cubicBezTo>
                  <a:cubicBezTo>
                    <a:pt x="13557" y="9644"/>
                    <a:pt x="13561" y="9604"/>
                    <a:pt x="13564" y="9564"/>
                  </a:cubicBezTo>
                  <a:cubicBezTo>
                    <a:pt x="13578" y="9522"/>
                    <a:pt x="13593" y="9483"/>
                    <a:pt x="13607" y="9441"/>
                  </a:cubicBezTo>
                  <a:cubicBezTo>
                    <a:pt x="13629" y="9790"/>
                    <a:pt x="13675" y="10028"/>
                    <a:pt x="13675" y="10028"/>
                  </a:cubicBezTo>
                  <a:cubicBezTo>
                    <a:pt x="13675" y="10028"/>
                    <a:pt x="13824" y="9518"/>
                    <a:pt x="13854" y="8880"/>
                  </a:cubicBezTo>
                  <a:cubicBezTo>
                    <a:pt x="13857" y="8805"/>
                    <a:pt x="13859" y="8730"/>
                    <a:pt x="13859" y="8660"/>
                  </a:cubicBezTo>
                  <a:cubicBezTo>
                    <a:pt x="13872" y="8615"/>
                    <a:pt x="13884" y="8572"/>
                    <a:pt x="13896" y="8529"/>
                  </a:cubicBezTo>
                  <a:cubicBezTo>
                    <a:pt x="13899" y="8766"/>
                    <a:pt x="13900" y="8980"/>
                    <a:pt x="13900" y="8980"/>
                  </a:cubicBezTo>
                  <a:cubicBezTo>
                    <a:pt x="13900" y="8980"/>
                    <a:pt x="13959" y="8875"/>
                    <a:pt x="14022" y="8693"/>
                  </a:cubicBezTo>
                  <a:cubicBezTo>
                    <a:pt x="14047" y="8618"/>
                    <a:pt x="14071" y="8527"/>
                    <a:pt x="14092" y="8428"/>
                  </a:cubicBezTo>
                  <a:cubicBezTo>
                    <a:pt x="14097" y="8476"/>
                    <a:pt x="14100" y="8505"/>
                    <a:pt x="14100" y="8505"/>
                  </a:cubicBezTo>
                  <a:cubicBezTo>
                    <a:pt x="14100" y="8505"/>
                    <a:pt x="14148" y="8392"/>
                    <a:pt x="14195" y="8202"/>
                  </a:cubicBezTo>
                  <a:cubicBezTo>
                    <a:pt x="14242" y="8025"/>
                    <a:pt x="14282" y="7778"/>
                    <a:pt x="14282" y="7505"/>
                  </a:cubicBezTo>
                  <a:cubicBezTo>
                    <a:pt x="14307" y="7573"/>
                    <a:pt x="14325" y="7617"/>
                    <a:pt x="14325" y="7617"/>
                  </a:cubicBezTo>
                  <a:cubicBezTo>
                    <a:pt x="14325" y="7617"/>
                    <a:pt x="14390" y="7309"/>
                    <a:pt x="14376" y="6907"/>
                  </a:cubicBezTo>
                  <a:lnTo>
                    <a:pt x="14376" y="6907"/>
                  </a:lnTo>
                  <a:cubicBezTo>
                    <a:pt x="14380" y="6918"/>
                    <a:pt x="14384" y="6932"/>
                    <a:pt x="14387" y="6942"/>
                  </a:cubicBezTo>
                  <a:cubicBezTo>
                    <a:pt x="14459" y="7151"/>
                    <a:pt x="14522" y="7274"/>
                    <a:pt x="14522" y="7274"/>
                  </a:cubicBezTo>
                  <a:cubicBezTo>
                    <a:pt x="14522" y="7274"/>
                    <a:pt x="14521" y="7136"/>
                    <a:pt x="14511" y="6920"/>
                  </a:cubicBezTo>
                  <a:cubicBezTo>
                    <a:pt x="14505" y="6765"/>
                    <a:pt x="14495" y="6570"/>
                    <a:pt x="14482" y="6355"/>
                  </a:cubicBezTo>
                  <a:cubicBezTo>
                    <a:pt x="14489" y="6345"/>
                    <a:pt x="14495" y="6337"/>
                    <a:pt x="14500" y="6326"/>
                  </a:cubicBezTo>
                  <a:cubicBezTo>
                    <a:pt x="14597" y="6151"/>
                    <a:pt x="14706" y="5888"/>
                    <a:pt x="14750" y="5583"/>
                  </a:cubicBezTo>
                  <a:cubicBezTo>
                    <a:pt x="14765" y="5470"/>
                    <a:pt x="14770" y="5363"/>
                    <a:pt x="14768" y="5261"/>
                  </a:cubicBezTo>
                  <a:cubicBezTo>
                    <a:pt x="14797" y="5186"/>
                    <a:pt x="14814" y="5146"/>
                    <a:pt x="14814" y="5146"/>
                  </a:cubicBezTo>
                  <a:cubicBezTo>
                    <a:pt x="14814" y="5146"/>
                    <a:pt x="14798" y="5076"/>
                    <a:pt x="14747" y="4959"/>
                  </a:cubicBezTo>
                  <a:cubicBezTo>
                    <a:pt x="14739" y="4900"/>
                    <a:pt x="14728" y="4846"/>
                    <a:pt x="14717" y="4798"/>
                  </a:cubicBezTo>
                  <a:cubicBezTo>
                    <a:pt x="14672" y="4600"/>
                    <a:pt x="14623" y="4487"/>
                    <a:pt x="14623" y="4487"/>
                  </a:cubicBezTo>
                  <a:cubicBezTo>
                    <a:pt x="14623" y="4487"/>
                    <a:pt x="14613" y="4577"/>
                    <a:pt x="14604" y="4690"/>
                  </a:cubicBezTo>
                  <a:cubicBezTo>
                    <a:pt x="14390" y="4350"/>
                    <a:pt x="13972" y="3865"/>
                    <a:pt x="13168" y="3395"/>
                  </a:cubicBezTo>
                  <a:cubicBezTo>
                    <a:pt x="9964" y="1517"/>
                    <a:pt x="6028" y="1505"/>
                    <a:pt x="3355" y="345"/>
                  </a:cubicBezTo>
                  <a:cubicBezTo>
                    <a:pt x="3361" y="326"/>
                    <a:pt x="3369" y="305"/>
                    <a:pt x="3375" y="286"/>
                  </a:cubicBezTo>
                  <a:cubicBezTo>
                    <a:pt x="3410" y="200"/>
                    <a:pt x="3441" y="128"/>
                    <a:pt x="3466" y="79"/>
                  </a:cubicBezTo>
                  <a:cubicBezTo>
                    <a:pt x="3489" y="31"/>
                    <a:pt x="3503" y="1"/>
                    <a:pt x="3503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14;p32">
              <a:extLst>
                <a:ext uri="{FF2B5EF4-FFF2-40B4-BE49-F238E27FC236}">
                  <a16:creationId xmlns:a16="http://schemas.microsoft.com/office/drawing/2014/main" id="{51FF7F4A-1CF3-D6A1-DFC7-F312F4B4F9F4}"/>
                </a:ext>
              </a:extLst>
            </p:cNvPr>
            <p:cNvSpPr/>
            <p:nvPr/>
          </p:nvSpPr>
          <p:spPr>
            <a:xfrm>
              <a:off x="5353925" y="3475150"/>
              <a:ext cx="1572425" cy="1049875"/>
            </a:xfrm>
            <a:custGeom>
              <a:avLst/>
              <a:gdLst/>
              <a:ahLst/>
              <a:cxnLst/>
              <a:rect l="l" t="t" r="r" b="b"/>
              <a:pathLst>
                <a:path w="62897" h="41995" extrusionOk="0">
                  <a:moveTo>
                    <a:pt x="62519" y="19656"/>
                  </a:moveTo>
                  <a:cubicBezTo>
                    <a:pt x="62517" y="19675"/>
                    <a:pt x="62517" y="19696"/>
                    <a:pt x="62517" y="19713"/>
                  </a:cubicBezTo>
                  <a:cubicBezTo>
                    <a:pt x="62512" y="19787"/>
                    <a:pt x="62509" y="19852"/>
                    <a:pt x="62505" y="19911"/>
                  </a:cubicBezTo>
                  <a:cubicBezTo>
                    <a:pt x="62501" y="19881"/>
                    <a:pt x="62498" y="19849"/>
                    <a:pt x="62495" y="19820"/>
                  </a:cubicBezTo>
                  <a:cubicBezTo>
                    <a:pt x="62503" y="19766"/>
                    <a:pt x="62511" y="19712"/>
                    <a:pt x="62519" y="19656"/>
                  </a:cubicBezTo>
                  <a:close/>
                  <a:moveTo>
                    <a:pt x="58039" y="29455"/>
                  </a:moveTo>
                  <a:lnTo>
                    <a:pt x="58039" y="29455"/>
                  </a:lnTo>
                  <a:cubicBezTo>
                    <a:pt x="58032" y="29463"/>
                    <a:pt x="58028" y="29469"/>
                    <a:pt x="58023" y="29477"/>
                  </a:cubicBezTo>
                  <a:cubicBezTo>
                    <a:pt x="58024" y="29473"/>
                    <a:pt x="58028" y="29468"/>
                    <a:pt x="58029" y="29461"/>
                  </a:cubicBezTo>
                  <a:cubicBezTo>
                    <a:pt x="58032" y="29460"/>
                    <a:pt x="58035" y="29457"/>
                    <a:pt x="58039" y="29455"/>
                  </a:cubicBezTo>
                  <a:close/>
                  <a:moveTo>
                    <a:pt x="22409" y="1"/>
                  </a:moveTo>
                  <a:cubicBezTo>
                    <a:pt x="22328" y="1"/>
                    <a:pt x="22213" y="4"/>
                    <a:pt x="22071" y="17"/>
                  </a:cubicBezTo>
                  <a:cubicBezTo>
                    <a:pt x="21781" y="43"/>
                    <a:pt x="21377" y="124"/>
                    <a:pt x="20967" y="309"/>
                  </a:cubicBezTo>
                  <a:cubicBezTo>
                    <a:pt x="20916" y="331"/>
                    <a:pt x="20872" y="359"/>
                    <a:pt x="20824" y="382"/>
                  </a:cubicBezTo>
                  <a:cubicBezTo>
                    <a:pt x="20784" y="392"/>
                    <a:pt x="20746" y="402"/>
                    <a:pt x="20706" y="411"/>
                  </a:cubicBezTo>
                  <a:cubicBezTo>
                    <a:pt x="20803" y="362"/>
                    <a:pt x="20896" y="317"/>
                    <a:pt x="20977" y="282"/>
                  </a:cubicBezTo>
                  <a:cubicBezTo>
                    <a:pt x="21202" y="185"/>
                    <a:pt x="21349" y="130"/>
                    <a:pt x="21349" y="130"/>
                  </a:cubicBezTo>
                  <a:cubicBezTo>
                    <a:pt x="21349" y="130"/>
                    <a:pt x="21332" y="129"/>
                    <a:pt x="21301" y="129"/>
                  </a:cubicBezTo>
                  <a:cubicBezTo>
                    <a:pt x="21237" y="129"/>
                    <a:pt x="21111" y="134"/>
                    <a:pt x="20942" y="161"/>
                  </a:cubicBezTo>
                  <a:cubicBezTo>
                    <a:pt x="20692" y="201"/>
                    <a:pt x="20347" y="303"/>
                    <a:pt x="20015" y="510"/>
                  </a:cubicBezTo>
                  <a:cubicBezTo>
                    <a:pt x="19920" y="571"/>
                    <a:pt x="19833" y="636"/>
                    <a:pt x="19752" y="703"/>
                  </a:cubicBezTo>
                  <a:cubicBezTo>
                    <a:pt x="19581" y="767"/>
                    <a:pt x="19412" y="837"/>
                    <a:pt x="19245" y="912"/>
                  </a:cubicBezTo>
                  <a:cubicBezTo>
                    <a:pt x="18964" y="1024"/>
                    <a:pt x="18650" y="1174"/>
                    <a:pt x="18334" y="1370"/>
                  </a:cubicBezTo>
                  <a:cubicBezTo>
                    <a:pt x="17254" y="1965"/>
                    <a:pt x="16050" y="2796"/>
                    <a:pt x="14275" y="3906"/>
                  </a:cubicBezTo>
                  <a:cubicBezTo>
                    <a:pt x="14286" y="3882"/>
                    <a:pt x="14294" y="3864"/>
                    <a:pt x="14294" y="3864"/>
                  </a:cubicBezTo>
                  <a:lnTo>
                    <a:pt x="14294" y="3864"/>
                  </a:lnTo>
                  <a:cubicBezTo>
                    <a:pt x="14294" y="3864"/>
                    <a:pt x="14007" y="3989"/>
                    <a:pt x="13734" y="4241"/>
                  </a:cubicBezTo>
                  <a:cubicBezTo>
                    <a:pt x="13698" y="4263"/>
                    <a:pt x="13661" y="4287"/>
                    <a:pt x="13623" y="4309"/>
                  </a:cubicBezTo>
                  <a:cubicBezTo>
                    <a:pt x="13503" y="4359"/>
                    <a:pt x="13302" y="4454"/>
                    <a:pt x="13111" y="4611"/>
                  </a:cubicBezTo>
                  <a:cubicBezTo>
                    <a:pt x="13098" y="4622"/>
                    <a:pt x="13087" y="4631"/>
                    <a:pt x="13074" y="4643"/>
                  </a:cubicBezTo>
                  <a:cubicBezTo>
                    <a:pt x="12983" y="4697"/>
                    <a:pt x="12891" y="4753"/>
                    <a:pt x="12801" y="4805"/>
                  </a:cubicBezTo>
                  <a:cubicBezTo>
                    <a:pt x="12927" y="4647"/>
                    <a:pt x="12999" y="4534"/>
                    <a:pt x="12999" y="4534"/>
                  </a:cubicBezTo>
                  <a:lnTo>
                    <a:pt x="12999" y="4534"/>
                  </a:lnTo>
                  <a:cubicBezTo>
                    <a:pt x="12999" y="4534"/>
                    <a:pt x="12674" y="4682"/>
                    <a:pt x="12328" y="4962"/>
                  </a:cubicBezTo>
                  <a:cubicBezTo>
                    <a:pt x="12197" y="5022"/>
                    <a:pt x="12042" y="5103"/>
                    <a:pt x="11886" y="5214"/>
                  </a:cubicBezTo>
                  <a:cubicBezTo>
                    <a:pt x="11749" y="5309"/>
                    <a:pt x="11631" y="5413"/>
                    <a:pt x="11535" y="5505"/>
                  </a:cubicBezTo>
                  <a:cubicBezTo>
                    <a:pt x="11482" y="5533"/>
                    <a:pt x="11430" y="5560"/>
                    <a:pt x="11377" y="5587"/>
                  </a:cubicBezTo>
                  <a:cubicBezTo>
                    <a:pt x="11576" y="5419"/>
                    <a:pt x="11694" y="5285"/>
                    <a:pt x="11695" y="5285"/>
                  </a:cubicBezTo>
                  <a:lnTo>
                    <a:pt x="11695" y="5285"/>
                  </a:lnTo>
                  <a:cubicBezTo>
                    <a:pt x="11694" y="5285"/>
                    <a:pt x="11277" y="5395"/>
                    <a:pt x="10843" y="5665"/>
                  </a:cubicBezTo>
                  <a:cubicBezTo>
                    <a:pt x="10722" y="5740"/>
                    <a:pt x="10613" y="5820"/>
                    <a:pt x="10519" y="5895"/>
                  </a:cubicBezTo>
                  <a:cubicBezTo>
                    <a:pt x="10369" y="5970"/>
                    <a:pt x="10171" y="6081"/>
                    <a:pt x="9974" y="6231"/>
                  </a:cubicBezTo>
                  <a:cubicBezTo>
                    <a:pt x="9954" y="6245"/>
                    <a:pt x="9937" y="6260"/>
                    <a:pt x="9918" y="6274"/>
                  </a:cubicBezTo>
                  <a:cubicBezTo>
                    <a:pt x="9875" y="6293"/>
                    <a:pt x="9833" y="6309"/>
                    <a:pt x="9792" y="6327"/>
                  </a:cubicBezTo>
                  <a:cubicBezTo>
                    <a:pt x="10211" y="6011"/>
                    <a:pt x="10482" y="5719"/>
                    <a:pt x="10482" y="5719"/>
                  </a:cubicBezTo>
                  <a:lnTo>
                    <a:pt x="10482" y="5719"/>
                  </a:lnTo>
                  <a:cubicBezTo>
                    <a:pt x="10482" y="5719"/>
                    <a:pt x="9961" y="5920"/>
                    <a:pt x="9403" y="6297"/>
                  </a:cubicBezTo>
                  <a:cubicBezTo>
                    <a:pt x="9238" y="6408"/>
                    <a:pt x="9093" y="6520"/>
                    <a:pt x="8964" y="6625"/>
                  </a:cubicBezTo>
                  <a:cubicBezTo>
                    <a:pt x="8819" y="6667"/>
                    <a:pt x="8706" y="6689"/>
                    <a:pt x="8634" y="6689"/>
                  </a:cubicBezTo>
                  <a:cubicBezTo>
                    <a:pt x="8198" y="6689"/>
                    <a:pt x="7388" y="6175"/>
                    <a:pt x="6498" y="5859"/>
                  </a:cubicBezTo>
                  <a:cubicBezTo>
                    <a:pt x="6167" y="5741"/>
                    <a:pt x="5913" y="5695"/>
                    <a:pt x="5716" y="5695"/>
                  </a:cubicBezTo>
                  <a:cubicBezTo>
                    <a:pt x="5383" y="5695"/>
                    <a:pt x="5213" y="5828"/>
                    <a:pt x="5114" y="5978"/>
                  </a:cubicBezTo>
                  <a:cubicBezTo>
                    <a:pt x="4954" y="6215"/>
                    <a:pt x="5272" y="8035"/>
                    <a:pt x="5331" y="8153"/>
                  </a:cubicBezTo>
                  <a:cubicBezTo>
                    <a:pt x="5390" y="8271"/>
                    <a:pt x="5449" y="8351"/>
                    <a:pt x="5449" y="8351"/>
                  </a:cubicBezTo>
                  <a:cubicBezTo>
                    <a:pt x="5449" y="8351"/>
                    <a:pt x="3906" y="10211"/>
                    <a:pt x="3372" y="11100"/>
                  </a:cubicBezTo>
                  <a:cubicBezTo>
                    <a:pt x="2838" y="11990"/>
                    <a:pt x="2522" y="13533"/>
                    <a:pt x="2661" y="14265"/>
                  </a:cubicBezTo>
                  <a:cubicBezTo>
                    <a:pt x="3154" y="16869"/>
                    <a:pt x="1616" y="16997"/>
                    <a:pt x="375" y="19477"/>
                  </a:cubicBezTo>
                  <a:cubicBezTo>
                    <a:pt x="0" y="20228"/>
                    <a:pt x="184" y="20862"/>
                    <a:pt x="396" y="20960"/>
                  </a:cubicBezTo>
                  <a:cubicBezTo>
                    <a:pt x="505" y="21011"/>
                    <a:pt x="612" y="21017"/>
                    <a:pt x="694" y="21017"/>
                  </a:cubicBezTo>
                  <a:cubicBezTo>
                    <a:pt x="719" y="21017"/>
                    <a:pt x="741" y="21017"/>
                    <a:pt x="761" y="21017"/>
                  </a:cubicBezTo>
                  <a:cubicBezTo>
                    <a:pt x="801" y="21017"/>
                    <a:pt x="828" y="21019"/>
                    <a:pt x="836" y="21034"/>
                  </a:cubicBezTo>
                  <a:cubicBezTo>
                    <a:pt x="860" y="21078"/>
                    <a:pt x="1187" y="21573"/>
                    <a:pt x="1830" y="21860"/>
                  </a:cubicBezTo>
                  <a:cubicBezTo>
                    <a:pt x="2333" y="22085"/>
                    <a:pt x="2594" y="22109"/>
                    <a:pt x="2683" y="22109"/>
                  </a:cubicBezTo>
                  <a:cubicBezTo>
                    <a:pt x="2708" y="22109"/>
                    <a:pt x="2720" y="22107"/>
                    <a:pt x="2720" y="22107"/>
                  </a:cubicBezTo>
                  <a:cubicBezTo>
                    <a:pt x="2720" y="22107"/>
                    <a:pt x="2878" y="22582"/>
                    <a:pt x="3422" y="22809"/>
                  </a:cubicBezTo>
                  <a:cubicBezTo>
                    <a:pt x="3965" y="23037"/>
                    <a:pt x="5241" y="23066"/>
                    <a:pt x="5578" y="23205"/>
                  </a:cubicBezTo>
                  <a:cubicBezTo>
                    <a:pt x="5685" y="23249"/>
                    <a:pt x="5871" y="23338"/>
                    <a:pt x="6103" y="23442"/>
                  </a:cubicBezTo>
                  <a:cubicBezTo>
                    <a:pt x="6221" y="23547"/>
                    <a:pt x="6363" y="23657"/>
                    <a:pt x="6530" y="23755"/>
                  </a:cubicBezTo>
                  <a:cubicBezTo>
                    <a:pt x="6796" y="23913"/>
                    <a:pt x="7064" y="24005"/>
                    <a:pt x="7261" y="24053"/>
                  </a:cubicBezTo>
                  <a:cubicBezTo>
                    <a:pt x="7458" y="24102"/>
                    <a:pt x="7584" y="24114"/>
                    <a:pt x="7584" y="24114"/>
                  </a:cubicBezTo>
                  <a:cubicBezTo>
                    <a:pt x="7584" y="24114"/>
                    <a:pt x="7479" y="24043"/>
                    <a:pt x="7310" y="23938"/>
                  </a:cubicBezTo>
                  <a:cubicBezTo>
                    <a:pt x="7272" y="23913"/>
                    <a:pt x="7229" y="23887"/>
                    <a:pt x="7184" y="23858"/>
                  </a:cubicBezTo>
                  <a:lnTo>
                    <a:pt x="7184" y="23858"/>
                  </a:lnTo>
                  <a:cubicBezTo>
                    <a:pt x="7380" y="23917"/>
                    <a:pt x="7578" y="23965"/>
                    <a:pt x="7771" y="23996"/>
                  </a:cubicBezTo>
                  <a:cubicBezTo>
                    <a:pt x="8029" y="24058"/>
                    <a:pt x="8222" y="24066"/>
                    <a:pt x="8222" y="24066"/>
                  </a:cubicBezTo>
                  <a:cubicBezTo>
                    <a:pt x="8222" y="24066"/>
                    <a:pt x="8205" y="24051"/>
                    <a:pt x="8178" y="24029"/>
                  </a:cubicBezTo>
                  <a:cubicBezTo>
                    <a:pt x="8289" y="24029"/>
                    <a:pt x="8415" y="24027"/>
                    <a:pt x="8554" y="24021"/>
                  </a:cubicBezTo>
                  <a:cubicBezTo>
                    <a:pt x="8581" y="24034"/>
                    <a:pt x="8608" y="24048"/>
                    <a:pt x="8639" y="24059"/>
                  </a:cubicBezTo>
                  <a:cubicBezTo>
                    <a:pt x="8802" y="24121"/>
                    <a:pt x="8962" y="24141"/>
                    <a:pt x="9092" y="24141"/>
                  </a:cubicBezTo>
                  <a:cubicBezTo>
                    <a:pt x="9126" y="24141"/>
                    <a:pt x="9158" y="24140"/>
                    <a:pt x="9187" y="24138"/>
                  </a:cubicBezTo>
                  <a:cubicBezTo>
                    <a:pt x="9331" y="24125"/>
                    <a:pt x="9415" y="24096"/>
                    <a:pt x="9415" y="24096"/>
                  </a:cubicBezTo>
                  <a:cubicBezTo>
                    <a:pt x="9415" y="24096"/>
                    <a:pt x="9342" y="24067"/>
                    <a:pt x="9241" y="24027"/>
                  </a:cubicBezTo>
                  <a:lnTo>
                    <a:pt x="9241" y="24027"/>
                  </a:lnTo>
                  <a:cubicBezTo>
                    <a:pt x="9346" y="24047"/>
                    <a:pt x="9445" y="24054"/>
                    <a:pt x="9531" y="24054"/>
                  </a:cubicBezTo>
                  <a:cubicBezTo>
                    <a:pt x="9583" y="24054"/>
                    <a:pt x="9630" y="24052"/>
                    <a:pt x="9671" y="24048"/>
                  </a:cubicBezTo>
                  <a:cubicBezTo>
                    <a:pt x="9873" y="24094"/>
                    <a:pt x="10058" y="24104"/>
                    <a:pt x="10183" y="24104"/>
                  </a:cubicBezTo>
                  <a:cubicBezTo>
                    <a:pt x="10285" y="24104"/>
                    <a:pt x="10347" y="24098"/>
                    <a:pt x="10347" y="24098"/>
                  </a:cubicBezTo>
                  <a:cubicBezTo>
                    <a:pt x="10347" y="24098"/>
                    <a:pt x="10277" y="24048"/>
                    <a:pt x="10160" y="23986"/>
                  </a:cubicBezTo>
                  <a:lnTo>
                    <a:pt x="10160" y="23986"/>
                  </a:lnTo>
                  <a:cubicBezTo>
                    <a:pt x="10328" y="24008"/>
                    <a:pt x="10475" y="24013"/>
                    <a:pt x="10579" y="24013"/>
                  </a:cubicBezTo>
                  <a:cubicBezTo>
                    <a:pt x="10679" y="24013"/>
                    <a:pt x="10739" y="24008"/>
                    <a:pt x="10739" y="24008"/>
                  </a:cubicBezTo>
                  <a:cubicBezTo>
                    <a:pt x="10739" y="24008"/>
                    <a:pt x="10623" y="23937"/>
                    <a:pt x="10436" y="23857"/>
                  </a:cubicBezTo>
                  <a:cubicBezTo>
                    <a:pt x="10460" y="23854"/>
                    <a:pt x="10482" y="23852"/>
                    <a:pt x="10506" y="23849"/>
                  </a:cubicBezTo>
                  <a:cubicBezTo>
                    <a:pt x="10592" y="23878"/>
                    <a:pt x="10674" y="23905"/>
                    <a:pt x="10741" y="23925"/>
                  </a:cubicBezTo>
                  <a:cubicBezTo>
                    <a:pt x="10856" y="23964"/>
                    <a:pt x="10934" y="23986"/>
                    <a:pt x="10934" y="23986"/>
                  </a:cubicBezTo>
                  <a:cubicBezTo>
                    <a:pt x="10934" y="23986"/>
                    <a:pt x="10895" y="23914"/>
                    <a:pt x="10809" y="23820"/>
                  </a:cubicBezTo>
                  <a:cubicBezTo>
                    <a:pt x="10808" y="23819"/>
                    <a:pt x="10806" y="23817"/>
                    <a:pt x="10805" y="23815"/>
                  </a:cubicBezTo>
                  <a:cubicBezTo>
                    <a:pt x="10819" y="23814"/>
                    <a:pt x="10833" y="23812"/>
                    <a:pt x="10848" y="23811"/>
                  </a:cubicBezTo>
                  <a:cubicBezTo>
                    <a:pt x="10962" y="23832"/>
                    <a:pt x="11060" y="23836"/>
                    <a:pt x="11116" y="23836"/>
                  </a:cubicBezTo>
                  <a:cubicBezTo>
                    <a:pt x="11148" y="23836"/>
                    <a:pt x="11167" y="23835"/>
                    <a:pt x="11167" y="23835"/>
                  </a:cubicBezTo>
                  <a:cubicBezTo>
                    <a:pt x="11167" y="23835"/>
                    <a:pt x="11157" y="23825"/>
                    <a:pt x="11144" y="23812"/>
                  </a:cubicBezTo>
                  <a:lnTo>
                    <a:pt x="11144" y="23812"/>
                  </a:lnTo>
                  <a:cubicBezTo>
                    <a:pt x="11356" y="23866"/>
                    <a:pt x="11522" y="23866"/>
                    <a:pt x="11522" y="23866"/>
                  </a:cubicBezTo>
                  <a:cubicBezTo>
                    <a:pt x="11522" y="23866"/>
                    <a:pt x="11476" y="23815"/>
                    <a:pt x="11398" y="23750"/>
                  </a:cubicBezTo>
                  <a:cubicBezTo>
                    <a:pt x="11399" y="23748"/>
                    <a:pt x="11403" y="23748"/>
                    <a:pt x="11404" y="23748"/>
                  </a:cubicBezTo>
                  <a:cubicBezTo>
                    <a:pt x="11590" y="23789"/>
                    <a:pt x="11758" y="23798"/>
                    <a:pt x="11866" y="23798"/>
                  </a:cubicBezTo>
                  <a:cubicBezTo>
                    <a:pt x="11945" y="23798"/>
                    <a:pt x="11993" y="23793"/>
                    <a:pt x="11993" y="23793"/>
                  </a:cubicBezTo>
                  <a:cubicBezTo>
                    <a:pt x="11993" y="23793"/>
                    <a:pt x="11961" y="23768"/>
                    <a:pt x="11907" y="23732"/>
                  </a:cubicBezTo>
                  <a:lnTo>
                    <a:pt x="11907" y="23732"/>
                  </a:lnTo>
                  <a:cubicBezTo>
                    <a:pt x="11913" y="23734"/>
                    <a:pt x="11919" y="23736"/>
                    <a:pt x="11926" y="23737"/>
                  </a:cubicBezTo>
                  <a:cubicBezTo>
                    <a:pt x="12048" y="23761"/>
                    <a:pt x="12165" y="23769"/>
                    <a:pt x="12266" y="23769"/>
                  </a:cubicBezTo>
                  <a:cubicBezTo>
                    <a:pt x="12459" y="23769"/>
                    <a:pt x="12594" y="23740"/>
                    <a:pt x="12594" y="23740"/>
                  </a:cubicBezTo>
                  <a:cubicBezTo>
                    <a:pt x="12594" y="23740"/>
                    <a:pt x="12546" y="23709"/>
                    <a:pt x="12466" y="23667"/>
                  </a:cubicBezTo>
                  <a:lnTo>
                    <a:pt x="12466" y="23667"/>
                  </a:lnTo>
                  <a:cubicBezTo>
                    <a:pt x="12567" y="23684"/>
                    <a:pt x="12663" y="23690"/>
                    <a:pt x="12750" y="23690"/>
                  </a:cubicBezTo>
                  <a:cubicBezTo>
                    <a:pt x="12875" y="23690"/>
                    <a:pt x="12979" y="23677"/>
                    <a:pt x="13044" y="23667"/>
                  </a:cubicBezTo>
                  <a:cubicBezTo>
                    <a:pt x="13127" y="23716"/>
                    <a:pt x="13219" y="23766"/>
                    <a:pt x="13323" y="23807"/>
                  </a:cubicBezTo>
                  <a:cubicBezTo>
                    <a:pt x="13687" y="23957"/>
                    <a:pt x="14031" y="23962"/>
                    <a:pt x="14031" y="23962"/>
                  </a:cubicBezTo>
                  <a:cubicBezTo>
                    <a:pt x="14031" y="23962"/>
                    <a:pt x="14012" y="23945"/>
                    <a:pt x="13978" y="23916"/>
                  </a:cubicBezTo>
                  <a:lnTo>
                    <a:pt x="13978" y="23916"/>
                  </a:lnTo>
                  <a:cubicBezTo>
                    <a:pt x="13985" y="23916"/>
                    <a:pt x="13991" y="23916"/>
                    <a:pt x="13997" y="23916"/>
                  </a:cubicBezTo>
                  <a:cubicBezTo>
                    <a:pt x="14050" y="23916"/>
                    <a:pt x="14095" y="23910"/>
                    <a:pt x="14127" y="23905"/>
                  </a:cubicBezTo>
                  <a:cubicBezTo>
                    <a:pt x="14980" y="24220"/>
                    <a:pt x="15904" y="24731"/>
                    <a:pt x="16714" y="25104"/>
                  </a:cubicBezTo>
                  <a:cubicBezTo>
                    <a:pt x="18771" y="26053"/>
                    <a:pt x="17149" y="28862"/>
                    <a:pt x="17465" y="30564"/>
                  </a:cubicBezTo>
                  <a:cubicBezTo>
                    <a:pt x="17781" y="32264"/>
                    <a:pt x="17900" y="34084"/>
                    <a:pt x="17663" y="35270"/>
                  </a:cubicBezTo>
                  <a:cubicBezTo>
                    <a:pt x="17425" y="36457"/>
                    <a:pt x="16990" y="37644"/>
                    <a:pt x="16813" y="37714"/>
                  </a:cubicBezTo>
                  <a:cubicBezTo>
                    <a:pt x="16634" y="37782"/>
                    <a:pt x="14310" y="37782"/>
                    <a:pt x="13698" y="38178"/>
                  </a:cubicBezTo>
                  <a:cubicBezTo>
                    <a:pt x="13084" y="38573"/>
                    <a:pt x="12836" y="38830"/>
                    <a:pt x="12688" y="39345"/>
                  </a:cubicBezTo>
                  <a:cubicBezTo>
                    <a:pt x="12540" y="39859"/>
                    <a:pt x="12669" y="40087"/>
                    <a:pt x="12777" y="40097"/>
                  </a:cubicBezTo>
                  <a:cubicBezTo>
                    <a:pt x="12886" y="40106"/>
                    <a:pt x="12907" y="40087"/>
                    <a:pt x="12945" y="40195"/>
                  </a:cubicBezTo>
                  <a:cubicBezTo>
                    <a:pt x="12979" y="40288"/>
                    <a:pt x="13099" y="40425"/>
                    <a:pt x="13288" y="40425"/>
                  </a:cubicBezTo>
                  <a:cubicBezTo>
                    <a:pt x="13320" y="40425"/>
                    <a:pt x="13354" y="40421"/>
                    <a:pt x="13390" y="40412"/>
                  </a:cubicBezTo>
                  <a:cubicBezTo>
                    <a:pt x="13538" y="40377"/>
                    <a:pt x="13672" y="40348"/>
                    <a:pt x="13782" y="40348"/>
                  </a:cubicBezTo>
                  <a:cubicBezTo>
                    <a:pt x="13855" y="40348"/>
                    <a:pt x="13917" y="40361"/>
                    <a:pt x="13964" y="40393"/>
                  </a:cubicBezTo>
                  <a:cubicBezTo>
                    <a:pt x="14072" y="40466"/>
                    <a:pt x="14174" y="40563"/>
                    <a:pt x="14356" y="40563"/>
                  </a:cubicBezTo>
                  <a:cubicBezTo>
                    <a:pt x="14373" y="40563"/>
                    <a:pt x="14391" y="40562"/>
                    <a:pt x="14409" y="40561"/>
                  </a:cubicBezTo>
                  <a:cubicBezTo>
                    <a:pt x="14569" y="40547"/>
                    <a:pt x="14627" y="40538"/>
                    <a:pt x="14701" y="40538"/>
                  </a:cubicBezTo>
                  <a:cubicBezTo>
                    <a:pt x="14729" y="40538"/>
                    <a:pt x="14758" y="40539"/>
                    <a:pt x="14795" y="40542"/>
                  </a:cubicBezTo>
                  <a:cubicBezTo>
                    <a:pt x="14906" y="40549"/>
                    <a:pt x="16731" y="40653"/>
                    <a:pt x="18001" y="40653"/>
                  </a:cubicBezTo>
                  <a:cubicBezTo>
                    <a:pt x="18316" y="40653"/>
                    <a:pt x="18597" y="40647"/>
                    <a:pt x="18810" y="40631"/>
                  </a:cubicBezTo>
                  <a:cubicBezTo>
                    <a:pt x="19878" y="40551"/>
                    <a:pt x="20135" y="40452"/>
                    <a:pt x="20787" y="40235"/>
                  </a:cubicBezTo>
                  <a:cubicBezTo>
                    <a:pt x="21441" y="40017"/>
                    <a:pt x="21618" y="39741"/>
                    <a:pt x="21618" y="39741"/>
                  </a:cubicBezTo>
                  <a:cubicBezTo>
                    <a:pt x="21618" y="39741"/>
                    <a:pt x="22014" y="39522"/>
                    <a:pt x="22489" y="39285"/>
                  </a:cubicBezTo>
                  <a:cubicBezTo>
                    <a:pt x="22963" y="39049"/>
                    <a:pt x="23299" y="38554"/>
                    <a:pt x="23379" y="38039"/>
                  </a:cubicBezTo>
                  <a:cubicBezTo>
                    <a:pt x="23457" y="37525"/>
                    <a:pt x="23617" y="37229"/>
                    <a:pt x="23932" y="37149"/>
                  </a:cubicBezTo>
                  <a:cubicBezTo>
                    <a:pt x="24248" y="37071"/>
                    <a:pt x="24547" y="37010"/>
                    <a:pt x="24724" y="36892"/>
                  </a:cubicBezTo>
                  <a:cubicBezTo>
                    <a:pt x="24902" y="36774"/>
                    <a:pt x="26306" y="33867"/>
                    <a:pt x="26563" y="32304"/>
                  </a:cubicBezTo>
                  <a:cubicBezTo>
                    <a:pt x="26821" y="30741"/>
                    <a:pt x="27354" y="29495"/>
                    <a:pt x="27354" y="29495"/>
                  </a:cubicBezTo>
                  <a:cubicBezTo>
                    <a:pt x="27354" y="29495"/>
                    <a:pt x="27403" y="29535"/>
                    <a:pt x="27483" y="29608"/>
                  </a:cubicBezTo>
                  <a:cubicBezTo>
                    <a:pt x="27484" y="29613"/>
                    <a:pt x="27484" y="29618"/>
                    <a:pt x="27486" y="29623"/>
                  </a:cubicBezTo>
                  <a:cubicBezTo>
                    <a:pt x="27566" y="29935"/>
                    <a:pt x="27724" y="30187"/>
                    <a:pt x="27861" y="30343"/>
                  </a:cubicBezTo>
                  <a:cubicBezTo>
                    <a:pt x="27996" y="30501"/>
                    <a:pt x="28102" y="30575"/>
                    <a:pt x="28102" y="30575"/>
                  </a:cubicBezTo>
                  <a:cubicBezTo>
                    <a:pt x="28102" y="30575"/>
                    <a:pt x="28044" y="30460"/>
                    <a:pt x="27968" y="30276"/>
                  </a:cubicBezTo>
                  <a:cubicBezTo>
                    <a:pt x="27928" y="30186"/>
                    <a:pt x="27888" y="30079"/>
                    <a:pt x="27848" y="29959"/>
                  </a:cubicBezTo>
                  <a:lnTo>
                    <a:pt x="27848" y="29959"/>
                  </a:lnTo>
                  <a:cubicBezTo>
                    <a:pt x="27882" y="29993"/>
                    <a:pt x="27915" y="30029"/>
                    <a:pt x="27952" y="30066"/>
                  </a:cubicBezTo>
                  <a:cubicBezTo>
                    <a:pt x="27953" y="30074"/>
                    <a:pt x="27955" y="30082"/>
                    <a:pt x="27958" y="30088"/>
                  </a:cubicBezTo>
                  <a:cubicBezTo>
                    <a:pt x="28046" y="30358"/>
                    <a:pt x="28185" y="30578"/>
                    <a:pt x="28299" y="30723"/>
                  </a:cubicBezTo>
                  <a:cubicBezTo>
                    <a:pt x="28338" y="30771"/>
                    <a:pt x="28371" y="30809"/>
                    <a:pt x="28400" y="30841"/>
                  </a:cubicBezTo>
                  <a:cubicBezTo>
                    <a:pt x="28429" y="30886"/>
                    <a:pt x="28457" y="30929"/>
                    <a:pt x="28484" y="30964"/>
                  </a:cubicBezTo>
                  <a:cubicBezTo>
                    <a:pt x="28577" y="31084"/>
                    <a:pt x="28649" y="31144"/>
                    <a:pt x="28649" y="31144"/>
                  </a:cubicBezTo>
                  <a:cubicBezTo>
                    <a:pt x="28649" y="31144"/>
                    <a:pt x="28631" y="31052"/>
                    <a:pt x="28599" y="30910"/>
                  </a:cubicBezTo>
                  <a:cubicBezTo>
                    <a:pt x="28590" y="30875"/>
                    <a:pt x="28582" y="30835"/>
                    <a:pt x="28571" y="30793"/>
                  </a:cubicBezTo>
                  <a:lnTo>
                    <a:pt x="28571" y="30793"/>
                  </a:lnTo>
                  <a:cubicBezTo>
                    <a:pt x="28583" y="30809"/>
                    <a:pt x="28596" y="30825"/>
                    <a:pt x="28609" y="30841"/>
                  </a:cubicBezTo>
                  <a:cubicBezTo>
                    <a:pt x="28690" y="31213"/>
                    <a:pt x="28870" y="31489"/>
                    <a:pt x="28870" y="31489"/>
                  </a:cubicBezTo>
                  <a:cubicBezTo>
                    <a:pt x="28870" y="31489"/>
                    <a:pt x="28877" y="31457"/>
                    <a:pt x="28882" y="31406"/>
                  </a:cubicBezTo>
                  <a:cubicBezTo>
                    <a:pt x="28933" y="31594"/>
                    <a:pt x="29001" y="31753"/>
                    <a:pt x="29059" y="31865"/>
                  </a:cubicBezTo>
                  <a:cubicBezTo>
                    <a:pt x="29134" y="32259"/>
                    <a:pt x="29301" y="32554"/>
                    <a:pt x="29301" y="32554"/>
                  </a:cubicBezTo>
                  <a:cubicBezTo>
                    <a:pt x="29301" y="32554"/>
                    <a:pt x="29331" y="32385"/>
                    <a:pt x="29328" y="32147"/>
                  </a:cubicBezTo>
                  <a:lnTo>
                    <a:pt x="29328" y="32147"/>
                  </a:lnTo>
                  <a:cubicBezTo>
                    <a:pt x="29360" y="32235"/>
                    <a:pt x="29392" y="32324"/>
                    <a:pt x="29424" y="32418"/>
                  </a:cubicBezTo>
                  <a:cubicBezTo>
                    <a:pt x="29425" y="32455"/>
                    <a:pt x="29425" y="32490"/>
                    <a:pt x="29429" y="32529"/>
                  </a:cubicBezTo>
                  <a:cubicBezTo>
                    <a:pt x="29462" y="33044"/>
                    <a:pt x="29617" y="33454"/>
                    <a:pt x="29617" y="33454"/>
                  </a:cubicBezTo>
                  <a:cubicBezTo>
                    <a:pt x="29617" y="33454"/>
                    <a:pt x="29641" y="33348"/>
                    <a:pt x="29660" y="33182"/>
                  </a:cubicBezTo>
                  <a:cubicBezTo>
                    <a:pt x="29665" y="33200"/>
                    <a:pt x="29671" y="33218"/>
                    <a:pt x="29676" y="33235"/>
                  </a:cubicBezTo>
                  <a:cubicBezTo>
                    <a:pt x="29689" y="33363"/>
                    <a:pt x="29705" y="33532"/>
                    <a:pt x="29724" y="33730"/>
                  </a:cubicBezTo>
                  <a:cubicBezTo>
                    <a:pt x="29717" y="33806"/>
                    <a:pt x="29713" y="33886"/>
                    <a:pt x="29711" y="33969"/>
                  </a:cubicBezTo>
                  <a:cubicBezTo>
                    <a:pt x="29705" y="34501"/>
                    <a:pt x="29826" y="34935"/>
                    <a:pt x="29826" y="34935"/>
                  </a:cubicBezTo>
                  <a:cubicBezTo>
                    <a:pt x="29826" y="34935"/>
                    <a:pt x="29907" y="34666"/>
                    <a:pt x="29944" y="34289"/>
                  </a:cubicBezTo>
                  <a:cubicBezTo>
                    <a:pt x="29950" y="34318"/>
                    <a:pt x="29957" y="34347"/>
                    <a:pt x="29963" y="34375"/>
                  </a:cubicBezTo>
                  <a:cubicBezTo>
                    <a:pt x="29939" y="34495"/>
                    <a:pt x="29914" y="34626"/>
                    <a:pt x="29891" y="34765"/>
                  </a:cubicBezTo>
                  <a:cubicBezTo>
                    <a:pt x="29815" y="35269"/>
                    <a:pt x="29811" y="35706"/>
                    <a:pt x="29811" y="35706"/>
                  </a:cubicBezTo>
                  <a:cubicBezTo>
                    <a:pt x="29811" y="35706"/>
                    <a:pt x="29872" y="35613"/>
                    <a:pt x="29945" y="35454"/>
                  </a:cubicBezTo>
                  <a:cubicBezTo>
                    <a:pt x="29957" y="35428"/>
                    <a:pt x="29968" y="35399"/>
                    <a:pt x="29980" y="35371"/>
                  </a:cubicBezTo>
                  <a:lnTo>
                    <a:pt x="29980" y="35371"/>
                  </a:lnTo>
                  <a:cubicBezTo>
                    <a:pt x="29971" y="35438"/>
                    <a:pt x="29965" y="35508"/>
                    <a:pt x="29963" y="35580"/>
                  </a:cubicBezTo>
                  <a:cubicBezTo>
                    <a:pt x="29953" y="35875"/>
                    <a:pt x="30006" y="36139"/>
                    <a:pt x="30063" y="36323"/>
                  </a:cubicBezTo>
                  <a:cubicBezTo>
                    <a:pt x="30121" y="36508"/>
                    <a:pt x="30175" y="36615"/>
                    <a:pt x="30175" y="36615"/>
                  </a:cubicBezTo>
                  <a:cubicBezTo>
                    <a:pt x="30175" y="36615"/>
                    <a:pt x="30201" y="35956"/>
                    <a:pt x="30212" y="35659"/>
                  </a:cubicBezTo>
                  <a:cubicBezTo>
                    <a:pt x="30221" y="35718"/>
                    <a:pt x="30231" y="35777"/>
                    <a:pt x="30239" y="35833"/>
                  </a:cubicBezTo>
                  <a:cubicBezTo>
                    <a:pt x="30236" y="35859"/>
                    <a:pt x="30234" y="35884"/>
                    <a:pt x="30232" y="35910"/>
                  </a:cubicBezTo>
                  <a:cubicBezTo>
                    <a:pt x="30221" y="36109"/>
                    <a:pt x="30229" y="36293"/>
                    <a:pt x="30244" y="36446"/>
                  </a:cubicBezTo>
                  <a:cubicBezTo>
                    <a:pt x="30242" y="36588"/>
                    <a:pt x="30244" y="36720"/>
                    <a:pt x="30248" y="36832"/>
                  </a:cubicBezTo>
                  <a:cubicBezTo>
                    <a:pt x="30204" y="37055"/>
                    <a:pt x="30161" y="37259"/>
                    <a:pt x="30124" y="37414"/>
                  </a:cubicBezTo>
                  <a:cubicBezTo>
                    <a:pt x="30089" y="37564"/>
                    <a:pt x="30055" y="37709"/>
                    <a:pt x="30055" y="37709"/>
                  </a:cubicBezTo>
                  <a:cubicBezTo>
                    <a:pt x="30055" y="37709"/>
                    <a:pt x="30105" y="37656"/>
                    <a:pt x="30175" y="37559"/>
                  </a:cubicBezTo>
                  <a:lnTo>
                    <a:pt x="30175" y="37559"/>
                  </a:lnTo>
                  <a:cubicBezTo>
                    <a:pt x="30142" y="37720"/>
                    <a:pt x="30110" y="37864"/>
                    <a:pt x="30081" y="37978"/>
                  </a:cubicBezTo>
                  <a:cubicBezTo>
                    <a:pt x="30073" y="38009"/>
                    <a:pt x="30065" y="38039"/>
                    <a:pt x="30059" y="38068"/>
                  </a:cubicBezTo>
                  <a:cubicBezTo>
                    <a:pt x="29998" y="38186"/>
                    <a:pt x="29941" y="38296"/>
                    <a:pt x="29893" y="38382"/>
                  </a:cubicBezTo>
                  <a:cubicBezTo>
                    <a:pt x="29843" y="38467"/>
                    <a:pt x="29794" y="38548"/>
                    <a:pt x="29794" y="38548"/>
                  </a:cubicBezTo>
                  <a:cubicBezTo>
                    <a:pt x="29794" y="38548"/>
                    <a:pt x="29850" y="38537"/>
                    <a:pt x="29931" y="38497"/>
                  </a:cubicBezTo>
                  <a:lnTo>
                    <a:pt x="29931" y="38497"/>
                  </a:lnTo>
                  <a:cubicBezTo>
                    <a:pt x="29914" y="38521"/>
                    <a:pt x="29894" y="38548"/>
                    <a:pt x="29878" y="38569"/>
                  </a:cubicBezTo>
                  <a:cubicBezTo>
                    <a:pt x="29832" y="38634"/>
                    <a:pt x="29786" y="38698"/>
                    <a:pt x="29786" y="38698"/>
                  </a:cubicBezTo>
                  <a:cubicBezTo>
                    <a:pt x="29786" y="38698"/>
                    <a:pt x="29787" y="38698"/>
                    <a:pt x="29790" y="38698"/>
                  </a:cubicBezTo>
                  <a:cubicBezTo>
                    <a:pt x="29803" y="38698"/>
                    <a:pt x="29843" y="38697"/>
                    <a:pt x="29901" y="38685"/>
                  </a:cubicBezTo>
                  <a:lnTo>
                    <a:pt x="29901" y="38685"/>
                  </a:lnTo>
                  <a:cubicBezTo>
                    <a:pt x="29872" y="38709"/>
                    <a:pt x="29840" y="38733"/>
                    <a:pt x="29815" y="38754"/>
                  </a:cubicBezTo>
                  <a:cubicBezTo>
                    <a:pt x="29795" y="38770"/>
                    <a:pt x="29778" y="38784"/>
                    <a:pt x="29760" y="38798"/>
                  </a:cubicBezTo>
                  <a:cubicBezTo>
                    <a:pt x="29001" y="38912"/>
                    <a:pt x="27204" y="38980"/>
                    <a:pt x="26574" y="39534"/>
                  </a:cubicBezTo>
                  <a:cubicBezTo>
                    <a:pt x="25931" y="40097"/>
                    <a:pt x="25722" y="40532"/>
                    <a:pt x="25771" y="40928"/>
                  </a:cubicBezTo>
                  <a:cubicBezTo>
                    <a:pt x="25813" y="41260"/>
                    <a:pt x="25981" y="41362"/>
                    <a:pt x="26127" y="41362"/>
                  </a:cubicBezTo>
                  <a:cubicBezTo>
                    <a:pt x="26155" y="41362"/>
                    <a:pt x="26182" y="41358"/>
                    <a:pt x="26207" y="41352"/>
                  </a:cubicBezTo>
                  <a:cubicBezTo>
                    <a:pt x="26288" y="41332"/>
                    <a:pt x="26365" y="41312"/>
                    <a:pt x="26436" y="41312"/>
                  </a:cubicBezTo>
                  <a:cubicBezTo>
                    <a:pt x="26503" y="41312"/>
                    <a:pt x="26565" y="41330"/>
                    <a:pt x="26623" y="41382"/>
                  </a:cubicBezTo>
                  <a:cubicBezTo>
                    <a:pt x="26674" y="41429"/>
                    <a:pt x="26790" y="41443"/>
                    <a:pt x="26917" y="41443"/>
                  </a:cubicBezTo>
                  <a:cubicBezTo>
                    <a:pt x="27087" y="41443"/>
                    <a:pt x="27275" y="41418"/>
                    <a:pt x="27354" y="41412"/>
                  </a:cubicBezTo>
                  <a:cubicBezTo>
                    <a:pt x="27359" y="41412"/>
                    <a:pt x="27364" y="41412"/>
                    <a:pt x="27369" y="41412"/>
                  </a:cubicBezTo>
                  <a:cubicBezTo>
                    <a:pt x="27489" y="41412"/>
                    <a:pt x="27454" y="41521"/>
                    <a:pt x="27730" y="41530"/>
                  </a:cubicBezTo>
                  <a:cubicBezTo>
                    <a:pt x="27958" y="41538"/>
                    <a:pt x="29805" y="41995"/>
                    <a:pt x="31230" y="41995"/>
                  </a:cubicBezTo>
                  <a:cubicBezTo>
                    <a:pt x="31600" y="41995"/>
                    <a:pt x="31942" y="41964"/>
                    <a:pt x="32220" y="41886"/>
                  </a:cubicBezTo>
                  <a:cubicBezTo>
                    <a:pt x="33564" y="41511"/>
                    <a:pt x="34692" y="41867"/>
                    <a:pt x="35365" y="41154"/>
                  </a:cubicBezTo>
                  <a:cubicBezTo>
                    <a:pt x="36036" y="40443"/>
                    <a:pt x="36314" y="40087"/>
                    <a:pt x="36670" y="39849"/>
                  </a:cubicBezTo>
                  <a:cubicBezTo>
                    <a:pt x="36832" y="39741"/>
                    <a:pt x="36978" y="39589"/>
                    <a:pt x="37111" y="39408"/>
                  </a:cubicBezTo>
                  <a:lnTo>
                    <a:pt x="37111" y="39408"/>
                  </a:lnTo>
                  <a:cubicBezTo>
                    <a:pt x="37104" y="39428"/>
                    <a:pt x="37097" y="39444"/>
                    <a:pt x="37097" y="39444"/>
                  </a:cubicBezTo>
                  <a:cubicBezTo>
                    <a:pt x="37097" y="39444"/>
                    <a:pt x="37182" y="39387"/>
                    <a:pt x="37292" y="39266"/>
                  </a:cubicBezTo>
                  <a:cubicBezTo>
                    <a:pt x="37402" y="39148"/>
                    <a:pt x="37534" y="38958"/>
                    <a:pt x="37615" y="38722"/>
                  </a:cubicBezTo>
                  <a:cubicBezTo>
                    <a:pt x="37623" y="38696"/>
                    <a:pt x="37628" y="38672"/>
                    <a:pt x="37636" y="38647"/>
                  </a:cubicBezTo>
                  <a:cubicBezTo>
                    <a:pt x="37695" y="38538"/>
                    <a:pt x="37756" y="38393"/>
                    <a:pt x="37793" y="38226"/>
                  </a:cubicBezTo>
                  <a:cubicBezTo>
                    <a:pt x="37882" y="38058"/>
                    <a:pt x="37966" y="37840"/>
                    <a:pt x="38001" y="37589"/>
                  </a:cubicBezTo>
                  <a:cubicBezTo>
                    <a:pt x="38017" y="37474"/>
                    <a:pt x="38019" y="37364"/>
                    <a:pt x="38016" y="37261"/>
                  </a:cubicBezTo>
                  <a:cubicBezTo>
                    <a:pt x="38029" y="37227"/>
                    <a:pt x="38041" y="37194"/>
                    <a:pt x="38052" y="37155"/>
                  </a:cubicBezTo>
                  <a:cubicBezTo>
                    <a:pt x="38054" y="37181"/>
                    <a:pt x="38056" y="37197"/>
                    <a:pt x="38056" y="37197"/>
                  </a:cubicBezTo>
                  <a:cubicBezTo>
                    <a:pt x="38056" y="37197"/>
                    <a:pt x="38107" y="37081"/>
                    <a:pt x="38156" y="36881"/>
                  </a:cubicBezTo>
                  <a:cubicBezTo>
                    <a:pt x="38186" y="36762"/>
                    <a:pt x="38214" y="36610"/>
                    <a:pt x="38228" y="36441"/>
                  </a:cubicBezTo>
                  <a:cubicBezTo>
                    <a:pt x="38230" y="36446"/>
                    <a:pt x="38230" y="36449"/>
                    <a:pt x="38230" y="36449"/>
                  </a:cubicBezTo>
                  <a:cubicBezTo>
                    <a:pt x="38230" y="36449"/>
                    <a:pt x="38263" y="36321"/>
                    <a:pt x="38287" y="36111"/>
                  </a:cubicBezTo>
                  <a:cubicBezTo>
                    <a:pt x="38309" y="35902"/>
                    <a:pt x="38319" y="35608"/>
                    <a:pt x="38271" y="35291"/>
                  </a:cubicBezTo>
                  <a:cubicBezTo>
                    <a:pt x="38257" y="35197"/>
                    <a:pt x="38238" y="35109"/>
                    <a:pt x="38217" y="35025"/>
                  </a:cubicBezTo>
                  <a:cubicBezTo>
                    <a:pt x="38234" y="34830"/>
                    <a:pt x="38249" y="34634"/>
                    <a:pt x="38263" y="34438"/>
                  </a:cubicBezTo>
                  <a:cubicBezTo>
                    <a:pt x="38273" y="34508"/>
                    <a:pt x="38281" y="34551"/>
                    <a:pt x="38281" y="34551"/>
                  </a:cubicBezTo>
                  <a:cubicBezTo>
                    <a:pt x="38281" y="34551"/>
                    <a:pt x="38324" y="34441"/>
                    <a:pt x="38360" y="34253"/>
                  </a:cubicBezTo>
                  <a:cubicBezTo>
                    <a:pt x="38399" y="34066"/>
                    <a:pt x="38427" y="33801"/>
                    <a:pt x="38395" y="33513"/>
                  </a:cubicBezTo>
                  <a:cubicBezTo>
                    <a:pt x="38389" y="33455"/>
                    <a:pt x="38381" y="33399"/>
                    <a:pt x="38370" y="33345"/>
                  </a:cubicBezTo>
                  <a:cubicBezTo>
                    <a:pt x="38371" y="33294"/>
                    <a:pt x="38370" y="33241"/>
                    <a:pt x="38368" y="33187"/>
                  </a:cubicBezTo>
                  <a:cubicBezTo>
                    <a:pt x="38400" y="33045"/>
                    <a:pt x="38426" y="32873"/>
                    <a:pt x="38434" y="32680"/>
                  </a:cubicBezTo>
                  <a:cubicBezTo>
                    <a:pt x="38448" y="32717"/>
                    <a:pt x="38459" y="32741"/>
                    <a:pt x="38459" y="32741"/>
                  </a:cubicBezTo>
                  <a:cubicBezTo>
                    <a:pt x="38459" y="32741"/>
                    <a:pt x="38528" y="32320"/>
                    <a:pt x="38458" y="31824"/>
                  </a:cubicBezTo>
                  <a:cubicBezTo>
                    <a:pt x="38438" y="31694"/>
                    <a:pt x="38413" y="31573"/>
                    <a:pt x="38386" y="31465"/>
                  </a:cubicBezTo>
                  <a:lnTo>
                    <a:pt x="38387" y="31355"/>
                  </a:lnTo>
                  <a:cubicBezTo>
                    <a:pt x="38413" y="31521"/>
                    <a:pt x="38451" y="31781"/>
                    <a:pt x="38496" y="32077"/>
                  </a:cubicBezTo>
                  <a:cubicBezTo>
                    <a:pt x="38518" y="32240"/>
                    <a:pt x="38539" y="32396"/>
                    <a:pt x="38539" y="32396"/>
                  </a:cubicBezTo>
                  <a:cubicBezTo>
                    <a:pt x="38539" y="32396"/>
                    <a:pt x="38584" y="32278"/>
                    <a:pt x="38620" y="32080"/>
                  </a:cubicBezTo>
                  <a:cubicBezTo>
                    <a:pt x="38659" y="31883"/>
                    <a:pt x="38679" y="31600"/>
                    <a:pt x="38633" y="31294"/>
                  </a:cubicBezTo>
                  <a:cubicBezTo>
                    <a:pt x="38616" y="31174"/>
                    <a:pt x="38587" y="31064"/>
                    <a:pt x="38553" y="30961"/>
                  </a:cubicBezTo>
                  <a:cubicBezTo>
                    <a:pt x="38547" y="30889"/>
                    <a:pt x="38536" y="30812"/>
                    <a:pt x="38520" y="30733"/>
                  </a:cubicBezTo>
                  <a:cubicBezTo>
                    <a:pt x="38521" y="30616"/>
                    <a:pt x="38513" y="30447"/>
                    <a:pt x="38488" y="30256"/>
                  </a:cubicBezTo>
                  <a:lnTo>
                    <a:pt x="38488" y="30256"/>
                  </a:lnTo>
                  <a:cubicBezTo>
                    <a:pt x="38571" y="30396"/>
                    <a:pt x="38639" y="30482"/>
                    <a:pt x="38639" y="30482"/>
                  </a:cubicBezTo>
                  <a:cubicBezTo>
                    <a:pt x="38639" y="30482"/>
                    <a:pt x="38646" y="30225"/>
                    <a:pt x="38568" y="29906"/>
                  </a:cubicBezTo>
                  <a:lnTo>
                    <a:pt x="38568" y="29906"/>
                  </a:lnTo>
                  <a:cubicBezTo>
                    <a:pt x="38663" y="30103"/>
                    <a:pt x="38740" y="30225"/>
                    <a:pt x="38740" y="30225"/>
                  </a:cubicBezTo>
                  <a:cubicBezTo>
                    <a:pt x="38740" y="30225"/>
                    <a:pt x="38726" y="29750"/>
                    <a:pt x="38560" y="29209"/>
                  </a:cubicBezTo>
                  <a:cubicBezTo>
                    <a:pt x="38523" y="29091"/>
                    <a:pt x="38482" y="28981"/>
                    <a:pt x="38440" y="28879"/>
                  </a:cubicBezTo>
                  <a:cubicBezTo>
                    <a:pt x="38443" y="28816"/>
                    <a:pt x="38445" y="28750"/>
                    <a:pt x="38446" y="28688"/>
                  </a:cubicBezTo>
                  <a:cubicBezTo>
                    <a:pt x="38446" y="28688"/>
                    <a:pt x="38486" y="28705"/>
                    <a:pt x="38564" y="28736"/>
                  </a:cubicBezTo>
                  <a:cubicBezTo>
                    <a:pt x="38572" y="28768"/>
                    <a:pt x="38580" y="28798"/>
                    <a:pt x="38590" y="28830"/>
                  </a:cubicBezTo>
                  <a:cubicBezTo>
                    <a:pt x="38700" y="29170"/>
                    <a:pt x="38909" y="29406"/>
                    <a:pt x="38909" y="29406"/>
                  </a:cubicBezTo>
                  <a:cubicBezTo>
                    <a:pt x="38909" y="29406"/>
                    <a:pt x="38933" y="29147"/>
                    <a:pt x="38856" y="28846"/>
                  </a:cubicBezTo>
                  <a:lnTo>
                    <a:pt x="38856" y="28846"/>
                  </a:lnTo>
                  <a:cubicBezTo>
                    <a:pt x="38880" y="28884"/>
                    <a:pt x="38906" y="28922"/>
                    <a:pt x="38934" y="28961"/>
                  </a:cubicBezTo>
                  <a:cubicBezTo>
                    <a:pt x="39145" y="29238"/>
                    <a:pt x="39416" y="29387"/>
                    <a:pt x="39416" y="29387"/>
                  </a:cubicBezTo>
                  <a:cubicBezTo>
                    <a:pt x="39416" y="29387"/>
                    <a:pt x="39407" y="29347"/>
                    <a:pt x="39386" y="29284"/>
                  </a:cubicBezTo>
                  <a:lnTo>
                    <a:pt x="39386" y="29284"/>
                  </a:lnTo>
                  <a:cubicBezTo>
                    <a:pt x="39410" y="29299"/>
                    <a:pt x="39434" y="29312"/>
                    <a:pt x="39456" y="29321"/>
                  </a:cubicBezTo>
                  <a:cubicBezTo>
                    <a:pt x="39557" y="29367"/>
                    <a:pt x="39627" y="29379"/>
                    <a:pt x="39627" y="29379"/>
                  </a:cubicBezTo>
                  <a:cubicBezTo>
                    <a:pt x="39627" y="29379"/>
                    <a:pt x="39593" y="29315"/>
                    <a:pt x="39539" y="29227"/>
                  </a:cubicBezTo>
                  <a:cubicBezTo>
                    <a:pt x="39515" y="29187"/>
                    <a:pt x="39486" y="29142"/>
                    <a:pt x="39456" y="29095"/>
                  </a:cubicBezTo>
                  <a:lnTo>
                    <a:pt x="39456" y="29095"/>
                  </a:lnTo>
                  <a:cubicBezTo>
                    <a:pt x="39587" y="29166"/>
                    <a:pt x="39721" y="29192"/>
                    <a:pt x="39826" y="29197"/>
                  </a:cubicBezTo>
                  <a:cubicBezTo>
                    <a:pt x="39828" y="29197"/>
                    <a:pt x="39828" y="29197"/>
                    <a:pt x="39828" y="29198"/>
                  </a:cubicBezTo>
                  <a:cubicBezTo>
                    <a:pt x="40043" y="29318"/>
                    <a:pt x="40261" y="29377"/>
                    <a:pt x="40419" y="29402"/>
                  </a:cubicBezTo>
                  <a:cubicBezTo>
                    <a:pt x="40535" y="29421"/>
                    <a:pt x="40621" y="29424"/>
                    <a:pt x="40659" y="29424"/>
                  </a:cubicBezTo>
                  <a:cubicBezTo>
                    <a:pt x="40673" y="29424"/>
                    <a:pt x="40681" y="29423"/>
                    <a:pt x="40681" y="29423"/>
                  </a:cubicBezTo>
                  <a:cubicBezTo>
                    <a:pt x="40681" y="29423"/>
                    <a:pt x="40596" y="29367"/>
                    <a:pt x="40464" y="29284"/>
                  </a:cubicBezTo>
                  <a:cubicBezTo>
                    <a:pt x="40410" y="29251"/>
                    <a:pt x="40346" y="29211"/>
                    <a:pt x="40277" y="29170"/>
                  </a:cubicBezTo>
                  <a:lnTo>
                    <a:pt x="40277" y="29170"/>
                  </a:lnTo>
                  <a:cubicBezTo>
                    <a:pt x="40293" y="29173"/>
                    <a:pt x="40308" y="29174"/>
                    <a:pt x="40322" y="29178"/>
                  </a:cubicBezTo>
                  <a:cubicBezTo>
                    <a:pt x="40494" y="29239"/>
                    <a:pt x="40662" y="29260"/>
                    <a:pt x="40794" y="29260"/>
                  </a:cubicBezTo>
                  <a:cubicBezTo>
                    <a:pt x="40813" y="29260"/>
                    <a:pt x="40831" y="29260"/>
                    <a:pt x="40848" y="29259"/>
                  </a:cubicBezTo>
                  <a:cubicBezTo>
                    <a:pt x="40860" y="29259"/>
                    <a:pt x="40868" y="29257"/>
                    <a:pt x="40877" y="29257"/>
                  </a:cubicBezTo>
                  <a:cubicBezTo>
                    <a:pt x="40898" y="29259"/>
                    <a:pt x="40919" y="29262"/>
                    <a:pt x="40939" y="29264"/>
                  </a:cubicBezTo>
                  <a:cubicBezTo>
                    <a:pt x="40944" y="29267"/>
                    <a:pt x="40949" y="29268"/>
                    <a:pt x="40954" y="29272"/>
                  </a:cubicBezTo>
                  <a:cubicBezTo>
                    <a:pt x="40990" y="29291"/>
                    <a:pt x="41029" y="29307"/>
                    <a:pt x="41065" y="29323"/>
                  </a:cubicBezTo>
                  <a:cubicBezTo>
                    <a:pt x="41150" y="29402"/>
                    <a:pt x="41271" y="29485"/>
                    <a:pt x="41423" y="29530"/>
                  </a:cubicBezTo>
                  <a:cubicBezTo>
                    <a:pt x="41505" y="29554"/>
                    <a:pt x="41587" y="29564"/>
                    <a:pt x="41663" y="29564"/>
                  </a:cubicBezTo>
                  <a:cubicBezTo>
                    <a:pt x="41764" y="29564"/>
                    <a:pt x="41855" y="29546"/>
                    <a:pt x="41925" y="29524"/>
                  </a:cubicBezTo>
                  <a:cubicBezTo>
                    <a:pt x="42049" y="29484"/>
                    <a:pt x="42113" y="29436"/>
                    <a:pt x="42113" y="29436"/>
                  </a:cubicBezTo>
                  <a:cubicBezTo>
                    <a:pt x="42113" y="29436"/>
                    <a:pt x="42016" y="29417"/>
                    <a:pt x="41917" y="29398"/>
                  </a:cubicBezTo>
                  <a:cubicBezTo>
                    <a:pt x="41842" y="29382"/>
                    <a:pt x="41754" y="29359"/>
                    <a:pt x="41659" y="29334"/>
                  </a:cubicBezTo>
                  <a:lnTo>
                    <a:pt x="41659" y="29334"/>
                  </a:lnTo>
                  <a:cubicBezTo>
                    <a:pt x="41729" y="29339"/>
                    <a:pt x="41801" y="29343"/>
                    <a:pt x="41874" y="29348"/>
                  </a:cubicBezTo>
                  <a:cubicBezTo>
                    <a:pt x="41912" y="29366"/>
                    <a:pt x="41952" y="29382"/>
                    <a:pt x="41994" y="29393"/>
                  </a:cubicBezTo>
                  <a:cubicBezTo>
                    <a:pt x="42079" y="29417"/>
                    <a:pt x="42162" y="29426"/>
                    <a:pt x="42239" y="29426"/>
                  </a:cubicBezTo>
                  <a:cubicBezTo>
                    <a:pt x="42308" y="29426"/>
                    <a:pt x="42371" y="29419"/>
                    <a:pt x="42423" y="29407"/>
                  </a:cubicBezTo>
                  <a:cubicBezTo>
                    <a:pt x="42463" y="29399"/>
                    <a:pt x="42494" y="29390"/>
                    <a:pt x="42522" y="29380"/>
                  </a:cubicBezTo>
                  <a:cubicBezTo>
                    <a:pt x="42573" y="29382"/>
                    <a:pt x="42622" y="29383"/>
                    <a:pt x="42673" y="29385"/>
                  </a:cubicBezTo>
                  <a:cubicBezTo>
                    <a:pt x="42721" y="29409"/>
                    <a:pt x="42774" y="29430"/>
                    <a:pt x="42831" y="29446"/>
                  </a:cubicBezTo>
                  <a:cubicBezTo>
                    <a:pt x="42921" y="29470"/>
                    <a:pt x="43009" y="29478"/>
                    <a:pt x="43085" y="29478"/>
                  </a:cubicBezTo>
                  <a:cubicBezTo>
                    <a:pt x="43146" y="29478"/>
                    <a:pt x="43199" y="29473"/>
                    <a:pt x="43241" y="29468"/>
                  </a:cubicBezTo>
                  <a:cubicBezTo>
                    <a:pt x="43323" y="29479"/>
                    <a:pt x="43402" y="29483"/>
                    <a:pt x="43475" y="29483"/>
                  </a:cubicBezTo>
                  <a:cubicBezTo>
                    <a:pt x="43726" y="29483"/>
                    <a:pt x="43911" y="29433"/>
                    <a:pt x="43911" y="29433"/>
                  </a:cubicBezTo>
                  <a:cubicBezTo>
                    <a:pt x="43911" y="29433"/>
                    <a:pt x="43908" y="29431"/>
                    <a:pt x="43906" y="29430"/>
                  </a:cubicBezTo>
                  <a:lnTo>
                    <a:pt x="43906" y="29430"/>
                  </a:lnTo>
                  <a:cubicBezTo>
                    <a:pt x="43917" y="29430"/>
                    <a:pt x="43927" y="29430"/>
                    <a:pt x="43938" y="29430"/>
                  </a:cubicBezTo>
                  <a:cubicBezTo>
                    <a:pt x="43970" y="29430"/>
                    <a:pt x="44000" y="29428"/>
                    <a:pt x="44029" y="29425"/>
                  </a:cubicBezTo>
                  <a:cubicBezTo>
                    <a:pt x="44054" y="29434"/>
                    <a:pt x="44083" y="29442"/>
                    <a:pt x="44112" y="29449"/>
                  </a:cubicBezTo>
                  <a:cubicBezTo>
                    <a:pt x="44192" y="29467"/>
                    <a:pt x="44270" y="29474"/>
                    <a:pt x="44340" y="29474"/>
                  </a:cubicBezTo>
                  <a:cubicBezTo>
                    <a:pt x="44461" y="29474"/>
                    <a:pt x="44558" y="29454"/>
                    <a:pt x="44600" y="29444"/>
                  </a:cubicBezTo>
                  <a:cubicBezTo>
                    <a:pt x="44666" y="29475"/>
                    <a:pt x="44737" y="29483"/>
                    <a:pt x="44794" y="29483"/>
                  </a:cubicBezTo>
                  <a:cubicBezTo>
                    <a:pt x="44862" y="29483"/>
                    <a:pt x="44911" y="29471"/>
                    <a:pt x="44911" y="29471"/>
                  </a:cubicBezTo>
                  <a:cubicBezTo>
                    <a:pt x="44911" y="29471"/>
                    <a:pt x="44888" y="29412"/>
                    <a:pt x="44842" y="29347"/>
                  </a:cubicBezTo>
                  <a:lnTo>
                    <a:pt x="44842" y="29347"/>
                  </a:lnTo>
                  <a:cubicBezTo>
                    <a:pt x="44852" y="29356"/>
                    <a:pt x="44861" y="29366"/>
                    <a:pt x="44872" y="29374"/>
                  </a:cubicBezTo>
                  <a:cubicBezTo>
                    <a:pt x="44946" y="29426"/>
                    <a:pt x="45037" y="29436"/>
                    <a:pt x="45099" y="29436"/>
                  </a:cubicBezTo>
                  <a:cubicBezTo>
                    <a:pt x="45142" y="29436"/>
                    <a:pt x="45171" y="29431"/>
                    <a:pt x="45171" y="29431"/>
                  </a:cubicBezTo>
                  <a:cubicBezTo>
                    <a:pt x="45171" y="29431"/>
                    <a:pt x="45163" y="29383"/>
                    <a:pt x="45137" y="29324"/>
                  </a:cubicBezTo>
                  <a:cubicBezTo>
                    <a:pt x="45196" y="29320"/>
                    <a:pt x="45257" y="29315"/>
                    <a:pt x="45316" y="29310"/>
                  </a:cubicBezTo>
                  <a:cubicBezTo>
                    <a:pt x="45325" y="29321"/>
                    <a:pt x="45333" y="29332"/>
                    <a:pt x="45345" y="29342"/>
                  </a:cubicBezTo>
                  <a:cubicBezTo>
                    <a:pt x="45443" y="29436"/>
                    <a:pt x="45576" y="29465"/>
                    <a:pt x="45638" y="29473"/>
                  </a:cubicBezTo>
                  <a:cubicBezTo>
                    <a:pt x="45651" y="29565"/>
                    <a:pt x="45668" y="29688"/>
                    <a:pt x="45689" y="29836"/>
                  </a:cubicBezTo>
                  <a:cubicBezTo>
                    <a:pt x="45675" y="29975"/>
                    <a:pt x="45665" y="30143"/>
                    <a:pt x="45675" y="30323"/>
                  </a:cubicBezTo>
                  <a:cubicBezTo>
                    <a:pt x="45691" y="30608"/>
                    <a:pt x="45751" y="30855"/>
                    <a:pt x="45796" y="31009"/>
                  </a:cubicBezTo>
                  <a:cubicBezTo>
                    <a:pt x="45796" y="31015"/>
                    <a:pt x="45796" y="31021"/>
                    <a:pt x="45796" y="31028"/>
                  </a:cubicBezTo>
                  <a:cubicBezTo>
                    <a:pt x="45798" y="31189"/>
                    <a:pt x="45802" y="31340"/>
                    <a:pt x="45807" y="31477"/>
                  </a:cubicBezTo>
                  <a:cubicBezTo>
                    <a:pt x="45764" y="31871"/>
                    <a:pt x="45849" y="32203"/>
                    <a:pt x="45849" y="32203"/>
                  </a:cubicBezTo>
                  <a:cubicBezTo>
                    <a:pt x="45849" y="32203"/>
                    <a:pt x="45908" y="32090"/>
                    <a:pt x="45965" y="31913"/>
                  </a:cubicBezTo>
                  <a:cubicBezTo>
                    <a:pt x="45979" y="32025"/>
                    <a:pt x="45992" y="32135"/>
                    <a:pt x="46006" y="32246"/>
                  </a:cubicBezTo>
                  <a:cubicBezTo>
                    <a:pt x="45991" y="32353"/>
                    <a:pt x="45976" y="32452"/>
                    <a:pt x="45965" y="32533"/>
                  </a:cubicBezTo>
                  <a:cubicBezTo>
                    <a:pt x="45951" y="32639"/>
                    <a:pt x="45936" y="32742"/>
                    <a:pt x="45936" y="32742"/>
                  </a:cubicBezTo>
                  <a:cubicBezTo>
                    <a:pt x="45936" y="32742"/>
                    <a:pt x="45986" y="32701"/>
                    <a:pt x="46050" y="32621"/>
                  </a:cubicBezTo>
                  <a:cubicBezTo>
                    <a:pt x="46054" y="32663"/>
                    <a:pt x="46059" y="32702"/>
                    <a:pt x="46064" y="32744"/>
                  </a:cubicBezTo>
                  <a:cubicBezTo>
                    <a:pt x="46038" y="32884"/>
                    <a:pt x="46019" y="33013"/>
                    <a:pt x="46003" y="33115"/>
                  </a:cubicBezTo>
                  <a:cubicBezTo>
                    <a:pt x="45989" y="33221"/>
                    <a:pt x="45973" y="33324"/>
                    <a:pt x="45973" y="33324"/>
                  </a:cubicBezTo>
                  <a:cubicBezTo>
                    <a:pt x="45973" y="33324"/>
                    <a:pt x="46032" y="33277"/>
                    <a:pt x="46104" y="33182"/>
                  </a:cubicBezTo>
                  <a:lnTo>
                    <a:pt x="46104" y="33182"/>
                  </a:lnTo>
                  <a:cubicBezTo>
                    <a:pt x="46073" y="33328"/>
                    <a:pt x="45973" y="33806"/>
                    <a:pt x="45973" y="33806"/>
                  </a:cubicBezTo>
                  <a:cubicBezTo>
                    <a:pt x="45973" y="33806"/>
                    <a:pt x="46042" y="33761"/>
                    <a:pt x="46128" y="33663"/>
                  </a:cubicBezTo>
                  <a:cubicBezTo>
                    <a:pt x="46137" y="33653"/>
                    <a:pt x="46147" y="33639"/>
                    <a:pt x="46156" y="33626"/>
                  </a:cubicBezTo>
                  <a:cubicBezTo>
                    <a:pt x="46160" y="33656"/>
                    <a:pt x="46163" y="33686"/>
                    <a:pt x="46164" y="33717"/>
                  </a:cubicBezTo>
                  <a:cubicBezTo>
                    <a:pt x="46169" y="33760"/>
                    <a:pt x="46169" y="33800"/>
                    <a:pt x="46172" y="33843"/>
                  </a:cubicBezTo>
                  <a:cubicBezTo>
                    <a:pt x="46163" y="33895"/>
                    <a:pt x="46153" y="33945"/>
                    <a:pt x="46144" y="33990"/>
                  </a:cubicBezTo>
                  <a:cubicBezTo>
                    <a:pt x="46124" y="34093"/>
                    <a:pt x="46105" y="34194"/>
                    <a:pt x="46105" y="34194"/>
                  </a:cubicBezTo>
                  <a:cubicBezTo>
                    <a:pt x="46105" y="34194"/>
                    <a:pt x="46139" y="34170"/>
                    <a:pt x="46185" y="34122"/>
                  </a:cubicBezTo>
                  <a:cubicBezTo>
                    <a:pt x="46187" y="34147"/>
                    <a:pt x="46187" y="34171"/>
                    <a:pt x="46187" y="34197"/>
                  </a:cubicBezTo>
                  <a:cubicBezTo>
                    <a:pt x="46102" y="34471"/>
                    <a:pt x="45941" y="34998"/>
                    <a:pt x="45941" y="34998"/>
                  </a:cubicBezTo>
                  <a:cubicBezTo>
                    <a:pt x="45941" y="34998"/>
                    <a:pt x="45947" y="34993"/>
                    <a:pt x="45952" y="34988"/>
                  </a:cubicBezTo>
                  <a:lnTo>
                    <a:pt x="45952" y="34988"/>
                  </a:lnTo>
                  <a:cubicBezTo>
                    <a:pt x="45885" y="35195"/>
                    <a:pt x="45813" y="35415"/>
                    <a:pt x="45813" y="35415"/>
                  </a:cubicBezTo>
                  <a:cubicBezTo>
                    <a:pt x="45813" y="35415"/>
                    <a:pt x="45890" y="35364"/>
                    <a:pt x="45989" y="35257"/>
                  </a:cubicBezTo>
                  <a:lnTo>
                    <a:pt x="45989" y="35257"/>
                  </a:lnTo>
                  <a:cubicBezTo>
                    <a:pt x="45880" y="35492"/>
                    <a:pt x="45761" y="35696"/>
                    <a:pt x="45660" y="35844"/>
                  </a:cubicBezTo>
                  <a:cubicBezTo>
                    <a:pt x="45553" y="36002"/>
                    <a:pt x="45474" y="36101"/>
                    <a:pt x="45474" y="36101"/>
                  </a:cubicBezTo>
                  <a:cubicBezTo>
                    <a:pt x="45474" y="36101"/>
                    <a:pt x="45590" y="36053"/>
                    <a:pt x="45751" y="35931"/>
                  </a:cubicBezTo>
                  <a:cubicBezTo>
                    <a:pt x="45774" y="35915"/>
                    <a:pt x="45796" y="35892"/>
                    <a:pt x="45820" y="35873"/>
                  </a:cubicBezTo>
                  <a:lnTo>
                    <a:pt x="45820" y="35873"/>
                  </a:lnTo>
                  <a:cubicBezTo>
                    <a:pt x="45678" y="36071"/>
                    <a:pt x="45541" y="36246"/>
                    <a:pt x="45429" y="36372"/>
                  </a:cubicBezTo>
                  <a:cubicBezTo>
                    <a:pt x="45332" y="36478"/>
                    <a:pt x="45239" y="36581"/>
                    <a:pt x="45239" y="36581"/>
                  </a:cubicBezTo>
                  <a:cubicBezTo>
                    <a:pt x="45239" y="36581"/>
                    <a:pt x="45298" y="36567"/>
                    <a:pt x="45392" y="36525"/>
                  </a:cubicBezTo>
                  <a:lnTo>
                    <a:pt x="45392" y="36525"/>
                  </a:lnTo>
                  <a:cubicBezTo>
                    <a:pt x="45306" y="36626"/>
                    <a:pt x="45227" y="36717"/>
                    <a:pt x="45158" y="36792"/>
                  </a:cubicBezTo>
                  <a:cubicBezTo>
                    <a:pt x="45145" y="36806"/>
                    <a:pt x="45132" y="36819"/>
                    <a:pt x="45120" y="36833"/>
                  </a:cubicBezTo>
                  <a:cubicBezTo>
                    <a:pt x="45107" y="36841"/>
                    <a:pt x="45094" y="36849"/>
                    <a:pt x="45081" y="36859"/>
                  </a:cubicBezTo>
                  <a:cubicBezTo>
                    <a:pt x="44868" y="36996"/>
                    <a:pt x="44670" y="37117"/>
                    <a:pt x="44518" y="37203"/>
                  </a:cubicBezTo>
                  <a:cubicBezTo>
                    <a:pt x="44391" y="37273"/>
                    <a:pt x="44268" y="37342"/>
                    <a:pt x="44268" y="37342"/>
                  </a:cubicBezTo>
                  <a:lnTo>
                    <a:pt x="44281" y="37342"/>
                  </a:lnTo>
                  <a:cubicBezTo>
                    <a:pt x="44193" y="37353"/>
                    <a:pt x="44102" y="37369"/>
                    <a:pt x="44008" y="37396"/>
                  </a:cubicBezTo>
                  <a:cubicBezTo>
                    <a:pt x="43818" y="37451"/>
                    <a:pt x="43654" y="37533"/>
                    <a:pt x="43523" y="37616"/>
                  </a:cubicBezTo>
                  <a:cubicBezTo>
                    <a:pt x="42997" y="37693"/>
                    <a:pt x="42593" y="37864"/>
                    <a:pt x="42593" y="37864"/>
                  </a:cubicBezTo>
                  <a:cubicBezTo>
                    <a:pt x="42593" y="37864"/>
                    <a:pt x="42625" y="37868"/>
                    <a:pt x="42681" y="37873"/>
                  </a:cubicBezTo>
                  <a:cubicBezTo>
                    <a:pt x="42553" y="37937"/>
                    <a:pt x="42443" y="38009"/>
                    <a:pt x="42365" y="38076"/>
                  </a:cubicBezTo>
                  <a:cubicBezTo>
                    <a:pt x="42348" y="38092"/>
                    <a:pt x="42335" y="38104"/>
                    <a:pt x="42319" y="38119"/>
                  </a:cubicBezTo>
                  <a:cubicBezTo>
                    <a:pt x="42085" y="38224"/>
                    <a:pt x="41842" y="38356"/>
                    <a:pt x="41576" y="38543"/>
                  </a:cubicBezTo>
                  <a:cubicBezTo>
                    <a:pt x="40667" y="39176"/>
                    <a:pt x="40349" y="40006"/>
                    <a:pt x="40587" y="40363"/>
                  </a:cubicBezTo>
                  <a:cubicBezTo>
                    <a:pt x="40824" y="40719"/>
                    <a:pt x="46837" y="40876"/>
                    <a:pt x="48380" y="40876"/>
                  </a:cubicBezTo>
                  <a:cubicBezTo>
                    <a:pt x="49922" y="40876"/>
                    <a:pt x="50873" y="40521"/>
                    <a:pt x="51466" y="40481"/>
                  </a:cubicBezTo>
                  <a:cubicBezTo>
                    <a:pt x="52059" y="40441"/>
                    <a:pt x="52692" y="40601"/>
                    <a:pt x="53126" y="39809"/>
                  </a:cubicBezTo>
                  <a:cubicBezTo>
                    <a:pt x="53445" y="39229"/>
                    <a:pt x="53299" y="38543"/>
                    <a:pt x="53289" y="37907"/>
                  </a:cubicBezTo>
                  <a:cubicBezTo>
                    <a:pt x="53310" y="37851"/>
                    <a:pt x="53369" y="37679"/>
                    <a:pt x="53394" y="37457"/>
                  </a:cubicBezTo>
                  <a:cubicBezTo>
                    <a:pt x="53420" y="37387"/>
                    <a:pt x="53445" y="37299"/>
                    <a:pt x="53466" y="37202"/>
                  </a:cubicBezTo>
                  <a:cubicBezTo>
                    <a:pt x="53468" y="37275"/>
                    <a:pt x="53471" y="37321"/>
                    <a:pt x="53471" y="37321"/>
                  </a:cubicBezTo>
                  <a:cubicBezTo>
                    <a:pt x="53471" y="37321"/>
                    <a:pt x="53662" y="36947"/>
                    <a:pt x="53775" y="36444"/>
                  </a:cubicBezTo>
                  <a:cubicBezTo>
                    <a:pt x="53839" y="36334"/>
                    <a:pt x="53957" y="36109"/>
                    <a:pt x="54058" y="35824"/>
                  </a:cubicBezTo>
                  <a:lnTo>
                    <a:pt x="54058" y="35824"/>
                  </a:lnTo>
                  <a:cubicBezTo>
                    <a:pt x="54040" y="35932"/>
                    <a:pt x="54032" y="36001"/>
                    <a:pt x="54032" y="36001"/>
                  </a:cubicBezTo>
                  <a:cubicBezTo>
                    <a:pt x="54032" y="36001"/>
                    <a:pt x="54102" y="35923"/>
                    <a:pt x="54190" y="35779"/>
                  </a:cubicBezTo>
                  <a:cubicBezTo>
                    <a:pt x="54276" y="35637"/>
                    <a:pt x="54377" y="35425"/>
                    <a:pt x="54429" y="35175"/>
                  </a:cubicBezTo>
                  <a:cubicBezTo>
                    <a:pt x="54442" y="35111"/>
                    <a:pt x="54452" y="35049"/>
                    <a:pt x="54458" y="34988"/>
                  </a:cubicBezTo>
                  <a:cubicBezTo>
                    <a:pt x="54541" y="34875"/>
                    <a:pt x="54621" y="34736"/>
                    <a:pt x="54680" y="34575"/>
                  </a:cubicBezTo>
                  <a:cubicBezTo>
                    <a:pt x="54740" y="34478"/>
                    <a:pt x="54804" y="34355"/>
                    <a:pt x="54862" y="34211"/>
                  </a:cubicBezTo>
                  <a:cubicBezTo>
                    <a:pt x="54862" y="34226"/>
                    <a:pt x="54863" y="34234"/>
                    <a:pt x="54863" y="34234"/>
                  </a:cubicBezTo>
                  <a:cubicBezTo>
                    <a:pt x="54863" y="34234"/>
                    <a:pt x="54999" y="33983"/>
                    <a:pt x="55102" y="33624"/>
                  </a:cubicBezTo>
                  <a:cubicBezTo>
                    <a:pt x="55112" y="33758"/>
                    <a:pt x="55128" y="33843"/>
                    <a:pt x="55128" y="33843"/>
                  </a:cubicBezTo>
                  <a:cubicBezTo>
                    <a:pt x="55128" y="33843"/>
                    <a:pt x="55307" y="33524"/>
                    <a:pt x="55375" y="33106"/>
                  </a:cubicBezTo>
                  <a:cubicBezTo>
                    <a:pt x="55377" y="33087"/>
                    <a:pt x="55378" y="33069"/>
                    <a:pt x="55382" y="33050"/>
                  </a:cubicBezTo>
                  <a:cubicBezTo>
                    <a:pt x="55428" y="32966"/>
                    <a:pt x="55472" y="32879"/>
                    <a:pt x="55520" y="32793"/>
                  </a:cubicBezTo>
                  <a:lnTo>
                    <a:pt x="55520" y="32793"/>
                  </a:lnTo>
                  <a:cubicBezTo>
                    <a:pt x="55452" y="33198"/>
                    <a:pt x="55479" y="33521"/>
                    <a:pt x="55479" y="33521"/>
                  </a:cubicBezTo>
                  <a:cubicBezTo>
                    <a:pt x="55479" y="33521"/>
                    <a:pt x="55635" y="33249"/>
                    <a:pt x="55750" y="32865"/>
                  </a:cubicBezTo>
                  <a:cubicBezTo>
                    <a:pt x="55806" y="32763"/>
                    <a:pt x="55893" y="32592"/>
                    <a:pt x="55986" y="32375"/>
                  </a:cubicBezTo>
                  <a:cubicBezTo>
                    <a:pt x="56040" y="32277"/>
                    <a:pt x="56120" y="32122"/>
                    <a:pt x="56192" y="31930"/>
                  </a:cubicBezTo>
                  <a:cubicBezTo>
                    <a:pt x="56273" y="31798"/>
                    <a:pt x="56399" y="31570"/>
                    <a:pt x="56514" y="31288"/>
                  </a:cubicBezTo>
                  <a:lnTo>
                    <a:pt x="56514" y="31288"/>
                  </a:lnTo>
                  <a:cubicBezTo>
                    <a:pt x="56487" y="31385"/>
                    <a:pt x="56474" y="31446"/>
                    <a:pt x="56474" y="31446"/>
                  </a:cubicBezTo>
                  <a:cubicBezTo>
                    <a:pt x="56474" y="31446"/>
                    <a:pt x="56793" y="31098"/>
                    <a:pt x="57047" y="30599"/>
                  </a:cubicBezTo>
                  <a:cubicBezTo>
                    <a:pt x="57088" y="30517"/>
                    <a:pt x="57125" y="30439"/>
                    <a:pt x="57158" y="30361"/>
                  </a:cubicBezTo>
                  <a:cubicBezTo>
                    <a:pt x="57241" y="30292"/>
                    <a:pt x="57386" y="30158"/>
                    <a:pt x="57511" y="29972"/>
                  </a:cubicBezTo>
                  <a:lnTo>
                    <a:pt x="57511" y="29972"/>
                  </a:lnTo>
                  <a:cubicBezTo>
                    <a:pt x="57471" y="30087"/>
                    <a:pt x="57441" y="30194"/>
                    <a:pt x="57421" y="30284"/>
                  </a:cubicBezTo>
                  <a:cubicBezTo>
                    <a:pt x="57378" y="30471"/>
                    <a:pt x="57370" y="30591"/>
                    <a:pt x="57370" y="30591"/>
                  </a:cubicBezTo>
                  <a:cubicBezTo>
                    <a:pt x="57370" y="30591"/>
                    <a:pt x="57439" y="30492"/>
                    <a:pt x="57538" y="30331"/>
                  </a:cubicBezTo>
                  <a:cubicBezTo>
                    <a:pt x="57619" y="30200"/>
                    <a:pt x="57723" y="30029"/>
                    <a:pt x="57830" y="29836"/>
                  </a:cubicBezTo>
                  <a:cubicBezTo>
                    <a:pt x="57866" y="29822"/>
                    <a:pt x="57909" y="29801"/>
                    <a:pt x="57961" y="29772"/>
                  </a:cubicBezTo>
                  <a:cubicBezTo>
                    <a:pt x="58045" y="29728"/>
                    <a:pt x="58144" y="29656"/>
                    <a:pt x="58240" y="29564"/>
                  </a:cubicBezTo>
                  <a:cubicBezTo>
                    <a:pt x="58262" y="29549"/>
                    <a:pt x="58283" y="29536"/>
                    <a:pt x="58308" y="29520"/>
                  </a:cubicBezTo>
                  <a:cubicBezTo>
                    <a:pt x="58487" y="29401"/>
                    <a:pt x="58717" y="29201"/>
                    <a:pt x="58905" y="28930"/>
                  </a:cubicBezTo>
                  <a:cubicBezTo>
                    <a:pt x="59010" y="28777"/>
                    <a:pt x="59088" y="28623"/>
                    <a:pt x="59146" y="28477"/>
                  </a:cubicBezTo>
                  <a:cubicBezTo>
                    <a:pt x="59348" y="28276"/>
                    <a:pt x="59538" y="28061"/>
                    <a:pt x="59717" y="27817"/>
                  </a:cubicBezTo>
                  <a:lnTo>
                    <a:pt x="59717" y="27817"/>
                  </a:lnTo>
                  <a:cubicBezTo>
                    <a:pt x="59645" y="28020"/>
                    <a:pt x="59578" y="28208"/>
                    <a:pt x="59578" y="28208"/>
                  </a:cubicBezTo>
                  <a:cubicBezTo>
                    <a:pt x="59578" y="28208"/>
                    <a:pt x="59689" y="28087"/>
                    <a:pt x="59831" y="27865"/>
                  </a:cubicBezTo>
                  <a:cubicBezTo>
                    <a:pt x="59975" y="27643"/>
                    <a:pt x="60144" y="27313"/>
                    <a:pt x="60249" y="26921"/>
                  </a:cubicBezTo>
                  <a:cubicBezTo>
                    <a:pt x="60251" y="26911"/>
                    <a:pt x="60252" y="26902"/>
                    <a:pt x="60256" y="26892"/>
                  </a:cubicBezTo>
                  <a:cubicBezTo>
                    <a:pt x="60275" y="26852"/>
                    <a:pt x="60294" y="26811"/>
                    <a:pt x="60315" y="26771"/>
                  </a:cubicBezTo>
                  <a:lnTo>
                    <a:pt x="60315" y="26771"/>
                  </a:lnTo>
                  <a:cubicBezTo>
                    <a:pt x="60300" y="26811"/>
                    <a:pt x="60284" y="26855"/>
                    <a:pt x="60272" y="26894"/>
                  </a:cubicBezTo>
                  <a:cubicBezTo>
                    <a:pt x="60170" y="27182"/>
                    <a:pt x="60080" y="27439"/>
                    <a:pt x="60080" y="27439"/>
                  </a:cubicBezTo>
                  <a:cubicBezTo>
                    <a:pt x="60080" y="27439"/>
                    <a:pt x="60209" y="27259"/>
                    <a:pt x="60386" y="26945"/>
                  </a:cubicBezTo>
                  <a:cubicBezTo>
                    <a:pt x="60474" y="26788"/>
                    <a:pt x="60573" y="26599"/>
                    <a:pt x="60672" y="26382"/>
                  </a:cubicBezTo>
                  <a:lnTo>
                    <a:pt x="60672" y="26382"/>
                  </a:lnTo>
                  <a:cubicBezTo>
                    <a:pt x="60595" y="26630"/>
                    <a:pt x="60535" y="26830"/>
                    <a:pt x="60535" y="26830"/>
                  </a:cubicBezTo>
                  <a:cubicBezTo>
                    <a:pt x="60535" y="26830"/>
                    <a:pt x="60661" y="26638"/>
                    <a:pt x="60825" y="26307"/>
                  </a:cubicBezTo>
                  <a:cubicBezTo>
                    <a:pt x="60926" y="26109"/>
                    <a:pt x="61037" y="25858"/>
                    <a:pt x="61139" y="25570"/>
                  </a:cubicBezTo>
                  <a:cubicBezTo>
                    <a:pt x="61162" y="25532"/>
                    <a:pt x="61184" y="25490"/>
                    <a:pt x="61206" y="25444"/>
                  </a:cubicBezTo>
                  <a:lnTo>
                    <a:pt x="61206" y="25444"/>
                  </a:lnTo>
                  <a:cubicBezTo>
                    <a:pt x="61179" y="25562"/>
                    <a:pt x="61160" y="25645"/>
                    <a:pt x="61160" y="25645"/>
                  </a:cubicBezTo>
                  <a:cubicBezTo>
                    <a:pt x="61160" y="25645"/>
                    <a:pt x="61260" y="25500"/>
                    <a:pt x="61383" y="25240"/>
                  </a:cubicBezTo>
                  <a:cubicBezTo>
                    <a:pt x="61504" y="24981"/>
                    <a:pt x="61640" y="24603"/>
                    <a:pt x="61699" y="24168"/>
                  </a:cubicBezTo>
                  <a:cubicBezTo>
                    <a:pt x="61709" y="24091"/>
                    <a:pt x="61713" y="24018"/>
                    <a:pt x="61718" y="23945"/>
                  </a:cubicBezTo>
                  <a:cubicBezTo>
                    <a:pt x="61723" y="23927"/>
                    <a:pt x="61728" y="23908"/>
                    <a:pt x="61733" y="23890"/>
                  </a:cubicBezTo>
                  <a:lnTo>
                    <a:pt x="61733" y="23890"/>
                  </a:lnTo>
                  <a:cubicBezTo>
                    <a:pt x="61726" y="23978"/>
                    <a:pt x="61721" y="24034"/>
                    <a:pt x="61721" y="24034"/>
                  </a:cubicBezTo>
                  <a:cubicBezTo>
                    <a:pt x="61721" y="24034"/>
                    <a:pt x="61800" y="23844"/>
                    <a:pt x="61887" y="23527"/>
                  </a:cubicBezTo>
                  <a:cubicBezTo>
                    <a:pt x="61890" y="23514"/>
                    <a:pt x="61894" y="23501"/>
                    <a:pt x="61897" y="23488"/>
                  </a:cubicBezTo>
                  <a:cubicBezTo>
                    <a:pt x="61902" y="23567"/>
                    <a:pt x="61905" y="23610"/>
                    <a:pt x="61905" y="23610"/>
                  </a:cubicBezTo>
                  <a:cubicBezTo>
                    <a:pt x="61905" y="23610"/>
                    <a:pt x="61954" y="23441"/>
                    <a:pt x="62005" y="23161"/>
                  </a:cubicBezTo>
                  <a:cubicBezTo>
                    <a:pt x="62056" y="22884"/>
                    <a:pt x="62109" y="22496"/>
                    <a:pt x="62112" y="22064"/>
                  </a:cubicBezTo>
                  <a:cubicBezTo>
                    <a:pt x="62114" y="21984"/>
                    <a:pt x="62111" y="21908"/>
                    <a:pt x="62109" y="21830"/>
                  </a:cubicBezTo>
                  <a:cubicBezTo>
                    <a:pt x="62114" y="21791"/>
                    <a:pt x="62119" y="21748"/>
                    <a:pt x="62123" y="21708"/>
                  </a:cubicBezTo>
                  <a:cubicBezTo>
                    <a:pt x="62192" y="21417"/>
                    <a:pt x="62257" y="21125"/>
                    <a:pt x="62315" y="20831"/>
                  </a:cubicBezTo>
                  <a:cubicBezTo>
                    <a:pt x="62323" y="20980"/>
                    <a:pt x="62327" y="21118"/>
                    <a:pt x="62331" y="21236"/>
                  </a:cubicBezTo>
                  <a:cubicBezTo>
                    <a:pt x="62335" y="21485"/>
                    <a:pt x="62340" y="21715"/>
                    <a:pt x="62340" y="21715"/>
                  </a:cubicBezTo>
                  <a:cubicBezTo>
                    <a:pt x="62340" y="21715"/>
                    <a:pt x="62401" y="21539"/>
                    <a:pt x="62455" y="21246"/>
                  </a:cubicBezTo>
                  <a:cubicBezTo>
                    <a:pt x="62511" y="20956"/>
                    <a:pt x="62556" y="20544"/>
                    <a:pt x="62524" y="20090"/>
                  </a:cubicBezTo>
                  <a:cubicBezTo>
                    <a:pt x="62525" y="20086"/>
                    <a:pt x="62527" y="20083"/>
                    <a:pt x="62528" y="20078"/>
                  </a:cubicBezTo>
                  <a:cubicBezTo>
                    <a:pt x="62562" y="19999"/>
                    <a:pt x="62602" y="19882"/>
                    <a:pt x="62642" y="19732"/>
                  </a:cubicBezTo>
                  <a:cubicBezTo>
                    <a:pt x="62709" y="19482"/>
                    <a:pt x="62763" y="19136"/>
                    <a:pt x="62750" y="18750"/>
                  </a:cubicBezTo>
                  <a:cubicBezTo>
                    <a:pt x="62766" y="18686"/>
                    <a:pt x="62784" y="18611"/>
                    <a:pt x="62800" y="18523"/>
                  </a:cubicBezTo>
                  <a:cubicBezTo>
                    <a:pt x="62854" y="18239"/>
                    <a:pt x="62897" y="17839"/>
                    <a:pt x="62867" y="17396"/>
                  </a:cubicBezTo>
                  <a:cubicBezTo>
                    <a:pt x="62857" y="17271"/>
                    <a:pt x="62843" y="17153"/>
                    <a:pt x="62825" y="17037"/>
                  </a:cubicBezTo>
                  <a:cubicBezTo>
                    <a:pt x="62827" y="16865"/>
                    <a:pt x="62824" y="16675"/>
                    <a:pt x="62811" y="16471"/>
                  </a:cubicBezTo>
                  <a:cubicBezTo>
                    <a:pt x="62812" y="16464"/>
                    <a:pt x="62812" y="16458"/>
                    <a:pt x="62814" y="16452"/>
                  </a:cubicBezTo>
                  <a:cubicBezTo>
                    <a:pt x="62833" y="16318"/>
                    <a:pt x="62851" y="16121"/>
                    <a:pt x="62859" y="15877"/>
                  </a:cubicBezTo>
                  <a:cubicBezTo>
                    <a:pt x="62875" y="15391"/>
                    <a:pt x="62827" y="14708"/>
                    <a:pt x="62618" y="13989"/>
                  </a:cubicBezTo>
                  <a:cubicBezTo>
                    <a:pt x="62605" y="13943"/>
                    <a:pt x="62589" y="13900"/>
                    <a:pt x="62576" y="13857"/>
                  </a:cubicBezTo>
                  <a:cubicBezTo>
                    <a:pt x="61747" y="7767"/>
                    <a:pt x="57996" y="2625"/>
                    <a:pt x="51110" y="765"/>
                  </a:cubicBezTo>
                  <a:cubicBezTo>
                    <a:pt x="49759" y="400"/>
                    <a:pt x="47166" y="213"/>
                    <a:pt x="44409" y="213"/>
                  </a:cubicBezTo>
                  <a:cubicBezTo>
                    <a:pt x="41514" y="213"/>
                    <a:pt x="38440" y="419"/>
                    <a:pt x="36434" y="845"/>
                  </a:cubicBezTo>
                  <a:cubicBezTo>
                    <a:pt x="35404" y="1063"/>
                    <a:pt x="34632" y="1148"/>
                    <a:pt x="33967" y="1148"/>
                  </a:cubicBezTo>
                  <a:cubicBezTo>
                    <a:pt x="32102" y="1148"/>
                    <a:pt x="31083" y="484"/>
                    <a:pt x="27614" y="252"/>
                  </a:cubicBezTo>
                  <a:cubicBezTo>
                    <a:pt x="26146" y="153"/>
                    <a:pt x="24955" y="99"/>
                    <a:pt x="23949" y="99"/>
                  </a:cubicBezTo>
                  <a:cubicBezTo>
                    <a:pt x="23867" y="99"/>
                    <a:pt x="23786" y="99"/>
                    <a:pt x="23706" y="100"/>
                  </a:cubicBezTo>
                  <a:cubicBezTo>
                    <a:pt x="23655" y="96"/>
                    <a:pt x="23602" y="94"/>
                    <a:pt x="23549" y="94"/>
                  </a:cubicBezTo>
                  <a:cubicBezTo>
                    <a:pt x="23513" y="94"/>
                    <a:pt x="23478" y="95"/>
                    <a:pt x="23441" y="97"/>
                  </a:cubicBezTo>
                  <a:cubicBezTo>
                    <a:pt x="23409" y="99"/>
                    <a:pt x="23382" y="103"/>
                    <a:pt x="23352" y="105"/>
                  </a:cubicBezTo>
                  <a:cubicBezTo>
                    <a:pt x="23347" y="107"/>
                    <a:pt x="23342" y="107"/>
                    <a:pt x="23338" y="107"/>
                  </a:cubicBezTo>
                  <a:cubicBezTo>
                    <a:pt x="23385" y="89"/>
                    <a:pt x="23413" y="79"/>
                    <a:pt x="23413" y="79"/>
                  </a:cubicBezTo>
                  <a:cubicBezTo>
                    <a:pt x="23413" y="79"/>
                    <a:pt x="23290" y="60"/>
                    <a:pt x="23094" y="59"/>
                  </a:cubicBezTo>
                  <a:cubicBezTo>
                    <a:pt x="22899" y="59"/>
                    <a:pt x="22631" y="81"/>
                    <a:pt x="22346" y="158"/>
                  </a:cubicBezTo>
                  <a:cubicBezTo>
                    <a:pt x="22202" y="169"/>
                    <a:pt x="22062" y="181"/>
                    <a:pt x="21926" y="197"/>
                  </a:cubicBezTo>
                  <a:cubicBezTo>
                    <a:pt x="21985" y="177"/>
                    <a:pt x="22044" y="158"/>
                    <a:pt x="22097" y="140"/>
                  </a:cubicBezTo>
                  <a:cubicBezTo>
                    <a:pt x="22368" y="52"/>
                    <a:pt x="22542" y="4"/>
                    <a:pt x="22542" y="4"/>
                  </a:cubicBezTo>
                  <a:cubicBezTo>
                    <a:pt x="22542" y="4"/>
                    <a:pt x="22494" y="1"/>
                    <a:pt x="224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15;p32">
              <a:extLst>
                <a:ext uri="{FF2B5EF4-FFF2-40B4-BE49-F238E27FC236}">
                  <a16:creationId xmlns:a16="http://schemas.microsoft.com/office/drawing/2014/main" id="{DBA446FE-1156-731B-6BDA-920867D74889}"/>
                </a:ext>
              </a:extLst>
            </p:cNvPr>
            <p:cNvSpPr/>
            <p:nvPr/>
          </p:nvSpPr>
          <p:spPr>
            <a:xfrm>
              <a:off x="5480525" y="3616125"/>
              <a:ext cx="99950" cy="76650"/>
            </a:xfrm>
            <a:custGeom>
              <a:avLst/>
              <a:gdLst/>
              <a:ahLst/>
              <a:cxnLst/>
              <a:rect l="l" t="t" r="r" b="b"/>
              <a:pathLst>
                <a:path w="3998" h="3066" extrusionOk="0">
                  <a:moveTo>
                    <a:pt x="173" y="476"/>
                  </a:moveTo>
                  <a:cubicBezTo>
                    <a:pt x="0" y="734"/>
                    <a:pt x="345" y="2721"/>
                    <a:pt x="410" y="2851"/>
                  </a:cubicBezTo>
                  <a:cubicBezTo>
                    <a:pt x="476" y="2980"/>
                    <a:pt x="539" y="3066"/>
                    <a:pt x="539" y="3066"/>
                  </a:cubicBezTo>
                  <a:cubicBezTo>
                    <a:pt x="736" y="2969"/>
                    <a:pt x="114" y="819"/>
                    <a:pt x="567" y="581"/>
                  </a:cubicBezTo>
                  <a:cubicBezTo>
                    <a:pt x="1021" y="343"/>
                    <a:pt x="2645" y="1069"/>
                    <a:pt x="3201" y="1229"/>
                  </a:cubicBezTo>
                  <a:cubicBezTo>
                    <a:pt x="3756" y="1390"/>
                    <a:pt x="3997" y="1252"/>
                    <a:pt x="3997" y="1252"/>
                  </a:cubicBezTo>
                  <a:cubicBezTo>
                    <a:pt x="3517" y="1238"/>
                    <a:pt x="2643" y="688"/>
                    <a:pt x="1683" y="346"/>
                  </a:cubicBezTo>
                  <a:cubicBezTo>
                    <a:pt x="712" y="0"/>
                    <a:pt x="345" y="217"/>
                    <a:pt x="173" y="476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16;p32">
              <a:extLst>
                <a:ext uri="{FF2B5EF4-FFF2-40B4-BE49-F238E27FC236}">
                  <a16:creationId xmlns:a16="http://schemas.microsoft.com/office/drawing/2014/main" id="{CCF2CB5A-EBDB-85A3-6B3C-A437D87E637A}"/>
                </a:ext>
              </a:extLst>
            </p:cNvPr>
            <p:cNvSpPr/>
            <p:nvPr/>
          </p:nvSpPr>
          <p:spPr>
            <a:xfrm>
              <a:off x="5457200" y="3467475"/>
              <a:ext cx="941475" cy="362800"/>
            </a:xfrm>
            <a:custGeom>
              <a:avLst/>
              <a:gdLst/>
              <a:ahLst/>
              <a:cxnLst/>
              <a:rect l="l" t="t" r="r" b="b"/>
              <a:pathLst>
                <a:path w="37659" h="14512" extrusionOk="0">
                  <a:moveTo>
                    <a:pt x="9093" y="4860"/>
                  </a:moveTo>
                  <a:cubicBezTo>
                    <a:pt x="6878" y="6205"/>
                    <a:pt x="4940" y="6996"/>
                    <a:pt x="4504" y="6996"/>
                  </a:cubicBezTo>
                  <a:cubicBezTo>
                    <a:pt x="4504" y="6996"/>
                    <a:pt x="1898" y="8379"/>
                    <a:pt x="1319" y="8658"/>
                  </a:cubicBezTo>
                  <a:cubicBezTo>
                    <a:pt x="1319" y="8658"/>
                    <a:pt x="1086" y="8939"/>
                    <a:pt x="771" y="9334"/>
                  </a:cubicBezTo>
                  <a:cubicBezTo>
                    <a:pt x="415" y="10029"/>
                    <a:pt x="133" y="11100"/>
                    <a:pt x="78" y="11900"/>
                  </a:cubicBezTo>
                  <a:cubicBezTo>
                    <a:pt x="0" y="13087"/>
                    <a:pt x="3045" y="11267"/>
                    <a:pt x="4509" y="11505"/>
                  </a:cubicBezTo>
                  <a:cubicBezTo>
                    <a:pt x="5973" y="11742"/>
                    <a:pt x="7120" y="13918"/>
                    <a:pt x="8109" y="13878"/>
                  </a:cubicBezTo>
                  <a:cubicBezTo>
                    <a:pt x="9098" y="13838"/>
                    <a:pt x="10959" y="10616"/>
                    <a:pt x="11431" y="10396"/>
                  </a:cubicBezTo>
                  <a:cubicBezTo>
                    <a:pt x="11905" y="10176"/>
                    <a:pt x="13608" y="7707"/>
                    <a:pt x="15031" y="10714"/>
                  </a:cubicBezTo>
                  <a:cubicBezTo>
                    <a:pt x="16455" y="13720"/>
                    <a:pt x="15982" y="14353"/>
                    <a:pt x="17088" y="14353"/>
                  </a:cubicBezTo>
                  <a:cubicBezTo>
                    <a:pt x="18197" y="14353"/>
                    <a:pt x="19620" y="10238"/>
                    <a:pt x="22152" y="9605"/>
                  </a:cubicBezTo>
                  <a:cubicBezTo>
                    <a:pt x="24684" y="8972"/>
                    <a:pt x="23893" y="13878"/>
                    <a:pt x="26819" y="14194"/>
                  </a:cubicBezTo>
                  <a:cubicBezTo>
                    <a:pt x="29748" y="14511"/>
                    <a:pt x="28244" y="10080"/>
                    <a:pt x="29430" y="8578"/>
                  </a:cubicBezTo>
                  <a:cubicBezTo>
                    <a:pt x="30618" y="7074"/>
                    <a:pt x="34178" y="10476"/>
                    <a:pt x="35918" y="11585"/>
                  </a:cubicBezTo>
                  <a:cubicBezTo>
                    <a:pt x="37658" y="12691"/>
                    <a:pt x="36394" y="9369"/>
                    <a:pt x="35048" y="6916"/>
                  </a:cubicBezTo>
                  <a:cubicBezTo>
                    <a:pt x="33703" y="4463"/>
                    <a:pt x="30618" y="2723"/>
                    <a:pt x="28253" y="1297"/>
                  </a:cubicBezTo>
                  <a:lnTo>
                    <a:pt x="28251" y="1297"/>
                  </a:lnTo>
                  <a:cubicBezTo>
                    <a:pt x="27108" y="1087"/>
                    <a:pt x="25880" y="720"/>
                    <a:pt x="23483" y="559"/>
                  </a:cubicBezTo>
                  <a:cubicBezTo>
                    <a:pt x="15181" y="0"/>
                    <a:pt x="15666" y="870"/>
                    <a:pt x="9093" y="486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17;p32">
              <a:extLst>
                <a:ext uri="{FF2B5EF4-FFF2-40B4-BE49-F238E27FC236}">
                  <a16:creationId xmlns:a16="http://schemas.microsoft.com/office/drawing/2014/main" id="{D35593CD-BF9F-9FD8-8F6D-22BF677393EE}"/>
                </a:ext>
              </a:extLst>
            </p:cNvPr>
            <p:cNvSpPr/>
            <p:nvPr/>
          </p:nvSpPr>
          <p:spPr>
            <a:xfrm>
              <a:off x="5493400" y="3865050"/>
              <a:ext cx="537675" cy="401525"/>
            </a:xfrm>
            <a:custGeom>
              <a:avLst/>
              <a:gdLst/>
              <a:ahLst/>
              <a:cxnLst/>
              <a:rect l="l" t="t" r="r" b="b"/>
              <a:pathLst>
                <a:path w="21507" h="16061" extrusionOk="0">
                  <a:moveTo>
                    <a:pt x="14881" y="4811"/>
                  </a:moveTo>
                  <a:cubicBezTo>
                    <a:pt x="14881" y="4811"/>
                    <a:pt x="14881" y="4811"/>
                    <a:pt x="14881" y="4811"/>
                  </a:cubicBezTo>
                  <a:cubicBezTo>
                    <a:pt x="14881" y="4811"/>
                    <a:pt x="14881" y="4811"/>
                    <a:pt x="14881" y="4811"/>
                  </a:cubicBezTo>
                  <a:close/>
                  <a:moveTo>
                    <a:pt x="5541" y="6490"/>
                  </a:moveTo>
                  <a:lnTo>
                    <a:pt x="5541" y="6490"/>
                  </a:lnTo>
                  <a:cubicBezTo>
                    <a:pt x="5530" y="6510"/>
                    <a:pt x="5519" y="6527"/>
                    <a:pt x="5508" y="6546"/>
                  </a:cubicBezTo>
                  <a:cubicBezTo>
                    <a:pt x="5465" y="6570"/>
                    <a:pt x="5423" y="6594"/>
                    <a:pt x="5382" y="6618"/>
                  </a:cubicBezTo>
                  <a:cubicBezTo>
                    <a:pt x="5431" y="6581"/>
                    <a:pt x="5482" y="6543"/>
                    <a:pt x="5532" y="6502"/>
                  </a:cubicBezTo>
                  <a:cubicBezTo>
                    <a:pt x="5535" y="6497"/>
                    <a:pt x="5538" y="6494"/>
                    <a:pt x="5541" y="6490"/>
                  </a:cubicBezTo>
                  <a:close/>
                  <a:moveTo>
                    <a:pt x="4100" y="6768"/>
                  </a:moveTo>
                  <a:lnTo>
                    <a:pt x="4100" y="6768"/>
                  </a:lnTo>
                  <a:cubicBezTo>
                    <a:pt x="4025" y="6816"/>
                    <a:pt x="3948" y="6868"/>
                    <a:pt x="3871" y="6924"/>
                  </a:cubicBezTo>
                  <a:cubicBezTo>
                    <a:pt x="3801" y="6974"/>
                    <a:pt x="3734" y="7025"/>
                    <a:pt x="3672" y="7074"/>
                  </a:cubicBezTo>
                  <a:cubicBezTo>
                    <a:pt x="3610" y="7092"/>
                    <a:pt x="3546" y="7111"/>
                    <a:pt x="3481" y="7132"/>
                  </a:cubicBezTo>
                  <a:cubicBezTo>
                    <a:pt x="3648" y="7036"/>
                    <a:pt x="3800" y="6947"/>
                    <a:pt x="3921" y="6875"/>
                  </a:cubicBezTo>
                  <a:cubicBezTo>
                    <a:pt x="3993" y="6832"/>
                    <a:pt x="4050" y="6797"/>
                    <a:pt x="4100" y="6768"/>
                  </a:cubicBezTo>
                  <a:close/>
                  <a:moveTo>
                    <a:pt x="18880" y="10566"/>
                  </a:moveTo>
                  <a:cubicBezTo>
                    <a:pt x="18888" y="10570"/>
                    <a:pt x="18897" y="10574"/>
                    <a:pt x="18905" y="10578"/>
                  </a:cubicBezTo>
                  <a:lnTo>
                    <a:pt x="18907" y="10578"/>
                  </a:lnTo>
                  <a:cubicBezTo>
                    <a:pt x="18918" y="10594"/>
                    <a:pt x="18934" y="10612"/>
                    <a:pt x="18952" y="10636"/>
                  </a:cubicBezTo>
                  <a:cubicBezTo>
                    <a:pt x="18928" y="10612"/>
                    <a:pt x="18904" y="10589"/>
                    <a:pt x="18880" y="10566"/>
                  </a:cubicBezTo>
                  <a:close/>
                  <a:moveTo>
                    <a:pt x="12585" y="1"/>
                  </a:moveTo>
                  <a:cubicBezTo>
                    <a:pt x="12585" y="1"/>
                    <a:pt x="12511" y="138"/>
                    <a:pt x="12460" y="339"/>
                  </a:cubicBezTo>
                  <a:cubicBezTo>
                    <a:pt x="12435" y="186"/>
                    <a:pt x="12408" y="96"/>
                    <a:pt x="12408" y="96"/>
                  </a:cubicBezTo>
                  <a:cubicBezTo>
                    <a:pt x="12408" y="96"/>
                    <a:pt x="12379" y="265"/>
                    <a:pt x="12350" y="442"/>
                  </a:cubicBezTo>
                  <a:cubicBezTo>
                    <a:pt x="12313" y="655"/>
                    <a:pt x="12261" y="940"/>
                    <a:pt x="12197" y="1253"/>
                  </a:cubicBezTo>
                  <a:cubicBezTo>
                    <a:pt x="12189" y="1294"/>
                    <a:pt x="12181" y="1332"/>
                    <a:pt x="12173" y="1372"/>
                  </a:cubicBezTo>
                  <a:cubicBezTo>
                    <a:pt x="12173" y="1374"/>
                    <a:pt x="12171" y="1375"/>
                    <a:pt x="12171" y="1375"/>
                  </a:cubicBezTo>
                  <a:cubicBezTo>
                    <a:pt x="12191" y="1197"/>
                    <a:pt x="12194" y="1034"/>
                    <a:pt x="12187" y="902"/>
                  </a:cubicBezTo>
                  <a:cubicBezTo>
                    <a:pt x="12173" y="663"/>
                    <a:pt x="12138" y="519"/>
                    <a:pt x="12138" y="519"/>
                  </a:cubicBezTo>
                  <a:cubicBezTo>
                    <a:pt x="12138" y="519"/>
                    <a:pt x="12101" y="699"/>
                    <a:pt x="12061" y="892"/>
                  </a:cubicBezTo>
                  <a:cubicBezTo>
                    <a:pt x="12012" y="1120"/>
                    <a:pt x="11937" y="1427"/>
                    <a:pt x="11845" y="1761"/>
                  </a:cubicBezTo>
                  <a:cubicBezTo>
                    <a:pt x="11795" y="1937"/>
                    <a:pt x="11746" y="2103"/>
                    <a:pt x="11698" y="2254"/>
                  </a:cubicBezTo>
                  <a:cubicBezTo>
                    <a:pt x="11711" y="2136"/>
                    <a:pt x="11715" y="2026"/>
                    <a:pt x="11709" y="1934"/>
                  </a:cubicBezTo>
                  <a:cubicBezTo>
                    <a:pt x="11703" y="1816"/>
                    <a:pt x="11690" y="1722"/>
                    <a:pt x="11675" y="1656"/>
                  </a:cubicBezTo>
                  <a:cubicBezTo>
                    <a:pt x="11663" y="1597"/>
                    <a:pt x="11655" y="1557"/>
                    <a:pt x="11655" y="1557"/>
                  </a:cubicBezTo>
                  <a:cubicBezTo>
                    <a:pt x="11655" y="1557"/>
                    <a:pt x="11634" y="1702"/>
                    <a:pt x="11585" y="1924"/>
                  </a:cubicBezTo>
                  <a:cubicBezTo>
                    <a:pt x="11535" y="2146"/>
                    <a:pt x="11447" y="2439"/>
                    <a:pt x="11321" y="2750"/>
                  </a:cubicBezTo>
                  <a:cubicBezTo>
                    <a:pt x="11307" y="2784"/>
                    <a:pt x="11293" y="2816"/>
                    <a:pt x="11278" y="2848"/>
                  </a:cubicBezTo>
                  <a:cubicBezTo>
                    <a:pt x="11192" y="2946"/>
                    <a:pt x="11106" y="3034"/>
                    <a:pt x="11020" y="3114"/>
                  </a:cubicBezTo>
                  <a:cubicBezTo>
                    <a:pt x="11098" y="2911"/>
                    <a:pt x="11141" y="2718"/>
                    <a:pt x="11152" y="2565"/>
                  </a:cubicBezTo>
                  <a:cubicBezTo>
                    <a:pt x="11163" y="2444"/>
                    <a:pt x="11162" y="2345"/>
                    <a:pt x="11156" y="2278"/>
                  </a:cubicBezTo>
                  <a:cubicBezTo>
                    <a:pt x="11151" y="2216"/>
                    <a:pt x="11146" y="2175"/>
                    <a:pt x="11146" y="2175"/>
                  </a:cubicBezTo>
                  <a:cubicBezTo>
                    <a:pt x="11146" y="2175"/>
                    <a:pt x="11135" y="2214"/>
                    <a:pt x="11117" y="2273"/>
                  </a:cubicBezTo>
                  <a:cubicBezTo>
                    <a:pt x="11100" y="2337"/>
                    <a:pt x="11069" y="2428"/>
                    <a:pt x="11030" y="2537"/>
                  </a:cubicBezTo>
                  <a:cubicBezTo>
                    <a:pt x="10951" y="2755"/>
                    <a:pt x="10817" y="3039"/>
                    <a:pt x="10636" y="3329"/>
                  </a:cubicBezTo>
                  <a:cubicBezTo>
                    <a:pt x="10600" y="3383"/>
                    <a:pt x="10567" y="3433"/>
                    <a:pt x="10532" y="3482"/>
                  </a:cubicBezTo>
                  <a:cubicBezTo>
                    <a:pt x="10419" y="3551"/>
                    <a:pt x="10304" y="3612"/>
                    <a:pt x="10191" y="3666"/>
                  </a:cubicBezTo>
                  <a:cubicBezTo>
                    <a:pt x="10580" y="3205"/>
                    <a:pt x="10813" y="2789"/>
                    <a:pt x="10813" y="2789"/>
                  </a:cubicBezTo>
                  <a:lnTo>
                    <a:pt x="10813" y="2789"/>
                  </a:lnTo>
                  <a:cubicBezTo>
                    <a:pt x="10813" y="2789"/>
                    <a:pt x="10562" y="2966"/>
                    <a:pt x="10250" y="3261"/>
                  </a:cubicBezTo>
                  <a:cubicBezTo>
                    <a:pt x="10256" y="3253"/>
                    <a:pt x="10262" y="3243"/>
                    <a:pt x="10262" y="3243"/>
                  </a:cubicBezTo>
                  <a:lnTo>
                    <a:pt x="10262" y="3243"/>
                  </a:lnTo>
                  <a:cubicBezTo>
                    <a:pt x="10262" y="3243"/>
                    <a:pt x="9736" y="3535"/>
                    <a:pt x="9191" y="4012"/>
                  </a:cubicBezTo>
                  <a:cubicBezTo>
                    <a:pt x="9181" y="4020"/>
                    <a:pt x="9173" y="4028"/>
                    <a:pt x="9162" y="4037"/>
                  </a:cubicBezTo>
                  <a:cubicBezTo>
                    <a:pt x="9141" y="4044"/>
                    <a:pt x="9119" y="4052"/>
                    <a:pt x="9096" y="4058"/>
                  </a:cubicBezTo>
                  <a:cubicBezTo>
                    <a:pt x="9369" y="3779"/>
                    <a:pt x="9639" y="3546"/>
                    <a:pt x="9854" y="3387"/>
                  </a:cubicBezTo>
                  <a:cubicBezTo>
                    <a:pt x="9975" y="3296"/>
                    <a:pt x="10076" y="3224"/>
                    <a:pt x="10148" y="3179"/>
                  </a:cubicBezTo>
                  <a:cubicBezTo>
                    <a:pt x="10214" y="3133"/>
                    <a:pt x="10259" y="3104"/>
                    <a:pt x="10259" y="3104"/>
                  </a:cubicBezTo>
                  <a:lnTo>
                    <a:pt x="10259" y="3104"/>
                  </a:lnTo>
                  <a:cubicBezTo>
                    <a:pt x="10259" y="3104"/>
                    <a:pt x="10208" y="3120"/>
                    <a:pt x="10130" y="3143"/>
                  </a:cubicBezTo>
                  <a:cubicBezTo>
                    <a:pt x="10047" y="3168"/>
                    <a:pt x="9931" y="3213"/>
                    <a:pt x="9789" y="3278"/>
                  </a:cubicBezTo>
                  <a:cubicBezTo>
                    <a:pt x="9508" y="3407"/>
                    <a:pt x="9135" y="3642"/>
                    <a:pt x="8808" y="3994"/>
                  </a:cubicBezTo>
                  <a:cubicBezTo>
                    <a:pt x="8734" y="4074"/>
                    <a:pt x="8669" y="4155"/>
                    <a:pt x="8607" y="4238"/>
                  </a:cubicBezTo>
                  <a:lnTo>
                    <a:pt x="8580" y="4250"/>
                  </a:lnTo>
                  <a:cubicBezTo>
                    <a:pt x="8741" y="4061"/>
                    <a:pt x="8894" y="3897"/>
                    <a:pt x="9028" y="3766"/>
                  </a:cubicBezTo>
                  <a:cubicBezTo>
                    <a:pt x="9159" y="3639"/>
                    <a:pt x="9267" y="3537"/>
                    <a:pt x="9345" y="3470"/>
                  </a:cubicBezTo>
                  <a:cubicBezTo>
                    <a:pt x="9419" y="3404"/>
                    <a:pt x="9465" y="3363"/>
                    <a:pt x="9465" y="3363"/>
                  </a:cubicBezTo>
                  <a:lnTo>
                    <a:pt x="9465" y="3363"/>
                  </a:lnTo>
                  <a:cubicBezTo>
                    <a:pt x="9465" y="3363"/>
                    <a:pt x="9409" y="3391"/>
                    <a:pt x="9323" y="3438"/>
                  </a:cubicBezTo>
                  <a:cubicBezTo>
                    <a:pt x="9230" y="3486"/>
                    <a:pt x="9101" y="3562"/>
                    <a:pt x="8948" y="3669"/>
                  </a:cubicBezTo>
                  <a:cubicBezTo>
                    <a:pt x="8741" y="3813"/>
                    <a:pt x="8490" y="4020"/>
                    <a:pt x="8248" y="4285"/>
                  </a:cubicBezTo>
                  <a:cubicBezTo>
                    <a:pt x="8277" y="4211"/>
                    <a:pt x="8289" y="4165"/>
                    <a:pt x="8289" y="4165"/>
                  </a:cubicBezTo>
                  <a:lnTo>
                    <a:pt x="8289" y="4165"/>
                  </a:lnTo>
                  <a:cubicBezTo>
                    <a:pt x="8289" y="4165"/>
                    <a:pt x="8007" y="4320"/>
                    <a:pt x="7782" y="4605"/>
                  </a:cubicBezTo>
                  <a:cubicBezTo>
                    <a:pt x="7725" y="4679"/>
                    <a:pt x="7677" y="4754"/>
                    <a:pt x="7637" y="4824"/>
                  </a:cubicBezTo>
                  <a:cubicBezTo>
                    <a:pt x="7610" y="4846"/>
                    <a:pt x="7581" y="4870"/>
                    <a:pt x="7554" y="4894"/>
                  </a:cubicBezTo>
                  <a:cubicBezTo>
                    <a:pt x="7567" y="4873"/>
                    <a:pt x="7580" y="4852"/>
                    <a:pt x="7592" y="4832"/>
                  </a:cubicBezTo>
                  <a:cubicBezTo>
                    <a:pt x="7726" y="4616"/>
                    <a:pt x="7851" y="4420"/>
                    <a:pt x="7948" y="4278"/>
                  </a:cubicBezTo>
                  <a:cubicBezTo>
                    <a:pt x="8029" y="4159"/>
                    <a:pt x="8109" y="4042"/>
                    <a:pt x="8109" y="4042"/>
                  </a:cubicBezTo>
                  <a:lnTo>
                    <a:pt x="8109" y="4042"/>
                  </a:lnTo>
                  <a:cubicBezTo>
                    <a:pt x="8109" y="4042"/>
                    <a:pt x="8005" y="4085"/>
                    <a:pt x="7859" y="4189"/>
                  </a:cubicBezTo>
                  <a:cubicBezTo>
                    <a:pt x="7712" y="4293"/>
                    <a:pt x="7524" y="4465"/>
                    <a:pt x="7379" y="4699"/>
                  </a:cubicBezTo>
                  <a:cubicBezTo>
                    <a:pt x="7347" y="4750"/>
                    <a:pt x="7320" y="4803"/>
                    <a:pt x="7296" y="4854"/>
                  </a:cubicBezTo>
                  <a:cubicBezTo>
                    <a:pt x="7296" y="4852"/>
                    <a:pt x="7297" y="4848"/>
                    <a:pt x="7297" y="4848"/>
                  </a:cubicBezTo>
                  <a:lnTo>
                    <a:pt x="7297" y="4848"/>
                  </a:lnTo>
                  <a:cubicBezTo>
                    <a:pt x="7297" y="4848"/>
                    <a:pt x="7203" y="4931"/>
                    <a:pt x="7080" y="5074"/>
                  </a:cubicBezTo>
                  <a:cubicBezTo>
                    <a:pt x="7041" y="5111"/>
                    <a:pt x="6975" y="5173"/>
                    <a:pt x="6887" y="5261"/>
                  </a:cubicBezTo>
                  <a:cubicBezTo>
                    <a:pt x="6746" y="5403"/>
                    <a:pt x="6556" y="5596"/>
                    <a:pt x="6356" y="5817"/>
                  </a:cubicBezTo>
                  <a:cubicBezTo>
                    <a:pt x="6321" y="5859"/>
                    <a:pt x="6286" y="5899"/>
                    <a:pt x="6253" y="5939"/>
                  </a:cubicBezTo>
                  <a:cubicBezTo>
                    <a:pt x="6482" y="5605"/>
                    <a:pt x="6607" y="5331"/>
                    <a:pt x="6607" y="5331"/>
                  </a:cubicBezTo>
                  <a:lnTo>
                    <a:pt x="6607" y="5331"/>
                  </a:lnTo>
                  <a:cubicBezTo>
                    <a:pt x="6607" y="5331"/>
                    <a:pt x="6385" y="5489"/>
                    <a:pt x="6122" y="5754"/>
                  </a:cubicBezTo>
                  <a:cubicBezTo>
                    <a:pt x="6208" y="5593"/>
                    <a:pt x="6243" y="5487"/>
                    <a:pt x="6243" y="5487"/>
                  </a:cubicBezTo>
                  <a:lnTo>
                    <a:pt x="6243" y="5487"/>
                  </a:lnTo>
                  <a:cubicBezTo>
                    <a:pt x="6243" y="5487"/>
                    <a:pt x="6119" y="5610"/>
                    <a:pt x="5988" y="5739"/>
                  </a:cubicBezTo>
                  <a:cubicBezTo>
                    <a:pt x="5830" y="5894"/>
                    <a:pt x="5612" y="6095"/>
                    <a:pt x="5366" y="6309"/>
                  </a:cubicBezTo>
                  <a:cubicBezTo>
                    <a:pt x="5340" y="6331"/>
                    <a:pt x="5315" y="6352"/>
                    <a:pt x="5289" y="6374"/>
                  </a:cubicBezTo>
                  <a:cubicBezTo>
                    <a:pt x="5372" y="6245"/>
                    <a:pt x="5434" y="6120"/>
                    <a:pt x="5478" y="6014"/>
                  </a:cubicBezTo>
                  <a:cubicBezTo>
                    <a:pt x="5567" y="5801"/>
                    <a:pt x="5592" y="5663"/>
                    <a:pt x="5592" y="5663"/>
                  </a:cubicBezTo>
                  <a:lnTo>
                    <a:pt x="5592" y="5663"/>
                  </a:lnTo>
                  <a:cubicBezTo>
                    <a:pt x="5592" y="5663"/>
                    <a:pt x="5484" y="5803"/>
                    <a:pt x="5369" y="5950"/>
                  </a:cubicBezTo>
                  <a:cubicBezTo>
                    <a:pt x="5232" y="6124"/>
                    <a:pt x="5034" y="6348"/>
                    <a:pt x="4803" y="6583"/>
                  </a:cubicBezTo>
                  <a:cubicBezTo>
                    <a:pt x="4744" y="6644"/>
                    <a:pt x="4685" y="6701"/>
                    <a:pt x="4627" y="6757"/>
                  </a:cubicBezTo>
                  <a:cubicBezTo>
                    <a:pt x="4552" y="6797"/>
                    <a:pt x="4411" y="6870"/>
                    <a:pt x="4261" y="6950"/>
                  </a:cubicBezTo>
                  <a:cubicBezTo>
                    <a:pt x="4257" y="6950"/>
                    <a:pt x="4253" y="6950"/>
                    <a:pt x="4249" y="6951"/>
                  </a:cubicBezTo>
                  <a:cubicBezTo>
                    <a:pt x="4693" y="6599"/>
                    <a:pt x="4983" y="6277"/>
                    <a:pt x="4983" y="6277"/>
                  </a:cubicBezTo>
                  <a:lnTo>
                    <a:pt x="4983" y="6277"/>
                  </a:lnTo>
                  <a:cubicBezTo>
                    <a:pt x="4983" y="6277"/>
                    <a:pt x="4647" y="6422"/>
                    <a:pt x="4222" y="6687"/>
                  </a:cubicBezTo>
                  <a:cubicBezTo>
                    <a:pt x="4200" y="6690"/>
                    <a:pt x="4069" y="6707"/>
                    <a:pt x="3871" y="6757"/>
                  </a:cubicBezTo>
                  <a:cubicBezTo>
                    <a:pt x="3686" y="6805"/>
                    <a:pt x="3441" y="6888"/>
                    <a:pt x="3187" y="7014"/>
                  </a:cubicBezTo>
                  <a:cubicBezTo>
                    <a:pt x="3203" y="6998"/>
                    <a:pt x="3222" y="6980"/>
                    <a:pt x="3238" y="6964"/>
                  </a:cubicBezTo>
                  <a:cubicBezTo>
                    <a:pt x="3375" y="6817"/>
                    <a:pt x="3444" y="6714"/>
                    <a:pt x="3444" y="6714"/>
                  </a:cubicBezTo>
                  <a:lnTo>
                    <a:pt x="3444" y="6714"/>
                  </a:lnTo>
                  <a:cubicBezTo>
                    <a:pt x="3444" y="6714"/>
                    <a:pt x="3305" y="6787"/>
                    <a:pt x="3162" y="6864"/>
                  </a:cubicBezTo>
                  <a:cubicBezTo>
                    <a:pt x="2889" y="7010"/>
                    <a:pt x="2647" y="7141"/>
                    <a:pt x="2501" y="7219"/>
                  </a:cubicBezTo>
                  <a:cubicBezTo>
                    <a:pt x="2379" y="7288"/>
                    <a:pt x="2184" y="7398"/>
                    <a:pt x="1962" y="7521"/>
                  </a:cubicBezTo>
                  <a:cubicBezTo>
                    <a:pt x="1334" y="7561"/>
                    <a:pt x="688" y="7569"/>
                    <a:pt x="1" y="7607"/>
                  </a:cubicBezTo>
                  <a:cubicBezTo>
                    <a:pt x="337" y="7746"/>
                    <a:pt x="1425" y="8318"/>
                    <a:pt x="2334" y="8417"/>
                  </a:cubicBezTo>
                  <a:cubicBezTo>
                    <a:pt x="2420" y="8426"/>
                    <a:pt x="2526" y="8431"/>
                    <a:pt x="2647" y="8431"/>
                  </a:cubicBezTo>
                  <a:cubicBezTo>
                    <a:pt x="3817" y="8431"/>
                    <a:pt x="6465" y="8040"/>
                    <a:pt x="7200" y="8022"/>
                  </a:cubicBezTo>
                  <a:cubicBezTo>
                    <a:pt x="7216" y="8021"/>
                    <a:pt x="7232" y="8021"/>
                    <a:pt x="7248" y="8021"/>
                  </a:cubicBezTo>
                  <a:cubicBezTo>
                    <a:pt x="8361" y="8021"/>
                    <a:pt x="9885" y="8928"/>
                    <a:pt x="11136" y="9506"/>
                  </a:cubicBezTo>
                  <a:cubicBezTo>
                    <a:pt x="13192" y="10455"/>
                    <a:pt x="11570" y="13264"/>
                    <a:pt x="11888" y="14964"/>
                  </a:cubicBezTo>
                  <a:cubicBezTo>
                    <a:pt x="11951" y="15309"/>
                    <a:pt x="12007" y="15660"/>
                    <a:pt x="12053" y="16007"/>
                  </a:cubicBezTo>
                  <a:cubicBezTo>
                    <a:pt x="12434" y="16043"/>
                    <a:pt x="12815" y="16060"/>
                    <a:pt x="13193" y="16060"/>
                  </a:cubicBezTo>
                  <a:cubicBezTo>
                    <a:pt x="17529" y="16060"/>
                    <a:pt x="21506" y="13857"/>
                    <a:pt x="21137" y="12942"/>
                  </a:cubicBezTo>
                  <a:cubicBezTo>
                    <a:pt x="21175" y="12931"/>
                    <a:pt x="21202" y="12918"/>
                    <a:pt x="21202" y="12918"/>
                  </a:cubicBezTo>
                  <a:cubicBezTo>
                    <a:pt x="21202" y="12918"/>
                    <a:pt x="21188" y="12877"/>
                    <a:pt x="21157" y="12827"/>
                  </a:cubicBezTo>
                  <a:cubicBezTo>
                    <a:pt x="21188" y="12824"/>
                    <a:pt x="21216" y="12821"/>
                    <a:pt x="21244" y="12814"/>
                  </a:cubicBezTo>
                  <a:cubicBezTo>
                    <a:pt x="21363" y="12790"/>
                    <a:pt x="21429" y="12752"/>
                    <a:pt x="21429" y="12752"/>
                  </a:cubicBezTo>
                  <a:cubicBezTo>
                    <a:pt x="21429" y="12752"/>
                    <a:pt x="21341" y="12722"/>
                    <a:pt x="21250" y="12692"/>
                  </a:cubicBezTo>
                  <a:cubicBezTo>
                    <a:pt x="21071" y="12626"/>
                    <a:pt x="20917" y="12569"/>
                    <a:pt x="20859" y="12548"/>
                  </a:cubicBezTo>
                  <a:cubicBezTo>
                    <a:pt x="20856" y="12546"/>
                    <a:pt x="20850" y="12545"/>
                    <a:pt x="20846" y="12543"/>
                  </a:cubicBezTo>
                  <a:cubicBezTo>
                    <a:pt x="20832" y="12526"/>
                    <a:pt x="20816" y="12508"/>
                    <a:pt x="20800" y="12491"/>
                  </a:cubicBezTo>
                  <a:lnTo>
                    <a:pt x="20800" y="12491"/>
                  </a:lnTo>
                  <a:cubicBezTo>
                    <a:pt x="20834" y="12492"/>
                    <a:pt x="20867" y="12493"/>
                    <a:pt x="20899" y="12493"/>
                  </a:cubicBezTo>
                  <a:cubicBezTo>
                    <a:pt x="20955" y="12493"/>
                    <a:pt x="21008" y="12490"/>
                    <a:pt x="21055" y="12484"/>
                  </a:cubicBezTo>
                  <a:cubicBezTo>
                    <a:pt x="21154" y="12471"/>
                    <a:pt x="21232" y="12452"/>
                    <a:pt x="21285" y="12435"/>
                  </a:cubicBezTo>
                  <a:cubicBezTo>
                    <a:pt x="21333" y="12419"/>
                    <a:pt x="21366" y="12408"/>
                    <a:pt x="21366" y="12408"/>
                  </a:cubicBezTo>
                  <a:cubicBezTo>
                    <a:pt x="21366" y="12408"/>
                    <a:pt x="21244" y="12395"/>
                    <a:pt x="21060" y="12358"/>
                  </a:cubicBezTo>
                  <a:cubicBezTo>
                    <a:pt x="20926" y="12331"/>
                    <a:pt x="20763" y="12286"/>
                    <a:pt x="20590" y="12224"/>
                  </a:cubicBezTo>
                  <a:cubicBezTo>
                    <a:pt x="20537" y="12165"/>
                    <a:pt x="20457" y="12082"/>
                    <a:pt x="20354" y="11993"/>
                  </a:cubicBezTo>
                  <a:cubicBezTo>
                    <a:pt x="20355" y="11993"/>
                    <a:pt x="20360" y="11993"/>
                    <a:pt x="20362" y="11995"/>
                  </a:cubicBezTo>
                  <a:cubicBezTo>
                    <a:pt x="20365" y="11995"/>
                    <a:pt x="20369" y="11995"/>
                    <a:pt x="20373" y="11995"/>
                  </a:cubicBezTo>
                  <a:cubicBezTo>
                    <a:pt x="20465" y="11995"/>
                    <a:pt x="20521" y="11977"/>
                    <a:pt x="20521" y="11977"/>
                  </a:cubicBezTo>
                  <a:cubicBezTo>
                    <a:pt x="20521" y="11977"/>
                    <a:pt x="20475" y="11934"/>
                    <a:pt x="20405" y="11875"/>
                  </a:cubicBezTo>
                  <a:cubicBezTo>
                    <a:pt x="20336" y="11818"/>
                    <a:pt x="20247" y="11743"/>
                    <a:pt x="20141" y="11676"/>
                  </a:cubicBezTo>
                  <a:cubicBezTo>
                    <a:pt x="20051" y="11617"/>
                    <a:pt x="19960" y="11572"/>
                    <a:pt x="19881" y="11535"/>
                  </a:cubicBezTo>
                  <a:cubicBezTo>
                    <a:pt x="19814" y="11468"/>
                    <a:pt x="19744" y="11401"/>
                    <a:pt x="19674" y="11331"/>
                  </a:cubicBezTo>
                  <a:lnTo>
                    <a:pt x="19674" y="11331"/>
                  </a:lnTo>
                  <a:cubicBezTo>
                    <a:pt x="20022" y="11582"/>
                    <a:pt x="20334" y="11708"/>
                    <a:pt x="20334" y="11708"/>
                  </a:cubicBezTo>
                  <a:cubicBezTo>
                    <a:pt x="20334" y="11708"/>
                    <a:pt x="20087" y="11347"/>
                    <a:pt x="19684" y="11023"/>
                  </a:cubicBezTo>
                  <a:cubicBezTo>
                    <a:pt x="19588" y="10945"/>
                    <a:pt x="19491" y="10878"/>
                    <a:pt x="19400" y="10819"/>
                  </a:cubicBezTo>
                  <a:lnTo>
                    <a:pt x="19400" y="10819"/>
                  </a:lnTo>
                  <a:cubicBezTo>
                    <a:pt x="19596" y="10921"/>
                    <a:pt x="19770" y="11022"/>
                    <a:pt x="19910" y="11109"/>
                  </a:cubicBezTo>
                  <a:cubicBezTo>
                    <a:pt x="20161" y="11266"/>
                    <a:pt x="20314" y="11374"/>
                    <a:pt x="20314" y="11374"/>
                  </a:cubicBezTo>
                  <a:cubicBezTo>
                    <a:pt x="20314" y="11374"/>
                    <a:pt x="20280" y="11334"/>
                    <a:pt x="20231" y="11272"/>
                  </a:cubicBezTo>
                  <a:cubicBezTo>
                    <a:pt x="20178" y="11207"/>
                    <a:pt x="20097" y="11116"/>
                    <a:pt x="19988" y="11011"/>
                  </a:cubicBezTo>
                  <a:cubicBezTo>
                    <a:pt x="19771" y="10800"/>
                    <a:pt x="19435" y="10538"/>
                    <a:pt x="19009" y="10347"/>
                  </a:cubicBezTo>
                  <a:cubicBezTo>
                    <a:pt x="19004" y="10345"/>
                    <a:pt x="19001" y="10345"/>
                    <a:pt x="18998" y="10344"/>
                  </a:cubicBezTo>
                  <a:cubicBezTo>
                    <a:pt x="18980" y="10329"/>
                    <a:pt x="18947" y="10301"/>
                    <a:pt x="18897" y="10262"/>
                  </a:cubicBezTo>
                  <a:cubicBezTo>
                    <a:pt x="18889" y="10255"/>
                    <a:pt x="18883" y="10245"/>
                    <a:pt x="18875" y="10237"/>
                  </a:cubicBezTo>
                  <a:lnTo>
                    <a:pt x="18875" y="10237"/>
                  </a:lnTo>
                  <a:cubicBezTo>
                    <a:pt x="18891" y="10238"/>
                    <a:pt x="18905" y="10238"/>
                    <a:pt x="18919" y="10238"/>
                  </a:cubicBezTo>
                  <a:cubicBezTo>
                    <a:pt x="18972" y="10238"/>
                    <a:pt x="19006" y="10234"/>
                    <a:pt x="19006" y="10234"/>
                  </a:cubicBezTo>
                  <a:cubicBezTo>
                    <a:pt x="19006" y="10234"/>
                    <a:pt x="18867" y="10034"/>
                    <a:pt x="18633" y="9929"/>
                  </a:cubicBezTo>
                  <a:cubicBezTo>
                    <a:pt x="18631" y="9928"/>
                    <a:pt x="18629" y="9928"/>
                    <a:pt x="18626" y="9928"/>
                  </a:cubicBezTo>
                  <a:cubicBezTo>
                    <a:pt x="18570" y="9872"/>
                    <a:pt x="18495" y="9805"/>
                    <a:pt x="18405" y="9736"/>
                  </a:cubicBezTo>
                  <a:cubicBezTo>
                    <a:pt x="18350" y="9688"/>
                    <a:pt x="18296" y="9639"/>
                    <a:pt x="18237" y="9591"/>
                  </a:cubicBezTo>
                  <a:cubicBezTo>
                    <a:pt x="18322" y="9573"/>
                    <a:pt x="18376" y="9553"/>
                    <a:pt x="18376" y="9553"/>
                  </a:cubicBezTo>
                  <a:cubicBezTo>
                    <a:pt x="18376" y="9553"/>
                    <a:pt x="18186" y="9393"/>
                    <a:pt x="17926" y="9350"/>
                  </a:cubicBezTo>
                  <a:cubicBezTo>
                    <a:pt x="17921" y="9350"/>
                    <a:pt x="17918" y="9350"/>
                    <a:pt x="17913" y="9349"/>
                  </a:cubicBezTo>
                  <a:cubicBezTo>
                    <a:pt x="17842" y="9299"/>
                    <a:pt x="17770" y="9253"/>
                    <a:pt x="17698" y="9210"/>
                  </a:cubicBezTo>
                  <a:lnTo>
                    <a:pt x="17698" y="9210"/>
                  </a:lnTo>
                  <a:cubicBezTo>
                    <a:pt x="17772" y="9221"/>
                    <a:pt x="17841" y="9225"/>
                    <a:pt x="17902" y="9225"/>
                  </a:cubicBezTo>
                  <a:cubicBezTo>
                    <a:pt x="17920" y="9225"/>
                    <a:pt x="17938" y="9225"/>
                    <a:pt x="17955" y="9224"/>
                  </a:cubicBezTo>
                  <a:cubicBezTo>
                    <a:pt x="18119" y="9216"/>
                    <a:pt x="18216" y="9187"/>
                    <a:pt x="18216" y="9187"/>
                  </a:cubicBezTo>
                  <a:cubicBezTo>
                    <a:pt x="18216" y="9187"/>
                    <a:pt x="18097" y="9144"/>
                    <a:pt x="17975" y="9100"/>
                  </a:cubicBezTo>
                  <a:cubicBezTo>
                    <a:pt x="17829" y="9046"/>
                    <a:pt x="17637" y="8967"/>
                    <a:pt x="17428" y="8881"/>
                  </a:cubicBezTo>
                  <a:cubicBezTo>
                    <a:pt x="17310" y="8832"/>
                    <a:pt x="17200" y="8786"/>
                    <a:pt x="17100" y="8741"/>
                  </a:cubicBezTo>
                  <a:lnTo>
                    <a:pt x="17100" y="8741"/>
                  </a:lnTo>
                  <a:cubicBezTo>
                    <a:pt x="17181" y="8766"/>
                    <a:pt x="17232" y="8779"/>
                    <a:pt x="17232" y="8779"/>
                  </a:cubicBezTo>
                  <a:cubicBezTo>
                    <a:pt x="17232" y="8779"/>
                    <a:pt x="17034" y="8557"/>
                    <a:pt x="16719" y="8337"/>
                  </a:cubicBezTo>
                  <a:lnTo>
                    <a:pt x="16719" y="8337"/>
                  </a:lnTo>
                  <a:cubicBezTo>
                    <a:pt x="16870" y="8348"/>
                    <a:pt x="17010" y="8352"/>
                    <a:pt x="17133" y="8352"/>
                  </a:cubicBezTo>
                  <a:cubicBezTo>
                    <a:pt x="17434" y="8352"/>
                    <a:pt x="17633" y="8329"/>
                    <a:pt x="17633" y="8329"/>
                  </a:cubicBezTo>
                  <a:cubicBezTo>
                    <a:pt x="17633" y="8329"/>
                    <a:pt x="17148" y="8151"/>
                    <a:pt x="16524" y="8068"/>
                  </a:cubicBezTo>
                  <a:cubicBezTo>
                    <a:pt x="16507" y="8053"/>
                    <a:pt x="16486" y="8039"/>
                    <a:pt x="16467" y="8023"/>
                  </a:cubicBezTo>
                  <a:lnTo>
                    <a:pt x="16467" y="8023"/>
                  </a:lnTo>
                  <a:cubicBezTo>
                    <a:pt x="16481" y="8025"/>
                    <a:pt x="16495" y="8026"/>
                    <a:pt x="16508" y="8026"/>
                  </a:cubicBezTo>
                  <a:cubicBezTo>
                    <a:pt x="16533" y="8027"/>
                    <a:pt x="16556" y="8028"/>
                    <a:pt x="16578" y="8028"/>
                  </a:cubicBezTo>
                  <a:cubicBezTo>
                    <a:pt x="16686" y="8028"/>
                    <a:pt x="16749" y="8017"/>
                    <a:pt x="16749" y="8017"/>
                  </a:cubicBezTo>
                  <a:cubicBezTo>
                    <a:pt x="16749" y="8017"/>
                    <a:pt x="16668" y="7971"/>
                    <a:pt x="16540" y="7905"/>
                  </a:cubicBezTo>
                  <a:cubicBezTo>
                    <a:pt x="16507" y="7888"/>
                    <a:pt x="16468" y="7868"/>
                    <a:pt x="16430" y="7849"/>
                  </a:cubicBezTo>
                  <a:lnTo>
                    <a:pt x="16430" y="7849"/>
                  </a:lnTo>
                  <a:cubicBezTo>
                    <a:pt x="16441" y="7851"/>
                    <a:pt x="16452" y="7856"/>
                    <a:pt x="16463" y="7857"/>
                  </a:cubicBezTo>
                  <a:cubicBezTo>
                    <a:pt x="16601" y="7889"/>
                    <a:pt x="16688" y="7891"/>
                    <a:pt x="16688" y="7891"/>
                  </a:cubicBezTo>
                  <a:cubicBezTo>
                    <a:pt x="16688" y="7891"/>
                    <a:pt x="16623" y="7830"/>
                    <a:pt x="16519" y="7746"/>
                  </a:cubicBezTo>
                  <a:cubicBezTo>
                    <a:pt x="16441" y="7680"/>
                    <a:pt x="16344" y="7601"/>
                    <a:pt x="16232" y="7518"/>
                  </a:cubicBezTo>
                  <a:lnTo>
                    <a:pt x="16232" y="7518"/>
                  </a:lnTo>
                  <a:cubicBezTo>
                    <a:pt x="16242" y="7519"/>
                    <a:pt x="16255" y="7522"/>
                    <a:pt x="16264" y="7524"/>
                  </a:cubicBezTo>
                  <a:cubicBezTo>
                    <a:pt x="16438" y="7561"/>
                    <a:pt x="16550" y="7562"/>
                    <a:pt x="16550" y="7562"/>
                  </a:cubicBezTo>
                  <a:cubicBezTo>
                    <a:pt x="16550" y="7562"/>
                    <a:pt x="16457" y="7500"/>
                    <a:pt x="16310" y="7408"/>
                  </a:cubicBezTo>
                  <a:cubicBezTo>
                    <a:pt x="16226" y="7355"/>
                    <a:pt x="16125" y="7293"/>
                    <a:pt x="16014" y="7226"/>
                  </a:cubicBezTo>
                  <a:cubicBezTo>
                    <a:pt x="15902" y="7100"/>
                    <a:pt x="15680" y="6867"/>
                    <a:pt x="15382" y="6642"/>
                  </a:cubicBezTo>
                  <a:lnTo>
                    <a:pt x="15382" y="6642"/>
                  </a:lnTo>
                  <a:cubicBezTo>
                    <a:pt x="15494" y="6707"/>
                    <a:pt x="15564" y="6744"/>
                    <a:pt x="15564" y="6744"/>
                  </a:cubicBezTo>
                  <a:cubicBezTo>
                    <a:pt x="15564" y="6744"/>
                    <a:pt x="15291" y="6339"/>
                    <a:pt x="14854" y="5951"/>
                  </a:cubicBezTo>
                  <a:cubicBezTo>
                    <a:pt x="14830" y="5907"/>
                    <a:pt x="14806" y="5862"/>
                    <a:pt x="14784" y="5816"/>
                  </a:cubicBezTo>
                  <a:lnTo>
                    <a:pt x="14784" y="5816"/>
                  </a:lnTo>
                  <a:cubicBezTo>
                    <a:pt x="15033" y="5982"/>
                    <a:pt x="15240" y="6063"/>
                    <a:pt x="15240" y="6063"/>
                  </a:cubicBezTo>
                  <a:cubicBezTo>
                    <a:pt x="15240" y="6063"/>
                    <a:pt x="15042" y="5730"/>
                    <a:pt x="14698" y="5438"/>
                  </a:cubicBezTo>
                  <a:cubicBezTo>
                    <a:pt x="14642" y="5390"/>
                    <a:pt x="14586" y="5348"/>
                    <a:pt x="14530" y="5309"/>
                  </a:cubicBezTo>
                  <a:cubicBezTo>
                    <a:pt x="14521" y="5288"/>
                    <a:pt x="14511" y="5266"/>
                    <a:pt x="14500" y="5243"/>
                  </a:cubicBezTo>
                  <a:lnTo>
                    <a:pt x="14500" y="5243"/>
                  </a:lnTo>
                  <a:cubicBezTo>
                    <a:pt x="14521" y="5259"/>
                    <a:pt x="14542" y="5277"/>
                    <a:pt x="14561" y="5291"/>
                  </a:cubicBezTo>
                  <a:cubicBezTo>
                    <a:pt x="14664" y="5368"/>
                    <a:pt x="14768" y="5439"/>
                    <a:pt x="14869" y="5478"/>
                  </a:cubicBezTo>
                  <a:cubicBezTo>
                    <a:pt x="14935" y="5505"/>
                    <a:pt x="14998" y="5516"/>
                    <a:pt x="15049" y="5516"/>
                  </a:cubicBezTo>
                  <a:cubicBezTo>
                    <a:pt x="15076" y="5516"/>
                    <a:pt x="15099" y="5513"/>
                    <a:pt x="15119" y="5508"/>
                  </a:cubicBezTo>
                  <a:cubicBezTo>
                    <a:pt x="15178" y="5494"/>
                    <a:pt x="15202" y="5474"/>
                    <a:pt x="15202" y="5474"/>
                  </a:cubicBezTo>
                  <a:lnTo>
                    <a:pt x="15202" y="5474"/>
                  </a:lnTo>
                  <a:cubicBezTo>
                    <a:pt x="15202" y="5474"/>
                    <a:pt x="15194" y="5476"/>
                    <a:pt x="15181" y="5476"/>
                  </a:cubicBezTo>
                  <a:cubicBezTo>
                    <a:pt x="15139" y="5476"/>
                    <a:pt x="15036" y="5464"/>
                    <a:pt x="14932" y="5369"/>
                  </a:cubicBezTo>
                  <a:cubicBezTo>
                    <a:pt x="14798" y="5254"/>
                    <a:pt x="14628" y="5031"/>
                    <a:pt x="14403" y="4838"/>
                  </a:cubicBezTo>
                  <a:cubicBezTo>
                    <a:pt x="14396" y="4833"/>
                    <a:pt x="14390" y="4829"/>
                    <a:pt x="14384" y="4822"/>
                  </a:cubicBezTo>
                  <a:lnTo>
                    <a:pt x="14384" y="4822"/>
                  </a:lnTo>
                  <a:cubicBezTo>
                    <a:pt x="14443" y="4856"/>
                    <a:pt x="14500" y="4884"/>
                    <a:pt x="14553" y="4908"/>
                  </a:cubicBezTo>
                  <a:cubicBezTo>
                    <a:pt x="14598" y="4930"/>
                    <a:pt x="14645" y="4939"/>
                    <a:pt x="14688" y="4939"/>
                  </a:cubicBezTo>
                  <a:cubicBezTo>
                    <a:pt x="14748" y="4939"/>
                    <a:pt x="14801" y="4921"/>
                    <a:pt x="14829" y="4894"/>
                  </a:cubicBezTo>
                  <a:cubicBezTo>
                    <a:pt x="14880" y="4850"/>
                    <a:pt x="14880" y="4811"/>
                    <a:pt x="14881" y="4811"/>
                  </a:cubicBezTo>
                  <a:cubicBezTo>
                    <a:pt x="14881" y="4811"/>
                    <a:pt x="14881" y="4811"/>
                    <a:pt x="14881" y="4811"/>
                  </a:cubicBezTo>
                  <a:lnTo>
                    <a:pt x="14881" y="4811"/>
                  </a:lnTo>
                  <a:cubicBezTo>
                    <a:pt x="14881" y="4811"/>
                    <a:pt x="14881" y="4811"/>
                    <a:pt x="14881" y="4811"/>
                  </a:cubicBezTo>
                  <a:cubicBezTo>
                    <a:pt x="14879" y="4811"/>
                    <a:pt x="14861" y="4845"/>
                    <a:pt x="14810" y="4859"/>
                  </a:cubicBezTo>
                  <a:cubicBezTo>
                    <a:pt x="14797" y="4863"/>
                    <a:pt x="14783" y="4865"/>
                    <a:pt x="14768" y="4865"/>
                  </a:cubicBezTo>
                  <a:cubicBezTo>
                    <a:pt x="14722" y="4865"/>
                    <a:pt x="14669" y="4845"/>
                    <a:pt x="14615" y="4798"/>
                  </a:cubicBezTo>
                  <a:cubicBezTo>
                    <a:pt x="14483" y="4680"/>
                    <a:pt x="14298" y="4510"/>
                    <a:pt x="14092" y="4331"/>
                  </a:cubicBezTo>
                  <a:cubicBezTo>
                    <a:pt x="14042" y="4214"/>
                    <a:pt x="13995" y="4098"/>
                    <a:pt x="13947" y="3982"/>
                  </a:cubicBezTo>
                  <a:lnTo>
                    <a:pt x="13947" y="3982"/>
                  </a:lnTo>
                  <a:cubicBezTo>
                    <a:pt x="14068" y="4050"/>
                    <a:pt x="14181" y="4104"/>
                    <a:pt x="14278" y="4143"/>
                  </a:cubicBezTo>
                  <a:cubicBezTo>
                    <a:pt x="14470" y="4222"/>
                    <a:pt x="14596" y="4253"/>
                    <a:pt x="14596" y="4253"/>
                  </a:cubicBezTo>
                  <a:cubicBezTo>
                    <a:pt x="14596" y="4253"/>
                    <a:pt x="14499" y="4167"/>
                    <a:pt x="14342" y="4036"/>
                  </a:cubicBezTo>
                  <a:cubicBezTo>
                    <a:pt x="14197" y="3915"/>
                    <a:pt x="14002" y="3752"/>
                    <a:pt x="13784" y="3580"/>
                  </a:cubicBezTo>
                  <a:cubicBezTo>
                    <a:pt x="13747" y="3486"/>
                    <a:pt x="13711" y="3395"/>
                    <a:pt x="13676" y="3302"/>
                  </a:cubicBezTo>
                  <a:lnTo>
                    <a:pt x="13676" y="3302"/>
                  </a:lnTo>
                  <a:cubicBezTo>
                    <a:pt x="13977" y="3634"/>
                    <a:pt x="14216" y="3843"/>
                    <a:pt x="14216" y="3843"/>
                  </a:cubicBezTo>
                  <a:cubicBezTo>
                    <a:pt x="14216" y="3843"/>
                    <a:pt x="13940" y="3277"/>
                    <a:pt x="13476" y="2675"/>
                  </a:cubicBezTo>
                  <a:cubicBezTo>
                    <a:pt x="13465" y="2661"/>
                    <a:pt x="13455" y="2648"/>
                    <a:pt x="13444" y="2635"/>
                  </a:cubicBezTo>
                  <a:cubicBezTo>
                    <a:pt x="13430" y="2616"/>
                    <a:pt x="13417" y="2597"/>
                    <a:pt x="13401" y="2578"/>
                  </a:cubicBezTo>
                  <a:cubicBezTo>
                    <a:pt x="13371" y="2495"/>
                    <a:pt x="13342" y="2415"/>
                    <a:pt x="13312" y="2336"/>
                  </a:cubicBezTo>
                  <a:lnTo>
                    <a:pt x="13312" y="2336"/>
                  </a:lnTo>
                  <a:cubicBezTo>
                    <a:pt x="13535" y="2533"/>
                    <a:pt x="13717" y="2645"/>
                    <a:pt x="13717" y="2645"/>
                  </a:cubicBezTo>
                  <a:cubicBezTo>
                    <a:pt x="13717" y="2645"/>
                    <a:pt x="13601" y="2388"/>
                    <a:pt x="13380" y="2090"/>
                  </a:cubicBezTo>
                  <a:lnTo>
                    <a:pt x="13380" y="2090"/>
                  </a:lnTo>
                  <a:cubicBezTo>
                    <a:pt x="13412" y="2095"/>
                    <a:pt x="13439" y="2096"/>
                    <a:pt x="13463" y="2098"/>
                  </a:cubicBezTo>
                  <a:lnTo>
                    <a:pt x="13537" y="2098"/>
                  </a:lnTo>
                  <a:cubicBezTo>
                    <a:pt x="13537" y="2098"/>
                    <a:pt x="13444" y="2047"/>
                    <a:pt x="13318" y="1953"/>
                  </a:cubicBezTo>
                  <a:cubicBezTo>
                    <a:pt x="13264" y="1915"/>
                    <a:pt x="13207" y="1865"/>
                    <a:pt x="13148" y="1809"/>
                  </a:cubicBezTo>
                  <a:cubicBezTo>
                    <a:pt x="13135" y="1797"/>
                    <a:pt x="13122" y="1782"/>
                    <a:pt x="13109" y="1769"/>
                  </a:cubicBezTo>
                  <a:cubicBezTo>
                    <a:pt x="13085" y="1704"/>
                    <a:pt x="13063" y="1640"/>
                    <a:pt x="13042" y="1578"/>
                  </a:cubicBezTo>
                  <a:lnTo>
                    <a:pt x="13042" y="1578"/>
                  </a:lnTo>
                  <a:cubicBezTo>
                    <a:pt x="13227" y="1745"/>
                    <a:pt x="13392" y="1833"/>
                    <a:pt x="13392" y="1833"/>
                  </a:cubicBezTo>
                  <a:cubicBezTo>
                    <a:pt x="13392" y="1833"/>
                    <a:pt x="13358" y="1734"/>
                    <a:pt x="13290" y="1596"/>
                  </a:cubicBezTo>
                  <a:lnTo>
                    <a:pt x="13290" y="1596"/>
                  </a:lnTo>
                  <a:cubicBezTo>
                    <a:pt x="13341" y="1618"/>
                    <a:pt x="13374" y="1629"/>
                    <a:pt x="13374" y="1629"/>
                  </a:cubicBezTo>
                  <a:cubicBezTo>
                    <a:pt x="13374" y="1629"/>
                    <a:pt x="13306" y="1533"/>
                    <a:pt x="13235" y="1434"/>
                  </a:cubicBezTo>
                  <a:cubicBezTo>
                    <a:pt x="13151" y="1316"/>
                    <a:pt x="13039" y="1160"/>
                    <a:pt x="12910" y="994"/>
                  </a:cubicBezTo>
                  <a:cubicBezTo>
                    <a:pt x="12865" y="937"/>
                    <a:pt x="12822" y="884"/>
                    <a:pt x="12781" y="833"/>
                  </a:cubicBezTo>
                  <a:cubicBezTo>
                    <a:pt x="12739" y="717"/>
                    <a:pt x="12703" y="610"/>
                    <a:pt x="12669" y="517"/>
                  </a:cubicBezTo>
                  <a:cubicBezTo>
                    <a:pt x="12668" y="227"/>
                    <a:pt x="12585" y="1"/>
                    <a:pt x="12585" y="1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18;p32">
              <a:extLst>
                <a:ext uri="{FF2B5EF4-FFF2-40B4-BE49-F238E27FC236}">
                  <a16:creationId xmlns:a16="http://schemas.microsoft.com/office/drawing/2014/main" id="{8DF75456-9C05-86FF-3E1B-FE56426E986B}"/>
                </a:ext>
              </a:extLst>
            </p:cNvPr>
            <p:cNvSpPr/>
            <p:nvPr/>
          </p:nvSpPr>
          <p:spPr>
            <a:xfrm>
              <a:off x="5427800" y="3994000"/>
              <a:ext cx="102025" cy="44200"/>
            </a:xfrm>
            <a:custGeom>
              <a:avLst/>
              <a:gdLst/>
              <a:ahLst/>
              <a:cxnLst/>
              <a:rect l="l" t="t" r="r" b="b"/>
              <a:pathLst>
                <a:path w="4081" h="1768" extrusionOk="0">
                  <a:moveTo>
                    <a:pt x="1" y="1474"/>
                  </a:moveTo>
                  <a:cubicBezTo>
                    <a:pt x="1" y="1474"/>
                    <a:pt x="15" y="1517"/>
                    <a:pt x="50" y="1586"/>
                  </a:cubicBezTo>
                  <a:cubicBezTo>
                    <a:pt x="328" y="1597"/>
                    <a:pt x="1156" y="1768"/>
                    <a:pt x="1652" y="1749"/>
                  </a:cubicBezTo>
                  <a:cubicBezTo>
                    <a:pt x="2213" y="1728"/>
                    <a:pt x="3347" y="1393"/>
                    <a:pt x="3542" y="1189"/>
                  </a:cubicBezTo>
                  <a:cubicBezTo>
                    <a:pt x="3735" y="983"/>
                    <a:pt x="4058" y="130"/>
                    <a:pt x="4070" y="66"/>
                  </a:cubicBezTo>
                  <a:cubicBezTo>
                    <a:pt x="4081" y="1"/>
                    <a:pt x="3886" y="347"/>
                    <a:pt x="3714" y="671"/>
                  </a:cubicBezTo>
                  <a:cubicBezTo>
                    <a:pt x="3542" y="994"/>
                    <a:pt x="3227" y="1232"/>
                    <a:pt x="2299" y="1458"/>
                  </a:cubicBezTo>
                  <a:cubicBezTo>
                    <a:pt x="1371" y="1685"/>
                    <a:pt x="1" y="1474"/>
                    <a:pt x="1" y="1474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19;p32">
              <a:extLst>
                <a:ext uri="{FF2B5EF4-FFF2-40B4-BE49-F238E27FC236}">
                  <a16:creationId xmlns:a16="http://schemas.microsoft.com/office/drawing/2014/main" id="{FEFFBAA2-835B-D676-8936-FFFF7EA657CD}"/>
                </a:ext>
              </a:extLst>
            </p:cNvPr>
            <p:cNvSpPr/>
            <p:nvPr/>
          </p:nvSpPr>
          <p:spPr>
            <a:xfrm>
              <a:off x="5353575" y="3956050"/>
              <a:ext cx="88300" cy="68075"/>
            </a:xfrm>
            <a:custGeom>
              <a:avLst/>
              <a:gdLst/>
              <a:ahLst/>
              <a:cxnLst/>
              <a:rect l="l" t="t" r="r" b="b"/>
              <a:pathLst>
                <a:path w="3532" h="2723" extrusionOk="0">
                  <a:moveTo>
                    <a:pt x="445" y="55"/>
                  </a:moveTo>
                  <a:cubicBezTo>
                    <a:pt x="432" y="78"/>
                    <a:pt x="421" y="101"/>
                    <a:pt x="412" y="121"/>
                  </a:cubicBezTo>
                  <a:cubicBezTo>
                    <a:pt x="0" y="941"/>
                    <a:pt x="201" y="1632"/>
                    <a:pt x="432" y="1740"/>
                  </a:cubicBezTo>
                  <a:cubicBezTo>
                    <a:pt x="665" y="1849"/>
                    <a:pt x="885" y="1772"/>
                    <a:pt x="912" y="1822"/>
                  </a:cubicBezTo>
                  <a:cubicBezTo>
                    <a:pt x="939" y="1870"/>
                    <a:pt x="1297" y="2410"/>
                    <a:pt x="1999" y="2723"/>
                  </a:cubicBezTo>
                  <a:cubicBezTo>
                    <a:pt x="2214" y="2582"/>
                    <a:pt x="2203" y="2517"/>
                    <a:pt x="2603" y="2420"/>
                  </a:cubicBezTo>
                  <a:cubicBezTo>
                    <a:pt x="3002" y="2323"/>
                    <a:pt x="3337" y="1535"/>
                    <a:pt x="3434" y="1233"/>
                  </a:cubicBezTo>
                  <a:cubicBezTo>
                    <a:pt x="3531" y="930"/>
                    <a:pt x="3228" y="595"/>
                    <a:pt x="2927" y="552"/>
                  </a:cubicBezTo>
                  <a:cubicBezTo>
                    <a:pt x="2624" y="509"/>
                    <a:pt x="2570" y="586"/>
                    <a:pt x="2182" y="326"/>
                  </a:cubicBezTo>
                  <a:cubicBezTo>
                    <a:pt x="1694" y="0"/>
                    <a:pt x="1029" y="8"/>
                    <a:pt x="445" y="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20;p32">
              <a:extLst>
                <a:ext uri="{FF2B5EF4-FFF2-40B4-BE49-F238E27FC236}">
                  <a16:creationId xmlns:a16="http://schemas.microsoft.com/office/drawing/2014/main" id="{127902D4-72C4-0A1C-AE0E-B29D167813E9}"/>
                </a:ext>
              </a:extLst>
            </p:cNvPr>
            <p:cNvSpPr/>
            <p:nvPr/>
          </p:nvSpPr>
          <p:spPr>
            <a:xfrm>
              <a:off x="5376925" y="3981200"/>
              <a:ext cx="45475" cy="24700"/>
            </a:xfrm>
            <a:custGeom>
              <a:avLst/>
              <a:gdLst/>
              <a:ahLst/>
              <a:cxnLst/>
              <a:rect l="l" t="t" r="r" b="b"/>
              <a:pathLst>
                <a:path w="1819" h="988" extrusionOk="0">
                  <a:moveTo>
                    <a:pt x="897" y="816"/>
                  </a:moveTo>
                  <a:cubicBezTo>
                    <a:pt x="675" y="773"/>
                    <a:pt x="1" y="173"/>
                    <a:pt x="152" y="87"/>
                  </a:cubicBezTo>
                  <a:cubicBezTo>
                    <a:pt x="304" y="1"/>
                    <a:pt x="741" y="286"/>
                    <a:pt x="940" y="309"/>
                  </a:cubicBezTo>
                  <a:cubicBezTo>
                    <a:pt x="1139" y="329"/>
                    <a:pt x="1253" y="399"/>
                    <a:pt x="1307" y="529"/>
                  </a:cubicBezTo>
                  <a:cubicBezTo>
                    <a:pt x="1361" y="658"/>
                    <a:pt x="1502" y="718"/>
                    <a:pt x="1549" y="669"/>
                  </a:cubicBezTo>
                  <a:cubicBezTo>
                    <a:pt x="1599" y="621"/>
                    <a:pt x="1809" y="399"/>
                    <a:pt x="1814" y="556"/>
                  </a:cubicBezTo>
                  <a:cubicBezTo>
                    <a:pt x="1819" y="712"/>
                    <a:pt x="1798" y="988"/>
                    <a:pt x="1517" y="950"/>
                  </a:cubicBezTo>
                  <a:cubicBezTo>
                    <a:pt x="1237" y="913"/>
                    <a:pt x="897" y="816"/>
                    <a:pt x="897" y="8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21;p32">
              <a:extLst>
                <a:ext uri="{FF2B5EF4-FFF2-40B4-BE49-F238E27FC236}">
                  <a16:creationId xmlns:a16="http://schemas.microsoft.com/office/drawing/2014/main" id="{B25C6D24-34FA-DC11-8C3C-D46B820EF8BF}"/>
                </a:ext>
              </a:extLst>
            </p:cNvPr>
            <p:cNvSpPr/>
            <p:nvPr/>
          </p:nvSpPr>
          <p:spPr>
            <a:xfrm>
              <a:off x="5451025" y="3856200"/>
              <a:ext cx="124950" cy="99875"/>
            </a:xfrm>
            <a:custGeom>
              <a:avLst/>
              <a:gdLst/>
              <a:ahLst/>
              <a:cxnLst/>
              <a:rect l="l" t="t" r="r" b="b"/>
              <a:pathLst>
                <a:path w="4998" h="3995" extrusionOk="0">
                  <a:moveTo>
                    <a:pt x="1565" y="755"/>
                  </a:moveTo>
                  <a:cubicBezTo>
                    <a:pt x="1814" y="431"/>
                    <a:pt x="2212" y="1"/>
                    <a:pt x="2903" y="64"/>
                  </a:cubicBezTo>
                  <a:cubicBezTo>
                    <a:pt x="3593" y="130"/>
                    <a:pt x="4209" y="1026"/>
                    <a:pt x="4426" y="1221"/>
                  </a:cubicBezTo>
                  <a:cubicBezTo>
                    <a:pt x="4641" y="1414"/>
                    <a:pt x="4997" y="1706"/>
                    <a:pt x="4922" y="1674"/>
                  </a:cubicBezTo>
                  <a:cubicBezTo>
                    <a:pt x="4847" y="1642"/>
                    <a:pt x="4447" y="1608"/>
                    <a:pt x="4512" y="1651"/>
                  </a:cubicBezTo>
                  <a:cubicBezTo>
                    <a:pt x="4576" y="1694"/>
                    <a:pt x="4664" y="1911"/>
                    <a:pt x="4684" y="2029"/>
                  </a:cubicBezTo>
                  <a:cubicBezTo>
                    <a:pt x="4707" y="2147"/>
                    <a:pt x="4716" y="2525"/>
                    <a:pt x="4716" y="2525"/>
                  </a:cubicBezTo>
                  <a:lnTo>
                    <a:pt x="4501" y="2364"/>
                  </a:lnTo>
                  <a:cubicBezTo>
                    <a:pt x="4501" y="2364"/>
                    <a:pt x="4415" y="3163"/>
                    <a:pt x="4393" y="3098"/>
                  </a:cubicBezTo>
                  <a:cubicBezTo>
                    <a:pt x="4372" y="3033"/>
                    <a:pt x="4166" y="2903"/>
                    <a:pt x="4102" y="2883"/>
                  </a:cubicBezTo>
                  <a:cubicBezTo>
                    <a:pt x="4037" y="2860"/>
                    <a:pt x="3874" y="3055"/>
                    <a:pt x="3367" y="3173"/>
                  </a:cubicBezTo>
                  <a:cubicBezTo>
                    <a:pt x="2860" y="3293"/>
                    <a:pt x="2266" y="3541"/>
                    <a:pt x="1814" y="3023"/>
                  </a:cubicBezTo>
                  <a:cubicBezTo>
                    <a:pt x="1361" y="2505"/>
                    <a:pt x="1144" y="2763"/>
                    <a:pt x="863" y="3044"/>
                  </a:cubicBezTo>
                  <a:cubicBezTo>
                    <a:pt x="582" y="3324"/>
                    <a:pt x="0" y="3994"/>
                    <a:pt x="64" y="3627"/>
                  </a:cubicBezTo>
                  <a:cubicBezTo>
                    <a:pt x="129" y="3261"/>
                    <a:pt x="1069" y="2061"/>
                    <a:pt x="1198" y="1533"/>
                  </a:cubicBezTo>
                  <a:cubicBezTo>
                    <a:pt x="1327" y="1004"/>
                    <a:pt x="1565" y="755"/>
                    <a:pt x="1565" y="755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22;p32">
              <a:extLst>
                <a:ext uri="{FF2B5EF4-FFF2-40B4-BE49-F238E27FC236}">
                  <a16:creationId xmlns:a16="http://schemas.microsoft.com/office/drawing/2014/main" id="{F8C4CD2E-FC9C-5BCE-1866-1BE1492EDC53}"/>
                </a:ext>
              </a:extLst>
            </p:cNvPr>
            <p:cNvSpPr/>
            <p:nvPr/>
          </p:nvSpPr>
          <p:spPr>
            <a:xfrm>
              <a:off x="5506075" y="3880475"/>
              <a:ext cx="27550" cy="18775"/>
            </a:xfrm>
            <a:custGeom>
              <a:avLst/>
              <a:gdLst/>
              <a:ahLst/>
              <a:cxnLst/>
              <a:rect l="l" t="t" r="r" b="b"/>
              <a:pathLst>
                <a:path w="1102" h="751" extrusionOk="0">
                  <a:moveTo>
                    <a:pt x="26" y="239"/>
                  </a:moveTo>
                  <a:cubicBezTo>
                    <a:pt x="108" y="135"/>
                    <a:pt x="318" y="1"/>
                    <a:pt x="583" y="81"/>
                  </a:cubicBezTo>
                  <a:cubicBezTo>
                    <a:pt x="848" y="162"/>
                    <a:pt x="1101" y="309"/>
                    <a:pt x="1025" y="454"/>
                  </a:cubicBezTo>
                  <a:cubicBezTo>
                    <a:pt x="950" y="599"/>
                    <a:pt x="615" y="750"/>
                    <a:pt x="399" y="676"/>
                  </a:cubicBezTo>
                  <a:cubicBezTo>
                    <a:pt x="184" y="599"/>
                    <a:pt x="44" y="535"/>
                    <a:pt x="21" y="454"/>
                  </a:cubicBezTo>
                  <a:cubicBezTo>
                    <a:pt x="1" y="372"/>
                    <a:pt x="26" y="239"/>
                    <a:pt x="26" y="2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23;p32">
              <a:extLst>
                <a:ext uri="{FF2B5EF4-FFF2-40B4-BE49-F238E27FC236}">
                  <a16:creationId xmlns:a16="http://schemas.microsoft.com/office/drawing/2014/main" id="{4696C80D-07F8-284A-5504-398111EF2FDE}"/>
                </a:ext>
              </a:extLst>
            </p:cNvPr>
            <p:cNvSpPr/>
            <p:nvPr/>
          </p:nvSpPr>
          <p:spPr>
            <a:xfrm>
              <a:off x="5599750" y="3639875"/>
              <a:ext cx="178600" cy="146175"/>
            </a:xfrm>
            <a:custGeom>
              <a:avLst/>
              <a:gdLst/>
              <a:ahLst/>
              <a:cxnLst/>
              <a:rect l="l" t="t" r="r" b="b"/>
              <a:pathLst>
                <a:path w="7144" h="5847" extrusionOk="0">
                  <a:moveTo>
                    <a:pt x="3879" y="1167"/>
                  </a:moveTo>
                  <a:cubicBezTo>
                    <a:pt x="4850" y="628"/>
                    <a:pt x="5779" y="1"/>
                    <a:pt x="6168" y="843"/>
                  </a:cubicBezTo>
                  <a:cubicBezTo>
                    <a:pt x="6555" y="1685"/>
                    <a:pt x="7144" y="2805"/>
                    <a:pt x="6839" y="3853"/>
                  </a:cubicBezTo>
                  <a:cubicBezTo>
                    <a:pt x="6531" y="4912"/>
                    <a:pt x="5677" y="4907"/>
                    <a:pt x="4656" y="5247"/>
                  </a:cubicBezTo>
                  <a:cubicBezTo>
                    <a:pt x="2857" y="5846"/>
                    <a:pt x="0" y="3322"/>
                    <a:pt x="3879" y="116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24;p32">
              <a:extLst>
                <a:ext uri="{FF2B5EF4-FFF2-40B4-BE49-F238E27FC236}">
                  <a16:creationId xmlns:a16="http://schemas.microsoft.com/office/drawing/2014/main" id="{4D64EC80-D946-C40B-9FCB-9D2E1AD57103}"/>
                </a:ext>
              </a:extLst>
            </p:cNvPr>
            <p:cNvSpPr/>
            <p:nvPr/>
          </p:nvSpPr>
          <p:spPr>
            <a:xfrm>
              <a:off x="5635500" y="3588775"/>
              <a:ext cx="145975" cy="198875"/>
            </a:xfrm>
            <a:custGeom>
              <a:avLst/>
              <a:gdLst/>
              <a:ahLst/>
              <a:cxnLst/>
              <a:rect l="l" t="t" r="r" b="b"/>
              <a:pathLst>
                <a:path w="5839" h="7955" extrusionOk="0">
                  <a:moveTo>
                    <a:pt x="377" y="4657"/>
                  </a:moveTo>
                  <a:cubicBezTo>
                    <a:pt x="2499" y="1919"/>
                    <a:pt x="4392" y="0"/>
                    <a:pt x="5494" y="3578"/>
                  </a:cubicBezTo>
                  <a:cubicBezTo>
                    <a:pt x="5838" y="4701"/>
                    <a:pt x="5168" y="6881"/>
                    <a:pt x="5191" y="6686"/>
                  </a:cubicBezTo>
                  <a:cubicBezTo>
                    <a:pt x="5213" y="6493"/>
                    <a:pt x="5537" y="4809"/>
                    <a:pt x="4910" y="3901"/>
                  </a:cubicBezTo>
                  <a:cubicBezTo>
                    <a:pt x="3253" y="1501"/>
                    <a:pt x="1195" y="4248"/>
                    <a:pt x="1068" y="5024"/>
                  </a:cubicBezTo>
                  <a:cubicBezTo>
                    <a:pt x="894" y="6072"/>
                    <a:pt x="2333" y="7954"/>
                    <a:pt x="1167" y="6831"/>
                  </a:cubicBezTo>
                  <a:cubicBezTo>
                    <a:pt x="1" y="5709"/>
                    <a:pt x="377" y="4657"/>
                    <a:pt x="377" y="46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25;p32">
              <a:extLst>
                <a:ext uri="{FF2B5EF4-FFF2-40B4-BE49-F238E27FC236}">
                  <a16:creationId xmlns:a16="http://schemas.microsoft.com/office/drawing/2014/main" id="{E293E8BF-0400-6DB4-A6CF-BFAF0E908E8D}"/>
                </a:ext>
              </a:extLst>
            </p:cNvPr>
            <p:cNvSpPr/>
            <p:nvPr/>
          </p:nvSpPr>
          <p:spPr>
            <a:xfrm>
              <a:off x="6186850" y="3937550"/>
              <a:ext cx="493325" cy="580150"/>
            </a:xfrm>
            <a:custGeom>
              <a:avLst/>
              <a:gdLst/>
              <a:ahLst/>
              <a:cxnLst/>
              <a:rect l="l" t="t" r="r" b="b"/>
              <a:pathLst>
                <a:path w="19733" h="23206" extrusionOk="0">
                  <a:moveTo>
                    <a:pt x="7196" y="7356"/>
                  </a:moveTo>
                  <a:lnTo>
                    <a:pt x="7196" y="7356"/>
                  </a:lnTo>
                  <a:cubicBezTo>
                    <a:pt x="7208" y="7369"/>
                    <a:pt x="7219" y="7382"/>
                    <a:pt x="7230" y="7394"/>
                  </a:cubicBezTo>
                  <a:cubicBezTo>
                    <a:pt x="7233" y="7399"/>
                    <a:pt x="7233" y="7404"/>
                    <a:pt x="7236" y="7410"/>
                  </a:cubicBezTo>
                  <a:cubicBezTo>
                    <a:pt x="7228" y="7404"/>
                    <a:pt x="7222" y="7399"/>
                    <a:pt x="7214" y="7393"/>
                  </a:cubicBezTo>
                  <a:cubicBezTo>
                    <a:pt x="7209" y="7380"/>
                    <a:pt x="7201" y="7367"/>
                    <a:pt x="7196" y="7356"/>
                  </a:cubicBezTo>
                  <a:close/>
                  <a:moveTo>
                    <a:pt x="1699" y="0"/>
                  </a:moveTo>
                  <a:cubicBezTo>
                    <a:pt x="3381" y="5465"/>
                    <a:pt x="3536" y="8209"/>
                    <a:pt x="4034" y="9533"/>
                  </a:cubicBezTo>
                  <a:cubicBezTo>
                    <a:pt x="4745" y="11433"/>
                    <a:pt x="4152" y="18395"/>
                    <a:pt x="3361" y="19897"/>
                  </a:cubicBezTo>
                  <a:cubicBezTo>
                    <a:pt x="2828" y="20908"/>
                    <a:pt x="1383" y="22261"/>
                    <a:pt x="0" y="23205"/>
                  </a:cubicBezTo>
                  <a:cubicBezTo>
                    <a:pt x="858" y="23130"/>
                    <a:pt x="1570" y="23167"/>
                    <a:pt x="2050" y="22658"/>
                  </a:cubicBezTo>
                  <a:cubicBezTo>
                    <a:pt x="2723" y="21947"/>
                    <a:pt x="2999" y="21589"/>
                    <a:pt x="3356" y="21353"/>
                  </a:cubicBezTo>
                  <a:cubicBezTo>
                    <a:pt x="3619" y="21178"/>
                    <a:pt x="3839" y="20894"/>
                    <a:pt x="4026" y="20530"/>
                  </a:cubicBezTo>
                  <a:cubicBezTo>
                    <a:pt x="4054" y="20498"/>
                    <a:pt x="4086" y="20462"/>
                    <a:pt x="4121" y="20412"/>
                  </a:cubicBezTo>
                  <a:cubicBezTo>
                    <a:pt x="4206" y="20297"/>
                    <a:pt x="4302" y="20128"/>
                    <a:pt x="4367" y="19927"/>
                  </a:cubicBezTo>
                  <a:cubicBezTo>
                    <a:pt x="4386" y="19894"/>
                    <a:pt x="4407" y="19859"/>
                    <a:pt x="4428" y="19819"/>
                  </a:cubicBezTo>
                  <a:cubicBezTo>
                    <a:pt x="4507" y="19666"/>
                    <a:pt x="4592" y="19449"/>
                    <a:pt x="4641" y="19200"/>
                  </a:cubicBezTo>
                  <a:cubicBezTo>
                    <a:pt x="4654" y="19157"/>
                    <a:pt x="4669" y="19112"/>
                    <a:pt x="4683" y="19060"/>
                  </a:cubicBezTo>
                  <a:cubicBezTo>
                    <a:pt x="4748" y="18830"/>
                    <a:pt x="4815" y="18503"/>
                    <a:pt x="4822" y="18136"/>
                  </a:cubicBezTo>
                  <a:cubicBezTo>
                    <a:pt x="4823" y="18100"/>
                    <a:pt x="4820" y="18065"/>
                    <a:pt x="4820" y="18026"/>
                  </a:cubicBezTo>
                  <a:cubicBezTo>
                    <a:pt x="4852" y="17872"/>
                    <a:pt x="4874" y="17693"/>
                    <a:pt x="4866" y="17498"/>
                  </a:cubicBezTo>
                  <a:cubicBezTo>
                    <a:pt x="4863" y="17398"/>
                    <a:pt x="4850" y="17302"/>
                    <a:pt x="4834" y="17213"/>
                  </a:cubicBezTo>
                  <a:cubicBezTo>
                    <a:pt x="4838" y="17179"/>
                    <a:pt x="4841" y="17147"/>
                    <a:pt x="4844" y="17116"/>
                  </a:cubicBezTo>
                  <a:cubicBezTo>
                    <a:pt x="4861" y="17222"/>
                    <a:pt x="4874" y="17286"/>
                    <a:pt x="4874" y="17286"/>
                  </a:cubicBezTo>
                  <a:cubicBezTo>
                    <a:pt x="4874" y="17286"/>
                    <a:pt x="4911" y="17162"/>
                    <a:pt x="4944" y="16958"/>
                  </a:cubicBezTo>
                  <a:cubicBezTo>
                    <a:pt x="4970" y="16805"/>
                    <a:pt x="4992" y="16604"/>
                    <a:pt x="4994" y="16380"/>
                  </a:cubicBezTo>
                  <a:cubicBezTo>
                    <a:pt x="4995" y="16382"/>
                    <a:pt x="4997" y="16387"/>
                    <a:pt x="4997" y="16387"/>
                  </a:cubicBezTo>
                  <a:cubicBezTo>
                    <a:pt x="4997" y="16387"/>
                    <a:pt x="5080" y="15916"/>
                    <a:pt x="5026" y="15352"/>
                  </a:cubicBezTo>
                  <a:cubicBezTo>
                    <a:pt x="5019" y="15270"/>
                    <a:pt x="5008" y="15194"/>
                    <a:pt x="4997" y="15119"/>
                  </a:cubicBezTo>
                  <a:lnTo>
                    <a:pt x="4997" y="15104"/>
                  </a:lnTo>
                  <a:cubicBezTo>
                    <a:pt x="5035" y="15320"/>
                    <a:pt x="5072" y="15516"/>
                    <a:pt x="5101" y="15671"/>
                  </a:cubicBezTo>
                  <a:cubicBezTo>
                    <a:pt x="5145" y="15905"/>
                    <a:pt x="5177" y="16052"/>
                    <a:pt x="5177" y="16052"/>
                  </a:cubicBezTo>
                  <a:cubicBezTo>
                    <a:pt x="5177" y="16052"/>
                    <a:pt x="5209" y="15903"/>
                    <a:pt x="5227" y="15664"/>
                  </a:cubicBezTo>
                  <a:cubicBezTo>
                    <a:pt x="5246" y="15423"/>
                    <a:pt x="5247" y="15088"/>
                    <a:pt x="5188" y="14725"/>
                  </a:cubicBezTo>
                  <a:cubicBezTo>
                    <a:pt x="5152" y="14501"/>
                    <a:pt x="5098" y="14297"/>
                    <a:pt x="5039" y="14119"/>
                  </a:cubicBezTo>
                  <a:cubicBezTo>
                    <a:pt x="5045" y="13954"/>
                    <a:pt x="5050" y="13792"/>
                    <a:pt x="5054" y="13629"/>
                  </a:cubicBezTo>
                  <a:cubicBezTo>
                    <a:pt x="5058" y="13640"/>
                    <a:pt x="5062" y="13655"/>
                    <a:pt x="5067" y="13666"/>
                  </a:cubicBezTo>
                  <a:cubicBezTo>
                    <a:pt x="5110" y="13781"/>
                    <a:pt x="5145" y="13871"/>
                    <a:pt x="5153" y="13953"/>
                  </a:cubicBezTo>
                  <a:cubicBezTo>
                    <a:pt x="5163" y="14033"/>
                    <a:pt x="5145" y="14103"/>
                    <a:pt x="5123" y="14147"/>
                  </a:cubicBezTo>
                  <a:cubicBezTo>
                    <a:pt x="5102" y="14192"/>
                    <a:pt x="5078" y="14213"/>
                    <a:pt x="5078" y="14213"/>
                  </a:cubicBezTo>
                  <a:cubicBezTo>
                    <a:pt x="5078" y="14213"/>
                    <a:pt x="5109" y="14206"/>
                    <a:pt x="5153" y="14171"/>
                  </a:cubicBezTo>
                  <a:cubicBezTo>
                    <a:pt x="5198" y="14138"/>
                    <a:pt x="5254" y="14069"/>
                    <a:pt x="5279" y="13964"/>
                  </a:cubicBezTo>
                  <a:cubicBezTo>
                    <a:pt x="5305" y="13860"/>
                    <a:pt x="5294" y="13733"/>
                    <a:pt x="5271" y="13611"/>
                  </a:cubicBezTo>
                  <a:cubicBezTo>
                    <a:pt x="5252" y="13490"/>
                    <a:pt x="5225" y="13358"/>
                    <a:pt x="5188" y="13222"/>
                  </a:cubicBezTo>
                  <a:cubicBezTo>
                    <a:pt x="5171" y="13160"/>
                    <a:pt x="5153" y="13101"/>
                    <a:pt x="5136" y="13044"/>
                  </a:cubicBezTo>
                  <a:cubicBezTo>
                    <a:pt x="5131" y="12900"/>
                    <a:pt x="5115" y="12712"/>
                    <a:pt x="5080" y="12503"/>
                  </a:cubicBezTo>
                  <a:cubicBezTo>
                    <a:pt x="5082" y="12409"/>
                    <a:pt x="5083" y="12313"/>
                    <a:pt x="5085" y="12221"/>
                  </a:cubicBezTo>
                  <a:cubicBezTo>
                    <a:pt x="5104" y="12269"/>
                    <a:pt x="5123" y="12315"/>
                    <a:pt x="5141" y="12355"/>
                  </a:cubicBezTo>
                  <a:cubicBezTo>
                    <a:pt x="5209" y="12522"/>
                    <a:pt x="5259" y="12626"/>
                    <a:pt x="5259" y="12626"/>
                  </a:cubicBezTo>
                  <a:cubicBezTo>
                    <a:pt x="5259" y="12626"/>
                    <a:pt x="5271" y="12511"/>
                    <a:pt x="5263" y="12328"/>
                  </a:cubicBezTo>
                  <a:cubicBezTo>
                    <a:pt x="5255" y="12146"/>
                    <a:pt x="5222" y="11892"/>
                    <a:pt x="5133" y="11629"/>
                  </a:cubicBezTo>
                  <a:cubicBezTo>
                    <a:pt x="5121" y="11595"/>
                    <a:pt x="5109" y="11567"/>
                    <a:pt x="5098" y="11535"/>
                  </a:cubicBezTo>
                  <a:cubicBezTo>
                    <a:pt x="5099" y="11466"/>
                    <a:pt x="5099" y="11399"/>
                    <a:pt x="5101" y="11331"/>
                  </a:cubicBezTo>
                  <a:cubicBezTo>
                    <a:pt x="5168" y="11548"/>
                    <a:pt x="5224" y="11731"/>
                    <a:pt x="5224" y="11731"/>
                  </a:cubicBezTo>
                  <a:cubicBezTo>
                    <a:pt x="5224" y="11731"/>
                    <a:pt x="5249" y="11611"/>
                    <a:pt x="5255" y="11412"/>
                  </a:cubicBezTo>
                  <a:cubicBezTo>
                    <a:pt x="5262" y="11214"/>
                    <a:pt x="5243" y="10935"/>
                    <a:pt x="5155" y="10645"/>
                  </a:cubicBezTo>
                  <a:cubicBezTo>
                    <a:pt x="5145" y="10610"/>
                    <a:pt x="5133" y="10578"/>
                    <a:pt x="5120" y="10544"/>
                  </a:cubicBezTo>
                  <a:cubicBezTo>
                    <a:pt x="5123" y="10423"/>
                    <a:pt x="5128" y="10305"/>
                    <a:pt x="5131" y="10192"/>
                  </a:cubicBezTo>
                  <a:cubicBezTo>
                    <a:pt x="5133" y="10192"/>
                    <a:pt x="5294" y="10268"/>
                    <a:pt x="5629" y="10371"/>
                  </a:cubicBezTo>
                  <a:cubicBezTo>
                    <a:pt x="5664" y="10393"/>
                    <a:pt x="5696" y="10417"/>
                    <a:pt x="5734" y="10436"/>
                  </a:cubicBezTo>
                  <a:cubicBezTo>
                    <a:pt x="6015" y="10591"/>
                    <a:pt x="6302" y="10658"/>
                    <a:pt x="6507" y="10680"/>
                  </a:cubicBezTo>
                  <a:cubicBezTo>
                    <a:pt x="6597" y="10689"/>
                    <a:pt x="6671" y="10692"/>
                    <a:pt x="6726" y="10692"/>
                  </a:cubicBezTo>
                  <a:cubicBezTo>
                    <a:pt x="6741" y="10692"/>
                    <a:pt x="6754" y="10691"/>
                    <a:pt x="6766" y="10691"/>
                  </a:cubicBezTo>
                  <a:cubicBezTo>
                    <a:pt x="6959" y="10762"/>
                    <a:pt x="7149" y="10785"/>
                    <a:pt x="7296" y="10785"/>
                  </a:cubicBezTo>
                  <a:cubicBezTo>
                    <a:pt x="7321" y="10785"/>
                    <a:pt x="7344" y="10785"/>
                    <a:pt x="7366" y="10784"/>
                  </a:cubicBezTo>
                  <a:cubicBezTo>
                    <a:pt x="7441" y="10779"/>
                    <a:pt x="7500" y="10771"/>
                    <a:pt x="7543" y="10763"/>
                  </a:cubicBezTo>
                  <a:cubicBezTo>
                    <a:pt x="7745" y="10814"/>
                    <a:pt x="7925" y="10827"/>
                    <a:pt x="8032" y="10828"/>
                  </a:cubicBezTo>
                  <a:cubicBezTo>
                    <a:pt x="8091" y="10862"/>
                    <a:pt x="8160" y="10895"/>
                    <a:pt x="8233" y="10919"/>
                  </a:cubicBezTo>
                  <a:cubicBezTo>
                    <a:pt x="8387" y="10971"/>
                    <a:pt x="8536" y="10983"/>
                    <a:pt x="8641" y="10983"/>
                  </a:cubicBezTo>
                  <a:cubicBezTo>
                    <a:pt x="8725" y="10983"/>
                    <a:pt x="8780" y="10976"/>
                    <a:pt x="8787" y="10975"/>
                  </a:cubicBezTo>
                  <a:cubicBezTo>
                    <a:pt x="8823" y="10994"/>
                    <a:pt x="8863" y="11013"/>
                    <a:pt x="8906" y="11031"/>
                  </a:cubicBezTo>
                  <a:cubicBezTo>
                    <a:pt x="9095" y="11103"/>
                    <a:pt x="9279" y="11116"/>
                    <a:pt x="9384" y="11116"/>
                  </a:cubicBezTo>
                  <a:cubicBezTo>
                    <a:pt x="9438" y="11116"/>
                    <a:pt x="9471" y="11112"/>
                    <a:pt x="9471" y="11112"/>
                  </a:cubicBezTo>
                  <a:cubicBezTo>
                    <a:pt x="9471" y="11112"/>
                    <a:pt x="9359" y="10991"/>
                    <a:pt x="9179" y="10884"/>
                  </a:cubicBezTo>
                  <a:lnTo>
                    <a:pt x="9179" y="10884"/>
                  </a:lnTo>
                  <a:cubicBezTo>
                    <a:pt x="9217" y="10886"/>
                    <a:pt x="9259" y="10886"/>
                    <a:pt x="9297" y="10887"/>
                  </a:cubicBezTo>
                  <a:cubicBezTo>
                    <a:pt x="9332" y="10898"/>
                    <a:pt x="9367" y="10908"/>
                    <a:pt x="9404" y="10914"/>
                  </a:cubicBezTo>
                  <a:cubicBezTo>
                    <a:pt x="9486" y="10932"/>
                    <a:pt x="9564" y="10937"/>
                    <a:pt x="9636" y="10937"/>
                  </a:cubicBezTo>
                  <a:cubicBezTo>
                    <a:pt x="9663" y="10937"/>
                    <a:pt x="9690" y="10936"/>
                    <a:pt x="9715" y="10935"/>
                  </a:cubicBezTo>
                  <a:cubicBezTo>
                    <a:pt x="9796" y="10975"/>
                    <a:pt x="9890" y="11010"/>
                    <a:pt x="9996" y="11034"/>
                  </a:cubicBezTo>
                  <a:cubicBezTo>
                    <a:pt x="10084" y="11053"/>
                    <a:pt x="10171" y="11061"/>
                    <a:pt x="10252" y="11061"/>
                  </a:cubicBezTo>
                  <a:cubicBezTo>
                    <a:pt x="10352" y="11061"/>
                    <a:pt x="10443" y="11049"/>
                    <a:pt x="10516" y="11034"/>
                  </a:cubicBezTo>
                  <a:cubicBezTo>
                    <a:pt x="10576" y="11021"/>
                    <a:pt x="10624" y="11007"/>
                    <a:pt x="10659" y="10994"/>
                  </a:cubicBezTo>
                  <a:cubicBezTo>
                    <a:pt x="10820" y="11019"/>
                    <a:pt x="10971" y="11026"/>
                    <a:pt x="11096" y="11026"/>
                  </a:cubicBezTo>
                  <a:cubicBezTo>
                    <a:pt x="11295" y="11026"/>
                    <a:pt x="11426" y="11007"/>
                    <a:pt x="11426" y="11007"/>
                  </a:cubicBezTo>
                  <a:cubicBezTo>
                    <a:pt x="11426" y="11007"/>
                    <a:pt x="11406" y="10994"/>
                    <a:pt x="11367" y="10977"/>
                  </a:cubicBezTo>
                  <a:cubicBezTo>
                    <a:pt x="11583" y="10977"/>
                    <a:pt x="11760" y="10865"/>
                    <a:pt x="11760" y="10865"/>
                  </a:cubicBezTo>
                  <a:cubicBezTo>
                    <a:pt x="11760" y="10865"/>
                    <a:pt x="11740" y="10852"/>
                    <a:pt x="11712" y="10835"/>
                  </a:cubicBezTo>
                  <a:cubicBezTo>
                    <a:pt x="11902" y="10822"/>
                    <a:pt x="12096" y="10808"/>
                    <a:pt x="12296" y="10790"/>
                  </a:cubicBezTo>
                  <a:cubicBezTo>
                    <a:pt x="12296" y="10790"/>
                    <a:pt x="13763" y="9999"/>
                    <a:pt x="15387" y="9147"/>
                  </a:cubicBezTo>
                  <a:cubicBezTo>
                    <a:pt x="16587" y="8517"/>
                    <a:pt x="17819" y="7862"/>
                    <a:pt x="18658" y="7463"/>
                  </a:cubicBezTo>
                  <a:cubicBezTo>
                    <a:pt x="18768" y="7418"/>
                    <a:pt x="18875" y="7375"/>
                    <a:pt x="18975" y="7335"/>
                  </a:cubicBezTo>
                  <a:cubicBezTo>
                    <a:pt x="19473" y="7176"/>
                    <a:pt x="19733" y="7079"/>
                    <a:pt x="19637" y="7079"/>
                  </a:cubicBezTo>
                  <a:cubicBezTo>
                    <a:pt x="19631" y="7079"/>
                    <a:pt x="19625" y="7080"/>
                    <a:pt x="19618" y="7080"/>
                  </a:cubicBezTo>
                  <a:cubicBezTo>
                    <a:pt x="19605" y="7082"/>
                    <a:pt x="19589" y="7085"/>
                    <a:pt x="19573" y="7088"/>
                  </a:cubicBezTo>
                  <a:cubicBezTo>
                    <a:pt x="19667" y="7048"/>
                    <a:pt x="19733" y="7020"/>
                    <a:pt x="19733" y="7020"/>
                  </a:cubicBezTo>
                  <a:lnTo>
                    <a:pt x="19733" y="7020"/>
                  </a:lnTo>
                  <a:cubicBezTo>
                    <a:pt x="19733" y="7020"/>
                    <a:pt x="19575" y="7021"/>
                    <a:pt x="19323" y="7058"/>
                  </a:cubicBezTo>
                  <a:cubicBezTo>
                    <a:pt x="19071" y="7093"/>
                    <a:pt x="18725" y="7166"/>
                    <a:pt x="18363" y="7308"/>
                  </a:cubicBezTo>
                  <a:cubicBezTo>
                    <a:pt x="18002" y="7450"/>
                    <a:pt x="17698" y="7630"/>
                    <a:pt x="17489" y="7776"/>
                  </a:cubicBezTo>
                  <a:cubicBezTo>
                    <a:pt x="17484" y="7779"/>
                    <a:pt x="17479" y="7782"/>
                    <a:pt x="17474" y="7785"/>
                  </a:cubicBezTo>
                  <a:cubicBezTo>
                    <a:pt x="17404" y="7806"/>
                    <a:pt x="17332" y="7827"/>
                    <a:pt x="17261" y="7847"/>
                  </a:cubicBezTo>
                  <a:cubicBezTo>
                    <a:pt x="17326" y="7798"/>
                    <a:pt x="17364" y="7764"/>
                    <a:pt x="17364" y="7764"/>
                  </a:cubicBezTo>
                  <a:lnTo>
                    <a:pt x="17364" y="7764"/>
                  </a:lnTo>
                  <a:cubicBezTo>
                    <a:pt x="17364" y="7764"/>
                    <a:pt x="16973" y="7801"/>
                    <a:pt x="16549" y="7983"/>
                  </a:cubicBezTo>
                  <a:cubicBezTo>
                    <a:pt x="16396" y="8007"/>
                    <a:pt x="16182" y="8052"/>
                    <a:pt x="15957" y="8139"/>
                  </a:cubicBezTo>
                  <a:cubicBezTo>
                    <a:pt x="15938" y="8146"/>
                    <a:pt x="15921" y="8155"/>
                    <a:pt x="15902" y="8163"/>
                  </a:cubicBezTo>
                  <a:cubicBezTo>
                    <a:pt x="15922" y="8139"/>
                    <a:pt x="15934" y="8123"/>
                    <a:pt x="15934" y="8123"/>
                  </a:cubicBezTo>
                  <a:lnTo>
                    <a:pt x="15934" y="8123"/>
                  </a:lnTo>
                  <a:cubicBezTo>
                    <a:pt x="15933" y="8123"/>
                    <a:pt x="15624" y="8163"/>
                    <a:pt x="15307" y="8335"/>
                  </a:cubicBezTo>
                  <a:cubicBezTo>
                    <a:pt x="15465" y="8189"/>
                    <a:pt x="15556" y="8072"/>
                    <a:pt x="15556" y="8072"/>
                  </a:cubicBezTo>
                  <a:lnTo>
                    <a:pt x="15556" y="8072"/>
                  </a:lnTo>
                  <a:cubicBezTo>
                    <a:pt x="15555" y="8072"/>
                    <a:pt x="15355" y="8123"/>
                    <a:pt x="15101" y="8246"/>
                  </a:cubicBezTo>
                  <a:cubicBezTo>
                    <a:pt x="15111" y="8235"/>
                    <a:pt x="15117" y="8227"/>
                    <a:pt x="15117" y="8227"/>
                  </a:cubicBezTo>
                  <a:lnTo>
                    <a:pt x="15117" y="8227"/>
                  </a:lnTo>
                  <a:cubicBezTo>
                    <a:pt x="15117" y="8227"/>
                    <a:pt x="14734" y="8318"/>
                    <a:pt x="14347" y="8562"/>
                  </a:cubicBezTo>
                  <a:cubicBezTo>
                    <a:pt x="14327" y="8575"/>
                    <a:pt x="14310" y="8587"/>
                    <a:pt x="14291" y="8600"/>
                  </a:cubicBezTo>
                  <a:cubicBezTo>
                    <a:pt x="14190" y="8629"/>
                    <a:pt x="14056" y="8682"/>
                    <a:pt x="13922" y="8763"/>
                  </a:cubicBezTo>
                  <a:cubicBezTo>
                    <a:pt x="13814" y="8790"/>
                    <a:pt x="13709" y="8814"/>
                    <a:pt x="13603" y="8836"/>
                  </a:cubicBezTo>
                  <a:cubicBezTo>
                    <a:pt x="13605" y="8830"/>
                    <a:pt x="13607" y="8827"/>
                    <a:pt x="13607" y="8827"/>
                  </a:cubicBezTo>
                  <a:lnTo>
                    <a:pt x="13607" y="8827"/>
                  </a:lnTo>
                  <a:cubicBezTo>
                    <a:pt x="13606" y="8827"/>
                    <a:pt x="13522" y="8836"/>
                    <a:pt x="13414" y="8876"/>
                  </a:cubicBezTo>
                  <a:cubicBezTo>
                    <a:pt x="13407" y="8878"/>
                    <a:pt x="13399" y="8879"/>
                    <a:pt x="13393" y="8881"/>
                  </a:cubicBezTo>
                  <a:cubicBezTo>
                    <a:pt x="13412" y="8847"/>
                    <a:pt x="13422" y="8825"/>
                    <a:pt x="13422" y="8825"/>
                  </a:cubicBezTo>
                  <a:lnTo>
                    <a:pt x="13422" y="8825"/>
                  </a:lnTo>
                  <a:cubicBezTo>
                    <a:pt x="13421" y="8825"/>
                    <a:pt x="13214" y="8835"/>
                    <a:pt x="13018" y="8949"/>
                  </a:cubicBezTo>
                  <a:cubicBezTo>
                    <a:pt x="12943" y="8962"/>
                    <a:pt x="12868" y="8975"/>
                    <a:pt x="12795" y="8986"/>
                  </a:cubicBezTo>
                  <a:cubicBezTo>
                    <a:pt x="12905" y="8911"/>
                    <a:pt x="12996" y="8851"/>
                    <a:pt x="13044" y="8819"/>
                  </a:cubicBezTo>
                  <a:cubicBezTo>
                    <a:pt x="13114" y="8772"/>
                    <a:pt x="13273" y="8666"/>
                    <a:pt x="13458" y="8543"/>
                  </a:cubicBezTo>
                  <a:cubicBezTo>
                    <a:pt x="13552" y="8482"/>
                    <a:pt x="13645" y="8423"/>
                    <a:pt x="13645" y="8423"/>
                  </a:cubicBezTo>
                  <a:cubicBezTo>
                    <a:pt x="13645" y="8423"/>
                    <a:pt x="13609" y="8417"/>
                    <a:pt x="13547" y="8417"/>
                  </a:cubicBezTo>
                  <a:cubicBezTo>
                    <a:pt x="13512" y="8417"/>
                    <a:pt x="13468" y="8419"/>
                    <a:pt x="13418" y="8425"/>
                  </a:cubicBezTo>
                  <a:cubicBezTo>
                    <a:pt x="13278" y="8437"/>
                    <a:pt x="13083" y="8490"/>
                    <a:pt x="12903" y="8610"/>
                  </a:cubicBezTo>
                  <a:cubicBezTo>
                    <a:pt x="12879" y="8626"/>
                    <a:pt x="12859" y="8645"/>
                    <a:pt x="12836" y="8662"/>
                  </a:cubicBezTo>
                  <a:cubicBezTo>
                    <a:pt x="12812" y="8669"/>
                    <a:pt x="12787" y="8678"/>
                    <a:pt x="12758" y="8689"/>
                  </a:cubicBezTo>
                  <a:cubicBezTo>
                    <a:pt x="12630" y="8739"/>
                    <a:pt x="12461" y="8836"/>
                    <a:pt x="12321" y="8993"/>
                  </a:cubicBezTo>
                  <a:cubicBezTo>
                    <a:pt x="12303" y="9012"/>
                    <a:pt x="12291" y="9031"/>
                    <a:pt x="12276" y="9050"/>
                  </a:cubicBezTo>
                  <a:cubicBezTo>
                    <a:pt x="12225" y="9055"/>
                    <a:pt x="12176" y="9058"/>
                    <a:pt x="12126" y="9063"/>
                  </a:cubicBezTo>
                  <a:cubicBezTo>
                    <a:pt x="12173" y="9028"/>
                    <a:pt x="12217" y="8996"/>
                    <a:pt x="12259" y="8970"/>
                  </a:cubicBezTo>
                  <a:cubicBezTo>
                    <a:pt x="12355" y="8908"/>
                    <a:pt x="12426" y="8871"/>
                    <a:pt x="12426" y="8871"/>
                  </a:cubicBezTo>
                  <a:cubicBezTo>
                    <a:pt x="12426" y="8871"/>
                    <a:pt x="12363" y="8848"/>
                    <a:pt x="12252" y="8848"/>
                  </a:cubicBezTo>
                  <a:cubicBezTo>
                    <a:pt x="12243" y="8848"/>
                    <a:pt x="12233" y="8849"/>
                    <a:pt x="12222" y="8849"/>
                  </a:cubicBezTo>
                  <a:cubicBezTo>
                    <a:pt x="12118" y="8852"/>
                    <a:pt x="11978" y="8887"/>
                    <a:pt x="11847" y="8970"/>
                  </a:cubicBezTo>
                  <a:cubicBezTo>
                    <a:pt x="11828" y="8981"/>
                    <a:pt x="11806" y="8994"/>
                    <a:pt x="11784" y="9008"/>
                  </a:cubicBezTo>
                  <a:cubicBezTo>
                    <a:pt x="11755" y="9029"/>
                    <a:pt x="11723" y="9055"/>
                    <a:pt x="11691" y="9085"/>
                  </a:cubicBezTo>
                  <a:cubicBezTo>
                    <a:pt x="11643" y="9086"/>
                    <a:pt x="11595" y="9087"/>
                    <a:pt x="11548" y="9087"/>
                  </a:cubicBezTo>
                  <a:cubicBezTo>
                    <a:pt x="11471" y="9087"/>
                    <a:pt x="11396" y="9085"/>
                    <a:pt x="11321" y="9083"/>
                  </a:cubicBezTo>
                  <a:cubicBezTo>
                    <a:pt x="11324" y="8989"/>
                    <a:pt x="11335" y="8902"/>
                    <a:pt x="11354" y="8830"/>
                  </a:cubicBezTo>
                  <a:cubicBezTo>
                    <a:pt x="11383" y="8713"/>
                    <a:pt x="11420" y="8635"/>
                    <a:pt x="11420" y="8635"/>
                  </a:cubicBezTo>
                  <a:lnTo>
                    <a:pt x="11420" y="8635"/>
                  </a:lnTo>
                  <a:cubicBezTo>
                    <a:pt x="11420" y="8635"/>
                    <a:pt x="11399" y="8646"/>
                    <a:pt x="11369" y="8664"/>
                  </a:cubicBezTo>
                  <a:cubicBezTo>
                    <a:pt x="11335" y="8682"/>
                    <a:pt x="11291" y="8717"/>
                    <a:pt x="11243" y="8769"/>
                  </a:cubicBezTo>
                  <a:cubicBezTo>
                    <a:pt x="11181" y="8836"/>
                    <a:pt x="11123" y="8945"/>
                    <a:pt x="11093" y="9072"/>
                  </a:cubicBezTo>
                  <a:cubicBezTo>
                    <a:pt x="11045" y="9069"/>
                    <a:pt x="10997" y="9064"/>
                    <a:pt x="10949" y="9061"/>
                  </a:cubicBezTo>
                  <a:cubicBezTo>
                    <a:pt x="10938" y="9007"/>
                    <a:pt x="10927" y="8957"/>
                    <a:pt x="10917" y="8913"/>
                  </a:cubicBezTo>
                  <a:cubicBezTo>
                    <a:pt x="10897" y="8828"/>
                    <a:pt x="10878" y="8745"/>
                    <a:pt x="10878" y="8745"/>
                  </a:cubicBezTo>
                  <a:cubicBezTo>
                    <a:pt x="10878" y="8745"/>
                    <a:pt x="10833" y="8800"/>
                    <a:pt x="10791" y="8902"/>
                  </a:cubicBezTo>
                  <a:cubicBezTo>
                    <a:pt x="10784" y="8919"/>
                    <a:pt x="10777" y="8940"/>
                    <a:pt x="10771" y="8961"/>
                  </a:cubicBezTo>
                  <a:cubicBezTo>
                    <a:pt x="10603" y="8648"/>
                    <a:pt x="10372" y="8449"/>
                    <a:pt x="10372" y="8449"/>
                  </a:cubicBezTo>
                  <a:lnTo>
                    <a:pt x="10372" y="8449"/>
                  </a:lnTo>
                  <a:cubicBezTo>
                    <a:pt x="10372" y="8449"/>
                    <a:pt x="10382" y="8571"/>
                    <a:pt x="10428" y="8745"/>
                  </a:cubicBezTo>
                  <a:cubicBezTo>
                    <a:pt x="10192" y="8485"/>
                    <a:pt x="9964" y="8335"/>
                    <a:pt x="9964" y="8335"/>
                  </a:cubicBezTo>
                  <a:lnTo>
                    <a:pt x="9964" y="8335"/>
                  </a:lnTo>
                  <a:cubicBezTo>
                    <a:pt x="9964" y="8335"/>
                    <a:pt x="10043" y="8565"/>
                    <a:pt x="10213" y="8839"/>
                  </a:cubicBezTo>
                  <a:cubicBezTo>
                    <a:pt x="9945" y="8634"/>
                    <a:pt x="9664" y="8556"/>
                    <a:pt x="9664" y="8556"/>
                  </a:cubicBezTo>
                  <a:lnTo>
                    <a:pt x="9664" y="8556"/>
                  </a:lnTo>
                  <a:cubicBezTo>
                    <a:pt x="9664" y="8556"/>
                    <a:pt x="9740" y="8701"/>
                    <a:pt x="9886" y="8867"/>
                  </a:cubicBezTo>
                  <a:cubicBezTo>
                    <a:pt x="9871" y="8862"/>
                    <a:pt x="9855" y="8857"/>
                    <a:pt x="9839" y="8854"/>
                  </a:cubicBezTo>
                  <a:cubicBezTo>
                    <a:pt x="9796" y="8784"/>
                    <a:pt x="9742" y="8712"/>
                    <a:pt x="9670" y="8648"/>
                  </a:cubicBezTo>
                  <a:cubicBezTo>
                    <a:pt x="9608" y="8594"/>
                    <a:pt x="9543" y="8552"/>
                    <a:pt x="9479" y="8520"/>
                  </a:cubicBezTo>
                  <a:cubicBezTo>
                    <a:pt x="9479" y="8520"/>
                    <a:pt x="9479" y="8520"/>
                    <a:pt x="9479" y="8519"/>
                  </a:cubicBezTo>
                  <a:cubicBezTo>
                    <a:pt x="9366" y="8347"/>
                    <a:pt x="9220" y="8225"/>
                    <a:pt x="9107" y="8152"/>
                  </a:cubicBezTo>
                  <a:cubicBezTo>
                    <a:pt x="8994" y="8080"/>
                    <a:pt x="8913" y="8053"/>
                    <a:pt x="8913" y="8053"/>
                  </a:cubicBezTo>
                  <a:lnTo>
                    <a:pt x="8913" y="8053"/>
                  </a:lnTo>
                  <a:cubicBezTo>
                    <a:pt x="8913" y="8053"/>
                    <a:pt x="8953" y="8128"/>
                    <a:pt x="9016" y="8240"/>
                  </a:cubicBezTo>
                  <a:cubicBezTo>
                    <a:pt x="9034" y="8270"/>
                    <a:pt x="9051" y="8300"/>
                    <a:pt x="9071" y="8335"/>
                  </a:cubicBezTo>
                  <a:cubicBezTo>
                    <a:pt x="8986" y="8268"/>
                    <a:pt x="8916" y="8235"/>
                    <a:pt x="8916" y="8235"/>
                  </a:cubicBezTo>
                  <a:lnTo>
                    <a:pt x="8916" y="8235"/>
                  </a:lnTo>
                  <a:cubicBezTo>
                    <a:pt x="8916" y="8235"/>
                    <a:pt x="8917" y="8267"/>
                    <a:pt x="8925" y="8318"/>
                  </a:cubicBezTo>
                  <a:cubicBezTo>
                    <a:pt x="8744" y="8016"/>
                    <a:pt x="8508" y="7828"/>
                    <a:pt x="8508" y="7828"/>
                  </a:cubicBezTo>
                  <a:lnTo>
                    <a:pt x="8508" y="7828"/>
                  </a:lnTo>
                  <a:cubicBezTo>
                    <a:pt x="8508" y="7828"/>
                    <a:pt x="8539" y="8083"/>
                    <a:pt x="8673" y="8367"/>
                  </a:cubicBezTo>
                  <a:cubicBezTo>
                    <a:pt x="8616" y="8337"/>
                    <a:pt x="8559" y="8305"/>
                    <a:pt x="8503" y="8273"/>
                  </a:cubicBezTo>
                  <a:cubicBezTo>
                    <a:pt x="8420" y="8071"/>
                    <a:pt x="8297" y="7828"/>
                    <a:pt x="8122" y="7587"/>
                  </a:cubicBezTo>
                  <a:cubicBezTo>
                    <a:pt x="7911" y="7299"/>
                    <a:pt x="7672" y="7079"/>
                    <a:pt x="7487" y="6937"/>
                  </a:cubicBezTo>
                  <a:cubicBezTo>
                    <a:pt x="7302" y="6793"/>
                    <a:pt x="7174" y="6723"/>
                    <a:pt x="7174" y="6723"/>
                  </a:cubicBezTo>
                  <a:lnTo>
                    <a:pt x="7174" y="6723"/>
                  </a:lnTo>
                  <a:cubicBezTo>
                    <a:pt x="7174" y="6723"/>
                    <a:pt x="7476" y="7131"/>
                    <a:pt x="7713" y="7455"/>
                  </a:cubicBezTo>
                  <a:cubicBezTo>
                    <a:pt x="7713" y="7481"/>
                    <a:pt x="7715" y="7525"/>
                    <a:pt x="7720" y="7584"/>
                  </a:cubicBezTo>
                  <a:cubicBezTo>
                    <a:pt x="7686" y="7536"/>
                    <a:pt x="7649" y="7488"/>
                    <a:pt x="7610" y="7442"/>
                  </a:cubicBezTo>
                  <a:cubicBezTo>
                    <a:pt x="7562" y="7390"/>
                    <a:pt x="7512" y="7342"/>
                    <a:pt x="7463" y="7297"/>
                  </a:cubicBezTo>
                  <a:cubicBezTo>
                    <a:pt x="7374" y="7198"/>
                    <a:pt x="7284" y="7117"/>
                    <a:pt x="7208" y="7055"/>
                  </a:cubicBezTo>
                  <a:cubicBezTo>
                    <a:pt x="7067" y="6945"/>
                    <a:pt x="6968" y="6894"/>
                    <a:pt x="6968" y="6894"/>
                  </a:cubicBezTo>
                  <a:lnTo>
                    <a:pt x="6968" y="6894"/>
                  </a:lnTo>
                  <a:cubicBezTo>
                    <a:pt x="6968" y="6894"/>
                    <a:pt x="7004" y="6951"/>
                    <a:pt x="7048" y="7028"/>
                  </a:cubicBezTo>
                  <a:cubicBezTo>
                    <a:pt x="7040" y="7024"/>
                    <a:pt x="7034" y="7021"/>
                    <a:pt x="7027" y="7018"/>
                  </a:cubicBezTo>
                  <a:cubicBezTo>
                    <a:pt x="6831" y="6685"/>
                    <a:pt x="6598" y="6420"/>
                    <a:pt x="6407" y="6249"/>
                  </a:cubicBezTo>
                  <a:cubicBezTo>
                    <a:pt x="6195" y="6059"/>
                    <a:pt x="6043" y="5969"/>
                    <a:pt x="6043" y="5969"/>
                  </a:cubicBezTo>
                  <a:lnTo>
                    <a:pt x="6043" y="5969"/>
                  </a:lnTo>
                  <a:cubicBezTo>
                    <a:pt x="6043" y="5969"/>
                    <a:pt x="6153" y="6107"/>
                    <a:pt x="6313" y="6334"/>
                  </a:cubicBezTo>
                  <a:cubicBezTo>
                    <a:pt x="6377" y="6425"/>
                    <a:pt x="6448" y="6533"/>
                    <a:pt x="6523" y="6651"/>
                  </a:cubicBezTo>
                  <a:cubicBezTo>
                    <a:pt x="6466" y="6603"/>
                    <a:pt x="6413" y="6571"/>
                    <a:pt x="6380" y="6551"/>
                  </a:cubicBezTo>
                  <a:cubicBezTo>
                    <a:pt x="6356" y="6514"/>
                    <a:pt x="6329" y="6477"/>
                    <a:pt x="6302" y="6442"/>
                  </a:cubicBezTo>
                  <a:cubicBezTo>
                    <a:pt x="6078" y="6155"/>
                    <a:pt x="5798" y="5999"/>
                    <a:pt x="5798" y="5999"/>
                  </a:cubicBezTo>
                  <a:lnTo>
                    <a:pt x="5798" y="5999"/>
                  </a:lnTo>
                  <a:cubicBezTo>
                    <a:pt x="5798" y="5999"/>
                    <a:pt x="5804" y="6026"/>
                    <a:pt x="5818" y="6066"/>
                  </a:cubicBezTo>
                  <a:cubicBezTo>
                    <a:pt x="5790" y="6037"/>
                    <a:pt x="5771" y="6020"/>
                    <a:pt x="5771" y="6020"/>
                  </a:cubicBezTo>
                  <a:lnTo>
                    <a:pt x="5771" y="6020"/>
                  </a:lnTo>
                  <a:cubicBezTo>
                    <a:pt x="5771" y="6020"/>
                    <a:pt x="5774" y="6026"/>
                    <a:pt x="5774" y="6031"/>
                  </a:cubicBezTo>
                  <a:cubicBezTo>
                    <a:pt x="5549" y="5667"/>
                    <a:pt x="5326" y="5430"/>
                    <a:pt x="5326" y="5429"/>
                  </a:cubicBezTo>
                  <a:lnTo>
                    <a:pt x="5326" y="5429"/>
                  </a:lnTo>
                  <a:cubicBezTo>
                    <a:pt x="5326" y="5429"/>
                    <a:pt x="5367" y="5616"/>
                    <a:pt x="5464" y="5879"/>
                  </a:cubicBezTo>
                  <a:cubicBezTo>
                    <a:pt x="5342" y="5753"/>
                    <a:pt x="5220" y="5621"/>
                    <a:pt x="5099" y="5482"/>
                  </a:cubicBezTo>
                  <a:cubicBezTo>
                    <a:pt x="5051" y="5412"/>
                    <a:pt x="5003" y="5345"/>
                    <a:pt x="4957" y="5286"/>
                  </a:cubicBezTo>
                  <a:cubicBezTo>
                    <a:pt x="4925" y="5192"/>
                    <a:pt x="4890" y="5093"/>
                    <a:pt x="4847" y="4992"/>
                  </a:cubicBezTo>
                  <a:cubicBezTo>
                    <a:pt x="4680" y="4594"/>
                    <a:pt x="4472" y="4279"/>
                    <a:pt x="4375" y="4141"/>
                  </a:cubicBezTo>
                  <a:cubicBezTo>
                    <a:pt x="4190" y="3646"/>
                    <a:pt x="3944" y="3291"/>
                    <a:pt x="3944" y="3291"/>
                  </a:cubicBezTo>
                  <a:lnTo>
                    <a:pt x="3944" y="3291"/>
                  </a:lnTo>
                  <a:cubicBezTo>
                    <a:pt x="3944" y="3291"/>
                    <a:pt x="3976" y="3739"/>
                    <a:pt x="4150" y="4254"/>
                  </a:cubicBezTo>
                  <a:cubicBezTo>
                    <a:pt x="4015" y="4059"/>
                    <a:pt x="3882" y="3863"/>
                    <a:pt x="3753" y="3665"/>
                  </a:cubicBezTo>
                  <a:cubicBezTo>
                    <a:pt x="3678" y="3461"/>
                    <a:pt x="3605" y="3275"/>
                    <a:pt x="3549" y="3134"/>
                  </a:cubicBezTo>
                  <a:cubicBezTo>
                    <a:pt x="3485" y="2978"/>
                    <a:pt x="3442" y="2878"/>
                    <a:pt x="3442" y="2878"/>
                  </a:cubicBezTo>
                  <a:cubicBezTo>
                    <a:pt x="3442" y="2878"/>
                    <a:pt x="3424" y="2980"/>
                    <a:pt x="3424" y="3145"/>
                  </a:cubicBezTo>
                  <a:cubicBezTo>
                    <a:pt x="3397" y="3101"/>
                    <a:pt x="3370" y="3056"/>
                    <a:pt x="3343" y="3011"/>
                  </a:cubicBezTo>
                  <a:cubicBezTo>
                    <a:pt x="3321" y="2951"/>
                    <a:pt x="3298" y="2890"/>
                    <a:pt x="3273" y="2826"/>
                  </a:cubicBezTo>
                  <a:cubicBezTo>
                    <a:pt x="3034" y="2244"/>
                    <a:pt x="2724" y="1820"/>
                    <a:pt x="2724" y="1820"/>
                  </a:cubicBezTo>
                  <a:lnTo>
                    <a:pt x="2724" y="1820"/>
                  </a:lnTo>
                  <a:cubicBezTo>
                    <a:pt x="2724" y="1820"/>
                    <a:pt x="2731" y="1860"/>
                    <a:pt x="2743" y="1929"/>
                  </a:cubicBezTo>
                  <a:cubicBezTo>
                    <a:pt x="2635" y="1723"/>
                    <a:pt x="2525" y="1552"/>
                    <a:pt x="2447" y="1440"/>
                  </a:cubicBezTo>
                  <a:cubicBezTo>
                    <a:pt x="2067" y="735"/>
                    <a:pt x="1802" y="192"/>
                    <a:pt x="1699" y="0"/>
                  </a:cubicBezTo>
                  <a:close/>
                </a:path>
              </a:pathLst>
            </a:custGeom>
            <a:solidFill>
              <a:srgbClr val="222222">
                <a:alpha val="12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652;p30">
            <a:extLst>
              <a:ext uri="{FF2B5EF4-FFF2-40B4-BE49-F238E27FC236}">
                <a16:creationId xmlns:a16="http://schemas.microsoft.com/office/drawing/2014/main" id="{D459BE08-E79D-77E4-B8EB-DE5A30C6EE9D}"/>
              </a:ext>
            </a:extLst>
          </p:cNvPr>
          <p:cNvGrpSpPr/>
          <p:nvPr/>
        </p:nvGrpSpPr>
        <p:grpSpPr>
          <a:xfrm rot="1136006" flipH="1">
            <a:off x="7516743" y="4900694"/>
            <a:ext cx="457555" cy="427979"/>
            <a:chOff x="3236622" y="705575"/>
            <a:chExt cx="333025" cy="239546"/>
          </a:xfrm>
        </p:grpSpPr>
        <p:grpSp>
          <p:nvGrpSpPr>
            <p:cNvPr id="22" name="Google Shape;653;p30">
              <a:extLst>
                <a:ext uri="{FF2B5EF4-FFF2-40B4-BE49-F238E27FC236}">
                  <a16:creationId xmlns:a16="http://schemas.microsoft.com/office/drawing/2014/main" id="{A1F79878-C567-AA9C-75A7-9F086C7F78FD}"/>
                </a:ext>
              </a:extLst>
            </p:cNvPr>
            <p:cNvGrpSpPr/>
            <p:nvPr/>
          </p:nvGrpSpPr>
          <p:grpSpPr>
            <a:xfrm>
              <a:off x="3236622" y="705575"/>
              <a:ext cx="333025" cy="239546"/>
              <a:chOff x="3236622" y="705575"/>
              <a:chExt cx="333025" cy="239546"/>
            </a:xfrm>
          </p:grpSpPr>
          <p:sp>
            <p:nvSpPr>
              <p:cNvPr id="29" name="Google Shape;654;p30">
                <a:extLst>
                  <a:ext uri="{FF2B5EF4-FFF2-40B4-BE49-F238E27FC236}">
                    <a16:creationId xmlns:a16="http://schemas.microsoft.com/office/drawing/2014/main" id="{F36251AC-C6DB-A12F-B28C-69B7F43796F1}"/>
                  </a:ext>
                </a:extLst>
              </p:cNvPr>
              <p:cNvSpPr/>
              <p:nvPr/>
            </p:nvSpPr>
            <p:spPr>
              <a:xfrm>
                <a:off x="3379275" y="705575"/>
                <a:ext cx="47700" cy="63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655;p30">
                <a:extLst>
                  <a:ext uri="{FF2B5EF4-FFF2-40B4-BE49-F238E27FC236}">
                    <a16:creationId xmlns:a16="http://schemas.microsoft.com/office/drawing/2014/main" id="{A5511D03-2086-F867-DCE1-C36F2A311A58}"/>
                  </a:ext>
                </a:extLst>
              </p:cNvPr>
              <p:cNvSpPr/>
              <p:nvPr/>
            </p:nvSpPr>
            <p:spPr>
              <a:xfrm>
                <a:off x="3379275" y="743050"/>
                <a:ext cx="47700" cy="63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656;p30">
                <a:extLst>
                  <a:ext uri="{FF2B5EF4-FFF2-40B4-BE49-F238E27FC236}">
                    <a16:creationId xmlns:a16="http://schemas.microsoft.com/office/drawing/2014/main" id="{2149BB35-86BF-5CD2-9B66-659E17F318EA}"/>
                  </a:ext>
                </a:extLst>
              </p:cNvPr>
              <p:cNvSpPr/>
              <p:nvPr/>
            </p:nvSpPr>
            <p:spPr>
              <a:xfrm>
                <a:off x="3371475" y="789600"/>
                <a:ext cx="63300" cy="107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657;p30">
                <a:extLst>
                  <a:ext uri="{FF2B5EF4-FFF2-40B4-BE49-F238E27FC236}">
                    <a16:creationId xmlns:a16="http://schemas.microsoft.com/office/drawing/2014/main" id="{6AA4AF44-3247-EED4-D76B-98ADBF819FA6}"/>
                  </a:ext>
                </a:extLst>
              </p:cNvPr>
              <p:cNvSpPr/>
              <p:nvPr/>
            </p:nvSpPr>
            <p:spPr>
              <a:xfrm rot="1810168">
                <a:off x="3285226" y="775320"/>
                <a:ext cx="85363" cy="159002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58;p30">
                <a:extLst>
                  <a:ext uri="{FF2B5EF4-FFF2-40B4-BE49-F238E27FC236}">
                    <a16:creationId xmlns:a16="http://schemas.microsoft.com/office/drawing/2014/main" id="{64B265CE-E04C-5D9B-ECCE-14F0A6B315A6}"/>
                  </a:ext>
                </a:extLst>
              </p:cNvPr>
              <p:cNvSpPr/>
              <p:nvPr/>
            </p:nvSpPr>
            <p:spPr>
              <a:xfrm rot="2708530">
                <a:off x="3280278" y="736546"/>
                <a:ext cx="85489" cy="159099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59;p30">
                <a:extLst>
                  <a:ext uri="{FF2B5EF4-FFF2-40B4-BE49-F238E27FC236}">
                    <a16:creationId xmlns:a16="http://schemas.microsoft.com/office/drawing/2014/main" id="{A5158A82-5CF4-234E-76AC-62DED2EB60BD}"/>
                  </a:ext>
                </a:extLst>
              </p:cNvPr>
              <p:cNvSpPr/>
              <p:nvPr/>
            </p:nvSpPr>
            <p:spPr>
              <a:xfrm rot="-1810168" flipH="1">
                <a:off x="3435681" y="775320"/>
                <a:ext cx="85363" cy="159002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660;p30">
                <a:extLst>
                  <a:ext uri="{FF2B5EF4-FFF2-40B4-BE49-F238E27FC236}">
                    <a16:creationId xmlns:a16="http://schemas.microsoft.com/office/drawing/2014/main" id="{88D10BF0-ABC8-F616-84FC-5398F9B03445}"/>
                  </a:ext>
                </a:extLst>
              </p:cNvPr>
              <p:cNvSpPr/>
              <p:nvPr/>
            </p:nvSpPr>
            <p:spPr>
              <a:xfrm rot="-2708530" flipH="1">
                <a:off x="3440503" y="736546"/>
                <a:ext cx="85489" cy="159099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661;p30">
                <a:extLst>
                  <a:ext uri="{FF2B5EF4-FFF2-40B4-BE49-F238E27FC236}">
                    <a16:creationId xmlns:a16="http://schemas.microsoft.com/office/drawing/2014/main" id="{F55840F3-A403-270C-B448-CC01EEB62738}"/>
                  </a:ext>
                </a:extLst>
              </p:cNvPr>
              <p:cNvSpPr/>
              <p:nvPr/>
            </p:nvSpPr>
            <p:spPr>
              <a:xfrm rot="1839040">
                <a:off x="3382817" y="706844"/>
                <a:ext cx="9415" cy="1667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662;p30">
                <a:extLst>
                  <a:ext uri="{FF2B5EF4-FFF2-40B4-BE49-F238E27FC236}">
                    <a16:creationId xmlns:a16="http://schemas.microsoft.com/office/drawing/2014/main" id="{DC28FBC9-40D4-50C1-2EFD-456CEB43EFAC}"/>
                  </a:ext>
                </a:extLst>
              </p:cNvPr>
              <p:cNvSpPr/>
              <p:nvPr/>
            </p:nvSpPr>
            <p:spPr>
              <a:xfrm rot="-1839040" flipH="1">
                <a:off x="3412967" y="706844"/>
                <a:ext cx="9415" cy="1667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663;p30">
              <a:extLst>
                <a:ext uri="{FF2B5EF4-FFF2-40B4-BE49-F238E27FC236}">
                  <a16:creationId xmlns:a16="http://schemas.microsoft.com/office/drawing/2014/main" id="{87B5379D-E722-344D-5DB8-7D4C4FA56C7A}"/>
                </a:ext>
              </a:extLst>
            </p:cNvPr>
            <p:cNvSpPr/>
            <p:nvPr/>
          </p:nvSpPr>
          <p:spPr>
            <a:xfrm>
              <a:off x="3421300" y="7185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" name="Google Shape;664;p30">
              <a:extLst>
                <a:ext uri="{FF2B5EF4-FFF2-40B4-BE49-F238E27FC236}">
                  <a16:creationId xmlns:a16="http://schemas.microsoft.com/office/drawing/2014/main" id="{71B4858A-C2E7-BA7A-C741-D78D49D317C5}"/>
                </a:ext>
              </a:extLst>
            </p:cNvPr>
            <p:cNvSpPr/>
            <p:nvPr/>
          </p:nvSpPr>
          <p:spPr>
            <a:xfrm flipH="1">
              <a:off x="3319500" y="7185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5" name="Google Shape;665;p30">
              <a:extLst>
                <a:ext uri="{FF2B5EF4-FFF2-40B4-BE49-F238E27FC236}">
                  <a16:creationId xmlns:a16="http://schemas.microsoft.com/office/drawing/2014/main" id="{CF2F04E1-F284-2774-A4C3-A9533371D030}"/>
                </a:ext>
              </a:extLst>
            </p:cNvPr>
            <p:cNvSpPr/>
            <p:nvPr/>
          </p:nvSpPr>
          <p:spPr>
            <a:xfrm rot="10800000" flipH="1">
              <a:off x="3421300" y="7828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6" name="Google Shape;666;p30">
              <a:extLst>
                <a:ext uri="{FF2B5EF4-FFF2-40B4-BE49-F238E27FC236}">
                  <a16:creationId xmlns:a16="http://schemas.microsoft.com/office/drawing/2014/main" id="{E3A62AF4-4C45-2B74-91E1-F763F177EDFA}"/>
                </a:ext>
              </a:extLst>
            </p:cNvPr>
            <p:cNvSpPr/>
            <p:nvPr/>
          </p:nvSpPr>
          <p:spPr>
            <a:xfrm rot="10800000">
              <a:off x="3319500" y="7828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" name="Google Shape;667;p30">
              <a:extLst>
                <a:ext uri="{FF2B5EF4-FFF2-40B4-BE49-F238E27FC236}">
                  <a16:creationId xmlns:a16="http://schemas.microsoft.com/office/drawing/2014/main" id="{56D7BE59-9C1E-60B6-1D82-84FF3781C0F1}"/>
                </a:ext>
              </a:extLst>
            </p:cNvPr>
            <p:cNvSpPr/>
            <p:nvPr/>
          </p:nvSpPr>
          <p:spPr>
            <a:xfrm rot="10800000" flipH="1">
              <a:off x="3421300" y="823925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" name="Google Shape;668;p30">
              <a:extLst>
                <a:ext uri="{FF2B5EF4-FFF2-40B4-BE49-F238E27FC236}">
                  <a16:creationId xmlns:a16="http://schemas.microsoft.com/office/drawing/2014/main" id="{66ECAA2F-BCAC-1C61-4ADD-0187BF35C35D}"/>
                </a:ext>
              </a:extLst>
            </p:cNvPr>
            <p:cNvSpPr/>
            <p:nvPr/>
          </p:nvSpPr>
          <p:spPr>
            <a:xfrm rot="10800000">
              <a:off x="3319500" y="823925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8" name="Google Shape;669;p30">
            <a:extLst>
              <a:ext uri="{FF2B5EF4-FFF2-40B4-BE49-F238E27FC236}">
                <a16:creationId xmlns:a16="http://schemas.microsoft.com/office/drawing/2014/main" id="{5FCD854C-9C30-E591-A938-F0FAE042D6AB}"/>
              </a:ext>
            </a:extLst>
          </p:cNvPr>
          <p:cNvGrpSpPr/>
          <p:nvPr/>
        </p:nvGrpSpPr>
        <p:grpSpPr>
          <a:xfrm rot="-899769" flipH="1">
            <a:off x="7833230" y="5130258"/>
            <a:ext cx="457540" cy="427990"/>
            <a:chOff x="3236622" y="705575"/>
            <a:chExt cx="333025" cy="239546"/>
          </a:xfrm>
        </p:grpSpPr>
        <p:grpSp>
          <p:nvGrpSpPr>
            <p:cNvPr id="39" name="Google Shape;670;p30">
              <a:extLst>
                <a:ext uri="{FF2B5EF4-FFF2-40B4-BE49-F238E27FC236}">
                  <a16:creationId xmlns:a16="http://schemas.microsoft.com/office/drawing/2014/main" id="{2A2F2A0B-FD01-35BE-CD1F-FBE2A13A882A}"/>
                </a:ext>
              </a:extLst>
            </p:cNvPr>
            <p:cNvGrpSpPr/>
            <p:nvPr/>
          </p:nvGrpSpPr>
          <p:grpSpPr>
            <a:xfrm>
              <a:off x="3236622" y="705575"/>
              <a:ext cx="333025" cy="239546"/>
              <a:chOff x="3236622" y="705575"/>
              <a:chExt cx="333025" cy="239546"/>
            </a:xfrm>
          </p:grpSpPr>
          <p:sp>
            <p:nvSpPr>
              <p:cNvPr id="46" name="Google Shape;671;p30">
                <a:extLst>
                  <a:ext uri="{FF2B5EF4-FFF2-40B4-BE49-F238E27FC236}">
                    <a16:creationId xmlns:a16="http://schemas.microsoft.com/office/drawing/2014/main" id="{CD17B108-F1ED-3951-2678-795FC8132C0B}"/>
                  </a:ext>
                </a:extLst>
              </p:cNvPr>
              <p:cNvSpPr/>
              <p:nvPr/>
            </p:nvSpPr>
            <p:spPr>
              <a:xfrm>
                <a:off x="3379275" y="705575"/>
                <a:ext cx="47700" cy="63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672;p30">
                <a:extLst>
                  <a:ext uri="{FF2B5EF4-FFF2-40B4-BE49-F238E27FC236}">
                    <a16:creationId xmlns:a16="http://schemas.microsoft.com/office/drawing/2014/main" id="{270DE516-7477-EB2E-F34B-F7CD196D912B}"/>
                  </a:ext>
                </a:extLst>
              </p:cNvPr>
              <p:cNvSpPr/>
              <p:nvPr/>
            </p:nvSpPr>
            <p:spPr>
              <a:xfrm>
                <a:off x="3379275" y="743050"/>
                <a:ext cx="47700" cy="63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673;p30">
                <a:extLst>
                  <a:ext uri="{FF2B5EF4-FFF2-40B4-BE49-F238E27FC236}">
                    <a16:creationId xmlns:a16="http://schemas.microsoft.com/office/drawing/2014/main" id="{8EF3FC35-FD48-C3F1-B650-F65062F9961C}"/>
                  </a:ext>
                </a:extLst>
              </p:cNvPr>
              <p:cNvSpPr/>
              <p:nvPr/>
            </p:nvSpPr>
            <p:spPr>
              <a:xfrm>
                <a:off x="3371475" y="789600"/>
                <a:ext cx="63300" cy="107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674;p30">
                <a:extLst>
                  <a:ext uri="{FF2B5EF4-FFF2-40B4-BE49-F238E27FC236}">
                    <a16:creationId xmlns:a16="http://schemas.microsoft.com/office/drawing/2014/main" id="{6C922F49-D1C5-065E-4A2C-973A801F0EEA}"/>
                  </a:ext>
                </a:extLst>
              </p:cNvPr>
              <p:cNvSpPr/>
              <p:nvPr/>
            </p:nvSpPr>
            <p:spPr>
              <a:xfrm rot="1810168">
                <a:off x="3285226" y="775320"/>
                <a:ext cx="85363" cy="159002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675;p30">
                <a:extLst>
                  <a:ext uri="{FF2B5EF4-FFF2-40B4-BE49-F238E27FC236}">
                    <a16:creationId xmlns:a16="http://schemas.microsoft.com/office/drawing/2014/main" id="{AF86544B-7141-AF1F-B3C6-FE72059DFE64}"/>
                  </a:ext>
                </a:extLst>
              </p:cNvPr>
              <p:cNvSpPr/>
              <p:nvPr/>
            </p:nvSpPr>
            <p:spPr>
              <a:xfrm rot="2708530">
                <a:off x="3280278" y="736546"/>
                <a:ext cx="85489" cy="159099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676;p30">
                <a:extLst>
                  <a:ext uri="{FF2B5EF4-FFF2-40B4-BE49-F238E27FC236}">
                    <a16:creationId xmlns:a16="http://schemas.microsoft.com/office/drawing/2014/main" id="{9197292B-EE36-7AA4-3E64-57802620C15C}"/>
                  </a:ext>
                </a:extLst>
              </p:cNvPr>
              <p:cNvSpPr/>
              <p:nvPr/>
            </p:nvSpPr>
            <p:spPr>
              <a:xfrm rot="-1810168" flipH="1">
                <a:off x="3435681" y="775320"/>
                <a:ext cx="85363" cy="159002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677;p30">
                <a:extLst>
                  <a:ext uri="{FF2B5EF4-FFF2-40B4-BE49-F238E27FC236}">
                    <a16:creationId xmlns:a16="http://schemas.microsoft.com/office/drawing/2014/main" id="{5B7C0690-0C62-DA8D-608C-657B151C008E}"/>
                  </a:ext>
                </a:extLst>
              </p:cNvPr>
              <p:cNvSpPr/>
              <p:nvPr/>
            </p:nvSpPr>
            <p:spPr>
              <a:xfrm rot="-2708530" flipH="1">
                <a:off x="3440503" y="736546"/>
                <a:ext cx="85489" cy="159099"/>
              </a:xfrm>
              <a:prstGeom prst="teardrop">
                <a:avLst>
                  <a:gd name="adj" fmla="val 100000"/>
                </a:avLst>
              </a:prstGeom>
              <a:solidFill>
                <a:srgbClr val="222222">
                  <a:alpha val="12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78;p30">
                <a:extLst>
                  <a:ext uri="{FF2B5EF4-FFF2-40B4-BE49-F238E27FC236}">
                    <a16:creationId xmlns:a16="http://schemas.microsoft.com/office/drawing/2014/main" id="{2643E384-465D-74E1-430F-2B79F7821DF5}"/>
                  </a:ext>
                </a:extLst>
              </p:cNvPr>
              <p:cNvSpPr/>
              <p:nvPr/>
            </p:nvSpPr>
            <p:spPr>
              <a:xfrm rot="1839040">
                <a:off x="3382817" y="706844"/>
                <a:ext cx="9415" cy="1667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79;p30">
                <a:extLst>
                  <a:ext uri="{FF2B5EF4-FFF2-40B4-BE49-F238E27FC236}">
                    <a16:creationId xmlns:a16="http://schemas.microsoft.com/office/drawing/2014/main" id="{3028F28F-DCFE-0F9A-47AE-C76C502664FF}"/>
                  </a:ext>
                </a:extLst>
              </p:cNvPr>
              <p:cNvSpPr/>
              <p:nvPr/>
            </p:nvSpPr>
            <p:spPr>
              <a:xfrm rot="-1839040" flipH="1">
                <a:off x="3412967" y="706844"/>
                <a:ext cx="9415" cy="1667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680;p30">
              <a:extLst>
                <a:ext uri="{FF2B5EF4-FFF2-40B4-BE49-F238E27FC236}">
                  <a16:creationId xmlns:a16="http://schemas.microsoft.com/office/drawing/2014/main" id="{E02F3D55-6489-970F-5648-17C18784C62E}"/>
                </a:ext>
              </a:extLst>
            </p:cNvPr>
            <p:cNvSpPr/>
            <p:nvPr/>
          </p:nvSpPr>
          <p:spPr>
            <a:xfrm>
              <a:off x="3421300" y="7185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1" name="Google Shape;681;p30">
              <a:extLst>
                <a:ext uri="{FF2B5EF4-FFF2-40B4-BE49-F238E27FC236}">
                  <a16:creationId xmlns:a16="http://schemas.microsoft.com/office/drawing/2014/main" id="{98330C6B-942C-7C10-B39D-CE370F985B55}"/>
                </a:ext>
              </a:extLst>
            </p:cNvPr>
            <p:cNvSpPr/>
            <p:nvPr/>
          </p:nvSpPr>
          <p:spPr>
            <a:xfrm flipH="1">
              <a:off x="3319500" y="7185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2" name="Google Shape;682;p30">
              <a:extLst>
                <a:ext uri="{FF2B5EF4-FFF2-40B4-BE49-F238E27FC236}">
                  <a16:creationId xmlns:a16="http://schemas.microsoft.com/office/drawing/2014/main" id="{48FDBC43-090B-829C-A2D3-60B1BF0AB1DC}"/>
                </a:ext>
              </a:extLst>
            </p:cNvPr>
            <p:cNvSpPr/>
            <p:nvPr/>
          </p:nvSpPr>
          <p:spPr>
            <a:xfrm rot="10800000" flipH="1">
              <a:off x="3421300" y="7828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3" name="Google Shape;683;p30">
              <a:extLst>
                <a:ext uri="{FF2B5EF4-FFF2-40B4-BE49-F238E27FC236}">
                  <a16:creationId xmlns:a16="http://schemas.microsoft.com/office/drawing/2014/main" id="{6E320CFB-8E9A-A0CA-E6F5-43B5E6389778}"/>
                </a:ext>
              </a:extLst>
            </p:cNvPr>
            <p:cNvSpPr/>
            <p:nvPr/>
          </p:nvSpPr>
          <p:spPr>
            <a:xfrm rot="10800000">
              <a:off x="3319500" y="782850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4" name="Google Shape;684;p30">
              <a:extLst>
                <a:ext uri="{FF2B5EF4-FFF2-40B4-BE49-F238E27FC236}">
                  <a16:creationId xmlns:a16="http://schemas.microsoft.com/office/drawing/2014/main" id="{52F07617-4ECB-B755-A0F1-732027318EE4}"/>
                </a:ext>
              </a:extLst>
            </p:cNvPr>
            <p:cNvSpPr/>
            <p:nvPr/>
          </p:nvSpPr>
          <p:spPr>
            <a:xfrm rot="10800000" flipH="1">
              <a:off x="3421300" y="823925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5" name="Google Shape;685;p30">
              <a:extLst>
                <a:ext uri="{FF2B5EF4-FFF2-40B4-BE49-F238E27FC236}">
                  <a16:creationId xmlns:a16="http://schemas.microsoft.com/office/drawing/2014/main" id="{A33FC1FD-C1E3-113D-A771-27DD64F1E31C}"/>
                </a:ext>
              </a:extLst>
            </p:cNvPr>
            <p:cNvSpPr/>
            <p:nvPr/>
          </p:nvSpPr>
          <p:spPr>
            <a:xfrm rot="10800000">
              <a:off x="3319500" y="823925"/>
              <a:ext cx="65475" cy="58325"/>
            </a:xfrm>
            <a:custGeom>
              <a:avLst/>
              <a:gdLst/>
              <a:ahLst/>
              <a:cxnLst/>
              <a:rect l="l" t="t" r="r" b="b"/>
              <a:pathLst>
                <a:path w="2619" h="2333" extrusionOk="0">
                  <a:moveTo>
                    <a:pt x="0" y="2333"/>
                  </a:moveTo>
                  <a:lnTo>
                    <a:pt x="1762" y="1786"/>
                  </a:lnTo>
                  <a:lnTo>
                    <a:pt x="2619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tângulo 1"/>
          <p:cNvSpPr>
            <a:spLocks noChangeArrowheads="1"/>
          </p:cNvSpPr>
          <p:nvPr/>
        </p:nvSpPr>
        <p:spPr bwMode="auto">
          <a:xfrm>
            <a:off x="1811180" y="1910239"/>
            <a:ext cx="8562498" cy="266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pt-BR" altLang="pt-BR" sz="1620" b="1" dirty="0">
                <a:latin typeface="Arial" charset="0"/>
              </a:rPr>
              <a:t>Com base nos níveis tróficos da cadeia alimentar, podemos afirmar que os seres heterótrofos ocupam o(s) seguinte(s) nível(</a:t>
            </a:r>
            <a:r>
              <a:rPr lang="pt-BR" altLang="pt-BR" sz="1620" b="1" dirty="0" err="1">
                <a:latin typeface="Arial" charset="0"/>
              </a:rPr>
              <a:t>is</a:t>
            </a:r>
            <a:r>
              <a:rPr lang="pt-BR" altLang="pt-BR" sz="1620" b="1" dirty="0">
                <a:latin typeface="Arial" charset="0"/>
              </a:rPr>
              <a:t>):</a:t>
            </a:r>
          </a:p>
          <a:p>
            <a:pPr algn="just" eaLnBrk="1" hangingPunct="1">
              <a:lnSpc>
                <a:spcPct val="150000"/>
              </a:lnSpc>
            </a:pPr>
            <a:endParaRPr lang="pt-BR" altLang="pt-BR" sz="1620" dirty="0">
              <a:latin typeface="Arial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A) Consumidores e decompositores.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B) Produtores.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C) Somente consumidores.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D) Somente decompositores.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0F7E074-B8B9-004E-950F-414B6406B9AE}"/>
              </a:ext>
            </a:extLst>
          </p:cNvPr>
          <p:cNvSpPr/>
          <p:nvPr/>
        </p:nvSpPr>
        <p:spPr>
          <a:xfrm>
            <a:off x="1693082" y="3013026"/>
            <a:ext cx="6316229" cy="458232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  <a:latin typeface="Nunito" pitchFamily="2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F111B35-836E-59CF-D561-827FBE9481F8}"/>
              </a:ext>
            </a:extLst>
          </p:cNvPr>
          <p:cNvGrpSpPr/>
          <p:nvPr/>
        </p:nvGrpSpPr>
        <p:grpSpPr>
          <a:xfrm>
            <a:off x="852880" y="-30951"/>
            <a:ext cx="3106913" cy="1153170"/>
            <a:chOff x="952501" y="97755"/>
            <a:chExt cx="4974828" cy="1846470"/>
          </a:xfrm>
        </p:grpSpPr>
        <p:pic>
          <p:nvPicPr>
            <p:cNvPr id="6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94FA51DC-C704-1BB9-D2F8-235A47639A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Função e força - dorfemoropatelar">
              <a:extLst>
                <a:ext uri="{FF2B5EF4-FFF2-40B4-BE49-F238E27FC236}">
                  <a16:creationId xmlns:a16="http://schemas.microsoft.com/office/drawing/2014/main" id="{2D14CC15-D942-8663-067F-247E278049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tângulo 1"/>
          <p:cNvSpPr>
            <a:spLocks noChangeArrowheads="1"/>
          </p:cNvSpPr>
          <p:nvPr/>
        </p:nvSpPr>
        <p:spPr bwMode="auto">
          <a:xfrm>
            <a:off x="1649730" y="1550194"/>
            <a:ext cx="8852535" cy="303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pt-BR" altLang="pt-BR" sz="1620" b="1" dirty="0">
                <a:latin typeface="Arial" charset="0"/>
              </a:rPr>
              <a:t>Leia a definição e responda: “</a:t>
            </a:r>
            <a:r>
              <a:rPr lang="pt-BR" altLang="pt-BR" sz="1620" b="1" i="1" dirty="0">
                <a:latin typeface="Arial" charset="0"/>
              </a:rPr>
              <a:t>São organismos que não conseguem fabricar seu próprio alimento e precisam retirar do ambiente sua fonte de alimentação</a:t>
            </a:r>
            <a:r>
              <a:rPr lang="pt-BR" altLang="pt-BR" sz="1620" b="1" dirty="0">
                <a:latin typeface="Arial" charset="0"/>
              </a:rPr>
              <a:t>.”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b="1" dirty="0">
                <a:latin typeface="Arial" charset="0"/>
              </a:rPr>
              <a:t>Essa definição é referente aos seres</a:t>
            </a:r>
          </a:p>
          <a:p>
            <a:pPr algn="just" eaLnBrk="1" hangingPunct="1">
              <a:lnSpc>
                <a:spcPct val="150000"/>
              </a:lnSpc>
            </a:pPr>
            <a:endParaRPr lang="pt-BR" altLang="pt-BR" sz="1620" dirty="0">
              <a:latin typeface="Arial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A) autótrofos.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B) fotossintetizantes.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C) heterótrofos.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20" dirty="0">
                <a:latin typeface="Arial" charset="0"/>
              </a:rPr>
              <a:t>D) produtores.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1BF7403-6B3D-C92E-B3FC-23BCE5364A1A}"/>
              </a:ext>
            </a:extLst>
          </p:cNvPr>
          <p:cNvSpPr/>
          <p:nvPr/>
        </p:nvSpPr>
        <p:spPr>
          <a:xfrm>
            <a:off x="1649730" y="3834152"/>
            <a:ext cx="6316229" cy="458232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  <a:latin typeface="Nunito" pitchFamily="2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AC6B167E-061D-0156-64A5-82E909EB7ED7}"/>
              </a:ext>
            </a:extLst>
          </p:cNvPr>
          <p:cNvGrpSpPr/>
          <p:nvPr/>
        </p:nvGrpSpPr>
        <p:grpSpPr>
          <a:xfrm>
            <a:off x="852880" y="-30951"/>
            <a:ext cx="3106913" cy="1153170"/>
            <a:chOff x="952501" y="97755"/>
            <a:chExt cx="4974828" cy="1846470"/>
          </a:xfrm>
        </p:grpSpPr>
        <p:pic>
          <p:nvPicPr>
            <p:cNvPr id="6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CF1A75D3-196C-B3B6-CFA5-722AE9E739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Função e força - dorfemoropatelar">
              <a:extLst>
                <a:ext uri="{FF2B5EF4-FFF2-40B4-BE49-F238E27FC236}">
                  <a16:creationId xmlns:a16="http://schemas.microsoft.com/office/drawing/2014/main" id="{D28733C0-42A9-943C-0FF6-D78F87EC39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1331912" y="1439864"/>
            <a:ext cx="3816350" cy="5183187"/>
          </a:xfrm>
          <a:solidFill>
            <a:schemeClr val="bg1">
              <a:alpha val="25000"/>
            </a:schemeClr>
          </a:solid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altLang="pt-BR" sz="1600" dirty="0">
                <a:latin typeface="Arial" charset="0"/>
                <a:cs typeface="Arial" charset="0"/>
              </a:rPr>
              <a:t>     </a:t>
            </a:r>
            <a:r>
              <a:rPr lang="pt-BR" altLang="pt-BR" sz="1600" b="1" i="1" dirty="0">
                <a:latin typeface="Arial" charset="0"/>
                <a:cs typeface="Arial" charset="0"/>
              </a:rPr>
              <a:t>A</a:t>
            </a:r>
            <a:r>
              <a:rPr lang="pt-BR" altLang="pt-BR" sz="1600" dirty="0">
                <a:latin typeface="Arial" charset="0"/>
                <a:cs typeface="Arial" charset="0"/>
              </a:rPr>
              <a:t> </a:t>
            </a:r>
            <a:r>
              <a:rPr lang="pt-BR" altLang="pt-BR" sz="1600" b="1" i="1" dirty="0">
                <a:latin typeface="Arial" charset="0"/>
                <a:cs typeface="Arial" charset="0"/>
              </a:rPr>
              <a:t>teia alimentar de um ecossistema é feita de várias cadeias alimentares</a:t>
            </a:r>
            <a:r>
              <a:rPr lang="pt-BR" altLang="pt-BR" sz="1600" dirty="0">
                <a:latin typeface="Arial" charset="0"/>
                <a:cs typeface="Arial" charset="0"/>
              </a:rPr>
              <a:t>, de predadores e de presas. Num ecossistema, os seres produtores, os seres consumidores e os seres decompositores vivem em uma comunidade interdependente.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altLang="pt-BR" sz="1600" dirty="0">
                <a:latin typeface="Arial" charset="0"/>
                <a:cs typeface="Arial" charset="0"/>
              </a:rPr>
              <a:t>     Quando mudanças causadas pelo ser humano afetam um desses níveis tróficos, automaticamente, surgirão efeitos (consequências) em outros. 		</a:t>
            </a: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  <a:hlinkClick r:id="rId3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altLang="pt-BR" sz="1600" dirty="0">
              <a:latin typeface="Arial" charset="0"/>
              <a:cs typeface="Arial" charset="0"/>
            </a:endParaRPr>
          </a:p>
        </p:txBody>
      </p:sp>
      <p:pic>
        <p:nvPicPr>
          <p:cNvPr id="50180" name="Picture 2" descr="http://3.bp.blogspot.com/_2OaVX9fjeo8/TNTqMyp9J2I/AAAAAAAAAFE/U5ECGoXQCnQ/s400/teia_alimenta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3089" y="2349500"/>
            <a:ext cx="4860925" cy="3887788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50181" name="Rectangle 1"/>
          <p:cNvSpPr>
            <a:spLocks noChangeArrowheads="1"/>
          </p:cNvSpPr>
          <p:nvPr/>
        </p:nvSpPr>
        <p:spPr bwMode="auto">
          <a:xfrm>
            <a:off x="7043739" y="6237289"/>
            <a:ext cx="2079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pt-BR" altLang="pt-BR"/>
              <a:t> </a:t>
            </a:r>
            <a:r>
              <a:rPr lang="pt-BR" altLang="pt-BR" sz="1000">
                <a:hlinkClick r:id="rId3"/>
              </a:rPr>
              <a:t>http://revistaonda.blogspot.com</a:t>
            </a:r>
            <a:endParaRPr lang="pt-BR" altLang="pt-BR" sz="100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6170613" y="1439864"/>
            <a:ext cx="3825875" cy="777875"/>
          </a:xfrm>
          <a:prstGeom prst="rect">
            <a:avLst/>
          </a:prstGeom>
          <a:solidFill>
            <a:schemeClr val="bg1">
              <a:alpha val="25000"/>
            </a:schemeClr>
          </a:solidFill>
          <a:ln w="38100">
            <a:solidFill>
              <a:schemeClr val="bg1"/>
            </a:solidFill>
          </a:ln>
        </p:spPr>
        <p:txBody>
          <a:bodyPr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pt-BR" altLang="pt-BR" sz="1400" b="1" dirty="0">
                <a:latin typeface="+mn-lt"/>
                <a:cs typeface="Arial" charset="0"/>
              </a:rPr>
              <a:t>Observe a representação de uma teia alimentar na imagem abaixo:</a:t>
            </a:r>
            <a:r>
              <a:rPr lang="pt-BR" altLang="pt-BR" sz="900" dirty="0">
                <a:latin typeface="+mn-lt"/>
                <a:cs typeface="Arial" charset="0"/>
              </a:rPr>
              <a:t>	</a:t>
            </a:r>
          </a:p>
          <a:p>
            <a:pPr algn="ctr">
              <a:lnSpc>
                <a:spcPct val="150000"/>
              </a:lnSpc>
              <a:defRPr/>
            </a:pPr>
            <a:endParaRPr lang="pt-BR" altLang="pt-BR" sz="500" dirty="0">
              <a:latin typeface="+mn-lt"/>
              <a:cs typeface="Arial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1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1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1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3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3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3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3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300" dirty="0">
              <a:latin typeface="+mn-lt"/>
              <a:cs typeface="Arial" charset="0"/>
            </a:endParaRPr>
          </a:p>
          <a:p>
            <a:pPr algn="ctr">
              <a:lnSpc>
                <a:spcPct val="150000"/>
              </a:lnSpc>
              <a:defRPr/>
            </a:pPr>
            <a:endParaRPr lang="pt-BR" altLang="pt-BR" sz="300" dirty="0">
              <a:latin typeface="+mn-lt"/>
              <a:cs typeface="Arial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4236BD-577F-1C36-DF74-2C263623A8E7}"/>
              </a:ext>
            </a:extLst>
          </p:cNvPr>
          <p:cNvSpPr txBox="1"/>
          <p:nvPr/>
        </p:nvSpPr>
        <p:spPr>
          <a:xfrm>
            <a:off x="947739" y="5523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b="1" dirty="0">
                <a:cs typeface="Arial" charset="0"/>
              </a:rPr>
              <a:t>T</a:t>
            </a:r>
            <a:r>
              <a:rPr lang="pt-BR" altLang="pt-BR" sz="1800" b="1" dirty="0">
                <a:cs typeface="Arial" charset="0"/>
              </a:rPr>
              <a:t>eia alimentar teia alimentar </a:t>
            </a:r>
            <a:endParaRPr lang="pt-BR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nimBg="1"/>
      <p:bldP spid="50181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Agrupar 16">
            <a:extLst>
              <a:ext uri="{FF2B5EF4-FFF2-40B4-BE49-F238E27FC236}">
                <a16:creationId xmlns:a16="http://schemas.microsoft.com/office/drawing/2014/main" id="{93E4BC2A-0F63-5CF3-4F0D-70940E5400FE}"/>
              </a:ext>
            </a:extLst>
          </p:cNvPr>
          <p:cNvGrpSpPr/>
          <p:nvPr/>
        </p:nvGrpSpPr>
        <p:grpSpPr>
          <a:xfrm>
            <a:off x="852880" y="-30951"/>
            <a:ext cx="3106913" cy="1153170"/>
            <a:chOff x="952501" y="97755"/>
            <a:chExt cx="4974828" cy="1846470"/>
          </a:xfrm>
        </p:grpSpPr>
        <p:pic>
          <p:nvPicPr>
            <p:cNvPr id="18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4AB32DF0-CC1D-C2AD-90DE-8867429030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Função e força - dorfemoropatelar">
              <a:extLst>
                <a:ext uri="{FF2B5EF4-FFF2-40B4-BE49-F238E27FC236}">
                  <a16:creationId xmlns:a16="http://schemas.microsoft.com/office/drawing/2014/main" id="{4927B65B-0E6C-5B2C-0738-3F58D40A93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BEA0CD9-1954-E33F-2FAA-5D810C9B11D9}"/>
              </a:ext>
            </a:extLst>
          </p:cNvPr>
          <p:cNvSpPr/>
          <p:nvPr/>
        </p:nvSpPr>
        <p:spPr>
          <a:xfrm>
            <a:off x="2439844" y="4988995"/>
            <a:ext cx="6316229" cy="458232"/>
          </a:xfrm>
          <a:prstGeom prst="roundRect">
            <a:avLst/>
          </a:prstGeom>
          <a:noFill/>
          <a:ln>
            <a:solidFill>
              <a:srgbClr val="E43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" name="Espaço Reservado para Conteúdo 4">
            <a:extLst>
              <a:ext uri="{FF2B5EF4-FFF2-40B4-BE49-F238E27FC236}">
                <a16:creationId xmlns:a16="http://schemas.microsoft.com/office/drawing/2014/main" id="{A930201D-B29C-BF16-2211-E0057932B751}"/>
              </a:ext>
            </a:extLst>
          </p:cNvPr>
          <p:cNvSpPr txBox="1">
            <a:spLocks/>
          </p:cNvSpPr>
          <p:nvPr/>
        </p:nvSpPr>
        <p:spPr>
          <a:xfrm>
            <a:off x="2696770" y="1122219"/>
            <a:ext cx="8642350" cy="499745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Nunito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Nunito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Nunito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unito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unito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pt-BR" sz="1800" dirty="0"/>
              <a:t>    </a:t>
            </a:r>
            <a:endParaRPr lang="pt-BR" sz="9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pt-BR" sz="1800" dirty="0"/>
              <a:t>A ilustração acima representa: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pt-BR" sz="1800" dirty="0"/>
              <a:t>A) Uma cadeia alimentar com animais aquáticos e terrestres.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pt-BR" sz="1800" dirty="0"/>
              <a:t>B) Uma cadeia alimentar incompleta, pois não apresenta os seres produtores.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pt-BR" sz="1800" dirty="0"/>
              <a:t>C) Uma teia alimentar com seres produtores e consumidores.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pt-BR" sz="1800" dirty="0"/>
              <a:t>D) Uma teia alimentar sem os seres produtores.	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pt-BR" sz="1800" dirty="0">
              <a:latin typeface="Arial"/>
              <a:ea typeface="Times New Roman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/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pt-BR" sz="1800" dirty="0">
              <a:ea typeface="Times New Roman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825A13D-3A3B-3F48-984D-DBC7D6D2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00207" y="1154979"/>
            <a:ext cx="2830512" cy="238442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97463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8B424-0061-7DCA-8C7A-FA165E50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pt-BR" b="1" dirty="0">
                <a:latin typeface="Nunito" pitchFamily="2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917462176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53167-D3E8-2212-4829-974500C6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F44672-56DA-0783-D86D-56D0B03F2507}"/>
              </a:ext>
            </a:extLst>
          </p:cNvPr>
          <p:cNvSpPr txBox="1"/>
          <p:nvPr/>
        </p:nvSpPr>
        <p:spPr>
          <a:xfrm>
            <a:off x="546100" y="1690688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Canto, Eduardo Leite do Ciências naturais : aprendendo com o cotidiano : manual do professor / Eduardo Leite do Canto, Laura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Celloto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Canto. — 6. ed. — São Paulo : Moderna,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A05CFE-B9DD-2345-8CAA-B1A5C8623CFB}"/>
              </a:ext>
            </a:extLst>
          </p:cNvPr>
          <p:cNvSpPr txBox="1"/>
          <p:nvPr/>
        </p:nvSpPr>
        <p:spPr>
          <a:xfrm>
            <a:off x="546100" y="2623579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Lopes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Sônia Inovar Ciências da Natureza, 6° ano: ensino fundamental, anos finais/ Sônia Lopes, Jorge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Audino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— 1. ed. — São Paulo 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Saraiva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77B550-259B-2671-F514-398389B34D0B}"/>
              </a:ext>
            </a:extLst>
          </p:cNvPr>
          <p:cNvSpPr txBox="1"/>
          <p:nvPr/>
        </p:nvSpPr>
        <p:spPr>
          <a:xfrm>
            <a:off x="546100" y="3526949"/>
            <a:ext cx="107188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err="1"/>
              <a:t>Hiranaka</a:t>
            </a:r>
            <a:r>
              <a:rPr lang="pt-BR" dirty="0"/>
              <a:t>, Roberta Aparecida Bueno Inspire ciências : 6º ano : ensino fundamental : anos finais / Roberta Aparecida Bueno </a:t>
            </a:r>
            <a:r>
              <a:rPr lang="pt-BR" dirty="0" err="1"/>
              <a:t>Hiranaka</a:t>
            </a:r>
            <a:r>
              <a:rPr lang="pt-BR" dirty="0"/>
              <a:t>, Thiago Macedo de Abreu </a:t>
            </a:r>
            <a:r>
              <a:rPr lang="pt-BR" dirty="0" err="1"/>
              <a:t>Hortencio</a:t>
            </a:r>
            <a:r>
              <a:rPr lang="pt-BR" dirty="0"/>
              <a:t>. – 1. ed. – São Paulo : FTD, 2018</a:t>
            </a:r>
          </a:p>
        </p:txBody>
      </p:sp>
    </p:spTree>
    <p:extLst>
      <p:ext uri="{BB962C8B-B14F-4D97-AF65-F5344CB8AC3E}">
        <p14:creationId xmlns:p14="http://schemas.microsoft.com/office/powerpoint/2010/main" val="98530208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2">
      <a:majorFont>
        <a:latin typeface="Arial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 Food Chain by Slidesgo">
  <a:themeElements>
    <a:clrScheme name="Simple Light">
      <a:dk1>
        <a:srgbClr val="30393B"/>
      </a:dk1>
      <a:lt1>
        <a:srgbClr val="FFFFFF"/>
      </a:lt1>
      <a:dk2>
        <a:srgbClr val="D3ECEE"/>
      </a:dk2>
      <a:lt2>
        <a:srgbClr val="315742"/>
      </a:lt2>
      <a:accent1>
        <a:srgbClr val="7C9160"/>
      </a:accent1>
      <a:accent2>
        <a:srgbClr val="9DB281"/>
      </a:accent2>
      <a:accent3>
        <a:srgbClr val="8D9192"/>
      </a:accent3>
      <a:accent4>
        <a:srgbClr val="E6E7E8"/>
      </a:accent4>
      <a:accent5>
        <a:srgbClr val="7C471D"/>
      </a:accent5>
      <a:accent6>
        <a:srgbClr val="B1681D"/>
      </a:accent6>
      <a:hlink>
        <a:srgbClr val="3039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iology Subject for Pre-K: Food Chain by Slidesgo">
  <a:themeElements>
    <a:clrScheme name="Simple Light">
      <a:dk1>
        <a:srgbClr val="242324"/>
      </a:dk1>
      <a:lt1>
        <a:srgbClr val="A6543D"/>
      </a:lt1>
      <a:dk2>
        <a:srgbClr val="C59A72"/>
      </a:dk2>
      <a:lt2>
        <a:srgbClr val="EEDDD1"/>
      </a:lt2>
      <a:accent1>
        <a:srgbClr val="F7F2F1"/>
      </a:accent1>
      <a:accent2>
        <a:srgbClr val="FFFFFF"/>
      </a:accent2>
      <a:accent3>
        <a:srgbClr val="F8CC47"/>
      </a:accent3>
      <a:accent4>
        <a:srgbClr val="A4BB78"/>
      </a:accent4>
      <a:accent5>
        <a:srgbClr val="869C5B"/>
      </a:accent5>
      <a:accent6>
        <a:srgbClr val="86A2E1"/>
      </a:accent6>
      <a:hlink>
        <a:srgbClr val="2423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3746</TotalTime>
  <Words>1706</Words>
  <Application>Microsoft Office PowerPoint</Application>
  <PresentationFormat>Widescreen</PresentationFormat>
  <Paragraphs>186</Paragraphs>
  <Slides>28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28</vt:i4>
      </vt:variant>
    </vt:vector>
  </HeadingPairs>
  <TitlesOfParts>
    <vt:vector size="41" baseType="lpstr">
      <vt:lpstr>Arial</vt:lpstr>
      <vt:lpstr>Bebas Neue</vt:lpstr>
      <vt:lpstr>DM Sans</vt:lpstr>
      <vt:lpstr>Nunito</vt:lpstr>
      <vt:lpstr>Nunito ExtraBold</vt:lpstr>
      <vt:lpstr>Open Sans</vt:lpstr>
      <vt:lpstr>Rubik</vt:lpstr>
      <vt:lpstr>Times New Roman</vt:lpstr>
      <vt:lpstr>Trebuchet MS</vt:lpstr>
      <vt:lpstr>Wingdings</vt:lpstr>
      <vt:lpstr>Tema do Office</vt:lpstr>
      <vt:lpstr>The Food Chain by Slidesgo</vt:lpstr>
      <vt:lpstr>Biology Subject for Pre-K: Food Chain by Slidesgo</vt:lpstr>
      <vt:lpstr>Apresentação do PowerPoint</vt:lpstr>
      <vt:lpstr>Apresentação do PowerPoint</vt:lpstr>
      <vt:lpstr>Ecossistema</vt:lpstr>
      <vt:lpstr>Apresentação do PowerPoint</vt:lpstr>
      <vt:lpstr>Será que as atividades humanas podem interferir no equilíbrio de um ecossistema? Podem ocorrer alterações em um ambiente, mesmo sem a interferência do ser humano?</vt:lpstr>
      <vt:lpstr>Apresentação do PowerPoint</vt:lpstr>
      <vt:lpstr>Apresentação do PowerPoint</vt:lpstr>
      <vt:lpstr>Apresentação do PowerPoint</vt:lpstr>
      <vt:lpstr>Apresentação do PowerPoint</vt:lpstr>
      <vt:lpstr>POPULAÇÃO</vt:lpstr>
      <vt:lpstr>COMUNIDADE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Plantas</vt:lpstr>
      <vt:lpstr>Tipos</vt:lpstr>
      <vt:lpstr>Produtores</vt:lpstr>
      <vt:lpstr>1</vt:lpstr>
      <vt:lpstr>3</vt:lpstr>
      <vt:lpstr>Apresentação do PowerPoint</vt:lpstr>
      <vt:lpstr>Apresentação do PowerPoint</vt:lpstr>
      <vt:lpstr>Apresentação do PowerPoint</vt:lpstr>
      <vt:lpstr>Apresentação do PowerPoint</vt:lpstr>
      <vt:lpstr>OBRIGADO!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212</cp:revision>
  <dcterms:created xsi:type="dcterms:W3CDTF">2023-01-17T21:10:46Z</dcterms:created>
  <dcterms:modified xsi:type="dcterms:W3CDTF">2023-05-25T15:24:58Z</dcterms:modified>
</cp:coreProperties>
</file>