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3" r:id="rId1"/>
    <p:sldMasterId id="2147483654" r:id="rId2"/>
  </p:sldMasterIdLst>
  <p:notesMasterIdLst>
    <p:notesMasterId r:id="rId19"/>
  </p:notesMasterIdLst>
  <p:sldIdLst>
    <p:sldId id="256" r:id="rId3"/>
    <p:sldId id="274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5" r:id="rId14"/>
    <p:sldId id="276" r:id="rId15"/>
    <p:sldId id="277" r:id="rId16"/>
    <p:sldId id="272" r:id="rId17"/>
    <p:sldId id="273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77"/>
      </p:cViewPr>
      <p:guideLst>
        <p:guide orient="horz" pos="2160"/>
        <p:guide pos="3863"/>
        <p:guide orient="horz" pos="1620"/>
        <p:guide pos="289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" name="Google Shape;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" name="Google Shape;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" name="Google Shape;5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" name="Google Shape;6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" name="Google Shape;7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" name="Google Shape;1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8905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4658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94256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4" name="Google Shape;15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0" name="Google Shape;10;p2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Google Shape;12;p2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831625" y="1237401"/>
            <a:ext cx="5388900" cy="22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6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831625" y="3858463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2"/>
          </p:nvPr>
        </p:nvSpPr>
        <p:spPr>
          <a:xfrm>
            <a:off x="7035300" y="539500"/>
            <a:ext cx="2108700" cy="3495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8542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3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8" name="Google Shape;18;p3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p3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1461875" y="2790100"/>
            <a:ext cx="6220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idx="2" hasCustomPrompt="1"/>
          </p:nvPr>
        </p:nvSpPr>
        <p:spPr>
          <a:xfrm>
            <a:off x="3853825" y="1231900"/>
            <a:ext cx="1436400" cy="110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2038200" y="3769500"/>
            <a:ext cx="50676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682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4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26" name="Google Shape;26;p4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45768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oogle Shape;32;p5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33" name="Google Shape;33;p5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5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5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5055284" y="35325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2"/>
          </p:nvPr>
        </p:nvSpPr>
        <p:spPr>
          <a:xfrm>
            <a:off x="1583300" y="35325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3"/>
          </p:nvPr>
        </p:nvSpPr>
        <p:spPr>
          <a:xfrm>
            <a:off x="5055275" y="3134077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4"/>
          </p:nvPr>
        </p:nvSpPr>
        <p:spPr>
          <a:xfrm>
            <a:off x="1583300" y="3134077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358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6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43" name="Google Shape;43;p6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0130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7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49" name="Google Shape;49;p7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7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" name="Google Shape;51;p7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065550" y="784642"/>
            <a:ext cx="5216700" cy="11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ubTitle" idx="1"/>
          </p:nvPr>
        </p:nvSpPr>
        <p:spPr>
          <a:xfrm>
            <a:off x="1065550" y="1902842"/>
            <a:ext cx="5216700" cy="24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Quicksand Light"/>
              <a:buChar char="●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647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8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56" name="Google Shape;56;p8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8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Google Shape;58;p8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536100" y="1307100"/>
            <a:ext cx="6071700" cy="25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3843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9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62" name="Google Shape;62;p9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9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9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1187100" y="1348600"/>
            <a:ext cx="6769800" cy="18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2000">
                <a:highlight>
                  <a:schemeClr val="accen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ubTitle" idx="1"/>
          </p:nvPr>
        </p:nvSpPr>
        <p:spPr>
          <a:xfrm>
            <a:off x="2135550" y="3382100"/>
            <a:ext cx="48729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95594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8802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71" name="Google Shape;71;p11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" name="Google Shape;73;p11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title" hasCustomPrompt="1"/>
          </p:nvPr>
        </p:nvSpPr>
        <p:spPr>
          <a:xfrm>
            <a:off x="1706650" y="1288250"/>
            <a:ext cx="5730600" cy="19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100">
                <a:highlight>
                  <a:schemeClr val="accen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5" name="Google Shape;75;p11"/>
          <p:cNvSpPr txBox="1">
            <a:spLocks noGrp="1"/>
          </p:cNvSpPr>
          <p:nvPr>
            <p:ph type="subTitle" idx="1"/>
          </p:nvPr>
        </p:nvSpPr>
        <p:spPr>
          <a:xfrm>
            <a:off x="2559600" y="3335275"/>
            <a:ext cx="4024800" cy="77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2062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2851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13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79" name="Google Shape;79;p13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" name="Google Shape;81;p13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1"/>
          </p:nvPr>
        </p:nvSpPr>
        <p:spPr>
          <a:xfrm>
            <a:off x="1870512" y="2008875"/>
            <a:ext cx="2538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2"/>
          </p:nvPr>
        </p:nvSpPr>
        <p:spPr>
          <a:xfrm>
            <a:off x="5560363" y="2008875"/>
            <a:ext cx="2538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3"/>
          </p:nvPr>
        </p:nvSpPr>
        <p:spPr>
          <a:xfrm>
            <a:off x="1870512" y="3518475"/>
            <a:ext cx="2538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4"/>
          </p:nvPr>
        </p:nvSpPr>
        <p:spPr>
          <a:xfrm>
            <a:off x="5560363" y="3518475"/>
            <a:ext cx="2538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title" idx="5" hasCustomPrompt="1"/>
          </p:nvPr>
        </p:nvSpPr>
        <p:spPr>
          <a:xfrm>
            <a:off x="1045646" y="1887054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6" hasCustomPrompt="1"/>
          </p:nvPr>
        </p:nvSpPr>
        <p:spPr>
          <a:xfrm>
            <a:off x="1045646" y="3396662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7" hasCustomPrompt="1"/>
          </p:nvPr>
        </p:nvSpPr>
        <p:spPr>
          <a:xfrm>
            <a:off x="4735521" y="1887054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8" hasCustomPrompt="1"/>
          </p:nvPr>
        </p:nvSpPr>
        <p:spPr>
          <a:xfrm>
            <a:off x="4735521" y="3396662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9"/>
          </p:nvPr>
        </p:nvSpPr>
        <p:spPr>
          <a:xfrm>
            <a:off x="1870512" y="1719875"/>
            <a:ext cx="25380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13"/>
          </p:nvPr>
        </p:nvSpPr>
        <p:spPr>
          <a:xfrm>
            <a:off x="5560369" y="1719875"/>
            <a:ext cx="25380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14"/>
          </p:nvPr>
        </p:nvSpPr>
        <p:spPr>
          <a:xfrm>
            <a:off x="1870512" y="3229550"/>
            <a:ext cx="25380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15"/>
          </p:nvPr>
        </p:nvSpPr>
        <p:spPr>
          <a:xfrm>
            <a:off x="5560369" y="3229550"/>
            <a:ext cx="25380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0620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4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97" name="Google Shape;97;p14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4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Google Shape;99;p14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/>
          </p:nvPr>
        </p:nvSpPr>
        <p:spPr>
          <a:xfrm>
            <a:off x="3227725" y="1733500"/>
            <a:ext cx="4563300" cy="15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highlight>
                  <a:schemeClr val="accen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title" idx="2" hasCustomPrompt="1"/>
          </p:nvPr>
        </p:nvSpPr>
        <p:spPr>
          <a:xfrm>
            <a:off x="1428150" y="2020700"/>
            <a:ext cx="1436400" cy="110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2" name="Google Shape;102;p14"/>
          <p:cNvSpPr txBox="1">
            <a:spLocks noGrp="1"/>
          </p:cNvSpPr>
          <p:nvPr>
            <p:ph type="subTitle" idx="1"/>
          </p:nvPr>
        </p:nvSpPr>
        <p:spPr>
          <a:xfrm>
            <a:off x="3227725" y="3324950"/>
            <a:ext cx="45633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3842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15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05" name="Google Shape;105;p15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" name="Google Shape;107;p15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title"/>
          </p:nvPr>
        </p:nvSpPr>
        <p:spPr>
          <a:xfrm>
            <a:off x="1322825" y="2871000"/>
            <a:ext cx="5067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>
                <a:highlight>
                  <a:schemeClr val="accen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title" idx="2" hasCustomPrompt="1"/>
          </p:nvPr>
        </p:nvSpPr>
        <p:spPr>
          <a:xfrm>
            <a:off x="1550400" y="1236600"/>
            <a:ext cx="1436400" cy="110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0" name="Google Shape;110;p15"/>
          <p:cNvSpPr txBox="1">
            <a:spLocks noGrp="1"/>
          </p:cNvSpPr>
          <p:nvPr>
            <p:ph type="subTitle" idx="1"/>
          </p:nvPr>
        </p:nvSpPr>
        <p:spPr>
          <a:xfrm>
            <a:off x="1322825" y="3850400"/>
            <a:ext cx="50676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7597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16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13" name="Google Shape;113;p16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6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16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2391900" y="3509794"/>
            <a:ext cx="43602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7" name="Google Shape;117;p16"/>
          <p:cNvSpPr txBox="1">
            <a:spLocks noGrp="1"/>
          </p:cNvSpPr>
          <p:nvPr>
            <p:ph type="subTitle" idx="1"/>
          </p:nvPr>
        </p:nvSpPr>
        <p:spPr>
          <a:xfrm>
            <a:off x="1226400" y="1892197"/>
            <a:ext cx="6691200" cy="16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0208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17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20" name="Google Shape;120;p17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7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" name="Google Shape;122;p17"/>
          <p:cNvSpPr/>
          <p:nvPr/>
        </p:nvSpPr>
        <p:spPr>
          <a:xfrm>
            <a:off x="301200" y="301200"/>
            <a:ext cx="96321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98391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18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26" name="Google Shape;126;p18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8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" name="Google Shape;128;p18"/>
          <p:cNvSpPr/>
          <p:nvPr/>
        </p:nvSpPr>
        <p:spPr>
          <a:xfrm>
            <a:off x="-779925" y="301200"/>
            <a:ext cx="96228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9325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19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32" name="Google Shape;132;p19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9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" name="Google Shape;134;p19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9"/>
          <p:cNvSpPr txBox="1">
            <a:spLocks noGrp="1"/>
          </p:cNvSpPr>
          <p:nvPr>
            <p:ph type="title"/>
          </p:nvPr>
        </p:nvSpPr>
        <p:spPr>
          <a:xfrm>
            <a:off x="720000" y="1354375"/>
            <a:ext cx="3714300" cy="16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subTitle" idx="1"/>
          </p:nvPr>
        </p:nvSpPr>
        <p:spPr>
          <a:xfrm>
            <a:off x="720000" y="2986350"/>
            <a:ext cx="3714300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0495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20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39" name="Google Shape;139;p20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0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Google Shape;141;p20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0"/>
          <p:cNvSpPr txBox="1">
            <a:spLocks noGrp="1"/>
          </p:cNvSpPr>
          <p:nvPr>
            <p:ph type="subTitle" idx="1"/>
          </p:nvPr>
        </p:nvSpPr>
        <p:spPr>
          <a:xfrm>
            <a:off x="973275" y="2698950"/>
            <a:ext cx="3603600" cy="9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70383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21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46" name="Google Shape;146;p21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1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" name="Google Shape;148;p21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subTitle" idx="1"/>
          </p:nvPr>
        </p:nvSpPr>
        <p:spPr>
          <a:xfrm>
            <a:off x="5164075" y="1708350"/>
            <a:ext cx="2630400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51422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22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53" name="Google Shape;153;p22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2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" name="Google Shape;155;p22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2"/>
          <p:cNvSpPr txBox="1">
            <a:spLocks noGrp="1"/>
          </p:cNvSpPr>
          <p:nvPr>
            <p:ph type="subTitle" idx="1"/>
          </p:nvPr>
        </p:nvSpPr>
        <p:spPr>
          <a:xfrm>
            <a:off x="4965475" y="2851995"/>
            <a:ext cx="28068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2"/>
          <p:cNvSpPr txBox="1">
            <a:spLocks noGrp="1"/>
          </p:cNvSpPr>
          <p:nvPr>
            <p:ph type="subTitle" idx="2"/>
          </p:nvPr>
        </p:nvSpPr>
        <p:spPr>
          <a:xfrm>
            <a:off x="1371800" y="2851995"/>
            <a:ext cx="28068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2"/>
          <p:cNvSpPr txBox="1">
            <a:spLocks noGrp="1"/>
          </p:cNvSpPr>
          <p:nvPr>
            <p:ph type="subTitle" idx="3"/>
          </p:nvPr>
        </p:nvSpPr>
        <p:spPr>
          <a:xfrm>
            <a:off x="1371800" y="2418949"/>
            <a:ext cx="2806800" cy="4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0" name="Google Shape;160;p22"/>
          <p:cNvSpPr txBox="1">
            <a:spLocks noGrp="1"/>
          </p:cNvSpPr>
          <p:nvPr>
            <p:ph type="subTitle" idx="4"/>
          </p:nvPr>
        </p:nvSpPr>
        <p:spPr>
          <a:xfrm>
            <a:off x="4965476" y="2418949"/>
            <a:ext cx="2806800" cy="4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77638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23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63" name="Google Shape;163;p23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3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" name="Google Shape;165;p23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3"/>
          <p:cNvSpPr txBox="1">
            <a:spLocks noGrp="1"/>
          </p:cNvSpPr>
          <p:nvPr>
            <p:ph type="subTitle" idx="1"/>
          </p:nvPr>
        </p:nvSpPr>
        <p:spPr>
          <a:xfrm>
            <a:off x="845675" y="2843938"/>
            <a:ext cx="23592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3"/>
          <p:cNvSpPr txBox="1">
            <a:spLocks noGrp="1"/>
          </p:cNvSpPr>
          <p:nvPr>
            <p:ph type="subTitle" idx="2"/>
          </p:nvPr>
        </p:nvSpPr>
        <p:spPr>
          <a:xfrm>
            <a:off x="3392400" y="2843938"/>
            <a:ext cx="23592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3"/>
          <p:cNvSpPr txBox="1">
            <a:spLocks noGrp="1"/>
          </p:cNvSpPr>
          <p:nvPr>
            <p:ph type="subTitle" idx="3"/>
          </p:nvPr>
        </p:nvSpPr>
        <p:spPr>
          <a:xfrm>
            <a:off x="5939125" y="2843938"/>
            <a:ext cx="23592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3"/>
          <p:cNvSpPr txBox="1">
            <a:spLocks noGrp="1"/>
          </p:cNvSpPr>
          <p:nvPr>
            <p:ph type="subTitle" idx="4"/>
          </p:nvPr>
        </p:nvSpPr>
        <p:spPr>
          <a:xfrm>
            <a:off x="845675" y="2403120"/>
            <a:ext cx="2359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1" name="Google Shape;171;p23"/>
          <p:cNvSpPr txBox="1">
            <a:spLocks noGrp="1"/>
          </p:cNvSpPr>
          <p:nvPr>
            <p:ph type="subTitle" idx="5"/>
          </p:nvPr>
        </p:nvSpPr>
        <p:spPr>
          <a:xfrm>
            <a:off x="3392400" y="2403120"/>
            <a:ext cx="2359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2" name="Google Shape;172;p23"/>
          <p:cNvSpPr txBox="1">
            <a:spLocks noGrp="1"/>
          </p:cNvSpPr>
          <p:nvPr>
            <p:ph type="subTitle" idx="6"/>
          </p:nvPr>
        </p:nvSpPr>
        <p:spPr>
          <a:xfrm>
            <a:off x="5939125" y="2403120"/>
            <a:ext cx="2359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6269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24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75" name="Google Shape;175;p24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4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7" name="Google Shape;177;p24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4"/>
          <p:cNvSpPr txBox="1">
            <a:spLocks noGrp="1"/>
          </p:cNvSpPr>
          <p:nvPr>
            <p:ph type="subTitle" idx="1"/>
          </p:nvPr>
        </p:nvSpPr>
        <p:spPr>
          <a:xfrm>
            <a:off x="2158150" y="200554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4"/>
          <p:cNvSpPr txBox="1">
            <a:spLocks noGrp="1"/>
          </p:cNvSpPr>
          <p:nvPr>
            <p:ph type="subTitle" idx="2"/>
          </p:nvPr>
        </p:nvSpPr>
        <p:spPr>
          <a:xfrm>
            <a:off x="5464854" y="200554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4"/>
          <p:cNvSpPr txBox="1">
            <a:spLocks noGrp="1"/>
          </p:cNvSpPr>
          <p:nvPr>
            <p:ph type="subTitle" idx="3"/>
          </p:nvPr>
        </p:nvSpPr>
        <p:spPr>
          <a:xfrm>
            <a:off x="2158150" y="346236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subTitle" idx="4"/>
          </p:nvPr>
        </p:nvSpPr>
        <p:spPr>
          <a:xfrm>
            <a:off x="5464854" y="3462360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subTitle" idx="5"/>
          </p:nvPr>
        </p:nvSpPr>
        <p:spPr>
          <a:xfrm>
            <a:off x="2158150" y="1637940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subTitle" idx="6"/>
          </p:nvPr>
        </p:nvSpPr>
        <p:spPr>
          <a:xfrm>
            <a:off x="2158150" y="3094830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ubTitle" idx="7"/>
          </p:nvPr>
        </p:nvSpPr>
        <p:spPr>
          <a:xfrm>
            <a:off x="5464850" y="1637940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6" name="Google Shape;186;p24"/>
          <p:cNvSpPr txBox="1">
            <a:spLocks noGrp="1"/>
          </p:cNvSpPr>
          <p:nvPr>
            <p:ph type="subTitle" idx="8"/>
          </p:nvPr>
        </p:nvSpPr>
        <p:spPr>
          <a:xfrm>
            <a:off x="5464850" y="3094830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47909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25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89" name="Google Shape;189;p25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5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" name="Google Shape;191;p25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5"/>
          <p:cNvSpPr txBox="1">
            <a:spLocks noGrp="1"/>
          </p:cNvSpPr>
          <p:nvPr>
            <p:ph type="subTitle" idx="1"/>
          </p:nvPr>
        </p:nvSpPr>
        <p:spPr>
          <a:xfrm>
            <a:off x="1193135" y="1993578"/>
            <a:ext cx="1894500" cy="8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5"/>
          <p:cNvSpPr txBox="1">
            <a:spLocks noGrp="1"/>
          </p:cNvSpPr>
          <p:nvPr>
            <p:ph type="subTitle" idx="2"/>
          </p:nvPr>
        </p:nvSpPr>
        <p:spPr>
          <a:xfrm>
            <a:off x="3625613" y="1993578"/>
            <a:ext cx="1894500" cy="8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subTitle" idx="3"/>
          </p:nvPr>
        </p:nvSpPr>
        <p:spPr>
          <a:xfrm>
            <a:off x="1193135" y="3678050"/>
            <a:ext cx="1894500" cy="8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5"/>
          <p:cNvSpPr txBox="1">
            <a:spLocks noGrp="1"/>
          </p:cNvSpPr>
          <p:nvPr>
            <p:ph type="subTitle" idx="4"/>
          </p:nvPr>
        </p:nvSpPr>
        <p:spPr>
          <a:xfrm>
            <a:off x="3625613" y="3678050"/>
            <a:ext cx="1894500" cy="8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5"/>
          <p:cNvSpPr txBox="1">
            <a:spLocks noGrp="1"/>
          </p:cNvSpPr>
          <p:nvPr>
            <p:ph type="subTitle" idx="5"/>
          </p:nvPr>
        </p:nvSpPr>
        <p:spPr>
          <a:xfrm>
            <a:off x="6058090" y="1993578"/>
            <a:ext cx="1894500" cy="8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5"/>
          <p:cNvSpPr txBox="1">
            <a:spLocks noGrp="1"/>
          </p:cNvSpPr>
          <p:nvPr>
            <p:ph type="subTitle" idx="6"/>
          </p:nvPr>
        </p:nvSpPr>
        <p:spPr>
          <a:xfrm>
            <a:off x="6058090" y="3678050"/>
            <a:ext cx="1894500" cy="8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5"/>
          <p:cNvSpPr txBox="1">
            <a:spLocks noGrp="1"/>
          </p:cNvSpPr>
          <p:nvPr>
            <p:ph type="subTitle" idx="7"/>
          </p:nvPr>
        </p:nvSpPr>
        <p:spPr>
          <a:xfrm>
            <a:off x="1194035" y="1616486"/>
            <a:ext cx="1892700" cy="3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0" name="Google Shape;200;p25"/>
          <p:cNvSpPr txBox="1">
            <a:spLocks noGrp="1"/>
          </p:cNvSpPr>
          <p:nvPr>
            <p:ph type="subTitle" idx="8"/>
          </p:nvPr>
        </p:nvSpPr>
        <p:spPr>
          <a:xfrm>
            <a:off x="3626513" y="1616486"/>
            <a:ext cx="1892700" cy="3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1" name="Google Shape;201;p25"/>
          <p:cNvSpPr txBox="1">
            <a:spLocks noGrp="1"/>
          </p:cNvSpPr>
          <p:nvPr>
            <p:ph type="subTitle" idx="9"/>
          </p:nvPr>
        </p:nvSpPr>
        <p:spPr>
          <a:xfrm>
            <a:off x="6058990" y="1616486"/>
            <a:ext cx="1892700" cy="3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2" name="Google Shape;202;p25"/>
          <p:cNvSpPr txBox="1">
            <a:spLocks noGrp="1"/>
          </p:cNvSpPr>
          <p:nvPr>
            <p:ph type="subTitle" idx="13"/>
          </p:nvPr>
        </p:nvSpPr>
        <p:spPr>
          <a:xfrm>
            <a:off x="1194035" y="3300953"/>
            <a:ext cx="1892700" cy="3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3" name="Google Shape;203;p25"/>
          <p:cNvSpPr txBox="1">
            <a:spLocks noGrp="1"/>
          </p:cNvSpPr>
          <p:nvPr>
            <p:ph type="subTitle" idx="14"/>
          </p:nvPr>
        </p:nvSpPr>
        <p:spPr>
          <a:xfrm>
            <a:off x="3626513" y="3300953"/>
            <a:ext cx="1892700" cy="3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4" name="Google Shape;204;p25"/>
          <p:cNvSpPr txBox="1">
            <a:spLocks noGrp="1"/>
          </p:cNvSpPr>
          <p:nvPr>
            <p:ph type="subTitle" idx="15"/>
          </p:nvPr>
        </p:nvSpPr>
        <p:spPr>
          <a:xfrm>
            <a:off x="6058990" y="3300953"/>
            <a:ext cx="1892700" cy="3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65418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26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207" name="Google Shape;207;p26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6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9" name="Google Shape;209;p26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6"/>
          <p:cNvSpPr txBox="1">
            <a:spLocks noGrp="1"/>
          </p:cNvSpPr>
          <p:nvPr>
            <p:ph type="title" hasCustomPrompt="1"/>
          </p:nvPr>
        </p:nvSpPr>
        <p:spPr>
          <a:xfrm>
            <a:off x="2354800" y="641000"/>
            <a:ext cx="44343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highlight>
                  <a:schemeClr val="accen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1" name="Google Shape;211;p26"/>
          <p:cNvSpPr txBox="1">
            <a:spLocks noGrp="1"/>
          </p:cNvSpPr>
          <p:nvPr>
            <p:ph type="subTitle" idx="1"/>
          </p:nvPr>
        </p:nvSpPr>
        <p:spPr>
          <a:xfrm>
            <a:off x="2354800" y="1409902"/>
            <a:ext cx="4434300" cy="35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12" name="Google Shape;212;p26"/>
          <p:cNvSpPr txBox="1">
            <a:spLocks noGrp="1"/>
          </p:cNvSpPr>
          <p:nvPr>
            <p:ph type="title" idx="2" hasCustomPrompt="1"/>
          </p:nvPr>
        </p:nvSpPr>
        <p:spPr>
          <a:xfrm>
            <a:off x="2354800" y="2001289"/>
            <a:ext cx="44343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highlight>
                  <a:schemeClr val="accen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3" name="Google Shape;213;p26"/>
          <p:cNvSpPr txBox="1">
            <a:spLocks noGrp="1"/>
          </p:cNvSpPr>
          <p:nvPr>
            <p:ph type="subTitle" idx="3"/>
          </p:nvPr>
        </p:nvSpPr>
        <p:spPr>
          <a:xfrm>
            <a:off x="2354800" y="2776679"/>
            <a:ext cx="4434300" cy="35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14" name="Google Shape;214;p26"/>
          <p:cNvSpPr txBox="1">
            <a:spLocks noGrp="1"/>
          </p:cNvSpPr>
          <p:nvPr>
            <p:ph type="title" idx="4" hasCustomPrompt="1"/>
          </p:nvPr>
        </p:nvSpPr>
        <p:spPr>
          <a:xfrm>
            <a:off x="2354800" y="3388820"/>
            <a:ext cx="44343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highlight>
                  <a:schemeClr val="accen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5" name="Google Shape;215;p26"/>
          <p:cNvSpPr txBox="1">
            <a:spLocks noGrp="1"/>
          </p:cNvSpPr>
          <p:nvPr>
            <p:ph type="subTitle" idx="5"/>
          </p:nvPr>
        </p:nvSpPr>
        <p:spPr>
          <a:xfrm>
            <a:off x="2354800" y="4157724"/>
            <a:ext cx="4434300" cy="35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38104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27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218" name="Google Shape;218;p27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7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0" name="Google Shape;220;p27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7"/>
          <p:cNvSpPr txBox="1">
            <a:spLocks noGrp="1"/>
          </p:cNvSpPr>
          <p:nvPr>
            <p:ph type="title" hasCustomPrompt="1"/>
          </p:nvPr>
        </p:nvSpPr>
        <p:spPr>
          <a:xfrm>
            <a:off x="1302298" y="1631280"/>
            <a:ext cx="13989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2" name="Google Shape;222;p27"/>
          <p:cNvSpPr txBox="1">
            <a:spLocks noGrp="1"/>
          </p:cNvSpPr>
          <p:nvPr>
            <p:ph type="subTitle" idx="1"/>
          </p:nvPr>
        </p:nvSpPr>
        <p:spPr>
          <a:xfrm>
            <a:off x="915148" y="3742550"/>
            <a:ext cx="21732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23" name="Google Shape;223;p27"/>
          <p:cNvSpPr txBox="1">
            <a:spLocks noGrp="1"/>
          </p:cNvSpPr>
          <p:nvPr>
            <p:ph type="subTitle" idx="2"/>
          </p:nvPr>
        </p:nvSpPr>
        <p:spPr>
          <a:xfrm>
            <a:off x="915148" y="3349500"/>
            <a:ext cx="21732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4" name="Google Shape;224;p27"/>
          <p:cNvSpPr txBox="1">
            <a:spLocks noGrp="1"/>
          </p:cNvSpPr>
          <p:nvPr>
            <p:ph type="title" idx="3" hasCustomPrompt="1"/>
          </p:nvPr>
        </p:nvSpPr>
        <p:spPr>
          <a:xfrm>
            <a:off x="3873150" y="1631280"/>
            <a:ext cx="1397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5" name="Google Shape;225;p27"/>
          <p:cNvSpPr txBox="1">
            <a:spLocks noGrp="1"/>
          </p:cNvSpPr>
          <p:nvPr>
            <p:ph type="subTitle" idx="4"/>
          </p:nvPr>
        </p:nvSpPr>
        <p:spPr>
          <a:xfrm>
            <a:off x="3485400" y="3742550"/>
            <a:ext cx="21732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26" name="Google Shape;226;p27"/>
          <p:cNvSpPr txBox="1">
            <a:spLocks noGrp="1"/>
          </p:cNvSpPr>
          <p:nvPr>
            <p:ph type="subTitle" idx="5"/>
          </p:nvPr>
        </p:nvSpPr>
        <p:spPr>
          <a:xfrm>
            <a:off x="3485400" y="3349500"/>
            <a:ext cx="21732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7" name="Google Shape;227;p27"/>
          <p:cNvSpPr txBox="1">
            <a:spLocks noGrp="1"/>
          </p:cNvSpPr>
          <p:nvPr>
            <p:ph type="title" idx="6" hasCustomPrompt="1"/>
          </p:nvPr>
        </p:nvSpPr>
        <p:spPr>
          <a:xfrm>
            <a:off x="6443402" y="1631280"/>
            <a:ext cx="1397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8" name="Google Shape;228;p27"/>
          <p:cNvSpPr txBox="1">
            <a:spLocks noGrp="1"/>
          </p:cNvSpPr>
          <p:nvPr>
            <p:ph type="subTitle" idx="7"/>
          </p:nvPr>
        </p:nvSpPr>
        <p:spPr>
          <a:xfrm>
            <a:off x="6055652" y="3742550"/>
            <a:ext cx="21732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29" name="Google Shape;229;p27"/>
          <p:cNvSpPr txBox="1">
            <a:spLocks noGrp="1"/>
          </p:cNvSpPr>
          <p:nvPr>
            <p:ph type="subTitle" idx="8"/>
          </p:nvPr>
        </p:nvSpPr>
        <p:spPr>
          <a:xfrm>
            <a:off x="6055652" y="3349500"/>
            <a:ext cx="21732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30" name="Google Shape;230;p27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77130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28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233" name="Google Shape;233;p28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8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5" name="Google Shape;235;p28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8"/>
          <p:cNvSpPr txBox="1">
            <a:spLocks noGrp="1"/>
          </p:cNvSpPr>
          <p:nvPr>
            <p:ph type="title"/>
          </p:nvPr>
        </p:nvSpPr>
        <p:spPr>
          <a:xfrm>
            <a:off x="936150" y="540000"/>
            <a:ext cx="4909800" cy="13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8000">
                <a:highlight>
                  <a:schemeClr val="accen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28"/>
          <p:cNvSpPr txBox="1">
            <a:spLocks noGrp="1"/>
          </p:cNvSpPr>
          <p:nvPr>
            <p:ph type="subTitle" idx="1"/>
          </p:nvPr>
        </p:nvSpPr>
        <p:spPr>
          <a:xfrm>
            <a:off x="936150" y="1917650"/>
            <a:ext cx="4448100" cy="13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28"/>
          <p:cNvSpPr txBox="1"/>
          <p:nvPr/>
        </p:nvSpPr>
        <p:spPr>
          <a:xfrm>
            <a:off x="936150" y="376435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rPr>
              <a:t>CREDITS:</a:t>
            </a:r>
            <a:r>
              <a:rPr lang="en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This presentation template was created by </a:t>
            </a:r>
            <a:r>
              <a:rPr lang="en" sz="1200" b="1" u="sng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, and includes icons by </a:t>
            </a:r>
            <a:r>
              <a:rPr lang="en" sz="1200" b="1" u="sng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, and infographics &amp; images by </a:t>
            </a:r>
            <a:r>
              <a:rPr lang="en" sz="1200" b="1" u="sng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1200" b="1" u="sng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  <p:extLst>
      <p:ext uri="{BB962C8B-B14F-4D97-AF65-F5344CB8AC3E}">
        <p14:creationId xmlns:p14="http://schemas.microsoft.com/office/powerpoint/2010/main" val="30517830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29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241" name="Google Shape;241;p29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9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3" name="Google Shape;243;p29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4" name="Google Shape;244;p29"/>
          <p:cNvGrpSpPr/>
          <p:nvPr/>
        </p:nvGrpSpPr>
        <p:grpSpPr>
          <a:xfrm rot="880177">
            <a:off x="7537921" y="267048"/>
            <a:ext cx="1248076" cy="1248076"/>
            <a:chOff x="3203492" y="2185314"/>
            <a:chExt cx="735900" cy="735900"/>
          </a:xfrm>
        </p:grpSpPr>
        <p:sp>
          <p:nvSpPr>
            <p:cNvPr id="245" name="Google Shape;245;p29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9"/>
            <p:cNvSpPr/>
            <p:nvPr/>
          </p:nvSpPr>
          <p:spPr>
            <a:xfrm>
              <a:off x="3268988" y="2248225"/>
              <a:ext cx="637925" cy="606650"/>
            </a:xfrm>
            <a:custGeom>
              <a:avLst/>
              <a:gdLst/>
              <a:ahLst/>
              <a:cxnLst/>
              <a:rect l="l" t="t" r="r" b="b"/>
              <a:pathLst>
                <a:path w="25517" h="24266" extrusionOk="0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9"/>
            <p:cNvSpPr/>
            <p:nvPr/>
          </p:nvSpPr>
          <p:spPr>
            <a:xfrm>
              <a:off x="3291913" y="2270850"/>
              <a:ext cx="564375" cy="561700"/>
            </a:xfrm>
            <a:custGeom>
              <a:avLst/>
              <a:gdLst/>
              <a:ahLst/>
              <a:cxnLst/>
              <a:rect l="l" t="t" r="r" b="b"/>
              <a:pathLst>
                <a:path w="22575" h="22468" extrusionOk="0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9"/>
            <p:cNvSpPr/>
            <p:nvPr/>
          </p:nvSpPr>
          <p:spPr>
            <a:xfrm>
              <a:off x="3333288" y="2469175"/>
              <a:ext cx="109875" cy="109450"/>
            </a:xfrm>
            <a:custGeom>
              <a:avLst/>
              <a:gdLst/>
              <a:ahLst/>
              <a:cxnLst/>
              <a:rect l="l" t="t" r="r" b="b"/>
              <a:pathLst>
                <a:path w="4395" h="4378" extrusionOk="0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9"/>
            <p:cNvSpPr/>
            <p:nvPr/>
          </p:nvSpPr>
          <p:spPr>
            <a:xfrm>
              <a:off x="3705663" y="2469100"/>
              <a:ext cx="106000" cy="109400"/>
            </a:xfrm>
            <a:custGeom>
              <a:avLst/>
              <a:gdLst/>
              <a:ahLst/>
              <a:cxnLst/>
              <a:rect l="l" t="t" r="r" b="b"/>
              <a:pathLst>
                <a:path w="4240" h="4376" extrusionOk="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9"/>
            <p:cNvSpPr/>
            <p:nvPr/>
          </p:nvSpPr>
          <p:spPr>
            <a:xfrm>
              <a:off x="3355013" y="2520450"/>
              <a:ext cx="434600" cy="212425"/>
            </a:xfrm>
            <a:custGeom>
              <a:avLst/>
              <a:gdLst/>
              <a:ahLst/>
              <a:cxnLst/>
              <a:rect l="l" t="t" r="r" b="b"/>
              <a:pathLst>
                <a:path w="17384" h="8497" extrusionOk="0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9"/>
            <p:cNvSpPr/>
            <p:nvPr/>
          </p:nvSpPr>
          <p:spPr>
            <a:xfrm>
              <a:off x="3498488" y="2468075"/>
              <a:ext cx="28000" cy="60125"/>
            </a:xfrm>
            <a:custGeom>
              <a:avLst/>
              <a:gdLst/>
              <a:ahLst/>
              <a:cxnLst/>
              <a:rect l="l" t="t" r="r" b="b"/>
              <a:pathLst>
                <a:path w="1120" h="2405" extrusionOk="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9"/>
            <p:cNvSpPr/>
            <p:nvPr/>
          </p:nvSpPr>
          <p:spPr>
            <a:xfrm>
              <a:off x="3619638" y="2468200"/>
              <a:ext cx="28300" cy="60150"/>
            </a:xfrm>
            <a:custGeom>
              <a:avLst/>
              <a:gdLst/>
              <a:ahLst/>
              <a:cxnLst/>
              <a:rect l="l" t="t" r="r" b="b"/>
              <a:pathLst>
                <a:path w="1132" h="2406" extrusionOk="0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" name="Google Shape;253;p29"/>
          <p:cNvGrpSpPr/>
          <p:nvPr/>
        </p:nvGrpSpPr>
        <p:grpSpPr>
          <a:xfrm>
            <a:off x="7917291" y="1308798"/>
            <a:ext cx="963230" cy="962557"/>
            <a:chOff x="2213513" y="3078684"/>
            <a:chExt cx="736471" cy="735900"/>
          </a:xfrm>
        </p:grpSpPr>
        <p:sp>
          <p:nvSpPr>
            <p:cNvPr id="254" name="Google Shape;254;p29"/>
            <p:cNvSpPr/>
            <p:nvPr/>
          </p:nvSpPr>
          <p:spPr>
            <a:xfrm>
              <a:off x="2214083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9"/>
            <p:cNvSpPr/>
            <p:nvPr/>
          </p:nvSpPr>
          <p:spPr>
            <a:xfrm>
              <a:off x="2213513" y="3136750"/>
              <a:ext cx="675000" cy="610475"/>
            </a:xfrm>
            <a:custGeom>
              <a:avLst/>
              <a:gdLst/>
              <a:ahLst/>
              <a:cxnLst/>
              <a:rect l="l" t="t" r="r" b="b"/>
              <a:pathLst>
                <a:path w="27000" h="24419" extrusionOk="0">
                  <a:moveTo>
                    <a:pt x="14789" y="1"/>
                  </a:moveTo>
                  <a:cubicBezTo>
                    <a:pt x="13286" y="1"/>
                    <a:pt x="11744" y="283"/>
                    <a:pt x="10228" y="892"/>
                  </a:cubicBezTo>
                  <a:cubicBezTo>
                    <a:pt x="2203" y="4119"/>
                    <a:pt x="0" y="14453"/>
                    <a:pt x="6013" y="20680"/>
                  </a:cubicBezTo>
                  <a:cubicBezTo>
                    <a:pt x="8287" y="23050"/>
                    <a:pt x="11383" y="24371"/>
                    <a:pt x="14764" y="24419"/>
                  </a:cubicBezTo>
                  <a:lnTo>
                    <a:pt x="14788" y="24419"/>
                  </a:lnTo>
                  <a:cubicBezTo>
                    <a:pt x="21598" y="24312"/>
                    <a:pt x="26956" y="18966"/>
                    <a:pt x="26980" y="12251"/>
                  </a:cubicBezTo>
                  <a:cubicBezTo>
                    <a:pt x="26999" y="5228"/>
                    <a:pt x="21251" y="1"/>
                    <a:pt x="14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9"/>
            <p:cNvSpPr/>
            <p:nvPr/>
          </p:nvSpPr>
          <p:spPr>
            <a:xfrm>
              <a:off x="2301013" y="3162325"/>
              <a:ext cx="566175" cy="562300"/>
            </a:xfrm>
            <a:custGeom>
              <a:avLst/>
              <a:gdLst/>
              <a:ahLst/>
              <a:cxnLst/>
              <a:rect l="l" t="t" r="r" b="b"/>
              <a:pathLst>
                <a:path w="22647" h="22492" extrusionOk="0">
                  <a:moveTo>
                    <a:pt x="11472" y="0"/>
                  </a:moveTo>
                  <a:cubicBezTo>
                    <a:pt x="11451" y="0"/>
                    <a:pt x="11429" y="0"/>
                    <a:pt x="11407" y="0"/>
                  </a:cubicBezTo>
                  <a:cubicBezTo>
                    <a:pt x="4573" y="0"/>
                    <a:pt x="1" y="5596"/>
                    <a:pt x="60" y="11287"/>
                  </a:cubicBezTo>
                  <a:cubicBezTo>
                    <a:pt x="13" y="17109"/>
                    <a:pt x="4644" y="22408"/>
                    <a:pt x="11276" y="22491"/>
                  </a:cubicBezTo>
                  <a:cubicBezTo>
                    <a:pt x="17622" y="22384"/>
                    <a:pt x="22551" y="17419"/>
                    <a:pt x="22575" y="11228"/>
                  </a:cubicBezTo>
                  <a:cubicBezTo>
                    <a:pt x="22646" y="5046"/>
                    <a:pt x="17645" y="0"/>
                    <a:pt x="1147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9"/>
            <p:cNvSpPr/>
            <p:nvPr/>
          </p:nvSpPr>
          <p:spPr>
            <a:xfrm>
              <a:off x="2464138" y="3460450"/>
              <a:ext cx="285775" cy="165650"/>
            </a:xfrm>
            <a:custGeom>
              <a:avLst/>
              <a:gdLst/>
              <a:ahLst/>
              <a:cxnLst/>
              <a:rect l="l" t="t" r="r" b="b"/>
              <a:pathLst>
                <a:path w="11431" h="6626" extrusionOk="0">
                  <a:moveTo>
                    <a:pt x="11188" y="1"/>
                  </a:moveTo>
                  <a:cubicBezTo>
                    <a:pt x="11107" y="1"/>
                    <a:pt x="11027" y="17"/>
                    <a:pt x="10954" y="53"/>
                  </a:cubicBezTo>
                  <a:cubicBezTo>
                    <a:pt x="9680" y="434"/>
                    <a:pt x="8430" y="922"/>
                    <a:pt x="7239" y="1505"/>
                  </a:cubicBezTo>
                  <a:cubicBezTo>
                    <a:pt x="5430" y="2398"/>
                    <a:pt x="3751" y="3494"/>
                    <a:pt x="2120" y="4673"/>
                  </a:cubicBezTo>
                  <a:cubicBezTo>
                    <a:pt x="1477" y="5149"/>
                    <a:pt x="858" y="5637"/>
                    <a:pt x="262" y="6161"/>
                  </a:cubicBezTo>
                  <a:cubicBezTo>
                    <a:pt x="167" y="6220"/>
                    <a:pt x="96" y="6292"/>
                    <a:pt x="48" y="6387"/>
                  </a:cubicBezTo>
                  <a:cubicBezTo>
                    <a:pt x="0" y="6494"/>
                    <a:pt x="72" y="6613"/>
                    <a:pt x="191" y="6625"/>
                  </a:cubicBezTo>
                  <a:cubicBezTo>
                    <a:pt x="322" y="6625"/>
                    <a:pt x="405" y="6530"/>
                    <a:pt x="501" y="6458"/>
                  </a:cubicBezTo>
                  <a:cubicBezTo>
                    <a:pt x="1060" y="6018"/>
                    <a:pt x="1632" y="5565"/>
                    <a:pt x="2203" y="5137"/>
                  </a:cubicBezTo>
                  <a:cubicBezTo>
                    <a:pt x="3525" y="4149"/>
                    <a:pt x="4906" y="3244"/>
                    <a:pt x="6346" y="2446"/>
                  </a:cubicBezTo>
                  <a:cubicBezTo>
                    <a:pt x="7835" y="1613"/>
                    <a:pt x="9418" y="946"/>
                    <a:pt x="11061" y="470"/>
                  </a:cubicBezTo>
                  <a:cubicBezTo>
                    <a:pt x="11157" y="446"/>
                    <a:pt x="11252" y="410"/>
                    <a:pt x="11347" y="351"/>
                  </a:cubicBezTo>
                  <a:cubicBezTo>
                    <a:pt x="11407" y="315"/>
                    <a:pt x="11430" y="232"/>
                    <a:pt x="11419" y="160"/>
                  </a:cubicBezTo>
                  <a:cubicBezTo>
                    <a:pt x="11395" y="77"/>
                    <a:pt x="11335" y="17"/>
                    <a:pt x="11264" y="5"/>
                  </a:cubicBezTo>
                  <a:cubicBezTo>
                    <a:pt x="11238" y="2"/>
                    <a:pt x="11213" y="1"/>
                    <a:pt x="1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9"/>
            <p:cNvSpPr/>
            <p:nvPr/>
          </p:nvSpPr>
          <p:spPr>
            <a:xfrm>
              <a:off x="2665063" y="3321400"/>
              <a:ext cx="50925" cy="100275"/>
            </a:xfrm>
            <a:custGeom>
              <a:avLst/>
              <a:gdLst/>
              <a:ahLst/>
              <a:cxnLst/>
              <a:rect l="l" t="t" r="r" b="b"/>
              <a:pathLst>
                <a:path w="2037" h="4011" extrusionOk="0">
                  <a:moveTo>
                    <a:pt x="1220" y="1"/>
                  </a:moveTo>
                  <a:cubicBezTo>
                    <a:pt x="1135" y="1"/>
                    <a:pt x="1048" y="18"/>
                    <a:pt x="965" y="55"/>
                  </a:cubicBezTo>
                  <a:cubicBezTo>
                    <a:pt x="750" y="138"/>
                    <a:pt x="572" y="281"/>
                    <a:pt x="441" y="460"/>
                  </a:cubicBezTo>
                  <a:cubicBezTo>
                    <a:pt x="286" y="662"/>
                    <a:pt x="179" y="900"/>
                    <a:pt x="119" y="1150"/>
                  </a:cubicBezTo>
                  <a:cubicBezTo>
                    <a:pt x="36" y="1448"/>
                    <a:pt x="0" y="1769"/>
                    <a:pt x="12" y="2091"/>
                  </a:cubicBezTo>
                  <a:cubicBezTo>
                    <a:pt x="0" y="2436"/>
                    <a:pt x="36" y="2769"/>
                    <a:pt x="119" y="3103"/>
                  </a:cubicBezTo>
                  <a:cubicBezTo>
                    <a:pt x="179" y="3388"/>
                    <a:pt x="322" y="3638"/>
                    <a:pt x="524" y="3841"/>
                  </a:cubicBezTo>
                  <a:cubicBezTo>
                    <a:pt x="637" y="3954"/>
                    <a:pt x="783" y="4011"/>
                    <a:pt x="929" y="4011"/>
                  </a:cubicBezTo>
                  <a:cubicBezTo>
                    <a:pt x="1075" y="4011"/>
                    <a:pt x="1221" y="3954"/>
                    <a:pt x="1334" y="3841"/>
                  </a:cubicBezTo>
                  <a:cubicBezTo>
                    <a:pt x="1536" y="3662"/>
                    <a:pt x="1679" y="3424"/>
                    <a:pt x="1750" y="3162"/>
                  </a:cubicBezTo>
                  <a:cubicBezTo>
                    <a:pt x="1929" y="2591"/>
                    <a:pt x="2024" y="1995"/>
                    <a:pt x="2036" y="1400"/>
                  </a:cubicBezTo>
                  <a:cubicBezTo>
                    <a:pt x="2036" y="1233"/>
                    <a:pt x="2024" y="1067"/>
                    <a:pt x="2000" y="912"/>
                  </a:cubicBezTo>
                  <a:cubicBezTo>
                    <a:pt x="1965" y="674"/>
                    <a:pt x="1869" y="448"/>
                    <a:pt x="1727" y="257"/>
                  </a:cubicBezTo>
                  <a:cubicBezTo>
                    <a:pt x="1602" y="92"/>
                    <a:pt x="1415" y="1"/>
                    <a:pt x="1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9"/>
            <p:cNvSpPr/>
            <p:nvPr/>
          </p:nvSpPr>
          <p:spPr>
            <a:xfrm>
              <a:off x="2449563" y="3342200"/>
              <a:ext cx="49725" cy="77975"/>
            </a:xfrm>
            <a:custGeom>
              <a:avLst/>
              <a:gdLst/>
              <a:ahLst/>
              <a:cxnLst/>
              <a:rect l="l" t="t" r="r" b="b"/>
              <a:pathLst>
                <a:path w="1989" h="3119" extrusionOk="0">
                  <a:moveTo>
                    <a:pt x="622" y="1"/>
                  </a:moveTo>
                  <a:cubicBezTo>
                    <a:pt x="568" y="1"/>
                    <a:pt x="516" y="8"/>
                    <a:pt x="464" y="20"/>
                  </a:cubicBezTo>
                  <a:cubicBezTo>
                    <a:pt x="310" y="32"/>
                    <a:pt x="191" y="139"/>
                    <a:pt x="155" y="294"/>
                  </a:cubicBezTo>
                  <a:cubicBezTo>
                    <a:pt x="60" y="663"/>
                    <a:pt x="12" y="1032"/>
                    <a:pt x="0" y="1413"/>
                  </a:cubicBezTo>
                  <a:cubicBezTo>
                    <a:pt x="0" y="1663"/>
                    <a:pt x="24" y="1914"/>
                    <a:pt x="95" y="2164"/>
                  </a:cubicBezTo>
                  <a:cubicBezTo>
                    <a:pt x="143" y="2414"/>
                    <a:pt x="262" y="2640"/>
                    <a:pt x="417" y="2842"/>
                  </a:cubicBezTo>
                  <a:cubicBezTo>
                    <a:pt x="536" y="2997"/>
                    <a:pt x="714" y="3104"/>
                    <a:pt x="905" y="3116"/>
                  </a:cubicBezTo>
                  <a:cubicBezTo>
                    <a:pt x="924" y="3118"/>
                    <a:pt x="943" y="3119"/>
                    <a:pt x="962" y="3119"/>
                  </a:cubicBezTo>
                  <a:cubicBezTo>
                    <a:pt x="1202" y="3119"/>
                    <a:pt x="1426" y="2980"/>
                    <a:pt x="1536" y="2759"/>
                  </a:cubicBezTo>
                  <a:cubicBezTo>
                    <a:pt x="1810" y="2223"/>
                    <a:pt x="1965" y="1628"/>
                    <a:pt x="1976" y="1032"/>
                  </a:cubicBezTo>
                  <a:cubicBezTo>
                    <a:pt x="1988" y="830"/>
                    <a:pt x="1893" y="640"/>
                    <a:pt x="1715" y="544"/>
                  </a:cubicBezTo>
                  <a:cubicBezTo>
                    <a:pt x="1453" y="366"/>
                    <a:pt x="1179" y="223"/>
                    <a:pt x="905" y="68"/>
                  </a:cubicBezTo>
                  <a:cubicBezTo>
                    <a:pt x="813" y="22"/>
                    <a:pt x="717" y="1"/>
                    <a:pt x="6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9"/>
            <p:cNvSpPr/>
            <p:nvPr/>
          </p:nvSpPr>
          <p:spPr>
            <a:xfrm>
              <a:off x="2617738" y="3274700"/>
              <a:ext cx="150625" cy="48000"/>
            </a:xfrm>
            <a:custGeom>
              <a:avLst/>
              <a:gdLst/>
              <a:ahLst/>
              <a:cxnLst/>
              <a:rect l="l" t="t" r="r" b="b"/>
              <a:pathLst>
                <a:path w="6025" h="1920" extrusionOk="0">
                  <a:moveTo>
                    <a:pt x="3093" y="0"/>
                  </a:moveTo>
                  <a:cubicBezTo>
                    <a:pt x="2882" y="0"/>
                    <a:pt x="2665" y="18"/>
                    <a:pt x="2441" y="53"/>
                  </a:cubicBezTo>
                  <a:cubicBezTo>
                    <a:pt x="1607" y="196"/>
                    <a:pt x="834" y="565"/>
                    <a:pt x="202" y="1125"/>
                  </a:cubicBezTo>
                  <a:cubicBezTo>
                    <a:pt x="143" y="1161"/>
                    <a:pt x="95" y="1220"/>
                    <a:pt x="48" y="1280"/>
                  </a:cubicBezTo>
                  <a:cubicBezTo>
                    <a:pt x="0" y="1363"/>
                    <a:pt x="0" y="1458"/>
                    <a:pt x="60" y="1530"/>
                  </a:cubicBezTo>
                  <a:cubicBezTo>
                    <a:pt x="96" y="1573"/>
                    <a:pt x="150" y="1599"/>
                    <a:pt x="206" y="1599"/>
                  </a:cubicBezTo>
                  <a:cubicBezTo>
                    <a:pt x="241" y="1599"/>
                    <a:pt x="277" y="1589"/>
                    <a:pt x="310" y="1566"/>
                  </a:cubicBezTo>
                  <a:cubicBezTo>
                    <a:pt x="429" y="1470"/>
                    <a:pt x="536" y="1375"/>
                    <a:pt x="655" y="1292"/>
                  </a:cubicBezTo>
                  <a:cubicBezTo>
                    <a:pt x="1345" y="732"/>
                    <a:pt x="2203" y="423"/>
                    <a:pt x="3084" y="411"/>
                  </a:cubicBezTo>
                  <a:cubicBezTo>
                    <a:pt x="3917" y="411"/>
                    <a:pt x="4703" y="756"/>
                    <a:pt x="5251" y="1363"/>
                  </a:cubicBezTo>
                  <a:cubicBezTo>
                    <a:pt x="5370" y="1482"/>
                    <a:pt x="5465" y="1613"/>
                    <a:pt x="5572" y="1744"/>
                  </a:cubicBezTo>
                  <a:cubicBezTo>
                    <a:pt x="5608" y="1792"/>
                    <a:pt x="5644" y="1827"/>
                    <a:pt x="5691" y="1875"/>
                  </a:cubicBezTo>
                  <a:cubicBezTo>
                    <a:pt x="5727" y="1905"/>
                    <a:pt x="5772" y="1920"/>
                    <a:pt x="5816" y="1920"/>
                  </a:cubicBezTo>
                  <a:cubicBezTo>
                    <a:pt x="5861" y="1920"/>
                    <a:pt x="5906" y="1905"/>
                    <a:pt x="5941" y="1875"/>
                  </a:cubicBezTo>
                  <a:cubicBezTo>
                    <a:pt x="6001" y="1827"/>
                    <a:pt x="6025" y="1744"/>
                    <a:pt x="6001" y="1673"/>
                  </a:cubicBezTo>
                  <a:cubicBezTo>
                    <a:pt x="5977" y="1601"/>
                    <a:pt x="5941" y="1530"/>
                    <a:pt x="5894" y="1482"/>
                  </a:cubicBezTo>
                  <a:cubicBezTo>
                    <a:pt x="5151" y="509"/>
                    <a:pt x="4222" y="0"/>
                    <a:pt x="3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9"/>
            <p:cNvSpPr/>
            <p:nvPr/>
          </p:nvSpPr>
          <p:spPr>
            <a:xfrm>
              <a:off x="2426038" y="3275900"/>
              <a:ext cx="110450" cy="72475"/>
            </a:xfrm>
            <a:custGeom>
              <a:avLst/>
              <a:gdLst/>
              <a:ahLst/>
              <a:cxnLst/>
              <a:rect l="l" t="t" r="r" b="b"/>
              <a:pathLst>
                <a:path w="4418" h="2899" extrusionOk="0">
                  <a:moveTo>
                    <a:pt x="219" y="0"/>
                  </a:moveTo>
                  <a:cubicBezTo>
                    <a:pt x="159" y="0"/>
                    <a:pt x="99" y="30"/>
                    <a:pt x="60" y="89"/>
                  </a:cubicBezTo>
                  <a:cubicBezTo>
                    <a:pt x="36" y="124"/>
                    <a:pt x="24" y="172"/>
                    <a:pt x="12" y="220"/>
                  </a:cubicBezTo>
                  <a:cubicBezTo>
                    <a:pt x="0" y="398"/>
                    <a:pt x="60" y="589"/>
                    <a:pt x="167" y="732"/>
                  </a:cubicBezTo>
                  <a:cubicBezTo>
                    <a:pt x="334" y="982"/>
                    <a:pt x="548" y="1196"/>
                    <a:pt x="786" y="1375"/>
                  </a:cubicBezTo>
                  <a:cubicBezTo>
                    <a:pt x="1727" y="2077"/>
                    <a:pt x="2798" y="2589"/>
                    <a:pt x="3941" y="2863"/>
                  </a:cubicBezTo>
                  <a:cubicBezTo>
                    <a:pt x="4037" y="2887"/>
                    <a:pt x="4144" y="2899"/>
                    <a:pt x="4251" y="2899"/>
                  </a:cubicBezTo>
                  <a:cubicBezTo>
                    <a:pt x="4322" y="2887"/>
                    <a:pt x="4394" y="2827"/>
                    <a:pt x="4394" y="2744"/>
                  </a:cubicBezTo>
                  <a:cubicBezTo>
                    <a:pt x="4418" y="2672"/>
                    <a:pt x="4394" y="2589"/>
                    <a:pt x="4322" y="2553"/>
                  </a:cubicBezTo>
                  <a:cubicBezTo>
                    <a:pt x="4227" y="2506"/>
                    <a:pt x="4132" y="2470"/>
                    <a:pt x="4025" y="2446"/>
                  </a:cubicBezTo>
                  <a:cubicBezTo>
                    <a:pt x="3703" y="2375"/>
                    <a:pt x="3394" y="2268"/>
                    <a:pt x="3084" y="2149"/>
                  </a:cubicBezTo>
                  <a:cubicBezTo>
                    <a:pt x="2358" y="1887"/>
                    <a:pt x="1679" y="1518"/>
                    <a:pt x="1072" y="1053"/>
                  </a:cubicBezTo>
                  <a:cubicBezTo>
                    <a:pt x="774" y="815"/>
                    <a:pt x="453" y="577"/>
                    <a:pt x="393" y="148"/>
                  </a:cubicBezTo>
                  <a:cubicBezTo>
                    <a:pt x="393" y="113"/>
                    <a:pt x="381" y="89"/>
                    <a:pt x="358" y="65"/>
                  </a:cubicBezTo>
                  <a:cubicBezTo>
                    <a:pt x="320" y="22"/>
                    <a:pt x="269" y="0"/>
                    <a:pt x="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" name="Google Shape;262;p29"/>
          <p:cNvGrpSpPr/>
          <p:nvPr/>
        </p:nvGrpSpPr>
        <p:grpSpPr>
          <a:xfrm rot="1093084">
            <a:off x="677489" y="629074"/>
            <a:ext cx="682386" cy="682456"/>
            <a:chOff x="4192900" y="2185314"/>
            <a:chExt cx="735900" cy="735900"/>
          </a:xfrm>
        </p:grpSpPr>
        <p:sp>
          <p:nvSpPr>
            <p:cNvPr id="263" name="Google Shape;263;p29"/>
            <p:cNvSpPr/>
            <p:nvPr/>
          </p:nvSpPr>
          <p:spPr>
            <a:xfrm>
              <a:off x="4192900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9"/>
            <p:cNvSpPr/>
            <p:nvPr/>
          </p:nvSpPr>
          <p:spPr>
            <a:xfrm>
              <a:off x="4235188" y="2229775"/>
              <a:ext cx="651000" cy="643550"/>
            </a:xfrm>
            <a:custGeom>
              <a:avLst/>
              <a:gdLst/>
              <a:ahLst/>
              <a:cxnLst/>
              <a:rect l="l" t="t" r="r" b="b"/>
              <a:pathLst>
                <a:path w="26040" h="25742" extrusionOk="0">
                  <a:moveTo>
                    <a:pt x="13217" y="0"/>
                  </a:moveTo>
                  <a:cubicBezTo>
                    <a:pt x="12919" y="0"/>
                    <a:pt x="12621" y="12"/>
                    <a:pt x="12324" y="36"/>
                  </a:cubicBezTo>
                  <a:cubicBezTo>
                    <a:pt x="7525" y="357"/>
                    <a:pt x="3299" y="3310"/>
                    <a:pt x="1346" y="7691"/>
                  </a:cubicBezTo>
                  <a:cubicBezTo>
                    <a:pt x="346" y="9882"/>
                    <a:pt x="1" y="12323"/>
                    <a:pt x="346" y="14704"/>
                  </a:cubicBezTo>
                  <a:cubicBezTo>
                    <a:pt x="822" y="18026"/>
                    <a:pt x="2370" y="20776"/>
                    <a:pt x="4942" y="22872"/>
                  </a:cubicBezTo>
                  <a:cubicBezTo>
                    <a:pt x="7178" y="24720"/>
                    <a:pt x="10008" y="25742"/>
                    <a:pt x="12925" y="25742"/>
                  </a:cubicBezTo>
                  <a:cubicBezTo>
                    <a:pt x="12959" y="25742"/>
                    <a:pt x="12992" y="25742"/>
                    <a:pt x="13026" y="25741"/>
                  </a:cubicBezTo>
                  <a:lnTo>
                    <a:pt x="13240" y="25741"/>
                  </a:lnTo>
                  <a:cubicBezTo>
                    <a:pt x="13931" y="25741"/>
                    <a:pt x="14622" y="25682"/>
                    <a:pt x="15300" y="25551"/>
                  </a:cubicBezTo>
                  <a:cubicBezTo>
                    <a:pt x="18432" y="24967"/>
                    <a:pt x="21051" y="23443"/>
                    <a:pt x="23051" y="21026"/>
                  </a:cubicBezTo>
                  <a:cubicBezTo>
                    <a:pt x="24932" y="18764"/>
                    <a:pt x="25932" y="16062"/>
                    <a:pt x="26028" y="12978"/>
                  </a:cubicBezTo>
                  <a:cubicBezTo>
                    <a:pt x="26040" y="12216"/>
                    <a:pt x="25980" y="11454"/>
                    <a:pt x="25837" y="10704"/>
                  </a:cubicBezTo>
                  <a:cubicBezTo>
                    <a:pt x="25409" y="8072"/>
                    <a:pt x="24158" y="5632"/>
                    <a:pt x="22265" y="3751"/>
                  </a:cubicBezTo>
                  <a:cubicBezTo>
                    <a:pt x="21039" y="2512"/>
                    <a:pt x="19563" y="1548"/>
                    <a:pt x="17931" y="917"/>
                  </a:cubicBezTo>
                  <a:cubicBezTo>
                    <a:pt x="16431" y="322"/>
                    <a:pt x="14824" y="12"/>
                    <a:pt x="13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9"/>
            <p:cNvSpPr/>
            <p:nvPr/>
          </p:nvSpPr>
          <p:spPr>
            <a:xfrm>
              <a:off x="4259313" y="2253875"/>
              <a:ext cx="603075" cy="595675"/>
            </a:xfrm>
            <a:custGeom>
              <a:avLst/>
              <a:gdLst/>
              <a:ahLst/>
              <a:cxnLst/>
              <a:rect l="l" t="t" r="r" b="b"/>
              <a:pathLst>
                <a:path w="24123" h="23827" extrusionOk="0">
                  <a:moveTo>
                    <a:pt x="12202" y="0"/>
                  </a:moveTo>
                  <a:cubicBezTo>
                    <a:pt x="7599" y="0"/>
                    <a:pt x="3227" y="2673"/>
                    <a:pt x="1250" y="7132"/>
                  </a:cubicBezTo>
                  <a:cubicBezTo>
                    <a:pt x="322" y="9156"/>
                    <a:pt x="0" y="11407"/>
                    <a:pt x="333" y="13609"/>
                  </a:cubicBezTo>
                  <a:cubicBezTo>
                    <a:pt x="762" y="16681"/>
                    <a:pt x="2179" y="19217"/>
                    <a:pt x="4584" y="21170"/>
                  </a:cubicBezTo>
                  <a:cubicBezTo>
                    <a:pt x="6665" y="22887"/>
                    <a:pt x="9281" y="23825"/>
                    <a:pt x="11972" y="23825"/>
                  </a:cubicBezTo>
                  <a:cubicBezTo>
                    <a:pt x="12006" y="23825"/>
                    <a:pt x="12039" y="23825"/>
                    <a:pt x="12073" y="23825"/>
                  </a:cubicBezTo>
                  <a:cubicBezTo>
                    <a:pt x="12132" y="23826"/>
                    <a:pt x="12190" y="23826"/>
                    <a:pt x="12249" y="23826"/>
                  </a:cubicBezTo>
                  <a:cubicBezTo>
                    <a:pt x="12892" y="23826"/>
                    <a:pt x="13535" y="23766"/>
                    <a:pt x="14168" y="23646"/>
                  </a:cubicBezTo>
                  <a:cubicBezTo>
                    <a:pt x="17062" y="23110"/>
                    <a:pt x="19467" y="21729"/>
                    <a:pt x="21360" y="19455"/>
                  </a:cubicBezTo>
                  <a:cubicBezTo>
                    <a:pt x="23158" y="17288"/>
                    <a:pt x="24027" y="14776"/>
                    <a:pt x="24110" y="11990"/>
                  </a:cubicBezTo>
                  <a:cubicBezTo>
                    <a:pt x="24122" y="11288"/>
                    <a:pt x="24063" y="10585"/>
                    <a:pt x="23932" y="9906"/>
                  </a:cubicBezTo>
                  <a:cubicBezTo>
                    <a:pt x="23539" y="7466"/>
                    <a:pt x="22372" y="5203"/>
                    <a:pt x="20622" y="3465"/>
                  </a:cubicBezTo>
                  <a:cubicBezTo>
                    <a:pt x="19479" y="2322"/>
                    <a:pt x="18121" y="1429"/>
                    <a:pt x="16609" y="846"/>
                  </a:cubicBezTo>
                  <a:cubicBezTo>
                    <a:pt x="15163" y="273"/>
                    <a:pt x="13671" y="0"/>
                    <a:pt x="122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9"/>
            <p:cNvSpPr/>
            <p:nvPr/>
          </p:nvSpPr>
          <p:spPr>
            <a:xfrm>
              <a:off x="4432238" y="2453900"/>
              <a:ext cx="42900" cy="99150"/>
            </a:xfrm>
            <a:custGeom>
              <a:avLst/>
              <a:gdLst/>
              <a:ahLst/>
              <a:cxnLst/>
              <a:rect l="l" t="t" r="r" b="b"/>
              <a:pathLst>
                <a:path w="1716" h="3966" extrusionOk="0">
                  <a:moveTo>
                    <a:pt x="746" y="0"/>
                  </a:moveTo>
                  <a:cubicBezTo>
                    <a:pt x="579" y="0"/>
                    <a:pt x="412" y="67"/>
                    <a:pt x="286" y="203"/>
                  </a:cubicBezTo>
                  <a:cubicBezTo>
                    <a:pt x="132" y="381"/>
                    <a:pt x="36" y="620"/>
                    <a:pt x="36" y="858"/>
                  </a:cubicBezTo>
                  <a:cubicBezTo>
                    <a:pt x="12" y="1072"/>
                    <a:pt x="1" y="1298"/>
                    <a:pt x="12" y="1524"/>
                  </a:cubicBezTo>
                  <a:cubicBezTo>
                    <a:pt x="24" y="2108"/>
                    <a:pt x="108" y="2691"/>
                    <a:pt x="274" y="3251"/>
                  </a:cubicBezTo>
                  <a:cubicBezTo>
                    <a:pt x="334" y="3465"/>
                    <a:pt x="441" y="3668"/>
                    <a:pt x="596" y="3822"/>
                  </a:cubicBezTo>
                  <a:cubicBezTo>
                    <a:pt x="691" y="3918"/>
                    <a:pt x="819" y="3966"/>
                    <a:pt x="944" y="3966"/>
                  </a:cubicBezTo>
                  <a:cubicBezTo>
                    <a:pt x="1085" y="3966"/>
                    <a:pt x="1222" y="3906"/>
                    <a:pt x="1310" y="3787"/>
                  </a:cubicBezTo>
                  <a:cubicBezTo>
                    <a:pt x="1406" y="3656"/>
                    <a:pt x="1477" y="3513"/>
                    <a:pt x="1525" y="3358"/>
                  </a:cubicBezTo>
                  <a:cubicBezTo>
                    <a:pt x="1656" y="2941"/>
                    <a:pt x="1715" y="2501"/>
                    <a:pt x="1715" y="2048"/>
                  </a:cubicBezTo>
                  <a:cubicBezTo>
                    <a:pt x="1691" y="1834"/>
                    <a:pt x="1667" y="1513"/>
                    <a:pt x="1608" y="1203"/>
                  </a:cubicBezTo>
                  <a:cubicBezTo>
                    <a:pt x="1548" y="870"/>
                    <a:pt x="1441" y="560"/>
                    <a:pt x="1263" y="274"/>
                  </a:cubicBezTo>
                  <a:cubicBezTo>
                    <a:pt x="1140" y="93"/>
                    <a:pt x="944" y="0"/>
                    <a:pt x="7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9"/>
            <p:cNvSpPr/>
            <p:nvPr/>
          </p:nvSpPr>
          <p:spPr>
            <a:xfrm>
              <a:off x="4661138" y="2454075"/>
              <a:ext cx="44075" cy="98700"/>
            </a:xfrm>
            <a:custGeom>
              <a:avLst/>
              <a:gdLst/>
              <a:ahLst/>
              <a:cxnLst/>
              <a:rect l="l" t="t" r="r" b="b"/>
              <a:pathLst>
                <a:path w="1763" h="3948" extrusionOk="0">
                  <a:moveTo>
                    <a:pt x="1067" y="0"/>
                  </a:moveTo>
                  <a:cubicBezTo>
                    <a:pt x="1041" y="0"/>
                    <a:pt x="1015" y="2"/>
                    <a:pt x="989" y="5"/>
                  </a:cubicBezTo>
                  <a:cubicBezTo>
                    <a:pt x="979" y="5"/>
                    <a:pt x="969" y="5"/>
                    <a:pt x="959" y="5"/>
                  </a:cubicBezTo>
                  <a:cubicBezTo>
                    <a:pt x="757" y="5"/>
                    <a:pt x="580" y="121"/>
                    <a:pt x="489" y="303"/>
                  </a:cubicBezTo>
                  <a:cubicBezTo>
                    <a:pt x="417" y="422"/>
                    <a:pt x="358" y="553"/>
                    <a:pt x="310" y="684"/>
                  </a:cubicBezTo>
                  <a:cubicBezTo>
                    <a:pt x="36" y="1494"/>
                    <a:pt x="0" y="2363"/>
                    <a:pt x="203" y="3184"/>
                  </a:cubicBezTo>
                  <a:cubicBezTo>
                    <a:pt x="239" y="3327"/>
                    <a:pt x="286" y="3458"/>
                    <a:pt x="346" y="3589"/>
                  </a:cubicBezTo>
                  <a:cubicBezTo>
                    <a:pt x="417" y="3792"/>
                    <a:pt x="596" y="3934"/>
                    <a:pt x="810" y="3946"/>
                  </a:cubicBezTo>
                  <a:cubicBezTo>
                    <a:pt x="820" y="3947"/>
                    <a:pt x="829" y="3947"/>
                    <a:pt x="839" y="3947"/>
                  </a:cubicBezTo>
                  <a:cubicBezTo>
                    <a:pt x="1054" y="3947"/>
                    <a:pt x="1255" y="3818"/>
                    <a:pt x="1346" y="3613"/>
                  </a:cubicBezTo>
                  <a:cubicBezTo>
                    <a:pt x="1429" y="3446"/>
                    <a:pt x="1501" y="3268"/>
                    <a:pt x="1548" y="3089"/>
                  </a:cubicBezTo>
                  <a:cubicBezTo>
                    <a:pt x="1691" y="2565"/>
                    <a:pt x="1763" y="2017"/>
                    <a:pt x="1751" y="1482"/>
                  </a:cubicBezTo>
                  <a:cubicBezTo>
                    <a:pt x="1751" y="1279"/>
                    <a:pt x="1763" y="1065"/>
                    <a:pt x="1739" y="851"/>
                  </a:cubicBezTo>
                  <a:cubicBezTo>
                    <a:pt x="1727" y="696"/>
                    <a:pt x="1691" y="541"/>
                    <a:pt x="1632" y="398"/>
                  </a:cubicBezTo>
                  <a:cubicBezTo>
                    <a:pt x="1545" y="151"/>
                    <a:pt x="1313" y="0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9"/>
            <p:cNvSpPr/>
            <p:nvPr/>
          </p:nvSpPr>
          <p:spPr>
            <a:xfrm>
              <a:off x="4435813" y="2660775"/>
              <a:ext cx="49125" cy="86350"/>
            </a:xfrm>
            <a:custGeom>
              <a:avLst/>
              <a:gdLst/>
              <a:ahLst/>
              <a:cxnLst/>
              <a:rect l="l" t="t" r="r" b="b"/>
              <a:pathLst>
                <a:path w="1965" h="3454" extrusionOk="0">
                  <a:moveTo>
                    <a:pt x="727" y="0"/>
                  </a:moveTo>
                  <a:lnTo>
                    <a:pt x="0" y="3453"/>
                  </a:lnTo>
                  <a:lnTo>
                    <a:pt x="620" y="3453"/>
                  </a:lnTo>
                  <a:lnTo>
                    <a:pt x="1965" y="643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9"/>
            <p:cNvSpPr/>
            <p:nvPr/>
          </p:nvSpPr>
          <p:spPr>
            <a:xfrm>
              <a:off x="4364663" y="2609975"/>
              <a:ext cx="206900" cy="191650"/>
            </a:xfrm>
            <a:custGeom>
              <a:avLst/>
              <a:gdLst/>
              <a:ahLst/>
              <a:cxnLst/>
              <a:rect l="l" t="t" r="r" b="b"/>
              <a:pathLst>
                <a:path w="8276" h="7666" extrusionOk="0">
                  <a:moveTo>
                    <a:pt x="1164" y="1"/>
                  </a:moveTo>
                  <a:cubicBezTo>
                    <a:pt x="1117" y="1"/>
                    <a:pt x="1070" y="14"/>
                    <a:pt x="1037" y="44"/>
                  </a:cubicBezTo>
                  <a:cubicBezTo>
                    <a:pt x="989" y="92"/>
                    <a:pt x="953" y="139"/>
                    <a:pt x="918" y="199"/>
                  </a:cubicBezTo>
                  <a:cubicBezTo>
                    <a:pt x="822" y="342"/>
                    <a:pt x="739" y="496"/>
                    <a:pt x="668" y="651"/>
                  </a:cubicBezTo>
                  <a:cubicBezTo>
                    <a:pt x="215" y="1604"/>
                    <a:pt x="1" y="2639"/>
                    <a:pt x="37" y="3699"/>
                  </a:cubicBezTo>
                  <a:cubicBezTo>
                    <a:pt x="60" y="4485"/>
                    <a:pt x="275" y="5271"/>
                    <a:pt x="668" y="5961"/>
                  </a:cubicBezTo>
                  <a:cubicBezTo>
                    <a:pt x="1271" y="7032"/>
                    <a:pt x="2392" y="7665"/>
                    <a:pt x="3575" y="7665"/>
                  </a:cubicBezTo>
                  <a:cubicBezTo>
                    <a:pt x="3839" y="7665"/>
                    <a:pt x="4106" y="7634"/>
                    <a:pt x="4370" y="7569"/>
                  </a:cubicBezTo>
                  <a:cubicBezTo>
                    <a:pt x="5311" y="7331"/>
                    <a:pt x="6156" y="6830"/>
                    <a:pt x="6799" y="6128"/>
                  </a:cubicBezTo>
                  <a:cubicBezTo>
                    <a:pt x="7359" y="5533"/>
                    <a:pt x="7799" y="4842"/>
                    <a:pt x="8097" y="4092"/>
                  </a:cubicBezTo>
                  <a:cubicBezTo>
                    <a:pt x="8157" y="3937"/>
                    <a:pt x="8204" y="3794"/>
                    <a:pt x="8252" y="3640"/>
                  </a:cubicBezTo>
                  <a:cubicBezTo>
                    <a:pt x="8276" y="3509"/>
                    <a:pt x="8216" y="3378"/>
                    <a:pt x="8097" y="3318"/>
                  </a:cubicBezTo>
                  <a:cubicBezTo>
                    <a:pt x="8040" y="3275"/>
                    <a:pt x="7974" y="3254"/>
                    <a:pt x="7910" y="3254"/>
                  </a:cubicBezTo>
                  <a:cubicBezTo>
                    <a:pt x="7868" y="3254"/>
                    <a:pt x="7826" y="3263"/>
                    <a:pt x="7788" y="3282"/>
                  </a:cubicBezTo>
                  <a:cubicBezTo>
                    <a:pt x="7680" y="3318"/>
                    <a:pt x="7567" y="3336"/>
                    <a:pt x="7456" y="3336"/>
                  </a:cubicBezTo>
                  <a:cubicBezTo>
                    <a:pt x="7344" y="3336"/>
                    <a:pt x="7234" y="3318"/>
                    <a:pt x="7133" y="3282"/>
                  </a:cubicBezTo>
                  <a:cubicBezTo>
                    <a:pt x="7026" y="3247"/>
                    <a:pt x="6918" y="3235"/>
                    <a:pt x="6811" y="3211"/>
                  </a:cubicBezTo>
                  <a:cubicBezTo>
                    <a:pt x="6085" y="3020"/>
                    <a:pt x="5394" y="2735"/>
                    <a:pt x="4692" y="2473"/>
                  </a:cubicBezTo>
                  <a:cubicBezTo>
                    <a:pt x="4626" y="2448"/>
                    <a:pt x="4555" y="2401"/>
                    <a:pt x="4471" y="2401"/>
                  </a:cubicBezTo>
                  <a:cubicBezTo>
                    <a:pt x="4433" y="2401"/>
                    <a:pt x="4391" y="2411"/>
                    <a:pt x="4347" y="2437"/>
                  </a:cubicBezTo>
                  <a:cubicBezTo>
                    <a:pt x="4442" y="2663"/>
                    <a:pt x="4359" y="2890"/>
                    <a:pt x="4275" y="3104"/>
                  </a:cubicBezTo>
                  <a:cubicBezTo>
                    <a:pt x="4061" y="3675"/>
                    <a:pt x="3823" y="4235"/>
                    <a:pt x="3561" y="4771"/>
                  </a:cubicBezTo>
                  <a:cubicBezTo>
                    <a:pt x="3466" y="4949"/>
                    <a:pt x="3370" y="5104"/>
                    <a:pt x="3275" y="5271"/>
                  </a:cubicBezTo>
                  <a:cubicBezTo>
                    <a:pt x="3226" y="5352"/>
                    <a:pt x="3166" y="5389"/>
                    <a:pt x="3110" y="5389"/>
                  </a:cubicBezTo>
                  <a:cubicBezTo>
                    <a:pt x="3085" y="5389"/>
                    <a:pt x="3060" y="5381"/>
                    <a:pt x="3037" y="5366"/>
                  </a:cubicBezTo>
                  <a:cubicBezTo>
                    <a:pt x="2977" y="5318"/>
                    <a:pt x="2954" y="5235"/>
                    <a:pt x="2977" y="5152"/>
                  </a:cubicBezTo>
                  <a:cubicBezTo>
                    <a:pt x="3001" y="5092"/>
                    <a:pt x="3013" y="5033"/>
                    <a:pt x="3025" y="4973"/>
                  </a:cubicBezTo>
                  <a:cubicBezTo>
                    <a:pt x="3239" y="4283"/>
                    <a:pt x="3442" y="3604"/>
                    <a:pt x="3668" y="2925"/>
                  </a:cubicBezTo>
                  <a:cubicBezTo>
                    <a:pt x="3787" y="2532"/>
                    <a:pt x="3799" y="2532"/>
                    <a:pt x="4025" y="2282"/>
                  </a:cubicBezTo>
                  <a:cubicBezTo>
                    <a:pt x="3942" y="2175"/>
                    <a:pt x="3835" y="2116"/>
                    <a:pt x="3704" y="2092"/>
                  </a:cubicBezTo>
                  <a:cubicBezTo>
                    <a:pt x="3323" y="1937"/>
                    <a:pt x="2954" y="1735"/>
                    <a:pt x="2632" y="1496"/>
                  </a:cubicBezTo>
                  <a:cubicBezTo>
                    <a:pt x="2299" y="1246"/>
                    <a:pt x="1977" y="973"/>
                    <a:pt x="1656" y="711"/>
                  </a:cubicBezTo>
                  <a:cubicBezTo>
                    <a:pt x="1489" y="568"/>
                    <a:pt x="1334" y="437"/>
                    <a:pt x="1358" y="163"/>
                  </a:cubicBezTo>
                  <a:cubicBezTo>
                    <a:pt x="1375" y="65"/>
                    <a:pt x="1268" y="1"/>
                    <a:pt x="11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9"/>
            <p:cNvSpPr/>
            <p:nvPr/>
          </p:nvSpPr>
          <p:spPr>
            <a:xfrm>
              <a:off x="4344138" y="2512250"/>
              <a:ext cx="449175" cy="183975"/>
            </a:xfrm>
            <a:custGeom>
              <a:avLst/>
              <a:gdLst/>
              <a:ahLst/>
              <a:cxnLst/>
              <a:rect l="l" t="t" r="r" b="b"/>
              <a:pathLst>
                <a:path w="17967" h="7359" extrusionOk="0">
                  <a:moveTo>
                    <a:pt x="203" y="0"/>
                  </a:moveTo>
                  <a:cubicBezTo>
                    <a:pt x="131" y="12"/>
                    <a:pt x="72" y="60"/>
                    <a:pt x="36" y="131"/>
                  </a:cubicBezTo>
                  <a:cubicBezTo>
                    <a:pt x="12" y="286"/>
                    <a:pt x="0" y="452"/>
                    <a:pt x="24" y="607"/>
                  </a:cubicBezTo>
                  <a:cubicBezTo>
                    <a:pt x="72" y="1084"/>
                    <a:pt x="179" y="1548"/>
                    <a:pt x="346" y="1988"/>
                  </a:cubicBezTo>
                  <a:cubicBezTo>
                    <a:pt x="762" y="3048"/>
                    <a:pt x="1429" y="3989"/>
                    <a:pt x="2286" y="4739"/>
                  </a:cubicBezTo>
                  <a:cubicBezTo>
                    <a:pt x="4179" y="6453"/>
                    <a:pt x="6430" y="7299"/>
                    <a:pt x="9097" y="7358"/>
                  </a:cubicBezTo>
                  <a:cubicBezTo>
                    <a:pt x="9394" y="7334"/>
                    <a:pt x="9799" y="7322"/>
                    <a:pt x="10216" y="7263"/>
                  </a:cubicBezTo>
                  <a:cubicBezTo>
                    <a:pt x="12216" y="7025"/>
                    <a:pt x="14097" y="6179"/>
                    <a:pt x="15609" y="4834"/>
                  </a:cubicBezTo>
                  <a:cubicBezTo>
                    <a:pt x="16490" y="4072"/>
                    <a:pt x="17181" y="3108"/>
                    <a:pt x="17622" y="2036"/>
                  </a:cubicBezTo>
                  <a:cubicBezTo>
                    <a:pt x="17824" y="1524"/>
                    <a:pt x="17943" y="1000"/>
                    <a:pt x="17967" y="452"/>
                  </a:cubicBezTo>
                  <a:cubicBezTo>
                    <a:pt x="17967" y="345"/>
                    <a:pt x="17955" y="238"/>
                    <a:pt x="17931" y="131"/>
                  </a:cubicBezTo>
                  <a:cubicBezTo>
                    <a:pt x="17895" y="60"/>
                    <a:pt x="17836" y="12"/>
                    <a:pt x="17764" y="0"/>
                  </a:cubicBezTo>
                  <a:cubicBezTo>
                    <a:pt x="17681" y="12"/>
                    <a:pt x="17622" y="48"/>
                    <a:pt x="17586" y="119"/>
                  </a:cubicBezTo>
                  <a:cubicBezTo>
                    <a:pt x="17550" y="238"/>
                    <a:pt x="17526" y="369"/>
                    <a:pt x="17526" y="488"/>
                  </a:cubicBezTo>
                  <a:cubicBezTo>
                    <a:pt x="17443" y="1369"/>
                    <a:pt x="17145" y="2203"/>
                    <a:pt x="16657" y="2941"/>
                  </a:cubicBezTo>
                  <a:cubicBezTo>
                    <a:pt x="16371" y="3393"/>
                    <a:pt x="16026" y="3822"/>
                    <a:pt x="15633" y="4191"/>
                  </a:cubicBezTo>
                  <a:cubicBezTo>
                    <a:pt x="13734" y="6007"/>
                    <a:pt x="11500" y="6892"/>
                    <a:pt x="8987" y="6892"/>
                  </a:cubicBezTo>
                  <a:cubicBezTo>
                    <a:pt x="8617" y="6892"/>
                    <a:pt x="8241" y="6872"/>
                    <a:pt x="7858" y="6834"/>
                  </a:cubicBezTo>
                  <a:cubicBezTo>
                    <a:pt x="6180" y="6656"/>
                    <a:pt x="4572" y="6001"/>
                    <a:pt x="3227" y="4965"/>
                  </a:cubicBezTo>
                  <a:cubicBezTo>
                    <a:pt x="2536" y="4453"/>
                    <a:pt x="1929" y="3834"/>
                    <a:pt x="1441" y="3131"/>
                  </a:cubicBezTo>
                  <a:cubicBezTo>
                    <a:pt x="869" y="2298"/>
                    <a:pt x="500" y="1393"/>
                    <a:pt x="453" y="381"/>
                  </a:cubicBezTo>
                  <a:cubicBezTo>
                    <a:pt x="453" y="286"/>
                    <a:pt x="429" y="191"/>
                    <a:pt x="393" y="107"/>
                  </a:cubicBezTo>
                  <a:cubicBezTo>
                    <a:pt x="346" y="48"/>
                    <a:pt x="286" y="12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1" name="Google Shape;271;p29"/>
          <p:cNvGrpSpPr/>
          <p:nvPr/>
        </p:nvGrpSpPr>
        <p:grpSpPr>
          <a:xfrm rot="346007">
            <a:off x="266117" y="3316313"/>
            <a:ext cx="1149849" cy="1149849"/>
            <a:chOff x="2214083" y="1263025"/>
            <a:chExt cx="735900" cy="735900"/>
          </a:xfrm>
        </p:grpSpPr>
        <p:sp>
          <p:nvSpPr>
            <p:cNvPr id="272" name="Google Shape;272;p29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9"/>
            <p:cNvSpPr/>
            <p:nvPr/>
          </p:nvSpPr>
          <p:spPr>
            <a:xfrm>
              <a:off x="2279288" y="1327575"/>
              <a:ext cx="609625" cy="607250"/>
            </a:xfrm>
            <a:custGeom>
              <a:avLst/>
              <a:gdLst/>
              <a:ahLst/>
              <a:cxnLst/>
              <a:rect l="l" t="t" r="r" b="b"/>
              <a:pathLst>
                <a:path w="24385" h="24290" extrusionOk="0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9"/>
            <p:cNvSpPr/>
            <p:nvPr/>
          </p:nvSpPr>
          <p:spPr>
            <a:xfrm>
              <a:off x="2301613" y="1349900"/>
              <a:ext cx="564675" cy="562300"/>
            </a:xfrm>
            <a:custGeom>
              <a:avLst/>
              <a:gdLst/>
              <a:ahLst/>
              <a:cxnLst/>
              <a:rect l="l" t="t" r="r" b="b"/>
              <a:pathLst>
                <a:path w="22587" h="22492" extrusionOk="0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9"/>
            <p:cNvSpPr/>
            <p:nvPr/>
          </p:nvSpPr>
          <p:spPr>
            <a:xfrm>
              <a:off x="2306688" y="1610525"/>
              <a:ext cx="141400" cy="58875"/>
            </a:xfrm>
            <a:custGeom>
              <a:avLst/>
              <a:gdLst/>
              <a:ahLst/>
              <a:cxnLst/>
              <a:rect l="l" t="t" r="r" b="b"/>
              <a:pathLst>
                <a:path w="5656" h="2355" extrusionOk="0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9"/>
            <p:cNvSpPr/>
            <p:nvPr/>
          </p:nvSpPr>
          <p:spPr>
            <a:xfrm>
              <a:off x="2715063" y="1610200"/>
              <a:ext cx="138725" cy="59225"/>
            </a:xfrm>
            <a:custGeom>
              <a:avLst/>
              <a:gdLst/>
              <a:ahLst/>
              <a:cxnLst/>
              <a:rect l="l" t="t" r="r" b="b"/>
              <a:pathLst>
                <a:path w="5549" h="2369" extrusionOk="0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9"/>
            <p:cNvSpPr/>
            <p:nvPr/>
          </p:nvSpPr>
          <p:spPr>
            <a:xfrm>
              <a:off x="2524863" y="1646350"/>
              <a:ext cx="158675" cy="175325"/>
            </a:xfrm>
            <a:custGeom>
              <a:avLst/>
              <a:gdLst/>
              <a:ahLst/>
              <a:cxnLst/>
              <a:rect l="l" t="t" r="r" b="b"/>
              <a:pathLst>
                <a:path w="6347" h="7013" extrusionOk="0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9"/>
            <p:cNvSpPr/>
            <p:nvPr/>
          </p:nvSpPr>
          <p:spPr>
            <a:xfrm>
              <a:off x="2643913" y="1499100"/>
              <a:ext cx="135775" cy="125250"/>
            </a:xfrm>
            <a:custGeom>
              <a:avLst/>
              <a:gdLst/>
              <a:ahLst/>
              <a:cxnLst/>
              <a:rect l="l" t="t" r="r" b="b"/>
              <a:pathLst>
                <a:path w="5431" h="5010" extrusionOk="0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9"/>
            <p:cNvSpPr/>
            <p:nvPr/>
          </p:nvSpPr>
          <p:spPr>
            <a:xfrm>
              <a:off x="2381988" y="1499250"/>
              <a:ext cx="136050" cy="125400"/>
            </a:xfrm>
            <a:custGeom>
              <a:avLst/>
              <a:gdLst/>
              <a:ahLst/>
              <a:cxnLst/>
              <a:rect l="l" t="t" r="r" b="b"/>
              <a:pathLst>
                <a:path w="5442" h="5016" extrusionOk="0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0" name="Google Shape;280;p29"/>
          <p:cNvGrpSpPr/>
          <p:nvPr/>
        </p:nvGrpSpPr>
        <p:grpSpPr>
          <a:xfrm rot="817245">
            <a:off x="922211" y="4194131"/>
            <a:ext cx="735918" cy="735918"/>
            <a:chOff x="1224675" y="2185314"/>
            <a:chExt cx="735900" cy="735900"/>
          </a:xfrm>
        </p:grpSpPr>
        <p:sp>
          <p:nvSpPr>
            <p:cNvPr id="281" name="Google Shape;281;p29"/>
            <p:cNvSpPr/>
            <p:nvPr/>
          </p:nvSpPr>
          <p:spPr>
            <a:xfrm>
              <a:off x="122467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9"/>
            <p:cNvSpPr/>
            <p:nvPr/>
          </p:nvSpPr>
          <p:spPr>
            <a:xfrm>
              <a:off x="1288988" y="2248225"/>
              <a:ext cx="619150" cy="606950"/>
            </a:xfrm>
            <a:custGeom>
              <a:avLst/>
              <a:gdLst/>
              <a:ahLst/>
              <a:cxnLst/>
              <a:rect l="l" t="t" r="r" b="b"/>
              <a:pathLst>
                <a:path w="24766" h="24278" extrusionOk="0">
                  <a:moveTo>
                    <a:pt x="12395" y="0"/>
                  </a:moveTo>
                  <a:cubicBezTo>
                    <a:pt x="11633" y="0"/>
                    <a:pt x="10859" y="72"/>
                    <a:pt x="10109" y="203"/>
                  </a:cubicBezTo>
                  <a:cubicBezTo>
                    <a:pt x="6978" y="762"/>
                    <a:pt x="4406" y="2346"/>
                    <a:pt x="2477" y="4918"/>
                  </a:cubicBezTo>
                  <a:cubicBezTo>
                    <a:pt x="858" y="7061"/>
                    <a:pt x="1" y="9704"/>
                    <a:pt x="48" y="12407"/>
                  </a:cubicBezTo>
                  <a:cubicBezTo>
                    <a:pt x="60" y="12990"/>
                    <a:pt x="120" y="13573"/>
                    <a:pt x="215" y="14145"/>
                  </a:cubicBezTo>
                  <a:cubicBezTo>
                    <a:pt x="644" y="16919"/>
                    <a:pt x="2048" y="19443"/>
                    <a:pt x="4168" y="21277"/>
                  </a:cubicBezTo>
                  <a:cubicBezTo>
                    <a:pt x="6454" y="23277"/>
                    <a:pt x="9156" y="24253"/>
                    <a:pt x="12431" y="24277"/>
                  </a:cubicBezTo>
                  <a:lnTo>
                    <a:pt x="12466" y="24265"/>
                  </a:lnTo>
                  <a:lnTo>
                    <a:pt x="12502" y="24265"/>
                  </a:lnTo>
                  <a:lnTo>
                    <a:pt x="12776" y="24253"/>
                  </a:lnTo>
                  <a:cubicBezTo>
                    <a:pt x="13074" y="24229"/>
                    <a:pt x="13478" y="24206"/>
                    <a:pt x="13895" y="24146"/>
                  </a:cubicBezTo>
                  <a:cubicBezTo>
                    <a:pt x="16979" y="23694"/>
                    <a:pt x="19551" y="22265"/>
                    <a:pt x="21515" y="19884"/>
                  </a:cubicBezTo>
                  <a:cubicBezTo>
                    <a:pt x="23861" y="17086"/>
                    <a:pt x="24766" y="13835"/>
                    <a:pt x="24218" y="10228"/>
                  </a:cubicBezTo>
                  <a:cubicBezTo>
                    <a:pt x="23742" y="7025"/>
                    <a:pt x="22194" y="4406"/>
                    <a:pt x="19610" y="2477"/>
                  </a:cubicBezTo>
                  <a:cubicBezTo>
                    <a:pt x="17419" y="834"/>
                    <a:pt x="14991" y="0"/>
                    <a:pt x="123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9"/>
            <p:cNvSpPr/>
            <p:nvPr/>
          </p:nvSpPr>
          <p:spPr>
            <a:xfrm>
              <a:off x="1311613" y="2270675"/>
              <a:ext cx="573600" cy="561875"/>
            </a:xfrm>
            <a:custGeom>
              <a:avLst/>
              <a:gdLst/>
              <a:ahLst/>
              <a:cxnLst/>
              <a:rect l="l" t="t" r="r" b="b"/>
              <a:pathLst>
                <a:path w="22944" h="22475" extrusionOk="0">
                  <a:moveTo>
                    <a:pt x="11513" y="0"/>
                  </a:moveTo>
                  <a:cubicBezTo>
                    <a:pt x="10813" y="0"/>
                    <a:pt x="10099" y="66"/>
                    <a:pt x="9371" y="198"/>
                  </a:cubicBezTo>
                  <a:cubicBezTo>
                    <a:pt x="6454" y="710"/>
                    <a:pt x="4096" y="2186"/>
                    <a:pt x="2310" y="4555"/>
                  </a:cubicBezTo>
                  <a:cubicBezTo>
                    <a:pt x="798" y="6556"/>
                    <a:pt x="0" y="8996"/>
                    <a:pt x="48" y="11497"/>
                  </a:cubicBezTo>
                  <a:cubicBezTo>
                    <a:pt x="60" y="12032"/>
                    <a:pt x="108" y="12568"/>
                    <a:pt x="203" y="13104"/>
                  </a:cubicBezTo>
                  <a:cubicBezTo>
                    <a:pt x="596" y="15664"/>
                    <a:pt x="1894" y="18009"/>
                    <a:pt x="3858" y="19700"/>
                  </a:cubicBezTo>
                  <a:cubicBezTo>
                    <a:pt x="5977" y="21557"/>
                    <a:pt x="8466" y="22462"/>
                    <a:pt x="11526" y="22474"/>
                  </a:cubicBezTo>
                  <a:cubicBezTo>
                    <a:pt x="11811" y="22450"/>
                    <a:pt x="12335" y="22438"/>
                    <a:pt x="12859" y="22355"/>
                  </a:cubicBezTo>
                  <a:cubicBezTo>
                    <a:pt x="15717" y="21938"/>
                    <a:pt x="18086" y="20617"/>
                    <a:pt x="19932" y="18414"/>
                  </a:cubicBezTo>
                  <a:cubicBezTo>
                    <a:pt x="22098" y="15819"/>
                    <a:pt x="22944" y="12806"/>
                    <a:pt x="22432" y="9461"/>
                  </a:cubicBezTo>
                  <a:cubicBezTo>
                    <a:pt x="22039" y="6591"/>
                    <a:pt x="20503" y="4008"/>
                    <a:pt x="18169" y="2293"/>
                  </a:cubicBezTo>
                  <a:cubicBezTo>
                    <a:pt x="16141" y="772"/>
                    <a:pt x="13913" y="0"/>
                    <a:pt x="115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9"/>
            <p:cNvSpPr/>
            <p:nvPr/>
          </p:nvSpPr>
          <p:spPr>
            <a:xfrm>
              <a:off x="1707188" y="2464775"/>
              <a:ext cx="44675" cy="76175"/>
            </a:xfrm>
            <a:custGeom>
              <a:avLst/>
              <a:gdLst/>
              <a:ahLst/>
              <a:cxnLst/>
              <a:rect l="l" t="t" r="r" b="b"/>
              <a:pathLst>
                <a:path w="1787" h="3047" extrusionOk="0">
                  <a:moveTo>
                    <a:pt x="993" y="0"/>
                  </a:moveTo>
                  <a:cubicBezTo>
                    <a:pt x="784" y="0"/>
                    <a:pt x="570" y="120"/>
                    <a:pt x="406" y="363"/>
                  </a:cubicBezTo>
                  <a:cubicBezTo>
                    <a:pt x="382" y="399"/>
                    <a:pt x="358" y="435"/>
                    <a:pt x="346" y="470"/>
                  </a:cubicBezTo>
                  <a:cubicBezTo>
                    <a:pt x="72" y="1066"/>
                    <a:pt x="1" y="1732"/>
                    <a:pt x="156" y="2363"/>
                  </a:cubicBezTo>
                  <a:cubicBezTo>
                    <a:pt x="227" y="2613"/>
                    <a:pt x="382" y="2828"/>
                    <a:pt x="608" y="2959"/>
                  </a:cubicBezTo>
                  <a:cubicBezTo>
                    <a:pt x="695" y="3017"/>
                    <a:pt x="797" y="3047"/>
                    <a:pt x="898" y="3047"/>
                  </a:cubicBezTo>
                  <a:cubicBezTo>
                    <a:pt x="1005" y="3047"/>
                    <a:pt x="1112" y="3014"/>
                    <a:pt x="1203" y="2947"/>
                  </a:cubicBezTo>
                  <a:cubicBezTo>
                    <a:pt x="1394" y="2816"/>
                    <a:pt x="1525" y="2625"/>
                    <a:pt x="1596" y="2411"/>
                  </a:cubicBezTo>
                  <a:cubicBezTo>
                    <a:pt x="1715" y="2090"/>
                    <a:pt x="1775" y="1744"/>
                    <a:pt x="1775" y="1399"/>
                  </a:cubicBezTo>
                  <a:cubicBezTo>
                    <a:pt x="1787" y="1066"/>
                    <a:pt x="1727" y="744"/>
                    <a:pt x="1584" y="435"/>
                  </a:cubicBezTo>
                  <a:cubicBezTo>
                    <a:pt x="1447" y="147"/>
                    <a:pt x="1224" y="0"/>
                    <a:pt x="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9"/>
            <p:cNvSpPr/>
            <p:nvPr/>
          </p:nvSpPr>
          <p:spPr>
            <a:xfrm>
              <a:off x="1556288" y="2627950"/>
              <a:ext cx="78600" cy="105475"/>
            </a:xfrm>
            <a:custGeom>
              <a:avLst/>
              <a:gdLst/>
              <a:ahLst/>
              <a:cxnLst/>
              <a:rect l="l" t="t" r="r" b="b"/>
              <a:pathLst>
                <a:path w="3144" h="4219" extrusionOk="0">
                  <a:moveTo>
                    <a:pt x="1633" y="411"/>
                  </a:moveTo>
                  <a:cubicBezTo>
                    <a:pt x="1700" y="411"/>
                    <a:pt x="1768" y="426"/>
                    <a:pt x="1834" y="456"/>
                  </a:cubicBezTo>
                  <a:cubicBezTo>
                    <a:pt x="2036" y="539"/>
                    <a:pt x="2215" y="694"/>
                    <a:pt x="2334" y="885"/>
                  </a:cubicBezTo>
                  <a:cubicBezTo>
                    <a:pt x="2810" y="1563"/>
                    <a:pt x="2870" y="2456"/>
                    <a:pt x="2501" y="3194"/>
                  </a:cubicBezTo>
                  <a:cubicBezTo>
                    <a:pt x="2405" y="3444"/>
                    <a:pt x="2215" y="3635"/>
                    <a:pt x="1977" y="3730"/>
                  </a:cubicBezTo>
                  <a:cubicBezTo>
                    <a:pt x="1862" y="3779"/>
                    <a:pt x="1742" y="3802"/>
                    <a:pt x="1624" y="3802"/>
                  </a:cubicBezTo>
                  <a:cubicBezTo>
                    <a:pt x="1338" y="3802"/>
                    <a:pt x="1062" y="3665"/>
                    <a:pt x="893" y="3421"/>
                  </a:cubicBezTo>
                  <a:cubicBezTo>
                    <a:pt x="679" y="3111"/>
                    <a:pt x="548" y="2742"/>
                    <a:pt x="524" y="2373"/>
                  </a:cubicBezTo>
                  <a:lnTo>
                    <a:pt x="524" y="2194"/>
                  </a:lnTo>
                  <a:cubicBezTo>
                    <a:pt x="524" y="1754"/>
                    <a:pt x="643" y="1325"/>
                    <a:pt x="870" y="956"/>
                  </a:cubicBezTo>
                  <a:cubicBezTo>
                    <a:pt x="1001" y="730"/>
                    <a:pt x="1203" y="563"/>
                    <a:pt x="1441" y="456"/>
                  </a:cubicBezTo>
                  <a:cubicBezTo>
                    <a:pt x="1501" y="426"/>
                    <a:pt x="1566" y="411"/>
                    <a:pt x="1633" y="411"/>
                  </a:cubicBezTo>
                  <a:close/>
                  <a:moveTo>
                    <a:pt x="1614" y="1"/>
                  </a:moveTo>
                  <a:cubicBezTo>
                    <a:pt x="1420" y="1"/>
                    <a:pt x="1227" y="57"/>
                    <a:pt x="1060" y="170"/>
                  </a:cubicBezTo>
                  <a:cubicBezTo>
                    <a:pt x="798" y="337"/>
                    <a:pt x="572" y="575"/>
                    <a:pt x="429" y="861"/>
                  </a:cubicBezTo>
                  <a:cubicBezTo>
                    <a:pt x="48" y="1563"/>
                    <a:pt x="0" y="2409"/>
                    <a:pt x="286" y="3159"/>
                  </a:cubicBezTo>
                  <a:cubicBezTo>
                    <a:pt x="393" y="3468"/>
                    <a:pt x="572" y="3730"/>
                    <a:pt x="822" y="3933"/>
                  </a:cubicBezTo>
                  <a:cubicBezTo>
                    <a:pt x="1054" y="4123"/>
                    <a:pt x="1340" y="4218"/>
                    <a:pt x="1626" y="4218"/>
                  </a:cubicBezTo>
                  <a:cubicBezTo>
                    <a:pt x="1911" y="4218"/>
                    <a:pt x="2197" y="4123"/>
                    <a:pt x="2429" y="3933"/>
                  </a:cubicBezTo>
                  <a:cubicBezTo>
                    <a:pt x="2620" y="3778"/>
                    <a:pt x="2775" y="3587"/>
                    <a:pt x="2882" y="3361"/>
                  </a:cubicBezTo>
                  <a:cubicBezTo>
                    <a:pt x="3060" y="3016"/>
                    <a:pt x="3144" y="2623"/>
                    <a:pt x="3144" y="2230"/>
                  </a:cubicBezTo>
                  <a:cubicBezTo>
                    <a:pt x="3144" y="1766"/>
                    <a:pt x="3036" y="1301"/>
                    <a:pt x="2822" y="897"/>
                  </a:cubicBezTo>
                  <a:cubicBezTo>
                    <a:pt x="2667" y="599"/>
                    <a:pt x="2441" y="349"/>
                    <a:pt x="2167" y="170"/>
                  </a:cubicBezTo>
                  <a:cubicBezTo>
                    <a:pt x="2001" y="57"/>
                    <a:pt x="1807" y="1"/>
                    <a:pt x="16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9"/>
            <p:cNvSpPr/>
            <p:nvPr/>
          </p:nvSpPr>
          <p:spPr>
            <a:xfrm>
              <a:off x="1441088" y="2464725"/>
              <a:ext cx="44075" cy="76200"/>
            </a:xfrm>
            <a:custGeom>
              <a:avLst/>
              <a:gdLst/>
              <a:ahLst/>
              <a:cxnLst/>
              <a:rect l="l" t="t" r="r" b="b"/>
              <a:pathLst>
                <a:path w="1763" h="3048" extrusionOk="0">
                  <a:moveTo>
                    <a:pt x="875" y="0"/>
                  </a:moveTo>
                  <a:cubicBezTo>
                    <a:pt x="772" y="0"/>
                    <a:pt x="667" y="30"/>
                    <a:pt x="572" y="91"/>
                  </a:cubicBezTo>
                  <a:cubicBezTo>
                    <a:pt x="382" y="198"/>
                    <a:pt x="239" y="389"/>
                    <a:pt x="179" y="603"/>
                  </a:cubicBezTo>
                  <a:cubicBezTo>
                    <a:pt x="1" y="1210"/>
                    <a:pt x="24" y="1865"/>
                    <a:pt x="251" y="2461"/>
                  </a:cubicBezTo>
                  <a:cubicBezTo>
                    <a:pt x="322" y="2651"/>
                    <a:pt x="465" y="2830"/>
                    <a:pt x="632" y="2949"/>
                  </a:cubicBezTo>
                  <a:cubicBezTo>
                    <a:pt x="721" y="3014"/>
                    <a:pt x="825" y="3047"/>
                    <a:pt x="929" y="3047"/>
                  </a:cubicBezTo>
                  <a:cubicBezTo>
                    <a:pt x="1034" y="3047"/>
                    <a:pt x="1138" y="3014"/>
                    <a:pt x="1227" y="2949"/>
                  </a:cubicBezTo>
                  <a:cubicBezTo>
                    <a:pt x="1477" y="2794"/>
                    <a:pt x="1644" y="2544"/>
                    <a:pt x="1691" y="2270"/>
                  </a:cubicBezTo>
                  <a:cubicBezTo>
                    <a:pt x="1739" y="2056"/>
                    <a:pt x="1739" y="1853"/>
                    <a:pt x="1763" y="1699"/>
                  </a:cubicBezTo>
                  <a:cubicBezTo>
                    <a:pt x="1727" y="1449"/>
                    <a:pt x="1727" y="1258"/>
                    <a:pt x="1691" y="1056"/>
                  </a:cubicBezTo>
                  <a:cubicBezTo>
                    <a:pt x="1656" y="925"/>
                    <a:pt x="1620" y="794"/>
                    <a:pt x="1572" y="675"/>
                  </a:cubicBezTo>
                  <a:cubicBezTo>
                    <a:pt x="1513" y="448"/>
                    <a:pt x="1382" y="258"/>
                    <a:pt x="1203" y="115"/>
                  </a:cubicBezTo>
                  <a:cubicBezTo>
                    <a:pt x="1108" y="39"/>
                    <a:pt x="993" y="0"/>
                    <a:pt x="8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9"/>
            <p:cNvSpPr/>
            <p:nvPr/>
          </p:nvSpPr>
          <p:spPr>
            <a:xfrm>
              <a:off x="1685163" y="2356875"/>
              <a:ext cx="82475" cy="32875"/>
            </a:xfrm>
            <a:custGeom>
              <a:avLst/>
              <a:gdLst/>
              <a:ahLst/>
              <a:cxnLst/>
              <a:rect l="l" t="t" r="r" b="b"/>
              <a:pathLst>
                <a:path w="3299" h="1315" extrusionOk="0">
                  <a:moveTo>
                    <a:pt x="1656" y="0"/>
                  </a:moveTo>
                  <a:cubicBezTo>
                    <a:pt x="1108" y="24"/>
                    <a:pt x="584" y="202"/>
                    <a:pt x="144" y="524"/>
                  </a:cubicBezTo>
                  <a:cubicBezTo>
                    <a:pt x="120" y="536"/>
                    <a:pt x="96" y="560"/>
                    <a:pt x="84" y="583"/>
                  </a:cubicBezTo>
                  <a:cubicBezTo>
                    <a:pt x="25" y="643"/>
                    <a:pt x="1" y="786"/>
                    <a:pt x="60" y="833"/>
                  </a:cubicBezTo>
                  <a:cubicBezTo>
                    <a:pt x="120" y="869"/>
                    <a:pt x="191" y="893"/>
                    <a:pt x="263" y="893"/>
                  </a:cubicBezTo>
                  <a:cubicBezTo>
                    <a:pt x="346" y="857"/>
                    <a:pt x="429" y="822"/>
                    <a:pt x="501" y="774"/>
                  </a:cubicBezTo>
                  <a:cubicBezTo>
                    <a:pt x="715" y="667"/>
                    <a:pt x="941" y="583"/>
                    <a:pt x="1156" y="500"/>
                  </a:cubicBezTo>
                  <a:cubicBezTo>
                    <a:pt x="1333" y="447"/>
                    <a:pt x="1502" y="422"/>
                    <a:pt x="1662" y="422"/>
                  </a:cubicBezTo>
                  <a:cubicBezTo>
                    <a:pt x="2181" y="422"/>
                    <a:pt x="2601" y="683"/>
                    <a:pt x="2846" y="1083"/>
                  </a:cubicBezTo>
                  <a:cubicBezTo>
                    <a:pt x="2894" y="1155"/>
                    <a:pt x="2954" y="1226"/>
                    <a:pt x="3025" y="1286"/>
                  </a:cubicBezTo>
                  <a:cubicBezTo>
                    <a:pt x="3058" y="1306"/>
                    <a:pt x="3094" y="1314"/>
                    <a:pt x="3132" y="1314"/>
                  </a:cubicBezTo>
                  <a:cubicBezTo>
                    <a:pt x="3163" y="1314"/>
                    <a:pt x="3195" y="1308"/>
                    <a:pt x="3227" y="1298"/>
                  </a:cubicBezTo>
                  <a:cubicBezTo>
                    <a:pt x="3275" y="1262"/>
                    <a:pt x="3299" y="1203"/>
                    <a:pt x="3299" y="1143"/>
                  </a:cubicBezTo>
                  <a:cubicBezTo>
                    <a:pt x="3287" y="1060"/>
                    <a:pt x="3263" y="976"/>
                    <a:pt x="3215" y="893"/>
                  </a:cubicBezTo>
                  <a:cubicBezTo>
                    <a:pt x="2894" y="345"/>
                    <a:pt x="2299" y="0"/>
                    <a:pt x="16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9"/>
            <p:cNvSpPr/>
            <p:nvPr/>
          </p:nvSpPr>
          <p:spPr>
            <a:xfrm>
              <a:off x="1425613" y="2356875"/>
              <a:ext cx="83375" cy="33575"/>
            </a:xfrm>
            <a:custGeom>
              <a:avLst/>
              <a:gdLst/>
              <a:ahLst/>
              <a:cxnLst/>
              <a:rect l="l" t="t" r="r" b="b"/>
              <a:pathLst>
                <a:path w="3335" h="1343" extrusionOk="0">
                  <a:moveTo>
                    <a:pt x="1691" y="0"/>
                  </a:moveTo>
                  <a:cubicBezTo>
                    <a:pt x="1036" y="0"/>
                    <a:pt x="441" y="345"/>
                    <a:pt x="108" y="917"/>
                  </a:cubicBezTo>
                  <a:cubicBezTo>
                    <a:pt x="84" y="953"/>
                    <a:pt x="72" y="988"/>
                    <a:pt x="48" y="1036"/>
                  </a:cubicBezTo>
                  <a:cubicBezTo>
                    <a:pt x="1" y="1131"/>
                    <a:pt x="12" y="1250"/>
                    <a:pt x="108" y="1310"/>
                  </a:cubicBezTo>
                  <a:cubicBezTo>
                    <a:pt x="138" y="1332"/>
                    <a:pt x="175" y="1342"/>
                    <a:pt x="213" y="1342"/>
                  </a:cubicBezTo>
                  <a:cubicBezTo>
                    <a:pt x="277" y="1342"/>
                    <a:pt x="344" y="1310"/>
                    <a:pt x="382" y="1250"/>
                  </a:cubicBezTo>
                  <a:cubicBezTo>
                    <a:pt x="429" y="1179"/>
                    <a:pt x="477" y="1095"/>
                    <a:pt x="524" y="1024"/>
                  </a:cubicBezTo>
                  <a:cubicBezTo>
                    <a:pt x="779" y="647"/>
                    <a:pt x="1210" y="425"/>
                    <a:pt x="1662" y="425"/>
                  </a:cubicBezTo>
                  <a:cubicBezTo>
                    <a:pt x="1695" y="425"/>
                    <a:pt x="1729" y="426"/>
                    <a:pt x="1763" y="429"/>
                  </a:cubicBezTo>
                  <a:cubicBezTo>
                    <a:pt x="2108" y="452"/>
                    <a:pt x="2441" y="560"/>
                    <a:pt x="2739" y="726"/>
                  </a:cubicBezTo>
                  <a:cubicBezTo>
                    <a:pt x="2846" y="786"/>
                    <a:pt x="2941" y="845"/>
                    <a:pt x="3049" y="893"/>
                  </a:cubicBezTo>
                  <a:cubicBezTo>
                    <a:pt x="3077" y="904"/>
                    <a:pt x="3106" y="909"/>
                    <a:pt x="3133" y="909"/>
                  </a:cubicBezTo>
                  <a:cubicBezTo>
                    <a:pt x="3197" y="909"/>
                    <a:pt x="3253" y="880"/>
                    <a:pt x="3287" y="822"/>
                  </a:cubicBezTo>
                  <a:cubicBezTo>
                    <a:pt x="3334" y="738"/>
                    <a:pt x="3310" y="631"/>
                    <a:pt x="3239" y="572"/>
                  </a:cubicBezTo>
                  <a:cubicBezTo>
                    <a:pt x="3215" y="548"/>
                    <a:pt x="3191" y="536"/>
                    <a:pt x="3168" y="512"/>
                  </a:cubicBezTo>
                  <a:cubicBezTo>
                    <a:pt x="2739" y="214"/>
                    <a:pt x="2227" y="36"/>
                    <a:pt x="16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9"/>
            <p:cNvSpPr/>
            <p:nvPr/>
          </p:nvSpPr>
          <p:spPr>
            <a:xfrm>
              <a:off x="1569388" y="2638225"/>
              <a:ext cx="58650" cy="84800"/>
            </a:xfrm>
            <a:custGeom>
              <a:avLst/>
              <a:gdLst/>
              <a:ahLst/>
              <a:cxnLst/>
              <a:rect l="l" t="t" r="r" b="b"/>
              <a:pathLst>
                <a:path w="2346" h="3392" extrusionOk="0">
                  <a:moveTo>
                    <a:pt x="1109" y="0"/>
                  </a:moveTo>
                  <a:cubicBezTo>
                    <a:pt x="1042" y="0"/>
                    <a:pt x="977" y="15"/>
                    <a:pt x="917" y="45"/>
                  </a:cubicBezTo>
                  <a:cubicBezTo>
                    <a:pt x="679" y="140"/>
                    <a:pt x="477" y="319"/>
                    <a:pt x="346" y="545"/>
                  </a:cubicBezTo>
                  <a:cubicBezTo>
                    <a:pt x="119" y="914"/>
                    <a:pt x="0" y="1343"/>
                    <a:pt x="0" y="1783"/>
                  </a:cubicBezTo>
                  <a:cubicBezTo>
                    <a:pt x="0" y="1843"/>
                    <a:pt x="0" y="1902"/>
                    <a:pt x="0" y="1962"/>
                  </a:cubicBezTo>
                  <a:cubicBezTo>
                    <a:pt x="24" y="2331"/>
                    <a:pt x="155" y="2700"/>
                    <a:pt x="369" y="3010"/>
                  </a:cubicBezTo>
                  <a:cubicBezTo>
                    <a:pt x="538" y="3254"/>
                    <a:pt x="814" y="3391"/>
                    <a:pt x="1100" y="3391"/>
                  </a:cubicBezTo>
                  <a:cubicBezTo>
                    <a:pt x="1218" y="3391"/>
                    <a:pt x="1338" y="3368"/>
                    <a:pt x="1453" y="3319"/>
                  </a:cubicBezTo>
                  <a:cubicBezTo>
                    <a:pt x="1691" y="3212"/>
                    <a:pt x="1881" y="3022"/>
                    <a:pt x="1977" y="2783"/>
                  </a:cubicBezTo>
                  <a:cubicBezTo>
                    <a:pt x="2346" y="2045"/>
                    <a:pt x="2286" y="1152"/>
                    <a:pt x="1810" y="474"/>
                  </a:cubicBezTo>
                  <a:cubicBezTo>
                    <a:pt x="1691" y="283"/>
                    <a:pt x="1512" y="128"/>
                    <a:pt x="1310" y="45"/>
                  </a:cubicBezTo>
                  <a:cubicBezTo>
                    <a:pt x="1244" y="15"/>
                    <a:pt x="1176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230022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oogle Shape;291;p30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292" name="Google Shape;292;p30"/>
            <p:cNvSpPr/>
            <p:nvPr/>
          </p:nvSpPr>
          <p:spPr>
            <a:xfrm>
              <a:off x="2363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0"/>
            <p:cNvSpPr/>
            <p:nvPr/>
          </p:nvSpPr>
          <p:spPr>
            <a:xfrm>
              <a:off x="236625" y="846675"/>
              <a:ext cx="7145550" cy="4018375"/>
            </a:xfrm>
            <a:custGeom>
              <a:avLst/>
              <a:gdLst/>
              <a:ahLst/>
              <a:cxnLst/>
              <a:rect l="l" t="t" r="r" b="b"/>
              <a:pathLst>
                <a:path w="285822" h="160735" extrusionOk="0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4" name="Google Shape;294;p30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name="adj" fmla="val 1123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5" name="Google Shape;295;p30"/>
          <p:cNvGrpSpPr/>
          <p:nvPr/>
        </p:nvGrpSpPr>
        <p:grpSpPr>
          <a:xfrm rot="689383">
            <a:off x="1208505" y="242755"/>
            <a:ext cx="735930" cy="735930"/>
            <a:chOff x="1224675" y="3078684"/>
            <a:chExt cx="735900" cy="735900"/>
          </a:xfrm>
        </p:grpSpPr>
        <p:sp>
          <p:nvSpPr>
            <p:cNvPr id="296" name="Google Shape;296;p30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0"/>
            <p:cNvSpPr/>
            <p:nvPr/>
          </p:nvSpPr>
          <p:spPr>
            <a:xfrm>
              <a:off x="1266963" y="3140000"/>
              <a:ext cx="631650" cy="607225"/>
            </a:xfrm>
            <a:custGeom>
              <a:avLst/>
              <a:gdLst/>
              <a:ahLst/>
              <a:cxnLst/>
              <a:rect l="l" t="t" r="r" b="b"/>
              <a:pathLst>
                <a:path w="25266" h="24289" extrusionOk="0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0"/>
            <p:cNvSpPr/>
            <p:nvPr/>
          </p:nvSpPr>
          <p:spPr>
            <a:xfrm>
              <a:off x="1311313" y="3162325"/>
              <a:ext cx="564675" cy="562300"/>
            </a:xfrm>
            <a:custGeom>
              <a:avLst/>
              <a:gdLst/>
              <a:ahLst/>
              <a:cxnLst/>
              <a:rect l="l" t="t" r="r" b="b"/>
              <a:pathLst>
                <a:path w="22587" h="22492" extrusionOk="0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0"/>
            <p:cNvSpPr/>
            <p:nvPr/>
          </p:nvSpPr>
          <p:spPr>
            <a:xfrm>
              <a:off x="1421738" y="3399000"/>
              <a:ext cx="342925" cy="177975"/>
            </a:xfrm>
            <a:custGeom>
              <a:avLst/>
              <a:gdLst/>
              <a:ahLst/>
              <a:cxnLst/>
              <a:rect l="l" t="t" r="r" b="b"/>
              <a:pathLst>
                <a:path w="13717" h="7119" extrusionOk="0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0"/>
            <p:cNvSpPr/>
            <p:nvPr/>
          </p:nvSpPr>
          <p:spPr>
            <a:xfrm>
              <a:off x="1520563" y="3448325"/>
              <a:ext cx="144400" cy="103275"/>
            </a:xfrm>
            <a:custGeom>
              <a:avLst/>
              <a:gdLst/>
              <a:ahLst/>
              <a:cxnLst/>
              <a:rect l="l" t="t" r="r" b="b"/>
              <a:pathLst>
                <a:path w="5776" h="4131" extrusionOk="0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0"/>
            <p:cNvSpPr/>
            <p:nvPr/>
          </p:nvSpPr>
          <p:spPr>
            <a:xfrm>
              <a:off x="1436913" y="3317150"/>
              <a:ext cx="48250" cy="88075"/>
            </a:xfrm>
            <a:custGeom>
              <a:avLst/>
              <a:gdLst/>
              <a:ahLst/>
              <a:cxnLst/>
              <a:rect l="l" t="t" r="r" b="b"/>
              <a:pathLst>
                <a:path w="1930" h="3523" extrusionOk="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0"/>
            <p:cNvSpPr/>
            <p:nvPr/>
          </p:nvSpPr>
          <p:spPr>
            <a:xfrm>
              <a:off x="1700063" y="3317100"/>
              <a:ext cx="48825" cy="87975"/>
            </a:xfrm>
            <a:custGeom>
              <a:avLst/>
              <a:gdLst/>
              <a:ahLst/>
              <a:cxnLst/>
              <a:rect l="l" t="t" r="r" b="b"/>
              <a:pathLst>
                <a:path w="1953" h="3519" extrusionOk="0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0"/>
            <p:cNvSpPr/>
            <p:nvPr/>
          </p:nvSpPr>
          <p:spPr>
            <a:xfrm>
              <a:off x="1404788" y="3237625"/>
              <a:ext cx="83350" cy="66100"/>
            </a:xfrm>
            <a:custGeom>
              <a:avLst/>
              <a:gdLst/>
              <a:ahLst/>
              <a:cxnLst/>
              <a:rect l="l" t="t" r="r" b="b"/>
              <a:pathLst>
                <a:path w="3334" h="2644" extrusionOk="0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0"/>
            <p:cNvSpPr/>
            <p:nvPr/>
          </p:nvSpPr>
          <p:spPr>
            <a:xfrm>
              <a:off x="1698263" y="3237600"/>
              <a:ext cx="83375" cy="66725"/>
            </a:xfrm>
            <a:custGeom>
              <a:avLst/>
              <a:gdLst/>
              <a:ahLst/>
              <a:cxnLst/>
              <a:rect l="l" t="t" r="r" b="b"/>
              <a:pathLst>
                <a:path w="3335" h="2669" extrusionOk="0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0"/>
            <p:cNvSpPr/>
            <p:nvPr/>
          </p:nvSpPr>
          <p:spPr>
            <a:xfrm>
              <a:off x="1562838" y="3609700"/>
              <a:ext cx="61050" cy="11100"/>
            </a:xfrm>
            <a:custGeom>
              <a:avLst/>
              <a:gdLst/>
              <a:ahLst/>
              <a:cxnLst/>
              <a:rect l="l" t="t" r="r" b="b"/>
              <a:pathLst>
                <a:path w="2442" h="444" extrusionOk="0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0"/>
            <p:cNvSpPr/>
            <p:nvPr/>
          </p:nvSpPr>
          <p:spPr>
            <a:xfrm>
              <a:off x="1410138" y="3387650"/>
              <a:ext cx="364950" cy="199500"/>
            </a:xfrm>
            <a:custGeom>
              <a:avLst/>
              <a:gdLst/>
              <a:ahLst/>
              <a:cxnLst/>
              <a:rect l="l" t="t" r="r" b="b"/>
              <a:pathLst>
                <a:path w="14598" h="7980" extrusionOk="0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30"/>
          <p:cNvGrpSpPr/>
          <p:nvPr/>
        </p:nvGrpSpPr>
        <p:grpSpPr>
          <a:xfrm>
            <a:off x="232766" y="563124"/>
            <a:ext cx="1328815" cy="1328888"/>
            <a:chOff x="1224675" y="1263025"/>
            <a:chExt cx="735900" cy="735900"/>
          </a:xfrm>
        </p:grpSpPr>
        <p:sp>
          <p:nvSpPr>
            <p:cNvPr id="308" name="Google Shape;308;p30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0"/>
            <p:cNvSpPr/>
            <p:nvPr/>
          </p:nvSpPr>
          <p:spPr>
            <a:xfrm>
              <a:off x="1285413" y="1327375"/>
              <a:ext cx="620050" cy="607600"/>
            </a:xfrm>
            <a:custGeom>
              <a:avLst/>
              <a:gdLst/>
              <a:ahLst/>
              <a:cxnLst/>
              <a:rect l="l" t="t" r="r" b="b"/>
              <a:pathLst>
                <a:path w="24802" h="24304" extrusionOk="0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0"/>
            <p:cNvSpPr/>
            <p:nvPr/>
          </p:nvSpPr>
          <p:spPr>
            <a:xfrm>
              <a:off x="1308338" y="1349775"/>
              <a:ext cx="574200" cy="562675"/>
            </a:xfrm>
            <a:custGeom>
              <a:avLst/>
              <a:gdLst/>
              <a:ahLst/>
              <a:cxnLst/>
              <a:rect l="l" t="t" r="r" b="b"/>
              <a:pathLst>
                <a:path w="22968" h="22507" extrusionOk="0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0"/>
            <p:cNvSpPr/>
            <p:nvPr/>
          </p:nvSpPr>
          <p:spPr>
            <a:xfrm>
              <a:off x="1459238" y="1561000"/>
              <a:ext cx="47950" cy="91375"/>
            </a:xfrm>
            <a:custGeom>
              <a:avLst/>
              <a:gdLst/>
              <a:ahLst/>
              <a:cxnLst/>
              <a:rect l="l" t="t" r="r" b="b"/>
              <a:pathLst>
                <a:path w="1918" h="3655" extrusionOk="0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0"/>
            <p:cNvSpPr/>
            <p:nvPr/>
          </p:nvSpPr>
          <p:spPr>
            <a:xfrm>
              <a:off x="1675038" y="1517375"/>
              <a:ext cx="42900" cy="92775"/>
            </a:xfrm>
            <a:custGeom>
              <a:avLst/>
              <a:gdLst/>
              <a:ahLst/>
              <a:cxnLst/>
              <a:rect l="l" t="t" r="r" b="b"/>
              <a:pathLst>
                <a:path w="1716" h="3711" extrusionOk="0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0"/>
            <p:cNvSpPr/>
            <p:nvPr/>
          </p:nvSpPr>
          <p:spPr>
            <a:xfrm>
              <a:off x="1513113" y="1752325"/>
              <a:ext cx="32475" cy="83075"/>
            </a:xfrm>
            <a:custGeom>
              <a:avLst/>
              <a:gdLst/>
              <a:ahLst/>
              <a:cxnLst/>
              <a:rect l="l" t="t" r="r" b="b"/>
              <a:pathLst>
                <a:path w="1299" h="3323" extrusionOk="0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0"/>
            <p:cNvSpPr/>
            <p:nvPr/>
          </p:nvSpPr>
          <p:spPr>
            <a:xfrm>
              <a:off x="1433938" y="1716200"/>
              <a:ext cx="195300" cy="167875"/>
            </a:xfrm>
            <a:custGeom>
              <a:avLst/>
              <a:gdLst/>
              <a:ahLst/>
              <a:cxnLst/>
              <a:rect l="l" t="t" r="r" b="b"/>
              <a:pathLst>
                <a:path w="7812" h="6715" extrusionOk="0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0"/>
            <p:cNvSpPr/>
            <p:nvPr/>
          </p:nvSpPr>
          <p:spPr>
            <a:xfrm>
              <a:off x="1386313" y="1552600"/>
              <a:ext cx="417950" cy="214925"/>
            </a:xfrm>
            <a:custGeom>
              <a:avLst/>
              <a:gdLst/>
              <a:ahLst/>
              <a:cxnLst/>
              <a:rect l="l" t="t" r="r" b="b"/>
              <a:pathLst>
                <a:path w="16718" h="8597" extrusionOk="0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" name="Google Shape;316;p30"/>
          <p:cNvGrpSpPr/>
          <p:nvPr/>
        </p:nvGrpSpPr>
        <p:grpSpPr>
          <a:xfrm rot="1672944">
            <a:off x="7750434" y="3836702"/>
            <a:ext cx="929044" cy="929044"/>
            <a:chOff x="7161125" y="3078684"/>
            <a:chExt cx="735900" cy="735900"/>
          </a:xfrm>
        </p:grpSpPr>
        <p:sp>
          <p:nvSpPr>
            <p:cNvPr id="317" name="Google Shape;317;p30"/>
            <p:cNvSpPr/>
            <p:nvPr/>
          </p:nvSpPr>
          <p:spPr>
            <a:xfrm>
              <a:off x="716112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0"/>
            <p:cNvSpPr/>
            <p:nvPr/>
          </p:nvSpPr>
          <p:spPr>
            <a:xfrm>
              <a:off x="7227838" y="3140000"/>
              <a:ext cx="637900" cy="606950"/>
            </a:xfrm>
            <a:custGeom>
              <a:avLst/>
              <a:gdLst/>
              <a:ahLst/>
              <a:cxnLst/>
              <a:rect l="l" t="t" r="r" b="b"/>
              <a:pathLst>
                <a:path w="25516" h="24278" extrusionOk="0">
                  <a:moveTo>
                    <a:pt x="12252" y="0"/>
                  </a:moveTo>
                  <a:cubicBezTo>
                    <a:pt x="8989" y="12"/>
                    <a:pt x="5858" y="1310"/>
                    <a:pt x="3548" y="3608"/>
                  </a:cubicBezTo>
                  <a:cubicBezTo>
                    <a:pt x="1262" y="5894"/>
                    <a:pt x="0" y="9013"/>
                    <a:pt x="24" y="12240"/>
                  </a:cubicBezTo>
                  <a:cubicBezTo>
                    <a:pt x="12" y="15502"/>
                    <a:pt x="1334" y="18622"/>
                    <a:pt x="3679" y="20884"/>
                  </a:cubicBezTo>
                  <a:cubicBezTo>
                    <a:pt x="5953" y="23063"/>
                    <a:pt x="8965" y="24277"/>
                    <a:pt x="12121" y="24277"/>
                  </a:cubicBezTo>
                  <a:lnTo>
                    <a:pt x="12144" y="24277"/>
                  </a:lnTo>
                  <a:cubicBezTo>
                    <a:pt x="15407" y="24277"/>
                    <a:pt x="18526" y="22967"/>
                    <a:pt x="20812" y="20646"/>
                  </a:cubicBezTo>
                  <a:cubicBezTo>
                    <a:pt x="25491" y="15931"/>
                    <a:pt x="25515" y="8323"/>
                    <a:pt x="20848" y="3596"/>
                  </a:cubicBezTo>
                  <a:cubicBezTo>
                    <a:pt x="18586" y="1286"/>
                    <a:pt x="15478" y="0"/>
                    <a:pt x="1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0"/>
            <p:cNvSpPr/>
            <p:nvPr/>
          </p:nvSpPr>
          <p:spPr>
            <a:xfrm>
              <a:off x="7250438" y="3162625"/>
              <a:ext cx="564400" cy="561700"/>
            </a:xfrm>
            <a:custGeom>
              <a:avLst/>
              <a:gdLst/>
              <a:ahLst/>
              <a:cxnLst/>
              <a:rect l="l" t="t" r="r" b="b"/>
              <a:pathLst>
                <a:path w="22576" h="22468" extrusionOk="0">
                  <a:moveTo>
                    <a:pt x="11337" y="0"/>
                  </a:moveTo>
                  <a:cubicBezTo>
                    <a:pt x="5239" y="0"/>
                    <a:pt x="1" y="4854"/>
                    <a:pt x="13" y="11335"/>
                  </a:cubicBezTo>
                  <a:cubicBezTo>
                    <a:pt x="37" y="17815"/>
                    <a:pt x="5298" y="22467"/>
                    <a:pt x="11206" y="22467"/>
                  </a:cubicBezTo>
                  <a:cubicBezTo>
                    <a:pt x="11213" y="22467"/>
                    <a:pt x="11221" y="22467"/>
                    <a:pt x="11229" y="22467"/>
                  </a:cubicBezTo>
                  <a:cubicBezTo>
                    <a:pt x="17527" y="22455"/>
                    <a:pt x="22575" y="17288"/>
                    <a:pt x="22528" y="11180"/>
                  </a:cubicBezTo>
                  <a:cubicBezTo>
                    <a:pt x="22575" y="5060"/>
                    <a:pt x="17563" y="12"/>
                    <a:pt x="11360" y="0"/>
                  </a:cubicBezTo>
                  <a:cubicBezTo>
                    <a:pt x="11352" y="0"/>
                    <a:pt x="11345" y="0"/>
                    <a:pt x="113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0"/>
            <p:cNvSpPr/>
            <p:nvPr/>
          </p:nvSpPr>
          <p:spPr>
            <a:xfrm>
              <a:off x="7291813" y="3361250"/>
              <a:ext cx="109875" cy="109175"/>
            </a:xfrm>
            <a:custGeom>
              <a:avLst/>
              <a:gdLst/>
              <a:ahLst/>
              <a:cxnLst/>
              <a:rect l="l" t="t" r="r" b="b"/>
              <a:pathLst>
                <a:path w="4395" h="4367" extrusionOk="0">
                  <a:moveTo>
                    <a:pt x="2255" y="1"/>
                  </a:moveTo>
                  <a:cubicBezTo>
                    <a:pt x="2088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7" y="2366"/>
                  </a:cubicBezTo>
                  <a:cubicBezTo>
                    <a:pt x="13" y="2842"/>
                    <a:pt x="180" y="3307"/>
                    <a:pt x="489" y="3652"/>
                  </a:cubicBezTo>
                  <a:cubicBezTo>
                    <a:pt x="844" y="4108"/>
                    <a:pt x="1389" y="4366"/>
                    <a:pt x="1955" y="4366"/>
                  </a:cubicBezTo>
                  <a:cubicBezTo>
                    <a:pt x="2054" y="4366"/>
                    <a:pt x="2153" y="4358"/>
                    <a:pt x="2251" y="4342"/>
                  </a:cubicBezTo>
                  <a:cubicBezTo>
                    <a:pt x="2882" y="4259"/>
                    <a:pt x="3454" y="3902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0"/>
            <p:cNvSpPr/>
            <p:nvPr/>
          </p:nvSpPr>
          <p:spPr>
            <a:xfrm>
              <a:off x="7664188" y="3361175"/>
              <a:ext cx="106300" cy="109100"/>
            </a:xfrm>
            <a:custGeom>
              <a:avLst/>
              <a:gdLst/>
              <a:ahLst/>
              <a:cxnLst/>
              <a:rect l="l" t="t" r="r" b="b"/>
              <a:pathLst>
                <a:path w="4252" h="4364" extrusionOk="0">
                  <a:moveTo>
                    <a:pt x="2053" y="0"/>
                  </a:moveTo>
                  <a:cubicBezTo>
                    <a:pt x="1897" y="0"/>
                    <a:pt x="1737" y="19"/>
                    <a:pt x="1572" y="59"/>
                  </a:cubicBezTo>
                  <a:cubicBezTo>
                    <a:pt x="608" y="285"/>
                    <a:pt x="84" y="1059"/>
                    <a:pt x="36" y="1976"/>
                  </a:cubicBezTo>
                  <a:cubicBezTo>
                    <a:pt x="1" y="2988"/>
                    <a:pt x="632" y="3905"/>
                    <a:pt x="1572" y="4238"/>
                  </a:cubicBezTo>
                  <a:cubicBezTo>
                    <a:pt x="1796" y="4322"/>
                    <a:pt x="2027" y="4364"/>
                    <a:pt x="2257" y="4364"/>
                  </a:cubicBezTo>
                  <a:cubicBezTo>
                    <a:pt x="2518" y="4364"/>
                    <a:pt x="2778" y="4310"/>
                    <a:pt x="3025" y="4203"/>
                  </a:cubicBezTo>
                  <a:cubicBezTo>
                    <a:pt x="3834" y="3845"/>
                    <a:pt x="4192" y="3179"/>
                    <a:pt x="4251" y="2321"/>
                  </a:cubicBezTo>
                  <a:cubicBezTo>
                    <a:pt x="4239" y="1678"/>
                    <a:pt x="3977" y="1071"/>
                    <a:pt x="3501" y="631"/>
                  </a:cubicBezTo>
                  <a:cubicBezTo>
                    <a:pt x="3085" y="233"/>
                    <a:pt x="2596" y="0"/>
                    <a:pt x="2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0"/>
            <p:cNvSpPr/>
            <p:nvPr/>
          </p:nvSpPr>
          <p:spPr>
            <a:xfrm>
              <a:off x="7322788" y="3422325"/>
              <a:ext cx="414350" cy="193650"/>
            </a:xfrm>
            <a:custGeom>
              <a:avLst/>
              <a:gdLst/>
              <a:ahLst/>
              <a:cxnLst/>
              <a:rect l="l" t="t" r="r" b="b"/>
              <a:pathLst>
                <a:path w="16574" h="7746" extrusionOk="0">
                  <a:moveTo>
                    <a:pt x="1796" y="0"/>
                  </a:moveTo>
                  <a:cubicBezTo>
                    <a:pt x="1350" y="0"/>
                    <a:pt x="901" y="182"/>
                    <a:pt x="643" y="518"/>
                  </a:cubicBezTo>
                  <a:cubicBezTo>
                    <a:pt x="179" y="1137"/>
                    <a:pt x="0" y="1804"/>
                    <a:pt x="274" y="2542"/>
                  </a:cubicBezTo>
                  <a:cubicBezTo>
                    <a:pt x="345" y="2733"/>
                    <a:pt x="417" y="2911"/>
                    <a:pt x="512" y="3078"/>
                  </a:cubicBezTo>
                  <a:cubicBezTo>
                    <a:pt x="619" y="3292"/>
                    <a:pt x="750" y="3495"/>
                    <a:pt x="846" y="3721"/>
                  </a:cubicBezTo>
                  <a:cubicBezTo>
                    <a:pt x="1119" y="4269"/>
                    <a:pt x="1477" y="4781"/>
                    <a:pt x="1929" y="5209"/>
                  </a:cubicBezTo>
                  <a:cubicBezTo>
                    <a:pt x="2060" y="5328"/>
                    <a:pt x="2179" y="5459"/>
                    <a:pt x="2310" y="5590"/>
                  </a:cubicBezTo>
                  <a:cubicBezTo>
                    <a:pt x="2786" y="6090"/>
                    <a:pt x="3358" y="6495"/>
                    <a:pt x="3989" y="6781"/>
                  </a:cubicBezTo>
                  <a:cubicBezTo>
                    <a:pt x="5358" y="7400"/>
                    <a:pt x="6846" y="7733"/>
                    <a:pt x="8346" y="7745"/>
                  </a:cubicBezTo>
                  <a:cubicBezTo>
                    <a:pt x="9692" y="7722"/>
                    <a:pt x="11013" y="7448"/>
                    <a:pt x="12252" y="6948"/>
                  </a:cubicBezTo>
                  <a:cubicBezTo>
                    <a:pt x="12740" y="6769"/>
                    <a:pt x="13204" y="6519"/>
                    <a:pt x="13621" y="6198"/>
                  </a:cubicBezTo>
                  <a:cubicBezTo>
                    <a:pt x="14538" y="5495"/>
                    <a:pt x="15359" y="4709"/>
                    <a:pt x="15859" y="3650"/>
                  </a:cubicBezTo>
                  <a:cubicBezTo>
                    <a:pt x="15955" y="3447"/>
                    <a:pt x="16074" y="3257"/>
                    <a:pt x="16181" y="3054"/>
                  </a:cubicBezTo>
                  <a:cubicBezTo>
                    <a:pt x="16336" y="2769"/>
                    <a:pt x="16443" y="2447"/>
                    <a:pt x="16514" y="2126"/>
                  </a:cubicBezTo>
                  <a:cubicBezTo>
                    <a:pt x="16574" y="1840"/>
                    <a:pt x="16550" y="1554"/>
                    <a:pt x="16443" y="1280"/>
                  </a:cubicBezTo>
                  <a:cubicBezTo>
                    <a:pt x="16347" y="1066"/>
                    <a:pt x="16240" y="852"/>
                    <a:pt x="16121" y="649"/>
                  </a:cubicBezTo>
                  <a:cubicBezTo>
                    <a:pt x="15879" y="240"/>
                    <a:pt x="15383" y="5"/>
                    <a:pt x="14883" y="5"/>
                  </a:cubicBezTo>
                  <a:cubicBezTo>
                    <a:pt x="14423" y="5"/>
                    <a:pt x="13961" y="204"/>
                    <a:pt x="13692" y="649"/>
                  </a:cubicBezTo>
                  <a:cubicBezTo>
                    <a:pt x="13526" y="911"/>
                    <a:pt x="13395" y="1197"/>
                    <a:pt x="13240" y="1471"/>
                  </a:cubicBezTo>
                  <a:cubicBezTo>
                    <a:pt x="13038" y="1876"/>
                    <a:pt x="12859" y="2292"/>
                    <a:pt x="12633" y="2685"/>
                  </a:cubicBezTo>
                  <a:cubicBezTo>
                    <a:pt x="12168" y="3542"/>
                    <a:pt x="11454" y="4245"/>
                    <a:pt x="10573" y="4697"/>
                  </a:cubicBezTo>
                  <a:cubicBezTo>
                    <a:pt x="9860" y="5076"/>
                    <a:pt x="9108" y="5227"/>
                    <a:pt x="8341" y="5227"/>
                  </a:cubicBezTo>
                  <a:cubicBezTo>
                    <a:pt x="8071" y="5227"/>
                    <a:pt x="7798" y="5208"/>
                    <a:pt x="7525" y="5174"/>
                  </a:cubicBezTo>
                  <a:cubicBezTo>
                    <a:pt x="6072" y="4935"/>
                    <a:pt x="4810" y="4054"/>
                    <a:pt x="4096" y="2780"/>
                  </a:cubicBezTo>
                  <a:cubicBezTo>
                    <a:pt x="3858" y="2352"/>
                    <a:pt x="3655" y="1899"/>
                    <a:pt x="3417" y="1459"/>
                  </a:cubicBezTo>
                  <a:cubicBezTo>
                    <a:pt x="3274" y="1149"/>
                    <a:pt x="3096" y="852"/>
                    <a:pt x="2917" y="554"/>
                  </a:cubicBezTo>
                  <a:cubicBezTo>
                    <a:pt x="2669" y="176"/>
                    <a:pt x="2234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0"/>
            <p:cNvSpPr/>
            <p:nvPr/>
          </p:nvSpPr>
          <p:spPr>
            <a:xfrm>
              <a:off x="7429338" y="3568000"/>
              <a:ext cx="203325" cy="52000"/>
            </a:xfrm>
            <a:custGeom>
              <a:avLst/>
              <a:gdLst/>
              <a:ahLst/>
              <a:cxnLst/>
              <a:rect l="l" t="t" r="r" b="b"/>
              <a:pathLst>
                <a:path w="8133" h="2080" extrusionOk="0">
                  <a:moveTo>
                    <a:pt x="4064" y="0"/>
                  </a:moveTo>
                  <a:cubicBezTo>
                    <a:pt x="3461" y="0"/>
                    <a:pt x="2862" y="70"/>
                    <a:pt x="2275" y="204"/>
                  </a:cubicBezTo>
                  <a:cubicBezTo>
                    <a:pt x="1596" y="359"/>
                    <a:pt x="953" y="621"/>
                    <a:pt x="370" y="990"/>
                  </a:cubicBezTo>
                  <a:cubicBezTo>
                    <a:pt x="239" y="1061"/>
                    <a:pt x="120" y="1156"/>
                    <a:pt x="36" y="1287"/>
                  </a:cubicBezTo>
                  <a:cubicBezTo>
                    <a:pt x="1" y="1335"/>
                    <a:pt x="1" y="1406"/>
                    <a:pt x="36" y="1454"/>
                  </a:cubicBezTo>
                  <a:cubicBezTo>
                    <a:pt x="60" y="1514"/>
                    <a:pt x="120" y="1549"/>
                    <a:pt x="179" y="1549"/>
                  </a:cubicBezTo>
                  <a:cubicBezTo>
                    <a:pt x="215" y="1549"/>
                    <a:pt x="239" y="1549"/>
                    <a:pt x="274" y="1537"/>
                  </a:cubicBezTo>
                  <a:cubicBezTo>
                    <a:pt x="321" y="1512"/>
                    <a:pt x="362" y="1498"/>
                    <a:pt x="399" y="1498"/>
                  </a:cubicBezTo>
                  <a:cubicBezTo>
                    <a:pt x="465" y="1498"/>
                    <a:pt x="519" y="1541"/>
                    <a:pt x="572" y="1633"/>
                  </a:cubicBezTo>
                  <a:cubicBezTo>
                    <a:pt x="644" y="1764"/>
                    <a:pt x="810" y="1775"/>
                    <a:pt x="965" y="1823"/>
                  </a:cubicBezTo>
                  <a:cubicBezTo>
                    <a:pt x="1572" y="1978"/>
                    <a:pt x="2203" y="2061"/>
                    <a:pt x="2822" y="2061"/>
                  </a:cubicBezTo>
                  <a:cubicBezTo>
                    <a:pt x="3245" y="2073"/>
                    <a:pt x="3668" y="2079"/>
                    <a:pt x="4089" y="2079"/>
                  </a:cubicBezTo>
                  <a:cubicBezTo>
                    <a:pt x="4510" y="2079"/>
                    <a:pt x="4930" y="2073"/>
                    <a:pt x="5347" y="2061"/>
                  </a:cubicBezTo>
                  <a:cubicBezTo>
                    <a:pt x="5966" y="2061"/>
                    <a:pt x="6573" y="1978"/>
                    <a:pt x="7168" y="1823"/>
                  </a:cubicBezTo>
                  <a:cubicBezTo>
                    <a:pt x="7359" y="1775"/>
                    <a:pt x="7561" y="1752"/>
                    <a:pt x="7656" y="1549"/>
                  </a:cubicBezTo>
                  <a:cubicBezTo>
                    <a:pt x="7670" y="1509"/>
                    <a:pt x="7695" y="1495"/>
                    <a:pt x="7725" y="1495"/>
                  </a:cubicBezTo>
                  <a:cubicBezTo>
                    <a:pt x="7747" y="1495"/>
                    <a:pt x="7773" y="1503"/>
                    <a:pt x="7799" y="1514"/>
                  </a:cubicBezTo>
                  <a:cubicBezTo>
                    <a:pt x="7859" y="1525"/>
                    <a:pt x="7918" y="1537"/>
                    <a:pt x="7978" y="1549"/>
                  </a:cubicBezTo>
                  <a:cubicBezTo>
                    <a:pt x="8061" y="1549"/>
                    <a:pt x="8109" y="1478"/>
                    <a:pt x="8133" y="1394"/>
                  </a:cubicBezTo>
                  <a:cubicBezTo>
                    <a:pt x="8133" y="1323"/>
                    <a:pt x="8097" y="1240"/>
                    <a:pt x="8037" y="1192"/>
                  </a:cubicBezTo>
                  <a:cubicBezTo>
                    <a:pt x="7918" y="1097"/>
                    <a:pt x="7799" y="1013"/>
                    <a:pt x="7668" y="930"/>
                  </a:cubicBezTo>
                  <a:cubicBezTo>
                    <a:pt x="6799" y="418"/>
                    <a:pt x="5823" y="109"/>
                    <a:pt x="4823" y="37"/>
                  </a:cubicBezTo>
                  <a:cubicBezTo>
                    <a:pt x="4569" y="13"/>
                    <a:pt x="4316" y="0"/>
                    <a:pt x="40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0"/>
            <p:cNvSpPr/>
            <p:nvPr/>
          </p:nvSpPr>
          <p:spPr>
            <a:xfrm>
              <a:off x="7313838" y="3412375"/>
              <a:ext cx="434325" cy="212300"/>
            </a:xfrm>
            <a:custGeom>
              <a:avLst/>
              <a:gdLst/>
              <a:ahLst/>
              <a:cxnLst/>
              <a:rect l="l" t="t" r="r" b="b"/>
              <a:pathLst>
                <a:path w="17373" h="8492" extrusionOk="0">
                  <a:moveTo>
                    <a:pt x="15242" y="418"/>
                  </a:moveTo>
                  <a:cubicBezTo>
                    <a:pt x="15741" y="418"/>
                    <a:pt x="16238" y="656"/>
                    <a:pt x="16479" y="1071"/>
                  </a:cubicBezTo>
                  <a:cubicBezTo>
                    <a:pt x="16598" y="1273"/>
                    <a:pt x="16705" y="1488"/>
                    <a:pt x="16801" y="1702"/>
                  </a:cubicBezTo>
                  <a:cubicBezTo>
                    <a:pt x="16920" y="1976"/>
                    <a:pt x="16932" y="2262"/>
                    <a:pt x="16872" y="2547"/>
                  </a:cubicBezTo>
                  <a:cubicBezTo>
                    <a:pt x="16813" y="2869"/>
                    <a:pt x="16705" y="3178"/>
                    <a:pt x="16551" y="3476"/>
                  </a:cubicBezTo>
                  <a:cubicBezTo>
                    <a:pt x="16444" y="3679"/>
                    <a:pt x="16313" y="3869"/>
                    <a:pt x="16217" y="4071"/>
                  </a:cubicBezTo>
                  <a:cubicBezTo>
                    <a:pt x="15717" y="5131"/>
                    <a:pt x="14896" y="5917"/>
                    <a:pt x="13991" y="6619"/>
                  </a:cubicBezTo>
                  <a:cubicBezTo>
                    <a:pt x="13562" y="6941"/>
                    <a:pt x="13098" y="7191"/>
                    <a:pt x="12610" y="7369"/>
                  </a:cubicBezTo>
                  <a:cubicBezTo>
                    <a:pt x="11371" y="7869"/>
                    <a:pt x="10050" y="8131"/>
                    <a:pt x="8704" y="8155"/>
                  </a:cubicBezTo>
                  <a:lnTo>
                    <a:pt x="8704" y="8143"/>
                  </a:lnTo>
                  <a:cubicBezTo>
                    <a:pt x="7204" y="8131"/>
                    <a:pt x="5728" y="7810"/>
                    <a:pt x="4359" y="7203"/>
                  </a:cubicBezTo>
                  <a:cubicBezTo>
                    <a:pt x="3728" y="6905"/>
                    <a:pt x="3156" y="6500"/>
                    <a:pt x="2668" y="6012"/>
                  </a:cubicBezTo>
                  <a:cubicBezTo>
                    <a:pt x="2549" y="5881"/>
                    <a:pt x="2418" y="5750"/>
                    <a:pt x="2287" y="5619"/>
                  </a:cubicBezTo>
                  <a:cubicBezTo>
                    <a:pt x="1846" y="5191"/>
                    <a:pt x="1477" y="4691"/>
                    <a:pt x="1215" y="4131"/>
                  </a:cubicBezTo>
                  <a:cubicBezTo>
                    <a:pt x="1108" y="3917"/>
                    <a:pt x="977" y="3714"/>
                    <a:pt x="870" y="3500"/>
                  </a:cubicBezTo>
                  <a:cubicBezTo>
                    <a:pt x="787" y="3321"/>
                    <a:pt x="703" y="3143"/>
                    <a:pt x="644" y="2964"/>
                  </a:cubicBezTo>
                  <a:cubicBezTo>
                    <a:pt x="358" y="2214"/>
                    <a:pt x="537" y="1559"/>
                    <a:pt x="1013" y="940"/>
                  </a:cubicBezTo>
                  <a:cubicBezTo>
                    <a:pt x="1271" y="604"/>
                    <a:pt x="1720" y="422"/>
                    <a:pt x="2166" y="422"/>
                  </a:cubicBezTo>
                  <a:cubicBezTo>
                    <a:pt x="2604" y="422"/>
                    <a:pt x="3039" y="598"/>
                    <a:pt x="3287" y="976"/>
                  </a:cubicBezTo>
                  <a:cubicBezTo>
                    <a:pt x="3466" y="1262"/>
                    <a:pt x="3632" y="1571"/>
                    <a:pt x="3787" y="1881"/>
                  </a:cubicBezTo>
                  <a:cubicBezTo>
                    <a:pt x="4013" y="2309"/>
                    <a:pt x="4216" y="2762"/>
                    <a:pt x="4466" y="3190"/>
                  </a:cubicBezTo>
                  <a:cubicBezTo>
                    <a:pt x="5180" y="4476"/>
                    <a:pt x="6442" y="5357"/>
                    <a:pt x="7883" y="5595"/>
                  </a:cubicBezTo>
                  <a:cubicBezTo>
                    <a:pt x="8159" y="5630"/>
                    <a:pt x="8433" y="5648"/>
                    <a:pt x="8705" y="5648"/>
                  </a:cubicBezTo>
                  <a:cubicBezTo>
                    <a:pt x="9473" y="5648"/>
                    <a:pt x="10221" y="5498"/>
                    <a:pt x="10943" y="5119"/>
                  </a:cubicBezTo>
                  <a:cubicBezTo>
                    <a:pt x="11812" y="4667"/>
                    <a:pt x="12526" y="3964"/>
                    <a:pt x="13003" y="3095"/>
                  </a:cubicBezTo>
                  <a:cubicBezTo>
                    <a:pt x="13217" y="2702"/>
                    <a:pt x="13396" y="2297"/>
                    <a:pt x="13610" y="1893"/>
                  </a:cubicBezTo>
                  <a:cubicBezTo>
                    <a:pt x="13753" y="1619"/>
                    <a:pt x="13884" y="1333"/>
                    <a:pt x="14050" y="1071"/>
                  </a:cubicBezTo>
                  <a:cubicBezTo>
                    <a:pt x="14319" y="620"/>
                    <a:pt x="14781" y="418"/>
                    <a:pt x="15242" y="418"/>
                  </a:cubicBezTo>
                  <a:close/>
                  <a:moveTo>
                    <a:pt x="15236" y="1"/>
                  </a:moveTo>
                  <a:cubicBezTo>
                    <a:pt x="14638" y="1"/>
                    <a:pt x="14044" y="266"/>
                    <a:pt x="13705" y="821"/>
                  </a:cubicBezTo>
                  <a:cubicBezTo>
                    <a:pt x="13526" y="1119"/>
                    <a:pt x="13372" y="1428"/>
                    <a:pt x="13217" y="1726"/>
                  </a:cubicBezTo>
                  <a:cubicBezTo>
                    <a:pt x="12991" y="2155"/>
                    <a:pt x="12800" y="2595"/>
                    <a:pt x="12562" y="3012"/>
                  </a:cubicBezTo>
                  <a:cubicBezTo>
                    <a:pt x="12157" y="3726"/>
                    <a:pt x="11562" y="4310"/>
                    <a:pt x="10836" y="4679"/>
                  </a:cubicBezTo>
                  <a:cubicBezTo>
                    <a:pt x="10172" y="5025"/>
                    <a:pt x="9437" y="5200"/>
                    <a:pt x="8700" y="5200"/>
                  </a:cubicBezTo>
                  <a:cubicBezTo>
                    <a:pt x="8273" y="5200"/>
                    <a:pt x="7845" y="5142"/>
                    <a:pt x="7430" y="5024"/>
                  </a:cubicBezTo>
                  <a:cubicBezTo>
                    <a:pt x="6276" y="4726"/>
                    <a:pt x="5311" y="3952"/>
                    <a:pt x="4763" y="2893"/>
                  </a:cubicBezTo>
                  <a:cubicBezTo>
                    <a:pt x="4537" y="2488"/>
                    <a:pt x="4335" y="2071"/>
                    <a:pt x="4132" y="1643"/>
                  </a:cubicBezTo>
                  <a:cubicBezTo>
                    <a:pt x="3978" y="1309"/>
                    <a:pt x="3787" y="976"/>
                    <a:pt x="3573" y="678"/>
                  </a:cubicBezTo>
                  <a:cubicBezTo>
                    <a:pt x="3242" y="216"/>
                    <a:pt x="2687" y="3"/>
                    <a:pt x="2142" y="3"/>
                  </a:cubicBezTo>
                  <a:cubicBezTo>
                    <a:pt x="1649" y="3"/>
                    <a:pt x="1164" y="177"/>
                    <a:pt x="858" y="500"/>
                  </a:cubicBezTo>
                  <a:cubicBezTo>
                    <a:pt x="299" y="1071"/>
                    <a:pt x="1" y="1762"/>
                    <a:pt x="84" y="2583"/>
                  </a:cubicBezTo>
                  <a:cubicBezTo>
                    <a:pt x="108" y="2845"/>
                    <a:pt x="180" y="3107"/>
                    <a:pt x="275" y="3357"/>
                  </a:cubicBezTo>
                  <a:cubicBezTo>
                    <a:pt x="561" y="4107"/>
                    <a:pt x="977" y="4798"/>
                    <a:pt x="1501" y="5393"/>
                  </a:cubicBezTo>
                  <a:cubicBezTo>
                    <a:pt x="2513" y="6667"/>
                    <a:pt x="3906" y="7596"/>
                    <a:pt x="5478" y="8060"/>
                  </a:cubicBezTo>
                  <a:cubicBezTo>
                    <a:pt x="6495" y="8347"/>
                    <a:pt x="7553" y="8491"/>
                    <a:pt x="8614" y="8491"/>
                  </a:cubicBezTo>
                  <a:cubicBezTo>
                    <a:pt x="8696" y="8491"/>
                    <a:pt x="8778" y="8490"/>
                    <a:pt x="8859" y="8489"/>
                  </a:cubicBezTo>
                  <a:cubicBezTo>
                    <a:pt x="9490" y="8489"/>
                    <a:pt x="10109" y="8429"/>
                    <a:pt x="10729" y="8322"/>
                  </a:cubicBezTo>
                  <a:cubicBezTo>
                    <a:pt x="13241" y="7929"/>
                    <a:pt x="15158" y="6631"/>
                    <a:pt x="16539" y="4524"/>
                  </a:cubicBezTo>
                  <a:cubicBezTo>
                    <a:pt x="16836" y="4071"/>
                    <a:pt x="17063" y="3571"/>
                    <a:pt x="17217" y="3059"/>
                  </a:cubicBezTo>
                  <a:cubicBezTo>
                    <a:pt x="17360" y="2643"/>
                    <a:pt x="17372" y="2202"/>
                    <a:pt x="17265" y="1774"/>
                  </a:cubicBezTo>
                  <a:cubicBezTo>
                    <a:pt x="17158" y="1440"/>
                    <a:pt x="17015" y="1131"/>
                    <a:pt x="16836" y="833"/>
                  </a:cubicBezTo>
                  <a:cubicBezTo>
                    <a:pt x="16485" y="287"/>
                    <a:pt x="15858" y="1"/>
                    <a:pt x="15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0"/>
            <p:cNvSpPr/>
            <p:nvPr/>
          </p:nvSpPr>
          <p:spPr>
            <a:xfrm>
              <a:off x="7457013" y="3360025"/>
              <a:ext cx="28025" cy="60250"/>
            </a:xfrm>
            <a:custGeom>
              <a:avLst/>
              <a:gdLst/>
              <a:ahLst/>
              <a:cxnLst/>
              <a:rect l="l" t="t" r="r" b="b"/>
              <a:pathLst>
                <a:path w="1121" h="2410" extrusionOk="0">
                  <a:moveTo>
                    <a:pt x="515" y="1"/>
                  </a:moveTo>
                  <a:cubicBezTo>
                    <a:pt x="423" y="1"/>
                    <a:pt x="332" y="43"/>
                    <a:pt x="275" y="129"/>
                  </a:cubicBezTo>
                  <a:cubicBezTo>
                    <a:pt x="179" y="236"/>
                    <a:pt x="108" y="367"/>
                    <a:pt x="72" y="510"/>
                  </a:cubicBezTo>
                  <a:cubicBezTo>
                    <a:pt x="37" y="689"/>
                    <a:pt x="13" y="867"/>
                    <a:pt x="1" y="1046"/>
                  </a:cubicBezTo>
                  <a:cubicBezTo>
                    <a:pt x="1" y="1367"/>
                    <a:pt x="60" y="1677"/>
                    <a:pt x="179" y="1974"/>
                  </a:cubicBezTo>
                  <a:cubicBezTo>
                    <a:pt x="215" y="2082"/>
                    <a:pt x="275" y="2189"/>
                    <a:pt x="346" y="2284"/>
                  </a:cubicBezTo>
                  <a:cubicBezTo>
                    <a:pt x="413" y="2368"/>
                    <a:pt x="509" y="2410"/>
                    <a:pt x="604" y="2410"/>
                  </a:cubicBezTo>
                  <a:cubicBezTo>
                    <a:pt x="712" y="2410"/>
                    <a:pt x="819" y="2356"/>
                    <a:pt x="882" y="2248"/>
                  </a:cubicBezTo>
                  <a:cubicBezTo>
                    <a:pt x="941" y="2141"/>
                    <a:pt x="989" y="2034"/>
                    <a:pt x="1025" y="1915"/>
                  </a:cubicBezTo>
                  <a:cubicBezTo>
                    <a:pt x="1120" y="1391"/>
                    <a:pt x="1072" y="843"/>
                    <a:pt x="894" y="331"/>
                  </a:cubicBezTo>
                  <a:cubicBezTo>
                    <a:pt x="858" y="260"/>
                    <a:pt x="822" y="200"/>
                    <a:pt x="775" y="141"/>
                  </a:cubicBezTo>
                  <a:cubicBezTo>
                    <a:pt x="713" y="49"/>
                    <a:pt x="614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0"/>
            <p:cNvSpPr/>
            <p:nvPr/>
          </p:nvSpPr>
          <p:spPr>
            <a:xfrm>
              <a:off x="7578163" y="3360025"/>
              <a:ext cx="28300" cy="60100"/>
            </a:xfrm>
            <a:custGeom>
              <a:avLst/>
              <a:gdLst/>
              <a:ahLst/>
              <a:cxnLst/>
              <a:rect l="l" t="t" r="r" b="b"/>
              <a:pathLst>
                <a:path w="1132" h="2404" extrusionOk="0">
                  <a:moveTo>
                    <a:pt x="584" y="1"/>
                  </a:moveTo>
                  <a:cubicBezTo>
                    <a:pt x="502" y="1"/>
                    <a:pt x="420" y="37"/>
                    <a:pt x="358" y="105"/>
                  </a:cubicBezTo>
                  <a:cubicBezTo>
                    <a:pt x="263" y="236"/>
                    <a:pt x="179" y="379"/>
                    <a:pt x="144" y="546"/>
                  </a:cubicBezTo>
                  <a:cubicBezTo>
                    <a:pt x="72" y="820"/>
                    <a:pt x="48" y="1093"/>
                    <a:pt x="1" y="1379"/>
                  </a:cubicBezTo>
                  <a:cubicBezTo>
                    <a:pt x="25" y="1796"/>
                    <a:pt x="48" y="1974"/>
                    <a:pt x="156" y="2165"/>
                  </a:cubicBezTo>
                  <a:cubicBezTo>
                    <a:pt x="244" y="2323"/>
                    <a:pt x="370" y="2404"/>
                    <a:pt x="495" y="2404"/>
                  </a:cubicBezTo>
                  <a:cubicBezTo>
                    <a:pt x="605" y="2404"/>
                    <a:pt x="715" y="2341"/>
                    <a:pt x="798" y="2213"/>
                  </a:cubicBezTo>
                  <a:cubicBezTo>
                    <a:pt x="846" y="2153"/>
                    <a:pt x="882" y="2082"/>
                    <a:pt x="906" y="2022"/>
                  </a:cubicBezTo>
                  <a:cubicBezTo>
                    <a:pt x="1084" y="1534"/>
                    <a:pt x="1132" y="1022"/>
                    <a:pt x="1037" y="522"/>
                  </a:cubicBezTo>
                  <a:cubicBezTo>
                    <a:pt x="1001" y="355"/>
                    <a:pt x="918" y="200"/>
                    <a:pt x="798" y="93"/>
                  </a:cubicBezTo>
                  <a:cubicBezTo>
                    <a:pt x="736" y="31"/>
                    <a:pt x="660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1193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sz="3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sz="3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sz="3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sz="3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sz="3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sz="3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sz="3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sz="3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sz="3000" b="1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88503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5" r:id="rId21"/>
    <p:sldLayoutId id="2147483676" r:id="rId22"/>
    <p:sldLayoutId id="2147483677" r:id="rId23"/>
    <p:sldLayoutId id="2147483678" r:id="rId24"/>
    <p:sldLayoutId id="2147483679" r:id="rId25"/>
    <p:sldLayoutId id="2147483680" r:id="rId26"/>
    <p:sldLayoutId id="2147483681" r:id="rId27"/>
    <p:sldLayoutId id="2147483682" r:id="rId28"/>
    <p:sldLayoutId id="2147483683" r:id="rId2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391479" y="602951"/>
            <a:ext cx="670636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Língua Portuguesa</a:t>
            </a:r>
          </a:p>
          <a:p>
            <a:pPr algn="ctr"/>
            <a:endParaRPr lang="pt-BR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311317" y="1913906"/>
            <a:ext cx="4841837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Transitividade verbal I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2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Aula 05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2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8º ano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oogle Shape;337;p34"/>
          <p:cNvGrpSpPr/>
          <p:nvPr/>
        </p:nvGrpSpPr>
        <p:grpSpPr>
          <a:xfrm rot="-256380">
            <a:off x="6454508" y="2615309"/>
            <a:ext cx="1067668" cy="1067668"/>
            <a:chOff x="6171717" y="3078684"/>
            <a:chExt cx="735900" cy="735900"/>
          </a:xfrm>
        </p:grpSpPr>
        <p:sp>
          <p:nvSpPr>
            <p:cNvPr id="338" name="Google Shape;338;p34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34"/>
            <p:cNvSpPr/>
            <p:nvPr/>
          </p:nvSpPr>
          <p:spPr>
            <a:xfrm>
              <a:off x="6196738" y="3139650"/>
              <a:ext cx="674225" cy="607575"/>
            </a:xfrm>
            <a:custGeom>
              <a:avLst/>
              <a:gdLst/>
              <a:ahLst/>
              <a:cxnLst/>
              <a:rect l="l" t="t" r="r" b="b"/>
              <a:pathLst>
                <a:path w="26969" h="24303" extrusionOk="0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34"/>
            <p:cNvSpPr/>
            <p:nvPr/>
          </p:nvSpPr>
          <p:spPr>
            <a:xfrm>
              <a:off x="6237513" y="3162400"/>
              <a:ext cx="609350" cy="562300"/>
            </a:xfrm>
            <a:custGeom>
              <a:avLst/>
              <a:gdLst/>
              <a:ahLst/>
              <a:cxnLst/>
              <a:rect l="l" t="t" r="r" b="b"/>
              <a:pathLst>
                <a:path w="24374" h="22492" extrusionOk="0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34"/>
            <p:cNvSpPr/>
            <p:nvPr/>
          </p:nvSpPr>
          <p:spPr>
            <a:xfrm>
              <a:off x="6527138" y="3478625"/>
              <a:ext cx="51225" cy="120825"/>
            </a:xfrm>
            <a:custGeom>
              <a:avLst/>
              <a:gdLst/>
              <a:ahLst/>
              <a:cxnLst/>
              <a:rect l="l" t="t" r="r" b="b"/>
              <a:pathLst>
                <a:path w="2049" h="4833" extrusionOk="0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34"/>
            <p:cNvSpPr/>
            <p:nvPr/>
          </p:nvSpPr>
          <p:spPr>
            <a:xfrm>
              <a:off x="6707813" y="3457250"/>
              <a:ext cx="70875" cy="64250"/>
            </a:xfrm>
            <a:custGeom>
              <a:avLst/>
              <a:gdLst/>
              <a:ahLst/>
              <a:cxnLst/>
              <a:rect l="l" t="t" r="r" b="b"/>
              <a:pathLst>
                <a:path w="2835" h="2570" extrusionOk="0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34"/>
            <p:cNvSpPr/>
            <p:nvPr/>
          </p:nvSpPr>
          <p:spPr>
            <a:xfrm>
              <a:off x="6310738" y="3490075"/>
              <a:ext cx="61050" cy="68875"/>
            </a:xfrm>
            <a:custGeom>
              <a:avLst/>
              <a:gdLst/>
              <a:ahLst/>
              <a:cxnLst/>
              <a:rect l="l" t="t" r="r" b="b"/>
              <a:pathLst>
                <a:path w="2442" h="2755" extrusionOk="0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34"/>
            <p:cNvSpPr/>
            <p:nvPr/>
          </p:nvSpPr>
          <p:spPr>
            <a:xfrm>
              <a:off x="6336388" y="3504500"/>
              <a:ext cx="59525" cy="64175"/>
            </a:xfrm>
            <a:custGeom>
              <a:avLst/>
              <a:gdLst/>
              <a:ahLst/>
              <a:cxnLst/>
              <a:rect l="l" t="t" r="r" b="b"/>
              <a:pathLst>
                <a:path w="2381" h="2567" extrusionOk="0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34"/>
            <p:cNvSpPr/>
            <p:nvPr/>
          </p:nvSpPr>
          <p:spPr>
            <a:xfrm>
              <a:off x="6679538" y="3451050"/>
              <a:ext cx="61050" cy="59450"/>
            </a:xfrm>
            <a:custGeom>
              <a:avLst/>
              <a:gdLst/>
              <a:ahLst/>
              <a:cxnLst/>
              <a:rect l="l" t="t" r="r" b="b"/>
              <a:pathLst>
                <a:path w="2442" h="2378" extrusionOk="0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34"/>
            <p:cNvSpPr/>
            <p:nvPr/>
          </p:nvSpPr>
          <p:spPr>
            <a:xfrm>
              <a:off x="6564063" y="3295075"/>
              <a:ext cx="195575" cy="169175"/>
            </a:xfrm>
            <a:custGeom>
              <a:avLst/>
              <a:gdLst/>
              <a:ahLst/>
              <a:cxnLst/>
              <a:rect l="l" t="t" r="r" b="b"/>
              <a:pathLst>
                <a:path w="7823" h="6767" extrusionOk="0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34"/>
            <p:cNvSpPr/>
            <p:nvPr/>
          </p:nvSpPr>
          <p:spPr>
            <a:xfrm>
              <a:off x="6298063" y="3332900"/>
              <a:ext cx="199650" cy="175100"/>
            </a:xfrm>
            <a:custGeom>
              <a:avLst/>
              <a:gdLst/>
              <a:ahLst/>
              <a:cxnLst/>
              <a:rect l="l" t="t" r="r" b="b"/>
              <a:pathLst>
                <a:path w="7986" h="7004" extrusionOk="0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34"/>
            <p:cNvSpPr/>
            <p:nvPr/>
          </p:nvSpPr>
          <p:spPr>
            <a:xfrm>
              <a:off x="6537863" y="3494500"/>
              <a:ext cx="30975" cy="94475"/>
            </a:xfrm>
            <a:custGeom>
              <a:avLst/>
              <a:gdLst/>
              <a:ahLst/>
              <a:cxnLst/>
              <a:rect l="l" t="t" r="r" b="b"/>
              <a:pathLst>
                <a:path w="1239" h="3779" extrusionOk="0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49" name="Google Shape;349;p34"/>
          <p:cNvSpPr txBox="1">
            <a:spLocks noGrp="1"/>
          </p:cNvSpPr>
          <p:nvPr>
            <p:ph type="ctrTitle"/>
          </p:nvPr>
        </p:nvSpPr>
        <p:spPr>
          <a:xfrm>
            <a:off x="831625" y="1237401"/>
            <a:ext cx="5388900" cy="22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3600" dirty="0">
                <a:highlight>
                  <a:schemeClr val="accent2"/>
                </a:highlight>
              </a:rPr>
              <a:t>Objetivos desta aula</a:t>
            </a:r>
          </a:p>
        </p:txBody>
      </p:sp>
      <p:sp>
        <p:nvSpPr>
          <p:cNvPr id="350" name="Google Shape;350;p34"/>
          <p:cNvSpPr txBox="1">
            <a:spLocks noGrp="1"/>
          </p:cNvSpPr>
          <p:nvPr>
            <p:ph type="subTitle" idx="1"/>
          </p:nvPr>
        </p:nvSpPr>
        <p:spPr>
          <a:xfrm>
            <a:off x="971097" y="2408192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itchFamily="34" charset="0"/>
              <a:buChar char="•"/>
            </a:pPr>
            <a:r>
              <a:rPr lang="pt-BR" sz="1600" b="0" i="0" u="none" strike="noStrike" cap="none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Reconhecer verbos em um texto. </a:t>
            </a: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600" b="0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itchFamily="34" charset="0"/>
              <a:buChar char="•"/>
            </a:pPr>
            <a:r>
              <a:rPr lang="pt-BR" sz="1600" b="0" i="0" u="none" strike="noStrike" cap="none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Compreender a função os verbos no texto. </a:t>
            </a: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600" b="0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itchFamily="34" charset="0"/>
              <a:buChar char="•"/>
            </a:pPr>
            <a:r>
              <a:rPr lang="pt-BR" sz="1600" b="0" i="0" u="none" strike="noStrike" cap="none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Analisar a transitividade verbal. </a:t>
            </a:r>
          </a:p>
        </p:txBody>
      </p:sp>
      <p:sp>
        <p:nvSpPr>
          <p:cNvPr id="351" name="Google Shape;351;p34"/>
          <p:cNvSpPr txBox="1">
            <a:spLocks noGrp="1"/>
          </p:cNvSpPr>
          <p:nvPr>
            <p:ph type="subTitle" idx="2"/>
          </p:nvPr>
        </p:nvSpPr>
        <p:spPr>
          <a:xfrm>
            <a:off x="7035300" y="539500"/>
            <a:ext cx="2108700" cy="34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Transitividade verbal I</a:t>
            </a:r>
          </a:p>
        </p:txBody>
      </p:sp>
      <p:grpSp>
        <p:nvGrpSpPr>
          <p:cNvPr id="352" name="Google Shape;352;p34"/>
          <p:cNvGrpSpPr/>
          <p:nvPr/>
        </p:nvGrpSpPr>
        <p:grpSpPr>
          <a:xfrm rot="743003">
            <a:off x="7079900" y="1449973"/>
            <a:ext cx="1717414" cy="1717414"/>
            <a:chOff x="3220092" y="2201918"/>
            <a:chExt cx="702600" cy="702600"/>
          </a:xfrm>
        </p:grpSpPr>
        <p:sp>
          <p:nvSpPr>
            <p:cNvPr id="353" name="Google Shape;353;p34"/>
            <p:cNvSpPr/>
            <p:nvPr/>
          </p:nvSpPr>
          <p:spPr>
            <a:xfrm>
              <a:off x="3220092" y="2201918"/>
              <a:ext cx="702600" cy="702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34"/>
            <p:cNvSpPr/>
            <p:nvPr/>
          </p:nvSpPr>
          <p:spPr>
            <a:xfrm>
              <a:off x="3268988" y="2248225"/>
              <a:ext cx="637925" cy="606650"/>
            </a:xfrm>
            <a:custGeom>
              <a:avLst/>
              <a:gdLst/>
              <a:ahLst/>
              <a:cxnLst/>
              <a:rect l="l" t="t" r="r" b="b"/>
              <a:pathLst>
                <a:path w="25517" h="24266" extrusionOk="0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34"/>
            <p:cNvSpPr/>
            <p:nvPr/>
          </p:nvSpPr>
          <p:spPr>
            <a:xfrm>
              <a:off x="3291913" y="2270850"/>
              <a:ext cx="564375" cy="561700"/>
            </a:xfrm>
            <a:custGeom>
              <a:avLst/>
              <a:gdLst/>
              <a:ahLst/>
              <a:cxnLst/>
              <a:rect l="l" t="t" r="r" b="b"/>
              <a:pathLst>
                <a:path w="22575" h="22468" extrusionOk="0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34"/>
            <p:cNvSpPr/>
            <p:nvPr/>
          </p:nvSpPr>
          <p:spPr>
            <a:xfrm>
              <a:off x="3333288" y="2469175"/>
              <a:ext cx="109875" cy="109450"/>
            </a:xfrm>
            <a:custGeom>
              <a:avLst/>
              <a:gdLst/>
              <a:ahLst/>
              <a:cxnLst/>
              <a:rect l="l" t="t" r="r" b="b"/>
              <a:pathLst>
                <a:path w="4395" h="4378" extrusionOk="0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34"/>
            <p:cNvSpPr/>
            <p:nvPr/>
          </p:nvSpPr>
          <p:spPr>
            <a:xfrm>
              <a:off x="3705663" y="2469100"/>
              <a:ext cx="106000" cy="109400"/>
            </a:xfrm>
            <a:custGeom>
              <a:avLst/>
              <a:gdLst/>
              <a:ahLst/>
              <a:cxnLst/>
              <a:rect l="l" t="t" r="r" b="b"/>
              <a:pathLst>
                <a:path w="4240" h="4376" extrusionOk="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34"/>
            <p:cNvSpPr/>
            <p:nvPr/>
          </p:nvSpPr>
          <p:spPr>
            <a:xfrm>
              <a:off x="3355013" y="2520450"/>
              <a:ext cx="434600" cy="212425"/>
            </a:xfrm>
            <a:custGeom>
              <a:avLst/>
              <a:gdLst/>
              <a:ahLst/>
              <a:cxnLst/>
              <a:rect l="l" t="t" r="r" b="b"/>
              <a:pathLst>
                <a:path w="17384" h="8497" extrusionOk="0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34"/>
            <p:cNvSpPr/>
            <p:nvPr/>
          </p:nvSpPr>
          <p:spPr>
            <a:xfrm>
              <a:off x="3498488" y="2468075"/>
              <a:ext cx="28000" cy="60125"/>
            </a:xfrm>
            <a:custGeom>
              <a:avLst/>
              <a:gdLst/>
              <a:ahLst/>
              <a:cxnLst/>
              <a:rect l="l" t="t" r="r" b="b"/>
              <a:pathLst>
                <a:path w="1120" h="2405" extrusionOk="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34"/>
            <p:cNvSpPr/>
            <p:nvPr/>
          </p:nvSpPr>
          <p:spPr>
            <a:xfrm>
              <a:off x="3619638" y="2468200"/>
              <a:ext cx="28300" cy="60150"/>
            </a:xfrm>
            <a:custGeom>
              <a:avLst/>
              <a:gdLst/>
              <a:ahLst/>
              <a:cxnLst/>
              <a:rect l="l" t="t" r="r" b="b"/>
              <a:pathLst>
                <a:path w="1132" h="2406" extrusionOk="0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61" name="Google Shape;361;p34"/>
          <p:cNvGrpSpPr/>
          <p:nvPr/>
        </p:nvGrpSpPr>
        <p:grpSpPr>
          <a:xfrm>
            <a:off x="5684916" y="1057815"/>
            <a:ext cx="1350377" cy="1350377"/>
            <a:chOff x="4192900" y="2185314"/>
            <a:chExt cx="735900" cy="735900"/>
          </a:xfrm>
        </p:grpSpPr>
        <p:sp>
          <p:nvSpPr>
            <p:cNvPr id="362" name="Google Shape;362;p34"/>
            <p:cNvSpPr/>
            <p:nvPr/>
          </p:nvSpPr>
          <p:spPr>
            <a:xfrm>
              <a:off x="4192900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34"/>
            <p:cNvSpPr/>
            <p:nvPr/>
          </p:nvSpPr>
          <p:spPr>
            <a:xfrm>
              <a:off x="4235188" y="2229775"/>
              <a:ext cx="651000" cy="643550"/>
            </a:xfrm>
            <a:custGeom>
              <a:avLst/>
              <a:gdLst/>
              <a:ahLst/>
              <a:cxnLst/>
              <a:rect l="l" t="t" r="r" b="b"/>
              <a:pathLst>
                <a:path w="26040" h="25742" extrusionOk="0">
                  <a:moveTo>
                    <a:pt x="13217" y="0"/>
                  </a:moveTo>
                  <a:cubicBezTo>
                    <a:pt x="12919" y="0"/>
                    <a:pt x="12621" y="12"/>
                    <a:pt x="12324" y="36"/>
                  </a:cubicBezTo>
                  <a:cubicBezTo>
                    <a:pt x="7525" y="357"/>
                    <a:pt x="3299" y="3310"/>
                    <a:pt x="1346" y="7691"/>
                  </a:cubicBezTo>
                  <a:cubicBezTo>
                    <a:pt x="346" y="9882"/>
                    <a:pt x="1" y="12323"/>
                    <a:pt x="346" y="14704"/>
                  </a:cubicBezTo>
                  <a:cubicBezTo>
                    <a:pt x="822" y="18026"/>
                    <a:pt x="2370" y="20776"/>
                    <a:pt x="4942" y="22872"/>
                  </a:cubicBezTo>
                  <a:cubicBezTo>
                    <a:pt x="7178" y="24720"/>
                    <a:pt x="10008" y="25742"/>
                    <a:pt x="12925" y="25742"/>
                  </a:cubicBezTo>
                  <a:cubicBezTo>
                    <a:pt x="12959" y="25742"/>
                    <a:pt x="12992" y="25742"/>
                    <a:pt x="13026" y="25741"/>
                  </a:cubicBezTo>
                  <a:lnTo>
                    <a:pt x="13240" y="25741"/>
                  </a:lnTo>
                  <a:cubicBezTo>
                    <a:pt x="13931" y="25741"/>
                    <a:pt x="14622" y="25682"/>
                    <a:pt x="15300" y="25551"/>
                  </a:cubicBezTo>
                  <a:cubicBezTo>
                    <a:pt x="18432" y="24967"/>
                    <a:pt x="21051" y="23443"/>
                    <a:pt x="23051" y="21026"/>
                  </a:cubicBezTo>
                  <a:cubicBezTo>
                    <a:pt x="24932" y="18764"/>
                    <a:pt x="25932" y="16062"/>
                    <a:pt x="26028" y="12978"/>
                  </a:cubicBezTo>
                  <a:cubicBezTo>
                    <a:pt x="26040" y="12216"/>
                    <a:pt x="25980" y="11454"/>
                    <a:pt x="25837" y="10704"/>
                  </a:cubicBezTo>
                  <a:cubicBezTo>
                    <a:pt x="25409" y="8072"/>
                    <a:pt x="24158" y="5632"/>
                    <a:pt x="22265" y="3751"/>
                  </a:cubicBezTo>
                  <a:cubicBezTo>
                    <a:pt x="21039" y="2512"/>
                    <a:pt x="19563" y="1548"/>
                    <a:pt x="17931" y="917"/>
                  </a:cubicBezTo>
                  <a:cubicBezTo>
                    <a:pt x="16431" y="322"/>
                    <a:pt x="14824" y="12"/>
                    <a:pt x="13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34"/>
            <p:cNvSpPr/>
            <p:nvPr/>
          </p:nvSpPr>
          <p:spPr>
            <a:xfrm>
              <a:off x="4259313" y="2253875"/>
              <a:ext cx="603075" cy="595675"/>
            </a:xfrm>
            <a:custGeom>
              <a:avLst/>
              <a:gdLst/>
              <a:ahLst/>
              <a:cxnLst/>
              <a:rect l="l" t="t" r="r" b="b"/>
              <a:pathLst>
                <a:path w="24123" h="23827" extrusionOk="0">
                  <a:moveTo>
                    <a:pt x="12202" y="0"/>
                  </a:moveTo>
                  <a:cubicBezTo>
                    <a:pt x="7599" y="0"/>
                    <a:pt x="3227" y="2673"/>
                    <a:pt x="1250" y="7132"/>
                  </a:cubicBezTo>
                  <a:cubicBezTo>
                    <a:pt x="322" y="9156"/>
                    <a:pt x="0" y="11407"/>
                    <a:pt x="333" y="13609"/>
                  </a:cubicBezTo>
                  <a:cubicBezTo>
                    <a:pt x="762" y="16681"/>
                    <a:pt x="2179" y="19217"/>
                    <a:pt x="4584" y="21170"/>
                  </a:cubicBezTo>
                  <a:cubicBezTo>
                    <a:pt x="6665" y="22887"/>
                    <a:pt x="9281" y="23825"/>
                    <a:pt x="11972" y="23825"/>
                  </a:cubicBezTo>
                  <a:cubicBezTo>
                    <a:pt x="12006" y="23825"/>
                    <a:pt x="12039" y="23825"/>
                    <a:pt x="12073" y="23825"/>
                  </a:cubicBezTo>
                  <a:cubicBezTo>
                    <a:pt x="12132" y="23826"/>
                    <a:pt x="12190" y="23826"/>
                    <a:pt x="12249" y="23826"/>
                  </a:cubicBezTo>
                  <a:cubicBezTo>
                    <a:pt x="12892" y="23826"/>
                    <a:pt x="13535" y="23766"/>
                    <a:pt x="14168" y="23646"/>
                  </a:cubicBezTo>
                  <a:cubicBezTo>
                    <a:pt x="17062" y="23110"/>
                    <a:pt x="19467" y="21729"/>
                    <a:pt x="21360" y="19455"/>
                  </a:cubicBezTo>
                  <a:cubicBezTo>
                    <a:pt x="23158" y="17288"/>
                    <a:pt x="24027" y="14776"/>
                    <a:pt x="24110" y="11990"/>
                  </a:cubicBezTo>
                  <a:cubicBezTo>
                    <a:pt x="24122" y="11288"/>
                    <a:pt x="24063" y="10585"/>
                    <a:pt x="23932" y="9906"/>
                  </a:cubicBezTo>
                  <a:cubicBezTo>
                    <a:pt x="23539" y="7466"/>
                    <a:pt x="22372" y="5203"/>
                    <a:pt x="20622" y="3465"/>
                  </a:cubicBezTo>
                  <a:cubicBezTo>
                    <a:pt x="19479" y="2322"/>
                    <a:pt x="18121" y="1429"/>
                    <a:pt x="16609" y="846"/>
                  </a:cubicBezTo>
                  <a:cubicBezTo>
                    <a:pt x="15163" y="273"/>
                    <a:pt x="13671" y="0"/>
                    <a:pt x="122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34"/>
            <p:cNvSpPr/>
            <p:nvPr/>
          </p:nvSpPr>
          <p:spPr>
            <a:xfrm>
              <a:off x="4432238" y="2453900"/>
              <a:ext cx="42900" cy="99150"/>
            </a:xfrm>
            <a:custGeom>
              <a:avLst/>
              <a:gdLst/>
              <a:ahLst/>
              <a:cxnLst/>
              <a:rect l="l" t="t" r="r" b="b"/>
              <a:pathLst>
                <a:path w="1716" h="3966" extrusionOk="0">
                  <a:moveTo>
                    <a:pt x="746" y="0"/>
                  </a:moveTo>
                  <a:cubicBezTo>
                    <a:pt x="579" y="0"/>
                    <a:pt x="412" y="67"/>
                    <a:pt x="286" y="203"/>
                  </a:cubicBezTo>
                  <a:cubicBezTo>
                    <a:pt x="132" y="381"/>
                    <a:pt x="36" y="620"/>
                    <a:pt x="36" y="858"/>
                  </a:cubicBezTo>
                  <a:cubicBezTo>
                    <a:pt x="12" y="1072"/>
                    <a:pt x="1" y="1298"/>
                    <a:pt x="12" y="1524"/>
                  </a:cubicBezTo>
                  <a:cubicBezTo>
                    <a:pt x="24" y="2108"/>
                    <a:pt x="108" y="2691"/>
                    <a:pt x="274" y="3251"/>
                  </a:cubicBezTo>
                  <a:cubicBezTo>
                    <a:pt x="334" y="3465"/>
                    <a:pt x="441" y="3668"/>
                    <a:pt x="596" y="3822"/>
                  </a:cubicBezTo>
                  <a:cubicBezTo>
                    <a:pt x="691" y="3918"/>
                    <a:pt x="819" y="3966"/>
                    <a:pt x="944" y="3966"/>
                  </a:cubicBezTo>
                  <a:cubicBezTo>
                    <a:pt x="1085" y="3966"/>
                    <a:pt x="1222" y="3906"/>
                    <a:pt x="1310" y="3787"/>
                  </a:cubicBezTo>
                  <a:cubicBezTo>
                    <a:pt x="1406" y="3656"/>
                    <a:pt x="1477" y="3513"/>
                    <a:pt x="1525" y="3358"/>
                  </a:cubicBezTo>
                  <a:cubicBezTo>
                    <a:pt x="1656" y="2941"/>
                    <a:pt x="1715" y="2501"/>
                    <a:pt x="1715" y="2048"/>
                  </a:cubicBezTo>
                  <a:cubicBezTo>
                    <a:pt x="1691" y="1834"/>
                    <a:pt x="1667" y="1513"/>
                    <a:pt x="1608" y="1203"/>
                  </a:cubicBezTo>
                  <a:cubicBezTo>
                    <a:pt x="1548" y="870"/>
                    <a:pt x="1441" y="560"/>
                    <a:pt x="1263" y="274"/>
                  </a:cubicBezTo>
                  <a:cubicBezTo>
                    <a:pt x="1140" y="93"/>
                    <a:pt x="944" y="0"/>
                    <a:pt x="7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34"/>
            <p:cNvSpPr/>
            <p:nvPr/>
          </p:nvSpPr>
          <p:spPr>
            <a:xfrm>
              <a:off x="4661138" y="2454075"/>
              <a:ext cx="44075" cy="98700"/>
            </a:xfrm>
            <a:custGeom>
              <a:avLst/>
              <a:gdLst/>
              <a:ahLst/>
              <a:cxnLst/>
              <a:rect l="l" t="t" r="r" b="b"/>
              <a:pathLst>
                <a:path w="1763" h="3948" extrusionOk="0">
                  <a:moveTo>
                    <a:pt x="1067" y="0"/>
                  </a:moveTo>
                  <a:cubicBezTo>
                    <a:pt x="1041" y="0"/>
                    <a:pt x="1015" y="2"/>
                    <a:pt x="989" y="5"/>
                  </a:cubicBezTo>
                  <a:cubicBezTo>
                    <a:pt x="979" y="5"/>
                    <a:pt x="969" y="5"/>
                    <a:pt x="959" y="5"/>
                  </a:cubicBezTo>
                  <a:cubicBezTo>
                    <a:pt x="757" y="5"/>
                    <a:pt x="580" y="121"/>
                    <a:pt x="489" y="303"/>
                  </a:cubicBezTo>
                  <a:cubicBezTo>
                    <a:pt x="417" y="422"/>
                    <a:pt x="358" y="553"/>
                    <a:pt x="310" y="684"/>
                  </a:cubicBezTo>
                  <a:cubicBezTo>
                    <a:pt x="36" y="1494"/>
                    <a:pt x="0" y="2363"/>
                    <a:pt x="203" y="3184"/>
                  </a:cubicBezTo>
                  <a:cubicBezTo>
                    <a:pt x="239" y="3327"/>
                    <a:pt x="286" y="3458"/>
                    <a:pt x="346" y="3589"/>
                  </a:cubicBezTo>
                  <a:cubicBezTo>
                    <a:pt x="417" y="3792"/>
                    <a:pt x="596" y="3934"/>
                    <a:pt x="810" y="3946"/>
                  </a:cubicBezTo>
                  <a:cubicBezTo>
                    <a:pt x="820" y="3947"/>
                    <a:pt x="829" y="3947"/>
                    <a:pt x="839" y="3947"/>
                  </a:cubicBezTo>
                  <a:cubicBezTo>
                    <a:pt x="1054" y="3947"/>
                    <a:pt x="1255" y="3818"/>
                    <a:pt x="1346" y="3613"/>
                  </a:cubicBezTo>
                  <a:cubicBezTo>
                    <a:pt x="1429" y="3446"/>
                    <a:pt x="1501" y="3268"/>
                    <a:pt x="1548" y="3089"/>
                  </a:cubicBezTo>
                  <a:cubicBezTo>
                    <a:pt x="1691" y="2565"/>
                    <a:pt x="1763" y="2017"/>
                    <a:pt x="1751" y="1482"/>
                  </a:cubicBezTo>
                  <a:cubicBezTo>
                    <a:pt x="1751" y="1279"/>
                    <a:pt x="1763" y="1065"/>
                    <a:pt x="1739" y="851"/>
                  </a:cubicBezTo>
                  <a:cubicBezTo>
                    <a:pt x="1727" y="696"/>
                    <a:pt x="1691" y="541"/>
                    <a:pt x="1632" y="398"/>
                  </a:cubicBezTo>
                  <a:cubicBezTo>
                    <a:pt x="1545" y="151"/>
                    <a:pt x="1313" y="0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34"/>
            <p:cNvSpPr/>
            <p:nvPr/>
          </p:nvSpPr>
          <p:spPr>
            <a:xfrm>
              <a:off x="4435813" y="2660775"/>
              <a:ext cx="49125" cy="86350"/>
            </a:xfrm>
            <a:custGeom>
              <a:avLst/>
              <a:gdLst/>
              <a:ahLst/>
              <a:cxnLst/>
              <a:rect l="l" t="t" r="r" b="b"/>
              <a:pathLst>
                <a:path w="1965" h="3454" extrusionOk="0">
                  <a:moveTo>
                    <a:pt x="727" y="0"/>
                  </a:moveTo>
                  <a:lnTo>
                    <a:pt x="0" y="3453"/>
                  </a:lnTo>
                  <a:lnTo>
                    <a:pt x="620" y="3453"/>
                  </a:lnTo>
                  <a:lnTo>
                    <a:pt x="1965" y="643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34"/>
            <p:cNvSpPr/>
            <p:nvPr/>
          </p:nvSpPr>
          <p:spPr>
            <a:xfrm>
              <a:off x="4364663" y="2609975"/>
              <a:ext cx="206900" cy="191650"/>
            </a:xfrm>
            <a:custGeom>
              <a:avLst/>
              <a:gdLst/>
              <a:ahLst/>
              <a:cxnLst/>
              <a:rect l="l" t="t" r="r" b="b"/>
              <a:pathLst>
                <a:path w="8276" h="7666" extrusionOk="0">
                  <a:moveTo>
                    <a:pt x="1164" y="1"/>
                  </a:moveTo>
                  <a:cubicBezTo>
                    <a:pt x="1117" y="1"/>
                    <a:pt x="1070" y="14"/>
                    <a:pt x="1037" y="44"/>
                  </a:cubicBezTo>
                  <a:cubicBezTo>
                    <a:pt x="989" y="92"/>
                    <a:pt x="953" y="139"/>
                    <a:pt x="918" y="199"/>
                  </a:cubicBezTo>
                  <a:cubicBezTo>
                    <a:pt x="822" y="342"/>
                    <a:pt x="739" y="496"/>
                    <a:pt x="668" y="651"/>
                  </a:cubicBezTo>
                  <a:cubicBezTo>
                    <a:pt x="215" y="1604"/>
                    <a:pt x="1" y="2639"/>
                    <a:pt x="37" y="3699"/>
                  </a:cubicBezTo>
                  <a:cubicBezTo>
                    <a:pt x="60" y="4485"/>
                    <a:pt x="275" y="5271"/>
                    <a:pt x="668" y="5961"/>
                  </a:cubicBezTo>
                  <a:cubicBezTo>
                    <a:pt x="1271" y="7032"/>
                    <a:pt x="2392" y="7665"/>
                    <a:pt x="3575" y="7665"/>
                  </a:cubicBezTo>
                  <a:cubicBezTo>
                    <a:pt x="3839" y="7665"/>
                    <a:pt x="4106" y="7634"/>
                    <a:pt x="4370" y="7569"/>
                  </a:cubicBezTo>
                  <a:cubicBezTo>
                    <a:pt x="5311" y="7331"/>
                    <a:pt x="6156" y="6830"/>
                    <a:pt x="6799" y="6128"/>
                  </a:cubicBezTo>
                  <a:cubicBezTo>
                    <a:pt x="7359" y="5533"/>
                    <a:pt x="7799" y="4842"/>
                    <a:pt x="8097" y="4092"/>
                  </a:cubicBezTo>
                  <a:cubicBezTo>
                    <a:pt x="8157" y="3937"/>
                    <a:pt x="8204" y="3794"/>
                    <a:pt x="8252" y="3640"/>
                  </a:cubicBezTo>
                  <a:cubicBezTo>
                    <a:pt x="8276" y="3509"/>
                    <a:pt x="8216" y="3378"/>
                    <a:pt x="8097" y="3318"/>
                  </a:cubicBezTo>
                  <a:cubicBezTo>
                    <a:pt x="8040" y="3275"/>
                    <a:pt x="7974" y="3254"/>
                    <a:pt x="7910" y="3254"/>
                  </a:cubicBezTo>
                  <a:cubicBezTo>
                    <a:pt x="7868" y="3254"/>
                    <a:pt x="7826" y="3263"/>
                    <a:pt x="7788" y="3282"/>
                  </a:cubicBezTo>
                  <a:cubicBezTo>
                    <a:pt x="7680" y="3318"/>
                    <a:pt x="7567" y="3336"/>
                    <a:pt x="7456" y="3336"/>
                  </a:cubicBezTo>
                  <a:cubicBezTo>
                    <a:pt x="7344" y="3336"/>
                    <a:pt x="7234" y="3318"/>
                    <a:pt x="7133" y="3282"/>
                  </a:cubicBezTo>
                  <a:cubicBezTo>
                    <a:pt x="7026" y="3247"/>
                    <a:pt x="6918" y="3235"/>
                    <a:pt x="6811" y="3211"/>
                  </a:cubicBezTo>
                  <a:cubicBezTo>
                    <a:pt x="6085" y="3020"/>
                    <a:pt x="5394" y="2735"/>
                    <a:pt x="4692" y="2473"/>
                  </a:cubicBezTo>
                  <a:cubicBezTo>
                    <a:pt x="4626" y="2448"/>
                    <a:pt x="4555" y="2401"/>
                    <a:pt x="4471" y="2401"/>
                  </a:cubicBezTo>
                  <a:cubicBezTo>
                    <a:pt x="4433" y="2401"/>
                    <a:pt x="4391" y="2411"/>
                    <a:pt x="4347" y="2437"/>
                  </a:cubicBezTo>
                  <a:cubicBezTo>
                    <a:pt x="4442" y="2663"/>
                    <a:pt x="4359" y="2890"/>
                    <a:pt x="4275" y="3104"/>
                  </a:cubicBezTo>
                  <a:cubicBezTo>
                    <a:pt x="4061" y="3675"/>
                    <a:pt x="3823" y="4235"/>
                    <a:pt x="3561" y="4771"/>
                  </a:cubicBezTo>
                  <a:cubicBezTo>
                    <a:pt x="3466" y="4949"/>
                    <a:pt x="3370" y="5104"/>
                    <a:pt x="3275" y="5271"/>
                  </a:cubicBezTo>
                  <a:cubicBezTo>
                    <a:pt x="3226" y="5352"/>
                    <a:pt x="3166" y="5389"/>
                    <a:pt x="3110" y="5389"/>
                  </a:cubicBezTo>
                  <a:cubicBezTo>
                    <a:pt x="3085" y="5389"/>
                    <a:pt x="3060" y="5381"/>
                    <a:pt x="3037" y="5366"/>
                  </a:cubicBezTo>
                  <a:cubicBezTo>
                    <a:pt x="2977" y="5318"/>
                    <a:pt x="2954" y="5235"/>
                    <a:pt x="2977" y="5152"/>
                  </a:cubicBezTo>
                  <a:cubicBezTo>
                    <a:pt x="3001" y="5092"/>
                    <a:pt x="3013" y="5033"/>
                    <a:pt x="3025" y="4973"/>
                  </a:cubicBezTo>
                  <a:cubicBezTo>
                    <a:pt x="3239" y="4283"/>
                    <a:pt x="3442" y="3604"/>
                    <a:pt x="3668" y="2925"/>
                  </a:cubicBezTo>
                  <a:cubicBezTo>
                    <a:pt x="3787" y="2532"/>
                    <a:pt x="3799" y="2532"/>
                    <a:pt x="4025" y="2282"/>
                  </a:cubicBezTo>
                  <a:cubicBezTo>
                    <a:pt x="3942" y="2175"/>
                    <a:pt x="3835" y="2116"/>
                    <a:pt x="3704" y="2092"/>
                  </a:cubicBezTo>
                  <a:cubicBezTo>
                    <a:pt x="3323" y="1937"/>
                    <a:pt x="2954" y="1735"/>
                    <a:pt x="2632" y="1496"/>
                  </a:cubicBezTo>
                  <a:cubicBezTo>
                    <a:pt x="2299" y="1246"/>
                    <a:pt x="1977" y="973"/>
                    <a:pt x="1656" y="711"/>
                  </a:cubicBezTo>
                  <a:cubicBezTo>
                    <a:pt x="1489" y="568"/>
                    <a:pt x="1334" y="437"/>
                    <a:pt x="1358" y="163"/>
                  </a:cubicBezTo>
                  <a:cubicBezTo>
                    <a:pt x="1375" y="65"/>
                    <a:pt x="1268" y="1"/>
                    <a:pt x="11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34"/>
            <p:cNvSpPr/>
            <p:nvPr/>
          </p:nvSpPr>
          <p:spPr>
            <a:xfrm>
              <a:off x="4344138" y="2512250"/>
              <a:ext cx="449175" cy="183975"/>
            </a:xfrm>
            <a:custGeom>
              <a:avLst/>
              <a:gdLst/>
              <a:ahLst/>
              <a:cxnLst/>
              <a:rect l="l" t="t" r="r" b="b"/>
              <a:pathLst>
                <a:path w="17967" h="7359" extrusionOk="0">
                  <a:moveTo>
                    <a:pt x="203" y="0"/>
                  </a:moveTo>
                  <a:cubicBezTo>
                    <a:pt x="131" y="12"/>
                    <a:pt x="72" y="60"/>
                    <a:pt x="36" y="131"/>
                  </a:cubicBezTo>
                  <a:cubicBezTo>
                    <a:pt x="12" y="286"/>
                    <a:pt x="0" y="452"/>
                    <a:pt x="24" y="607"/>
                  </a:cubicBezTo>
                  <a:cubicBezTo>
                    <a:pt x="72" y="1084"/>
                    <a:pt x="179" y="1548"/>
                    <a:pt x="346" y="1988"/>
                  </a:cubicBezTo>
                  <a:cubicBezTo>
                    <a:pt x="762" y="3048"/>
                    <a:pt x="1429" y="3989"/>
                    <a:pt x="2286" y="4739"/>
                  </a:cubicBezTo>
                  <a:cubicBezTo>
                    <a:pt x="4179" y="6453"/>
                    <a:pt x="6430" y="7299"/>
                    <a:pt x="9097" y="7358"/>
                  </a:cubicBezTo>
                  <a:cubicBezTo>
                    <a:pt x="9394" y="7334"/>
                    <a:pt x="9799" y="7322"/>
                    <a:pt x="10216" y="7263"/>
                  </a:cubicBezTo>
                  <a:cubicBezTo>
                    <a:pt x="12216" y="7025"/>
                    <a:pt x="14097" y="6179"/>
                    <a:pt x="15609" y="4834"/>
                  </a:cubicBezTo>
                  <a:cubicBezTo>
                    <a:pt x="16490" y="4072"/>
                    <a:pt x="17181" y="3108"/>
                    <a:pt x="17622" y="2036"/>
                  </a:cubicBezTo>
                  <a:cubicBezTo>
                    <a:pt x="17824" y="1524"/>
                    <a:pt x="17943" y="1000"/>
                    <a:pt x="17967" y="452"/>
                  </a:cubicBezTo>
                  <a:cubicBezTo>
                    <a:pt x="17967" y="345"/>
                    <a:pt x="17955" y="238"/>
                    <a:pt x="17931" y="131"/>
                  </a:cubicBezTo>
                  <a:cubicBezTo>
                    <a:pt x="17895" y="60"/>
                    <a:pt x="17836" y="12"/>
                    <a:pt x="17764" y="0"/>
                  </a:cubicBezTo>
                  <a:cubicBezTo>
                    <a:pt x="17681" y="12"/>
                    <a:pt x="17622" y="48"/>
                    <a:pt x="17586" y="119"/>
                  </a:cubicBezTo>
                  <a:cubicBezTo>
                    <a:pt x="17550" y="238"/>
                    <a:pt x="17526" y="369"/>
                    <a:pt x="17526" y="488"/>
                  </a:cubicBezTo>
                  <a:cubicBezTo>
                    <a:pt x="17443" y="1369"/>
                    <a:pt x="17145" y="2203"/>
                    <a:pt x="16657" y="2941"/>
                  </a:cubicBezTo>
                  <a:cubicBezTo>
                    <a:pt x="16371" y="3393"/>
                    <a:pt x="16026" y="3822"/>
                    <a:pt x="15633" y="4191"/>
                  </a:cubicBezTo>
                  <a:cubicBezTo>
                    <a:pt x="13734" y="6007"/>
                    <a:pt x="11500" y="6892"/>
                    <a:pt x="8987" y="6892"/>
                  </a:cubicBezTo>
                  <a:cubicBezTo>
                    <a:pt x="8617" y="6892"/>
                    <a:pt x="8241" y="6872"/>
                    <a:pt x="7858" y="6834"/>
                  </a:cubicBezTo>
                  <a:cubicBezTo>
                    <a:pt x="6180" y="6656"/>
                    <a:pt x="4572" y="6001"/>
                    <a:pt x="3227" y="4965"/>
                  </a:cubicBezTo>
                  <a:cubicBezTo>
                    <a:pt x="2536" y="4453"/>
                    <a:pt x="1929" y="3834"/>
                    <a:pt x="1441" y="3131"/>
                  </a:cubicBezTo>
                  <a:cubicBezTo>
                    <a:pt x="869" y="2298"/>
                    <a:pt x="500" y="1393"/>
                    <a:pt x="453" y="381"/>
                  </a:cubicBezTo>
                  <a:cubicBezTo>
                    <a:pt x="453" y="286"/>
                    <a:pt x="429" y="191"/>
                    <a:pt x="393" y="107"/>
                  </a:cubicBezTo>
                  <a:cubicBezTo>
                    <a:pt x="346" y="48"/>
                    <a:pt x="286" y="12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70" name="Google Shape;370;p34"/>
          <p:cNvGrpSpPr/>
          <p:nvPr/>
        </p:nvGrpSpPr>
        <p:grpSpPr>
          <a:xfrm rot="1672944">
            <a:off x="7420309" y="3543477"/>
            <a:ext cx="929044" cy="929044"/>
            <a:chOff x="7161125" y="3078684"/>
            <a:chExt cx="735900" cy="735900"/>
          </a:xfrm>
        </p:grpSpPr>
        <p:sp>
          <p:nvSpPr>
            <p:cNvPr id="371" name="Google Shape;371;p34"/>
            <p:cNvSpPr/>
            <p:nvPr/>
          </p:nvSpPr>
          <p:spPr>
            <a:xfrm>
              <a:off x="716112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34"/>
            <p:cNvSpPr/>
            <p:nvPr/>
          </p:nvSpPr>
          <p:spPr>
            <a:xfrm>
              <a:off x="7227838" y="3140000"/>
              <a:ext cx="637900" cy="606950"/>
            </a:xfrm>
            <a:custGeom>
              <a:avLst/>
              <a:gdLst/>
              <a:ahLst/>
              <a:cxnLst/>
              <a:rect l="l" t="t" r="r" b="b"/>
              <a:pathLst>
                <a:path w="25516" h="24278" extrusionOk="0">
                  <a:moveTo>
                    <a:pt x="12252" y="0"/>
                  </a:moveTo>
                  <a:cubicBezTo>
                    <a:pt x="8989" y="12"/>
                    <a:pt x="5858" y="1310"/>
                    <a:pt x="3548" y="3608"/>
                  </a:cubicBezTo>
                  <a:cubicBezTo>
                    <a:pt x="1262" y="5894"/>
                    <a:pt x="0" y="9013"/>
                    <a:pt x="24" y="12240"/>
                  </a:cubicBezTo>
                  <a:cubicBezTo>
                    <a:pt x="12" y="15502"/>
                    <a:pt x="1334" y="18622"/>
                    <a:pt x="3679" y="20884"/>
                  </a:cubicBezTo>
                  <a:cubicBezTo>
                    <a:pt x="5953" y="23063"/>
                    <a:pt x="8965" y="24277"/>
                    <a:pt x="12121" y="24277"/>
                  </a:cubicBezTo>
                  <a:lnTo>
                    <a:pt x="12144" y="24277"/>
                  </a:lnTo>
                  <a:cubicBezTo>
                    <a:pt x="15407" y="24277"/>
                    <a:pt x="18526" y="22967"/>
                    <a:pt x="20812" y="20646"/>
                  </a:cubicBezTo>
                  <a:cubicBezTo>
                    <a:pt x="25491" y="15931"/>
                    <a:pt x="25515" y="8323"/>
                    <a:pt x="20848" y="3596"/>
                  </a:cubicBezTo>
                  <a:cubicBezTo>
                    <a:pt x="18586" y="1286"/>
                    <a:pt x="15478" y="0"/>
                    <a:pt x="1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34"/>
            <p:cNvSpPr/>
            <p:nvPr/>
          </p:nvSpPr>
          <p:spPr>
            <a:xfrm>
              <a:off x="7250438" y="3162625"/>
              <a:ext cx="564400" cy="561700"/>
            </a:xfrm>
            <a:custGeom>
              <a:avLst/>
              <a:gdLst/>
              <a:ahLst/>
              <a:cxnLst/>
              <a:rect l="l" t="t" r="r" b="b"/>
              <a:pathLst>
                <a:path w="22576" h="22468" extrusionOk="0">
                  <a:moveTo>
                    <a:pt x="11337" y="0"/>
                  </a:moveTo>
                  <a:cubicBezTo>
                    <a:pt x="5239" y="0"/>
                    <a:pt x="1" y="4854"/>
                    <a:pt x="13" y="11335"/>
                  </a:cubicBezTo>
                  <a:cubicBezTo>
                    <a:pt x="37" y="17815"/>
                    <a:pt x="5298" y="22467"/>
                    <a:pt x="11206" y="22467"/>
                  </a:cubicBezTo>
                  <a:cubicBezTo>
                    <a:pt x="11213" y="22467"/>
                    <a:pt x="11221" y="22467"/>
                    <a:pt x="11229" y="22467"/>
                  </a:cubicBezTo>
                  <a:cubicBezTo>
                    <a:pt x="17527" y="22455"/>
                    <a:pt x="22575" y="17288"/>
                    <a:pt x="22528" y="11180"/>
                  </a:cubicBezTo>
                  <a:cubicBezTo>
                    <a:pt x="22575" y="5060"/>
                    <a:pt x="17563" y="12"/>
                    <a:pt x="11360" y="0"/>
                  </a:cubicBezTo>
                  <a:cubicBezTo>
                    <a:pt x="11352" y="0"/>
                    <a:pt x="11345" y="0"/>
                    <a:pt x="113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34"/>
            <p:cNvSpPr/>
            <p:nvPr/>
          </p:nvSpPr>
          <p:spPr>
            <a:xfrm>
              <a:off x="7291813" y="3361250"/>
              <a:ext cx="109875" cy="109175"/>
            </a:xfrm>
            <a:custGeom>
              <a:avLst/>
              <a:gdLst/>
              <a:ahLst/>
              <a:cxnLst/>
              <a:rect l="l" t="t" r="r" b="b"/>
              <a:pathLst>
                <a:path w="4395" h="4367" extrusionOk="0">
                  <a:moveTo>
                    <a:pt x="2255" y="1"/>
                  </a:moveTo>
                  <a:cubicBezTo>
                    <a:pt x="2088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7" y="2366"/>
                  </a:cubicBezTo>
                  <a:cubicBezTo>
                    <a:pt x="13" y="2842"/>
                    <a:pt x="180" y="3307"/>
                    <a:pt x="489" y="3652"/>
                  </a:cubicBezTo>
                  <a:cubicBezTo>
                    <a:pt x="844" y="4108"/>
                    <a:pt x="1389" y="4366"/>
                    <a:pt x="1955" y="4366"/>
                  </a:cubicBezTo>
                  <a:cubicBezTo>
                    <a:pt x="2054" y="4366"/>
                    <a:pt x="2153" y="4358"/>
                    <a:pt x="2251" y="4342"/>
                  </a:cubicBezTo>
                  <a:cubicBezTo>
                    <a:pt x="2882" y="4259"/>
                    <a:pt x="3454" y="3902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34"/>
            <p:cNvSpPr/>
            <p:nvPr/>
          </p:nvSpPr>
          <p:spPr>
            <a:xfrm>
              <a:off x="7664188" y="3361175"/>
              <a:ext cx="106300" cy="109100"/>
            </a:xfrm>
            <a:custGeom>
              <a:avLst/>
              <a:gdLst/>
              <a:ahLst/>
              <a:cxnLst/>
              <a:rect l="l" t="t" r="r" b="b"/>
              <a:pathLst>
                <a:path w="4252" h="4364" extrusionOk="0">
                  <a:moveTo>
                    <a:pt x="2053" y="0"/>
                  </a:moveTo>
                  <a:cubicBezTo>
                    <a:pt x="1897" y="0"/>
                    <a:pt x="1737" y="19"/>
                    <a:pt x="1572" y="59"/>
                  </a:cubicBezTo>
                  <a:cubicBezTo>
                    <a:pt x="608" y="285"/>
                    <a:pt x="84" y="1059"/>
                    <a:pt x="36" y="1976"/>
                  </a:cubicBezTo>
                  <a:cubicBezTo>
                    <a:pt x="1" y="2988"/>
                    <a:pt x="632" y="3905"/>
                    <a:pt x="1572" y="4238"/>
                  </a:cubicBezTo>
                  <a:cubicBezTo>
                    <a:pt x="1796" y="4322"/>
                    <a:pt x="2027" y="4364"/>
                    <a:pt x="2257" y="4364"/>
                  </a:cubicBezTo>
                  <a:cubicBezTo>
                    <a:pt x="2518" y="4364"/>
                    <a:pt x="2778" y="4310"/>
                    <a:pt x="3025" y="4203"/>
                  </a:cubicBezTo>
                  <a:cubicBezTo>
                    <a:pt x="3834" y="3845"/>
                    <a:pt x="4192" y="3179"/>
                    <a:pt x="4251" y="2321"/>
                  </a:cubicBezTo>
                  <a:cubicBezTo>
                    <a:pt x="4239" y="1678"/>
                    <a:pt x="3977" y="1071"/>
                    <a:pt x="3501" y="631"/>
                  </a:cubicBezTo>
                  <a:cubicBezTo>
                    <a:pt x="3085" y="233"/>
                    <a:pt x="2596" y="0"/>
                    <a:pt x="2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34"/>
            <p:cNvSpPr/>
            <p:nvPr/>
          </p:nvSpPr>
          <p:spPr>
            <a:xfrm>
              <a:off x="7322788" y="3422325"/>
              <a:ext cx="414350" cy="193650"/>
            </a:xfrm>
            <a:custGeom>
              <a:avLst/>
              <a:gdLst/>
              <a:ahLst/>
              <a:cxnLst/>
              <a:rect l="l" t="t" r="r" b="b"/>
              <a:pathLst>
                <a:path w="16574" h="7746" extrusionOk="0">
                  <a:moveTo>
                    <a:pt x="1796" y="0"/>
                  </a:moveTo>
                  <a:cubicBezTo>
                    <a:pt x="1350" y="0"/>
                    <a:pt x="901" y="182"/>
                    <a:pt x="643" y="518"/>
                  </a:cubicBezTo>
                  <a:cubicBezTo>
                    <a:pt x="179" y="1137"/>
                    <a:pt x="0" y="1804"/>
                    <a:pt x="274" y="2542"/>
                  </a:cubicBezTo>
                  <a:cubicBezTo>
                    <a:pt x="345" y="2733"/>
                    <a:pt x="417" y="2911"/>
                    <a:pt x="512" y="3078"/>
                  </a:cubicBezTo>
                  <a:cubicBezTo>
                    <a:pt x="619" y="3292"/>
                    <a:pt x="750" y="3495"/>
                    <a:pt x="846" y="3721"/>
                  </a:cubicBezTo>
                  <a:cubicBezTo>
                    <a:pt x="1119" y="4269"/>
                    <a:pt x="1477" y="4781"/>
                    <a:pt x="1929" y="5209"/>
                  </a:cubicBezTo>
                  <a:cubicBezTo>
                    <a:pt x="2060" y="5328"/>
                    <a:pt x="2179" y="5459"/>
                    <a:pt x="2310" y="5590"/>
                  </a:cubicBezTo>
                  <a:cubicBezTo>
                    <a:pt x="2786" y="6090"/>
                    <a:pt x="3358" y="6495"/>
                    <a:pt x="3989" y="6781"/>
                  </a:cubicBezTo>
                  <a:cubicBezTo>
                    <a:pt x="5358" y="7400"/>
                    <a:pt x="6846" y="7733"/>
                    <a:pt x="8346" y="7745"/>
                  </a:cubicBezTo>
                  <a:cubicBezTo>
                    <a:pt x="9692" y="7722"/>
                    <a:pt x="11013" y="7448"/>
                    <a:pt x="12252" y="6948"/>
                  </a:cubicBezTo>
                  <a:cubicBezTo>
                    <a:pt x="12740" y="6769"/>
                    <a:pt x="13204" y="6519"/>
                    <a:pt x="13621" y="6198"/>
                  </a:cubicBezTo>
                  <a:cubicBezTo>
                    <a:pt x="14538" y="5495"/>
                    <a:pt x="15359" y="4709"/>
                    <a:pt x="15859" y="3650"/>
                  </a:cubicBezTo>
                  <a:cubicBezTo>
                    <a:pt x="15955" y="3447"/>
                    <a:pt x="16074" y="3257"/>
                    <a:pt x="16181" y="3054"/>
                  </a:cubicBezTo>
                  <a:cubicBezTo>
                    <a:pt x="16336" y="2769"/>
                    <a:pt x="16443" y="2447"/>
                    <a:pt x="16514" y="2126"/>
                  </a:cubicBezTo>
                  <a:cubicBezTo>
                    <a:pt x="16574" y="1840"/>
                    <a:pt x="16550" y="1554"/>
                    <a:pt x="16443" y="1280"/>
                  </a:cubicBezTo>
                  <a:cubicBezTo>
                    <a:pt x="16347" y="1066"/>
                    <a:pt x="16240" y="852"/>
                    <a:pt x="16121" y="649"/>
                  </a:cubicBezTo>
                  <a:cubicBezTo>
                    <a:pt x="15879" y="240"/>
                    <a:pt x="15383" y="5"/>
                    <a:pt x="14883" y="5"/>
                  </a:cubicBezTo>
                  <a:cubicBezTo>
                    <a:pt x="14423" y="5"/>
                    <a:pt x="13961" y="204"/>
                    <a:pt x="13692" y="649"/>
                  </a:cubicBezTo>
                  <a:cubicBezTo>
                    <a:pt x="13526" y="911"/>
                    <a:pt x="13395" y="1197"/>
                    <a:pt x="13240" y="1471"/>
                  </a:cubicBezTo>
                  <a:cubicBezTo>
                    <a:pt x="13038" y="1876"/>
                    <a:pt x="12859" y="2292"/>
                    <a:pt x="12633" y="2685"/>
                  </a:cubicBezTo>
                  <a:cubicBezTo>
                    <a:pt x="12168" y="3542"/>
                    <a:pt x="11454" y="4245"/>
                    <a:pt x="10573" y="4697"/>
                  </a:cubicBezTo>
                  <a:cubicBezTo>
                    <a:pt x="9860" y="5076"/>
                    <a:pt x="9108" y="5227"/>
                    <a:pt x="8341" y="5227"/>
                  </a:cubicBezTo>
                  <a:cubicBezTo>
                    <a:pt x="8071" y="5227"/>
                    <a:pt x="7798" y="5208"/>
                    <a:pt x="7525" y="5174"/>
                  </a:cubicBezTo>
                  <a:cubicBezTo>
                    <a:pt x="6072" y="4935"/>
                    <a:pt x="4810" y="4054"/>
                    <a:pt x="4096" y="2780"/>
                  </a:cubicBezTo>
                  <a:cubicBezTo>
                    <a:pt x="3858" y="2352"/>
                    <a:pt x="3655" y="1899"/>
                    <a:pt x="3417" y="1459"/>
                  </a:cubicBezTo>
                  <a:cubicBezTo>
                    <a:pt x="3274" y="1149"/>
                    <a:pt x="3096" y="852"/>
                    <a:pt x="2917" y="554"/>
                  </a:cubicBezTo>
                  <a:cubicBezTo>
                    <a:pt x="2669" y="176"/>
                    <a:pt x="2234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34"/>
            <p:cNvSpPr/>
            <p:nvPr/>
          </p:nvSpPr>
          <p:spPr>
            <a:xfrm>
              <a:off x="7429338" y="3568000"/>
              <a:ext cx="203325" cy="52000"/>
            </a:xfrm>
            <a:custGeom>
              <a:avLst/>
              <a:gdLst/>
              <a:ahLst/>
              <a:cxnLst/>
              <a:rect l="l" t="t" r="r" b="b"/>
              <a:pathLst>
                <a:path w="8133" h="2080" extrusionOk="0">
                  <a:moveTo>
                    <a:pt x="4064" y="0"/>
                  </a:moveTo>
                  <a:cubicBezTo>
                    <a:pt x="3461" y="0"/>
                    <a:pt x="2862" y="70"/>
                    <a:pt x="2275" y="204"/>
                  </a:cubicBezTo>
                  <a:cubicBezTo>
                    <a:pt x="1596" y="359"/>
                    <a:pt x="953" y="621"/>
                    <a:pt x="370" y="990"/>
                  </a:cubicBezTo>
                  <a:cubicBezTo>
                    <a:pt x="239" y="1061"/>
                    <a:pt x="120" y="1156"/>
                    <a:pt x="36" y="1287"/>
                  </a:cubicBezTo>
                  <a:cubicBezTo>
                    <a:pt x="1" y="1335"/>
                    <a:pt x="1" y="1406"/>
                    <a:pt x="36" y="1454"/>
                  </a:cubicBezTo>
                  <a:cubicBezTo>
                    <a:pt x="60" y="1514"/>
                    <a:pt x="120" y="1549"/>
                    <a:pt x="179" y="1549"/>
                  </a:cubicBezTo>
                  <a:cubicBezTo>
                    <a:pt x="215" y="1549"/>
                    <a:pt x="239" y="1549"/>
                    <a:pt x="274" y="1537"/>
                  </a:cubicBezTo>
                  <a:cubicBezTo>
                    <a:pt x="321" y="1512"/>
                    <a:pt x="362" y="1498"/>
                    <a:pt x="399" y="1498"/>
                  </a:cubicBezTo>
                  <a:cubicBezTo>
                    <a:pt x="465" y="1498"/>
                    <a:pt x="519" y="1541"/>
                    <a:pt x="572" y="1633"/>
                  </a:cubicBezTo>
                  <a:cubicBezTo>
                    <a:pt x="644" y="1764"/>
                    <a:pt x="810" y="1775"/>
                    <a:pt x="965" y="1823"/>
                  </a:cubicBezTo>
                  <a:cubicBezTo>
                    <a:pt x="1572" y="1978"/>
                    <a:pt x="2203" y="2061"/>
                    <a:pt x="2822" y="2061"/>
                  </a:cubicBezTo>
                  <a:cubicBezTo>
                    <a:pt x="3245" y="2073"/>
                    <a:pt x="3668" y="2079"/>
                    <a:pt x="4089" y="2079"/>
                  </a:cubicBezTo>
                  <a:cubicBezTo>
                    <a:pt x="4510" y="2079"/>
                    <a:pt x="4930" y="2073"/>
                    <a:pt x="5347" y="2061"/>
                  </a:cubicBezTo>
                  <a:cubicBezTo>
                    <a:pt x="5966" y="2061"/>
                    <a:pt x="6573" y="1978"/>
                    <a:pt x="7168" y="1823"/>
                  </a:cubicBezTo>
                  <a:cubicBezTo>
                    <a:pt x="7359" y="1775"/>
                    <a:pt x="7561" y="1752"/>
                    <a:pt x="7656" y="1549"/>
                  </a:cubicBezTo>
                  <a:cubicBezTo>
                    <a:pt x="7670" y="1509"/>
                    <a:pt x="7695" y="1495"/>
                    <a:pt x="7725" y="1495"/>
                  </a:cubicBezTo>
                  <a:cubicBezTo>
                    <a:pt x="7747" y="1495"/>
                    <a:pt x="7773" y="1503"/>
                    <a:pt x="7799" y="1514"/>
                  </a:cubicBezTo>
                  <a:cubicBezTo>
                    <a:pt x="7859" y="1525"/>
                    <a:pt x="7918" y="1537"/>
                    <a:pt x="7978" y="1549"/>
                  </a:cubicBezTo>
                  <a:cubicBezTo>
                    <a:pt x="8061" y="1549"/>
                    <a:pt x="8109" y="1478"/>
                    <a:pt x="8133" y="1394"/>
                  </a:cubicBezTo>
                  <a:cubicBezTo>
                    <a:pt x="8133" y="1323"/>
                    <a:pt x="8097" y="1240"/>
                    <a:pt x="8037" y="1192"/>
                  </a:cubicBezTo>
                  <a:cubicBezTo>
                    <a:pt x="7918" y="1097"/>
                    <a:pt x="7799" y="1013"/>
                    <a:pt x="7668" y="930"/>
                  </a:cubicBezTo>
                  <a:cubicBezTo>
                    <a:pt x="6799" y="418"/>
                    <a:pt x="5823" y="109"/>
                    <a:pt x="4823" y="37"/>
                  </a:cubicBezTo>
                  <a:cubicBezTo>
                    <a:pt x="4569" y="13"/>
                    <a:pt x="4316" y="0"/>
                    <a:pt x="40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34"/>
            <p:cNvSpPr/>
            <p:nvPr/>
          </p:nvSpPr>
          <p:spPr>
            <a:xfrm>
              <a:off x="7313838" y="3412375"/>
              <a:ext cx="434325" cy="212300"/>
            </a:xfrm>
            <a:custGeom>
              <a:avLst/>
              <a:gdLst/>
              <a:ahLst/>
              <a:cxnLst/>
              <a:rect l="l" t="t" r="r" b="b"/>
              <a:pathLst>
                <a:path w="17373" h="8492" extrusionOk="0">
                  <a:moveTo>
                    <a:pt x="15242" y="418"/>
                  </a:moveTo>
                  <a:cubicBezTo>
                    <a:pt x="15741" y="418"/>
                    <a:pt x="16238" y="656"/>
                    <a:pt x="16479" y="1071"/>
                  </a:cubicBezTo>
                  <a:cubicBezTo>
                    <a:pt x="16598" y="1273"/>
                    <a:pt x="16705" y="1488"/>
                    <a:pt x="16801" y="1702"/>
                  </a:cubicBezTo>
                  <a:cubicBezTo>
                    <a:pt x="16920" y="1976"/>
                    <a:pt x="16932" y="2262"/>
                    <a:pt x="16872" y="2547"/>
                  </a:cubicBezTo>
                  <a:cubicBezTo>
                    <a:pt x="16813" y="2869"/>
                    <a:pt x="16705" y="3178"/>
                    <a:pt x="16551" y="3476"/>
                  </a:cubicBezTo>
                  <a:cubicBezTo>
                    <a:pt x="16444" y="3679"/>
                    <a:pt x="16313" y="3869"/>
                    <a:pt x="16217" y="4071"/>
                  </a:cubicBezTo>
                  <a:cubicBezTo>
                    <a:pt x="15717" y="5131"/>
                    <a:pt x="14896" y="5917"/>
                    <a:pt x="13991" y="6619"/>
                  </a:cubicBezTo>
                  <a:cubicBezTo>
                    <a:pt x="13562" y="6941"/>
                    <a:pt x="13098" y="7191"/>
                    <a:pt x="12610" y="7369"/>
                  </a:cubicBezTo>
                  <a:cubicBezTo>
                    <a:pt x="11371" y="7869"/>
                    <a:pt x="10050" y="8131"/>
                    <a:pt x="8704" y="8155"/>
                  </a:cubicBezTo>
                  <a:lnTo>
                    <a:pt x="8704" y="8143"/>
                  </a:lnTo>
                  <a:cubicBezTo>
                    <a:pt x="7204" y="8131"/>
                    <a:pt x="5728" y="7810"/>
                    <a:pt x="4359" y="7203"/>
                  </a:cubicBezTo>
                  <a:cubicBezTo>
                    <a:pt x="3728" y="6905"/>
                    <a:pt x="3156" y="6500"/>
                    <a:pt x="2668" y="6012"/>
                  </a:cubicBezTo>
                  <a:cubicBezTo>
                    <a:pt x="2549" y="5881"/>
                    <a:pt x="2418" y="5750"/>
                    <a:pt x="2287" y="5619"/>
                  </a:cubicBezTo>
                  <a:cubicBezTo>
                    <a:pt x="1846" y="5191"/>
                    <a:pt x="1477" y="4691"/>
                    <a:pt x="1215" y="4131"/>
                  </a:cubicBezTo>
                  <a:cubicBezTo>
                    <a:pt x="1108" y="3917"/>
                    <a:pt x="977" y="3714"/>
                    <a:pt x="870" y="3500"/>
                  </a:cubicBezTo>
                  <a:cubicBezTo>
                    <a:pt x="787" y="3321"/>
                    <a:pt x="703" y="3143"/>
                    <a:pt x="644" y="2964"/>
                  </a:cubicBezTo>
                  <a:cubicBezTo>
                    <a:pt x="358" y="2214"/>
                    <a:pt x="537" y="1559"/>
                    <a:pt x="1013" y="940"/>
                  </a:cubicBezTo>
                  <a:cubicBezTo>
                    <a:pt x="1271" y="604"/>
                    <a:pt x="1720" y="422"/>
                    <a:pt x="2166" y="422"/>
                  </a:cubicBezTo>
                  <a:cubicBezTo>
                    <a:pt x="2604" y="422"/>
                    <a:pt x="3039" y="598"/>
                    <a:pt x="3287" y="976"/>
                  </a:cubicBezTo>
                  <a:cubicBezTo>
                    <a:pt x="3466" y="1262"/>
                    <a:pt x="3632" y="1571"/>
                    <a:pt x="3787" y="1881"/>
                  </a:cubicBezTo>
                  <a:cubicBezTo>
                    <a:pt x="4013" y="2309"/>
                    <a:pt x="4216" y="2762"/>
                    <a:pt x="4466" y="3190"/>
                  </a:cubicBezTo>
                  <a:cubicBezTo>
                    <a:pt x="5180" y="4476"/>
                    <a:pt x="6442" y="5357"/>
                    <a:pt x="7883" y="5595"/>
                  </a:cubicBezTo>
                  <a:cubicBezTo>
                    <a:pt x="8159" y="5630"/>
                    <a:pt x="8433" y="5648"/>
                    <a:pt x="8705" y="5648"/>
                  </a:cubicBezTo>
                  <a:cubicBezTo>
                    <a:pt x="9473" y="5648"/>
                    <a:pt x="10221" y="5498"/>
                    <a:pt x="10943" y="5119"/>
                  </a:cubicBezTo>
                  <a:cubicBezTo>
                    <a:pt x="11812" y="4667"/>
                    <a:pt x="12526" y="3964"/>
                    <a:pt x="13003" y="3095"/>
                  </a:cubicBezTo>
                  <a:cubicBezTo>
                    <a:pt x="13217" y="2702"/>
                    <a:pt x="13396" y="2297"/>
                    <a:pt x="13610" y="1893"/>
                  </a:cubicBezTo>
                  <a:cubicBezTo>
                    <a:pt x="13753" y="1619"/>
                    <a:pt x="13884" y="1333"/>
                    <a:pt x="14050" y="1071"/>
                  </a:cubicBezTo>
                  <a:cubicBezTo>
                    <a:pt x="14319" y="620"/>
                    <a:pt x="14781" y="418"/>
                    <a:pt x="15242" y="418"/>
                  </a:cubicBezTo>
                  <a:close/>
                  <a:moveTo>
                    <a:pt x="15236" y="1"/>
                  </a:moveTo>
                  <a:cubicBezTo>
                    <a:pt x="14638" y="1"/>
                    <a:pt x="14044" y="266"/>
                    <a:pt x="13705" y="821"/>
                  </a:cubicBezTo>
                  <a:cubicBezTo>
                    <a:pt x="13526" y="1119"/>
                    <a:pt x="13372" y="1428"/>
                    <a:pt x="13217" y="1726"/>
                  </a:cubicBezTo>
                  <a:cubicBezTo>
                    <a:pt x="12991" y="2155"/>
                    <a:pt x="12800" y="2595"/>
                    <a:pt x="12562" y="3012"/>
                  </a:cubicBezTo>
                  <a:cubicBezTo>
                    <a:pt x="12157" y="3726"/>
                    <a:pt x="11562" y="4310"/>
                    <a:pt x="10836" y="4679"/>
                  </a:cubicBezTo>
                  <a:cubicBezTo>
                    <a:pt x="10172" y="5025"/>
                    <a:pt x="9437" y="5200"/>
                    <a:pt x="8700" y="5200"/>
                  </a:cubicBezTo>
                  <a:cubicBezTo>
                    <a:pt x="8273" y="5200"/>
                    <a:pt x="7845" y="5142"/>
                    <a:pt x="7430" y="5024"/>
                  </a:cubicBezTo>
                  <a:cubicBezTo>
                    <a:pt x="6276" y="4726"/>
                    <a:pt x="5311" y="3952"/>
                    <a:pt x="4763" y="2893"/>
                  </a:cubicBezTo>
                  <a:cubicBezTo>
                    <a:pt x="4537" y="2488"/>
                    <a:pt x="4335" y="2071"/>
                    <a:pt x="4132" y="1643"/>
                  </a:cubicBezTo>
                  <a:cubicBezTo>
                    <a:pt x="3978" y="1309"/>
                    <a:pt x="3787" y="976"/>
                    <a:pt x="3573" y="678"/>
                  </a:cubicBezTo>
                  <a:cubicBezTo>
                    <a:pt x="3242" y="216"/>
                    <a:pt x="2687" y="3"/>
                    <a:pt x="2142" y="3"/>
                  </a:cubicBezTo>
                  <a:cubicBezTo>
                    <a:pt x="1649" y="3"/>
                    <a:pt x="1164" y="177"/>
                    <a:pt x="858" y="500"/>
                  </a:cubicBezTo>
                  <a:cubicBezTo>
                    <a:pt x="299" y="1071"/>
                    <a:pt x="1" y="1762"/>
                    <a:pt x="84" y="2583"/>
                  </a:cubicBezTo>
                  <a:cubicBezTo>
                    <a:pt x="108" y="2845"/>
                    <a:pt x="180" y="3107"/>
                    <a:pt x="275" y="3357"/>
                  </a:cubicBezTo>
                  <a:cubicBezTo>
                    <a:pt x="561" y="4107"/>
                    <a:pt x="977" y="4798"/>
                    <a:pt x="1501" y="5393"/>
                  </a:cubicBezTo>
                  <a:cubicBezTo>
                    <a:pt x="2513" y="6667"/>
                    <a:pt x="3906" y="7596"/>
                    <a:pt x="5478" y="8060"/>
                  </a:cubicBezTo>
                  <a:cubicBezTo>
                    <a:pt x="6495" y="8347"/>
                    <a:pt x="7553" y="8491"/>
                    <a:pt x="8614" y="8491"/>
                  </a:cubicBezTo>
                  <a:cubicBezTo>
                    <a:pt x="8696" y="8491"/>
                    <a:pt x="8778" y="8490"/>
                    <a:pt x="8859" y="8489"/>
                  </a:cubicBezTo>
                  <a:cubicBezTo>
                    <a:pt x="9490" y="8489"/>
                    <a:pt x="10109" y="8429"/>
                    <a:pt x="10729" y="8322"/>
                  </a:cubicBezTo>
                  <a:cubicBezTo>
                    <a:pt x="13241" y="7929"/>
                    <a:pt x="15158" y="6631"/>
                    <a:pt x="16539" y="4524"/>
                  </a:cubicBezTo>
                  <a:cubicBezTo>
                    <a:pt x="16836" y="4071"/>
                    <a:pt x="17063" y="3571"/>
                    <a:pt x="17217" y="3059"/>
                  </a:cubicBezTo>
                  <a:cubicBezTo>
                    <a:pt x="17360" y="2643"/>
                    <a:pt x="17372" y="2202"/>
                    <a:pt x="17265" y="1774"/>
                  </a:cubicBezTo>
                  <a:cubicBezTo>
                    <a:pt x="17158" y="1440"/>
                    <a:pt x="17015" y="1131"/>
                    <a:pt x="16836" y="833"/>
                  </a:cubicBezTo>
                  <a:cubicBezTo>
                    <a:pt x="16485" y="287"/>
                    <a:pt x="15858" y="1"/>
                    <a:pt x="15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34"/>
            <p:cNvSpPr/>
            <p:nvPr/>
          </p:nvSpPr>
          <p:spPr>
            <a:xfrm>
              <a:off x="7457013" y="3360025"/>
              <a:ext cx="28025" cy="60250"/>
            </a:xfrm>
            <a:custGeom>
              <a:avLst/>
              <a:gdLst/>
              <a:ahLst/>
              <a:cxnLst/>
              <a:rect l="l" t="t" r="r" b="b"/>
              <a:pathLst>
                <a:path w="1121" h="2410" extrusionOk="0">
                  <a:moveTo>
                    <a:pt x="515" y="1"/>
                  </a:moveTo>
                  <a:cubicBezTo>
                    <a:pt x="423" y="1"/>
                    <a:pt x="332" y="43"/>
                    <a:pt x="275" y="129"/>
                  </a:cubicBezTo>
                  <a:cubicBezTo>
                    <a:pt x="179" y="236"/>
                    <a:pt x="108" y="367"/>
                    <a:pt x="72" y="510"/>
                  </a:cubicBezTo>
                  <a:cubicBezTo>
                    <a:pt x="37" y="689"/>
                    <a:pt x="13" y="867"/>
                    <a:pt x="1" y="1046"/>
                  </a:cubicBezTo>
                  <a:cubicBezTo>
                    <a:pt x="1" y="1367"/>
                    <a:pt x="60" y="1677"/>
                    <a:pt x="179" y="1974"/>
                  </a:cubicBezTo>
                  <a:cubicBezTo>
                    <a:pt x="215" y="2082"/>
                    <a:pt x="275" y="2189"/>
                    <a:pt x="346" y="2284"/>
                  </a:cubicBezTo>
                  <a:cubicBezTo>
                    <a:pt x="413" y="2368"/>
                    <a:pt x="509" y="2410"/>
                    <a:pt x="604" y="2410"/>
                  </a:cubicBezTo>
                  <a:cubicBezTo>
                    <a:pt x="712" y="2410"/>
                    <a:pt x="819" y="2356"/>
                    <a:pt x="882" y="2248"/>
                  </a:cubicBezTo>
                  <a:cubicBezTo>
                    <a:pt x="941" y="2141"/>
                    <a:pt x="989" y="2034"/>
                    <a:pt x="1025" y="1915"/>
                  </a:cubicBezTo>
                  <a:cubicBezTo>
                    <a:pt x="1120" y="1391"/>
                    <a:pt x="1072" y="843"/>
                    <a:pt x="894" y="331"/>
                  </a:cubicBezTo>
                  <a:cubicBezTo>
                    <a:pt x="858" y="260"/>
                    <a:pt x="822" y="200"/>
                    <a:pt x="775" y="141"/>
                  </a:cubicBezTo>
                  <a:cubicBezTo>
                    <a:pt x="713" y="49"/>
                    <a:pt x="614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34"/>
            <p:cNvSpPr/>
            <p:nvPr/>
          </p:nvSpPr>
          <p:spPr>
            <a:xfrm>
              <a:off x="7578163" y="3360025"/>
              <a:ext cx="28300" cy="60100"/>
            </a:xfrm>
            <a:custGeom>
              <a:avLst/>
              <a:gdLst/>
              <a:ahLst/>
              <a:cxnLst/>
              <a:rect l="l" t="t" r="r" b="b"/>
              <a:pathLst>
                <a:path w="1132" h="2404" extrusionOk="0">
                  <a:moveTo>
                    <a:pt x="584" y="1"/>
                  </a:moveTo>
                  <a:cubicBezTo>
                    <a:pt x="502" y="1"/>
                    <a:pt x="420" y="37"/>
                    <a:pt x="358" y="105"/>
                  </a:cubicBezTo>
                  <a:cubicBezTo>
                    <a:pt x="263" y="236"/>
                    <a:pt x="179" y="379"/>
                    <a:pt x="144" y="546"/>
                  </a:cubicBezTo>
                  <a:cubicBezTo>
                    <a:pt x="72" y="820"/>
                    <a:pt x="48" y="1093"/>
                    <a:pt x="1" y="1379"/>
                  </a:cubicBezTo>
                  <a:cubicBezTo>
                    <a:pt x="25" y="1796"/>
                    <a:pt x="48" y="1974"/>
                    <a:pt x="156" y="2165"/>
                  </a:cubicBezTo>
                  <a:cubicBezTo>
                    <a:pt x="244" y="2323"/>
                    <a:pt x="370" y="2404"/>
                    <a:pt x="495" y="2404"/>
                  </a:cubicBezTo>
                  <a:cubicBezTo>
                    <a:pt x="605" y="2404"/>
                    <a:pt x="715" y="2341"/>
                    <a:pt x="798" y="2213"/>
                  </a:cubicBezTo>
                  <a:cubicBezTo>
                    <a:pt x="846" y="2153"/>
                    <a:pt x="882" y="2082"/>
                    <a:pt x="906" y="2022"/>
                  </a:cubicBezTo>
                  <a:cubicBezTo>
                    <a:pt x="1084" y="1534"/>
                    <a:pt x="1132" y="1022"/>
                    <a:pt x="1037" y="522"/>
                  </a:cubicBezTo>
                  <a:cubicBezTo>
                    <a:pt x="1001" y="355"/>
                    <a:pt x="918" y="200"/>
                    <a:pt x="798" y="93"/>
                  </a:cubicBezTo>
                  <a:cubicBezTo>
                    <a:pt x="736" y="31"/>
                    <a:pt x="660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81" name="Google Shape;381;p34"/>
          <p:cNvGrpSpPr/>
          <p:nvPr/>
        </p:nvGrpSpPr>
        <p:grpSpPr>
          <a:xfrm rot="-1056052">
            <a:off x="268359" y="242566"/>
            <a:ext cx="778527" cy="778527"/>
            <a:chOff x="5182308" y="2185314"/>
            <a:chExt cx="735900" cy="735900"/>
          </a:xfrm>
        </p:grpSpPr>
        <p:sp>
          <p:nvSpPr>
            <p:cNvPr id="382" name="Google Shape;382;p34"/>
            <p:cNvSpPr/>
            <p:nvPr/>
          </p:nvSpPr>
          <p:spPr>
            <a:xfrm>
              <a:off x="5182308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34"/>
            <p:cNvSpPr/>
            <p:nvPr/>
          </p:nvSpPr>
          <p:spPr>
            <a:xfrm>
              <a:off x="5238888" y="2248225"/>
              <a:ext cx="618250" cy="606650"/>
            </a:xfrm>
            <a:custGeom>
              <a:avLst/>
              <a:gdLst/>
              <a:ahLst/>
              <a:cxnLst/>
              <a:rect l="l" t="t" r="r" b="b"/>
              <a:pathLst>
                <a:path w="24730" h="24266" extrusionOk="0">
                  <a:moveTo>
                    <a:pt x="12740" y="0"/>
                  </a:moveTo>
                  <a:cubicBezTo>
                    <a:pt x="12121" y="0"/>
                    <a:pt x="11502" y="36"/>
                    <a:pt x="10895" y="131"/>
                  </a:cubicBezTo>
                  <a:cubicBezTo>
                    <a:pt x="7799" y="512"/>
                    <a:pt x="5001" y="2108"/>
                    <a:pt x="3096" y="4572"/>
                  </a:cubicBezTo>
                  <a:cubicBezTo>
                    <a:pt x="858" y="7394"/>
                    <a:pt x="1" y="10585"/>
                    <a:pt x="560" y="14050"/>
                  </a:cubicBezTo>
                  <a:cubicBezTo>
                    <a:pt x="1215" y="18086"/>
                    <a:pt x="3418" y="21086"/>
                    <a:pt x="7097" y="22979"/>
                  </a:cubicBezTo>
                  <a:cubicBezTo>
                    <a:pt x="8718" y="23825"/>
                    <a:pt x="10513" y="24265"/>
                    <a:pt x="12334" y="24265"/>
                  </a:cubicBezTo>
                  <a:cubicBezTo>
                    <a:pt x="12358" y="24265"/>
                    <a:pt x="12383" y="24265"/>
                    <a:pt x="12407" y="24265"/>
                  </a:cubicBezTo>
                  <a:cubicBezTo>
                    <a:pt x="12871" y="24265"/>
                    <a:pt x="13336" y="24241"/>
                    <a:pt x="13800" y="24194"/>
                  </a:cubicBezTo>
                  <a:cubicBezTo>
                    <a:pt x="16276" y="23944"/>
                    <a:pt x="18610" y="22932"/>
                    <a:pt x="20479" y="21300"/>
                  </a:cubicBezTo>
                  <a:cubicBezTo>
                    <a:pt x="23230" y="18895"/>
                    <a:pt x="24658" y="15800"/>
                    <a:pt x="24718" y="12073"/>
                  </a:cubicBezTo>
                  <a:cubicBezTo>
                    <a:pt x="24730" y="11418"/>
                    <a:pt x="24682" y="10752"/>
                    <a:pt x="24563" y="10109"/>
                  </a:cubicBezTo>
                  <a:cubicBezTo>
                    <a:pt x="24063" y="7263"/>
                    <a:pt x="22753" y="4882"/>
                    <a:pt x="20670" y="3048"/>
                  </a:cubicBezTo>
                  <a:cubicBezTo>
                    <a:pt x="18360" y="1024"/>
                    <a:pt x="15693" y="0"/>
                    <a:pt x="12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34"/>
            <p:cNvSpPr/>
            <p:nvPr/>
          </p:nvSpPr>
          <p:spPr>
            <a:xfrm>
              <a:off x="5261813" y="2270550"/>
              <a:ext cx="573000" cy="562075"/>
            </a:xfrm>
            <a:custGeom>
              <a:avLst/>
              <a:gdLst/>
              <a:ahLst/>
              <a:cxnLst/>
              <a:rect l="l" t="t" r="r" b="b"/>
              <a:pathLst>
                <a:path w="22920" h="22483" extrusionOk="0">
                  <a:moveTo>
                    <a:pt x="11818" y="0"/>
                  </a:moveTo>
                  <a:cubicBezTo>
                    <a:pt x="11256" y="0"/>
                    <a:pt x="10682" y="40"/>
                    <a:pt x="10097" y="119"/>
                  </a:cubicBezTo>
                  <a:cubicBezTo>
                    <a:pt x="7251" y="476"/>
                    <a:pt x="4656" y="1953"/>
                    <a:pt x="2882" y="4227"/>
                  </a:cubicBezTo>
                  <a:cubicBezTo>
                    <a:pt x="846" y="6811"/>
                    <a:pt x="0" y="9751"/>
                    <a:pt x="536" y="13014"/>
                  </a:cubicBezTo>
                  <a:cubicBezTo>
                    <a:pt x="1143" y="16776"/>
                    <a:pt x="3203" y="19550"/>
                    <a:pt x="6584" y="21289"/>
                  </a:cubicBezTo>
                  <a:cubicBezTo>
                    <a:pt x="8120" y="22080"/>
                    <a:pt x="9809" y="22482"/>
                    <a:pt x="11515" y="22482"/>
                  </a:cubicBezTo>
                  <a:cubicBezTo>
                    <a:pt x="11939" y="22482"/>
                    <a:pt x="12364" y="22457"/>
                    <a:pt x="12788" y="22408"/>
                  </a:cubicBezTo>
                  <a:cubicBezTo>
                    <a:pt x="15086" y="22170"/>
                    <a:pt x="17241" y="21241"/>
                    <a:pt x="18979" y="19729"/>
                  </a:cubicBezTo>
                  <a:cubicBezTo>
                    <a:pt x="21574" y="17467"/>
                    <a:pt x="22860" y="14585"/>
                    <a:pt x="22908" y="11168"/>
                  </a:cubicBezTo>
                  <a:cubicBezTo>
                    <a:pt x="22920" y="10561"/>
                    <a:pt x="22872" y="9954"/>
                    <a:pt x="22765" y="9358"/>
                  </a:cubicBezTo>
                  <a:cubicBezTo>
                    <a:pt x="22313" y="6775"/>
                    <a:pt x="21146" y="4572"/>
                    <a:pt x="19157" y="2834"/>
                  </a:cubicBezTo>
                  <a:cubicBezTo>
                    <a:pt x="17005" y="938"/>
                    <a:pt x="14549" y="0"/>
                    <a:pt x="118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34"/>
            <p:cNvSpPr/>
            <p:nvPr/>
          </p:nvSpPr>
          <p:spPr>
            <a:xfrm>
              <a:off x="5332063" y="2563900"/>
              <a:ext cx="450675" cy="189725"/>
            </a:xfrm>
            <a:custGeom>
              <a:avLst/>
              <a:gdLst/>
              <a:ahLst/>
              <a:cxnLst/>
              <a:rect l="l" t="t" r="r" b="b"/>
              <a:pathLst>
                <a:path w="18027" h="7589" extrusionOk="0">
                  <a:moveTo>
                    <a:pt x="1418" y="437"/>
                  </a:moveTo>
                  <a:cubicBezTo>
                    <a:pt x="1582" y="437"/>
                    <a:pt x="1750" y="497"/>
                    <a:pt x="1905" y="625"/>
                  </a:cubicBezTo>
                  <a:cubicBezTo>
                    <a:pt x="2024" y="720"/>
                    <a:pt x="2131" y="827"/>
                    <a:pt x="2227" y="934"/>
                  </a:cubicBezTo>
                  <a:cubicBezTo>
                    <a:pt x="2334" y="1065"/>
                    <a:pt x="2441" y="1196"/>
                    <a:pt x="2536" y="1327"/>
                  </a:cubicBezTo>
                  <a:cubicBezTo>
                    <a:pt x="3203" y="2196"/>
                    <a:pt x="4072" y="2899"/>
                    <a:pt x="5060" y="3363"/>
                  </a:cubicBezTo>
                  <a:cubicBezTo>
                    <a:pt x="5727" y="3673"/>
                    <a:pt x="6430" y="3911"/>
                    <a:pt x="7144" y="4090"/>
                  </a:cubicBezTo>
                  <a:cubicBezTo>
                    <a:pt x="7720" y="4234"/>
                    <a:pt x="8297" y="4275"/>
                    <a:pt x="8873" y="4275"/>
                  </a:cubicBezTo>
                  <a:cubicBezTo>
                    <a:pt x="9297" y="4275"/>
                    <a:pt x="9721" y="4253"/>
                    <a:pt x="10144" y="4232"/>
                  </a:cubicBezTo>
                  <a:cubicBezTo>
                    <a:pt x="11633" y="3947"/>
                    <a:pt x="13049" y="3482"/>
                    <a:pt x="14264" y="2518"/>
                  </a:cubicBezTo>
                  <a:cubicBezTo>
                    <a:pt x="14704" y="2161"/>
                    <a:pt x="15109" y="1756"/>
                    <a:pt x="15454" y="1315"/>
                  </a:cubicBezTo>
                  <a:cubicBezTo>
                    <a:pt x="15609" y="1125"/>
                    <a:pt x="15752" y="934"/>
                    <a:pt x="15919" y="756"/>
                  </a:cubicBezTo>
                  <a:cubicBezTo>
                    <a:pt x="16129" y="533"/>
                    <a:pt x="16351" y="440"/>
                    <a:pt x="16561" y="440"/>
                  </a:cubicBezTo>
                  <a:cubicBezTo>
                    <a:pt x="16921" y="440"/>
                    <a:pt x="17240" y="716"/>
                    <a:pt x="17383" y="1077"/>
                  </a:cubicBezTo>
                  <a:cubicBezTo>
                    <a:pt x="17502" y="1387"/>
                    <a:pt x="17526" y="1720"/>
                    <a:pt x="17455" y="2054"/>
                  </a:cubicBezTo>
                  <a:cubicBezTo>
                    <a:pt x="17371" y="2411"/>
                    <a:pt x="17217" y="2756"/>
                    <a:pt x="17002" y="3066"/>
                  </a:cubicBezTo>
                  <a:cubicBezTo>
                    <a:pt x="16967" y="3101"/>
                    <a:pt x="16895" y="3113"/>
                    <a:pt x="16848" y="3137"/>
                  </a:cubicBezTo>
                  <a:cubicBezTo>
                    <a:pt x="16907" y="3244"/>
                    <a:pt x="16836" y="3304"/>
                    <a:pt x="16764" y="3375"/>
                  </a:cubicBezTo>
                  <a:cubicBezTo>
                    <a:pt x="15824" y="4816"/>
                    <a:pt x="14514" y="5804"/>
                    <a:pt x="12930" y="6435"/>
                  </a:cubicBezTo>
                  <a:cubicBezTo>
                    <a:pt x="12406" y="6638"/>
                    <a:pt x="11883" y="6792"/>
                    <a:pt x="11335" y="6911"/>
                  </a:cubicBezTo>
                  <a:cubicBezTo>
                    <a:pt x="11216" y="6935"/>
                    <a:pt x="11097" y="6935"/>
                    <a:pt x="10966" y="6959"/>
                  </a:cubicBezTo>
                  <a:lnTo>
                    <a:pt x="10966" y="5911"/>
                  </a:lnTo>
                  <a:cubicBezTo>
                    <a:pt x="11002" y="5887"/>
                    <a:pt x="11049" y="5852"/>
                    <a:pt x="11097" y="5840"/>
                  </a:cubicBezTo>
                  <a:cubicBezTo>
                    <a:pt x="11454" y="5733"/>
                    <a:pt x="11811" y="5637"/>
                    <a:pt x="12156" y="5542"/>
                  </a:cubicBezTo>
                  <a:cubicBezTo>
                    <a:pt x="12287" y="5685"/>
                    <a:pt x="12240" y="5840"/>
                    <a:pt x="12276" y="5983"/>
                  </a:cubicBezTo>
                  <a:cubicBezTo>
                    <a:pt x="12299" y="6090"/>
                    <a:pt x="12323" y="6185"/>
                    <a:pt x="12371" y="6280"/>
                  </a:cubicBezTo>
                  <a:cubicBezTo>
                    <a:pt x="12406" y="6328"/>
                    <a:pt x="12466" y="6340"/>
                    <a:pt x="12514" y="6340"/>
                  </a:cubicBezTo>
                  <a:cubicBezTo>
                    <a:pt x="12573" y="6316"/>
                    <a:pt x="12621" y="6280"/>
                    <a:pt x="12645" y="6233"/>
                  </a:cubicBezTo>
                  <a:cubicBezTo>
                    <a:pt x="12657" y="6161"/>
                    <a:pt x="12657" y="6078"/>
                    <a:pt x="12645" y="6006"/>
                  </a:cubicBezTo>
                  <a:cubicBezTo>
                    <a:pt x="12633" y="5804"/>
                    <a:pt x="12609" y="5590"/>
                    <a:pt x="12597" y="5375"/>
                  </a:cubicBezTo>
                  <a:lnTo>
                    <a:pt x="13597" y="4887"/>
                  </a:lnTo>
                  <a:cubicBezTo>
                    <a:pt x="13716" y="4971"/>
                    <a:pt x="13680" y="5066"/>
                    <a:pt x="13704" y="5149"/>
                  </a:cubicBezTo>
                  <a:cubicBezTo>
                    <a:pt x="13716" y="5280"/>
                    <a:pt x="13728" y="5411"/>
                    <a:pt x="13764" y="5542"/>
                  </a:cubicBezTo>
                  <a:cubicBezTo>
                    <a:pt x="13764" y="5630"/>
                    <a:pt x="13846" y="5698"/>
                    <a:pt x="13933" y="5698"/>
                  </a:cubicBezTo>
                  <a:cubicBezTo>
                    <a:pt x="13940" y="5698"/>
                    <a:pt x="13947" y="5698"/>
                    <a:pt x="13954" y="5697"/>
                  </a:cubicBezTo>
                  <a:cubicBezTo>
                    <a:pt x="14050" y="5673"/>
                    <a:pt x="14109" y="5590"/>
                    <a:pt x="14109" y="5495"/>
                  </a:cubicBezTo>
                  <a:cubicBezTo>
                    <a:pt x="14097" y="5411"/>
                    <a:pt x="14097" y="5316"/>
                    <a:pt x="14085" y="5233"/>
                  </a:cubicBezTo>
                  <a:cubicBezTo>
                    <a:pt x="14073" y="5042"/>
                    <a:pt x="14073" y="4852"/>
                    <a:pt x="14061" y="4637"/>
                  </a:cubicBezTo>
                  <a:cubicBezTo>
                    <a:pt x="14228" y="4506"/>
                    <a:pt x="14395" y="4375"/>
                    <a:pt x="14562" y="4268"/>
                  </a:cubicBezTo>
                  <a:cubicBezTo>
                    <a:pt x="14740" y="4161"/>
                    <a:pt x="14871" y="3994"/>
                    <a:pt x="15109" y="3899"/>
                  </a:cubicBezTo>
                  <a:cubicBezTo>
                    <a:pt x="15121" y="4042"/>
                    <a:pt x="15133" y="4161"/>
                    <a:pt x="15157" y="4268"/>
                  </a:cubicBezTo>
                  <a:cubicBezTo>
                    <a:pt x="15169" y="4363"/>
                    <a:pt x="15193" y="4471"/>
                    <a:pt x="15216" y="4566"/>
                  </a:cubicBezTo>
                  <a:cubicBezTo>
                    <a:pt x="15236" y="4624"/>
                    <a:pt x="15287" y="4682"/>
                    <a:pt x="15350" y="4682"/>
                  </a:cubicBezTo>
                  <a:cubicBezTo>
                    <a:pt x="15365" y="4682"/>
                    <a:pt x="15380" y="4680"/>
                    <a:pt x="15395" y="4673"/>
                  </a:cubicBezTo>
                  <a:cubicBezTo>
                    <a:pt x="15454" y="4637"/>
                    <a:pt x="15514" y="4590"/>
                    <a:pt x="15538" y="4518"/>
                  </a:cubicBezTo>
                  <a:cubicBezTo>
                    <a:pt x="15550" y="4435"/>
                    <a:pt x="15550" y="4340"/>
                    <a:pt x="15538" y="4256"/>
                  </a:cubicBezTo>
                  <a:cubicBezTo>
                    <a:pt x="15526" y="3994"/>
                    <a:pt x="15514" y="3744"/>
                    <a:pt x="15502" y="3494"/>
                  </a:cubicBezTo>
                  <a:lnTo>
                    <a:pt x="16371" y="2506"/>
                  </a:lnTo>
                  <a:cubicBezTo>
                    <a:pt x="16407" y="2577"/>
                    <a:pt x="16443" y="2649"/>
                    <a:pt x="16467" y="2720"/>
                  </a:cubicBezTo>
                  <a:cubicBezTo>
                    <a:pt x="16490" y="2804"/>
                    <a:pt x="16490" y="2899"/>
                    <a:pt x="16502" y="2982"/>
                  </a:cubicBezTo>
                  <a:cubicBezTo>
                    <a:pt x="16531" y="3125"/>
                    <a:pt x="16567" y="3169"/>
                    <a:pt x="16707" y="3169"/>
                  </a:cubicBezTo>
                  <a:cubicBezTo>
                    <a:pt x="16742" y="3169"/>
                    <a:pt x="16785" y="3166"/>
                    <a:pt x="16836" y="3161"/>
                  </a:cubicBezTo>
                  <a:cubicBezTo>
                    <a:pt x="16848" y="2923"/>
                    <a:pt x="16836" y="2685"/>
                    <a:pt x="16824" y="2447"/>
                  </a:cubicBezTo>
                  <a:cubicBezTo>
                    <a:pt x="16788" y="2149"/>
                    <a:pt x="16776" y="1875"/>
                    <a:pt x="16967" y="1613"/>
                  </a:cubicBezTo>
                  <a:cubicBezTo>
                    <a:pt x="16788" y="1434"/>
                    <a:pt x="16681" y="1184"/>
                    <a:pt x="16669" y="934"/>
                  </a:cubicBezTo>
                  <a:cubicBezTo>
                    <a:pt x="16669" y="887"/>
                    <a:pt x="16657" y="839"/>
                    <a:pt x="16621" y="815"/>
                  </a:cubicBezTo>
                  <a:cubicBezTo>
                    <a:pt x="16562" y="768"/>
                    <a:pt x="16490" y="744"/>
                    <a:pt x="16419" y="744"/>
                  </a:cubicBezTo>
                  <a:cubicBezTo>
                    <a:pt x="16371" y="768"/>
                    <a:pt x="16324" y="803"/>
                    <a:pt x="16312" y="863"/>
                  </a:cubicBezTo>
                  <a:cubicBezTo>
                    <a:pt x="16288" y="1006"/>
                    <a:pt x="16288" y="1161"/>
                    <a:pt x="16324" y="1304"/>
                  </a:cubicBezTo>
                  <a:cubicBezTo>
                    <a:pt x="16431" y="1732"/>
                    <a:pt x="16276" y="2054"/>
                    <a:pt x="15978" y="2351"/>
                  </a:cubicBezTo>
                  <a:cubicBezTo>
                    <a:pt x="15835" y="2482"/>
                    <a:pt x="15728" y="2673"/>
                    <a:pt x="15514" y="2792"/>
                  </a:cubicBezTo>
                  <a:cubicBezTo>
                    <a:pt x="15502" y="2685"/>
                    <a:pt x="15490" y="2637"/>
                    <a:pt x="15478" y="2542"/>
                  </a:cubicBezTo>
                  <a:cubicBezTo>
                    <a:pt x="15478" y="2458"/>
                    <a:pt x="15478" y="2363"/>
                    <a:pt x="15454" y="2280"/>
                  </a:cubicBezTo>
                  <a:cubicBezTo>
                    <a:pt x="15431" y="2149"/>
                    <a:pt x="15359" y="2077"/>
                    <a:pt x="15252" y="2077"/>
                  </a:cubicBezTo>
                  <a:cubicBezTo>
                    <a:pt x="15145" y="2077"/>
                    <a:pt x="15062" y="2173"/>
                    <a:pt x="15062" y="2280"/>
                  </a:cubicBezTo>
                  <a:lnTo>
                    <a:pt x="15062" y="2685"/>
                  </a:lnTo>
                  <a:cubicBezTo>
                    <a:pt x="15073" y="2851"/>
                    <a:pt x="15085" y="3018"/>
                    <a:pt x="15085" y="3185"/>
                  </a:cubicBezTo>
                  <a:cubicBezTo>
                    <a:pt x="15073" y="3220"/>
                    <a:pt x="15062" y="3268"/>
                    <a:pt x="15062" y="3304"/>
                  </a:cubicBezTo>
                  <a:cubicBezTo>
                    <a:pt x="14776" y="3566"/>
                    <a:pt x="14490" y="3863"/>
                    <a:pt x="14073" y="4054"/>
                  </a:cubicBezTo>
                  <a:cubicBezTo>
                    <a:pt x="14061" y="3840"/>
                    <a:pt x="14050" y="3673"/>
                    <a:pt x="14038" y="3482"/>
                  </a:cubicBezTo>
                  <a:cubicBezTo>
                    <a:pt x="14027" y="3320"/>
                    <a:pt x="13938" y="3217"/>
                    <a:pt x="13832" y="3217"/>
                  </a:cubicBezTo>
                  <a:cubicBezTo>
                    <a:pt x="13822" y="3217"/>
                    <a:pt x="13811" y="3218"/>
                    <a:pt x="13800" y="3220"/>
                  </a:cubicBezTo>
                  <a:cubicBezTo>
                    <a:pt x="13692" y="3244"/>
                    <a:pt x="13621" y="3328"/>
                    <a:pt x="13621" y="3494"/>
                  </a:cubicBezTo>
                  <a:lnTo>
                    <a:pt x="13621" y="4352"/>
                  </a:lnTo>
                  <a:cubicBezTo>
                    <a:pt x="13323" y="4602"/>
                    <a:pt x="12966" y="4768"/>
                    <a:pt x="12585" y="4863"/>
                  </a:cubicBezTo>
                  <a:lnTo>
                    <a:pt x="12537" y="4518"/>
                  </a:lnTo>
                  <a:cubicBezTo>
                    <a:pt x="12514" y="4375"/>
                    <a:pt x="12490" y="4209"/>
                    <a:pt x="12466" y="4078"/>
                  </a:cubicBezTo>
                  <a:cubicBezTo>
                    <a:pt x="12445" y="3963"/>
                    <a:pt x="12370" y="3895"/>
                    <a:pt x="12288" y="3895"/>
                  </a:cubicBezTo>
                  <a:cubicBezTo>
                    <a:pt x="12276" y="3895"/>
                    <a:pt x="12264" y="3896"/>
                    <a:pt x="12252" y="3899"/>
                  </a:cubicBezTo>
                  <a:cubicBezTo>
                    <a:pt x="12145" y="3923"/>
                    <a:pt x="12073" y="4030"/>
                    <a:pt x="12085" y="4137"/>
                  </a:cubicBezTo>
                  <a:cubicBezTo>
                    <a:pt x="12097" y="4280"/>
                    <a:pt x="12109" y="4435"/>
                    <a:pt x="12121" y="4578"/>
                  </a:cubicBezTo>
                  <a:cubicBezTo>
                    <a:pt x="12145" y="4733"/>
                    <a:pt x="12156" y="4875"/>
                    <a:pt x="12180" y="5042"/>
                  </a:cubicBezTo>
                  <a:cubicBezTo>
                    <a:pt x="11799" y="5268"/>
                    <a:pt x="11383" y="5316"/>
                    <a:pt x="10990" y="5423"/>
                  </a:cubicBezTo>
                  <a:cubicBezTo>
                    <a:pt x="10930" y="5221"/>
                    <a:pt x="10906" y="5018"/>
                    <a:pt x="10930" y="4804"/>
                  </a:cubicBezTo>
                  <a:cubicBezTo>
                    <a:pt x="10918" y="4685"/>
                    <a:pt x="10918" y="4566"/>
                    <a:pt x="10894" y="4447"/>
                  </a:cubicBezTo>
                  <a:cubicBezTo>
                    <a:pt x="10884" y="4366"/>
                    <a:pt x="10814" y="4311"/>
                    <a:pt x="10734" y="4311"/>
                  </a:cubicBezTo>
                  <a:cubicBezTo>
                    <a:pt x="10720" y="4311"/>
                    <a:pt x="10706" y="4312"/>
                    <a:pt x="10692" y="4316"/>
                  </a:cubicBezTo>
                  <a:cubicBezTo>
                    <a:pt x="10632" y="4340"/>
                    <a:pt x="10561" y="4399"/>
                    <a:pt x="10549" y="4459"/>
                  </a:cubicBezTo>
                  <a:cubicBezTo>
                    <a:pt x="10525" y="4602"/>
                    <a:pt x="10525" y="4756"/>
                    <a:pt x="10525" y="4899"/>
                  </a:cubicBezTo>
                  <a:cubicBezTo>
                    <a:pt x="10525" y="5090"/>
                    <a:pt x="10573" y="5280"/>
                    <a:pt x="10513" y="5495"/>
                  </a:cubicBezTo>
                  <a:cubicBezTo>
                    <a:pt x="10109" y="5625"/>
                    <a:pt x="9692" y="5614"/>
                    <a:pt x="9263" y="5673"/>
                  </a:cubicBezTo>
                  <a:cubicBezTo>
                    <a:pt x="9228" y="5590"/>
                    <a:pt x="9204" y="5495"/>
                    <a:pt x="9192" y="5399"/>
                  </a:cubicBezTo>
                  <a:lnTo>
                    <a:pt x="9192" y="4863"/>
                  </a:lnTo>
                  <a:cubicBezTo>
                    <a:pt x="9192" y="4792"/>
                    <a:pt x="9180" y="4721"/>
                    <a:pt x="9144" y="4649"/>
                  </a:cubicBezTo>
                  <a:cubicBezTo>
                    <a:pt x="9097" y="4590"/>
                    <a:pt x="9037" y="4554"/>
                    <a:pt x="8966" y="4542"/>
                  </a:cubicBezTo>
                  <a:cubicBezTo>
                    <a:pt x="8894" y="4554"/>
                    <a:pt x="8823" y="4602"/>
                    <a:pt x="8787" y="4661"/>
                  </a:cubicBezTo>
                  <a:cubicBezTo>
                    <a:pt x="8763" y="4744"/>
                    <a:pt x="8751" y="4840"/>
                    <a:pt x="8763" y="4923"/>
                  </a:cubicBezTo>
                  <a:lnTo>
                    <a:pt x="8763" y="5625"/>
                  </a:lnTo>
                  <a:cubicBezTo>
                    <a:pt x="8660" y="5641"/>
                    <a:pt x="8560" y="5648"/>
                    <a:pt x="8462" y="5648"/>
                  </a:cubicBezTo>
                  <a:cubicBezTo>
                    <a:pt x="8116" y="5648"/>
                    <a:pt x="7795" y="5567"/>
                    <a:pt x="7489" y="5530"/>
                  </a:cubicBezTo>
                  <a:cubicBezTo>
                    <a:pt x="7370" y="5364"/>
                    <a:pt x="7418" y="5233"/>
                    <a:pt x="7418" y="5102"/>
                  </a:cubicBezTo>
                  <a:cubicBezTo>
                    <a:pt x="7406" y="4887"/>
                    <a:pt x="7418" y="4685"/>
                    <a:pt x="7406" y="4471"/>
                  </a:cubicBezTo>
                  <a:cubicBezTo>
                    <a:pt x="7406" y="4375"/>
                    <a:pt x="7323" y="4304"/>
                    <a:pt x="7227" y="4304"/>
                  </a:cubicBezTo>
                  <a:cubicBezTo>
                    <a:pt x="7132" y="4304"/>
                    <a:pt x="7049" y="4375"/>
                    <a:pt x="7049" y="4471"/>
                  </a:cubicBezTo>
                  <a:cubicBezTo>
                    <a:pt x="7025" y="4590"/>
                    <a:pt x="7025" y="4709"/>
                    <a:pt x="7013" y="4828"/>
                  </a:cubicBezTo>
                  <a:cubicBezTo>
                    <a:pt x="7013" y="5006"/>
                    <a:pt x="7001" y="5185"/>
                    <a:pt x="6989" y="5387"/>
                  </a:cubicBezTo>
                  <a:cubicBezTo>
                    <a:pt x="6584" y="5340"/>
                    <a:pt x="6191" y="5244"/>
                    <a:pt x="5810" y="5090"/>
                  </a:cubicBezTo>
                  <a:cubicBezTo>
                    <a:pt x="5775" y="4852"/>
                    <a:pt x="5787" y="4625"/>
                    <a:pt x="5834" y="4399"/>
                  </a:cubicBezTo>
                  <a:cubicBezTo>
                    <a:pt x="5846" y="4280"/>
                    <a:pt x="5858" y="4161"/>
                    <a:pt x="5846" y="4042"/>
                  </a:cubicBezTo>
                  <a:cubicBezTo>
                    <a:pt x="5846" y="3971"/>
                    <a:pt x="5760" y="3891"/>
                    <a:pt x="5690" y="3891"/>
                  </a:cubicBezTo>
                  <a:cubicBezTo>
                    <a:pt x="5678" y="3891"/>
                    <a:pt x="5666" y="3894"/>
                    <a:pt x="5656" y="3899"/>
                  </a:cubicBezTo>
                  <a:cubicBezTo>
                    <a:pt x="5584" y="3911"/>
                    <a:pt x="5525" y="3959"/>
                    <a:pt x="5489" y="4018"/>
                  </a:cubicBezTo>
                  <a:cubicBezTo>
                    <a:pt x="5453" y="4137"/>
                    <a:pt x="5441" y="4256"/>
                    <a:pt x="5429" y="4375"/>
                  </a:cubicBezTo>
                  <a:cubicBezTo>
                    <a:pt x="5429" y="4530"/>
                    <a:pt x="5406" y="4697"/>
                    <a:pt x="5346" y="4852"/>
                  </a:cubicBezTo>
                  <a:cubicBezTo>
                    <a:pt x="4989" y="4780"/>
                    <a:pt x="4703" y="4637"/>
                    <a:pt x="4275" y="4328"/>
                  </a:cubicBezTo>
                  <a:cubicBezTo>
                    <a:pt x="4286" y="4137"/>
                    <a:pt x="4298" y="3935"/>
                    <a:pt x="4310" y="3732"/>
                  </a:cubicBezTo>
                  <a:cubicBezTo>
                    <a:pt x="4310" y="3625"/>
                    <a:pt x="4310" y="3518"/>
                    <a:pt x="4310" y="3411"/>
                  </a:cubicBezTo>
                  <a:cubicBezTo>
                    <a:pt x="4298" y="3304"/>
                    <a:pt x="4203" y="3220"/>
                    <a:pt x="4096" y="3220"/>
                  </a:cubicBezTo>
                  <a:cubicBezTo>
                    <a:pt x="4001" y="3232"/>
                    <a:pt x="3929" y="3304"/>
                    <a:pt x="3917" y="3399"/>
                  </a:cubicBezTo>
                  <a:cubicBezTo>
                    <a:pt x="3894" y="3530"/>
                    <a:pt x="3894" y="3661"/>
                    <a:pt x="3894" y="3804"/>
                  </a:cubicBezTo>
                  <a:cubicBezTo>
                    <a:pt x="3894" y="3875"/>
                    <a:pt x="3882" y="3947"/>
                    <a:pt x="3870" y="4054"/>
                  </a:cubicBezTo>
                  <a:cubicBezTo>
                    <a:pt x="3798" y="4030"/>
                    <a:pt x="3727" y="3994"/>
                    <a:pt x="3655" y="3959"/>
                  </a:cubicBezTo>
                  <a:cubicBezTo>
                    <a:pt x="3441" y="3780"/>
                    <a:pt x="3215" y="3601"/>
                    <a:pt x="2989" y="3423"/>
                  </a:cubicBezTo>
                  <a:cubicBezTo>
                    <a:pt x="2881" y="3339"/>
                    <a:pt x="2822" y="3209"/>
                    <a:pt x="2846" y="3066"/>
                  </a:cubicBezTo>
                  <a:cubicBezTo>
                    <a:pt x="2858" y="2887"/>
                    <a:pt x="2881" y="2708"/>
                    <a:pt x="2881" y="2530"/>
                  </a:cubicBezTo>
                  <a:cubicBezTo>
                    <a:pt x="2881" y="2423"/>
                    <a:pt x="2870" y="2316"/>
                    <a:pt x="2846" y="2220"/>
                  </a:cubicBezTo>
                  <a:cubicBezTo>
                    <a:pt x="2822" y="2149"/>
                    <a:pt x="2762" y="2101"/>
                    <a:pt x="2703" y="2077"/>
                  </a:cubicBezTo>
                  <a:cubicBezTo>
                    <a:pt x="2690" y="2074"/>
                    <a:pt x="2678" y="2073"/>
                    <a:pt x="2667" y="2073"/>
                  </a:cubicBezTo>
                  <a:cubicBezTo>
                    <a:pt x="2589" y="2073"/>
                    <a:pt x="2531" y="2138"/>
                    <a:pt x="2500" y="2220"/>
                  </a:cubicBezTo>
                  <a:cubicBezTo>
                    <a:pt x="2477" y="2268"/>
                    <a:pt x="2465" y="2327"/>
                    <a:pt x="2465" y="2387"/>
                  </a:cubicBezTo>
                  <a:cubicBezTo>
                    <a:pt x="2453" y="2506"/>
                    <a:pt x="2453" y="2625"/>
                    <a:pt x="2453" y="2744"/>
                  </a:cubicBezTo>
                  <a:cubicBezTo>
                    <a:pt x="2428" y="2755"/>
                    <a:pt x="2406" y="2760"/>
                    <a:pt x="2387" y="2760"/>
                  </a:cubicBezTo>
                  <a:cubicBezTo>
                    <a:pt x="2324" y="2760"/>
                    <a:pt x="2287" y="2709"/>
                    <a:pt x="2250" y="2673"/>
                  </a:cubicBezTo>
                  <a:cubicBezTo>
                    <a:pt x="2167" y="2577"/>
                    <a:pt x="2096" y="2482"/>
                    <a:pt x="2000" y="2399"/>
                  </a:cubicBezTo>
                  <a:cubicBezTo>
                    <a:pt x="1667" y="2077"/>
                    <a:pt x="1488" y="1720"/>
                    <a:pt x="1631" y="1244"/>
                  </a:cubicBezTo>
                  <a:cubicBezTo>
                    <a:pt x="1655" y="1125"/>
                    <a:pt x="1667" y="1006"/>
                    <a:pt x="1643" y="887"/>
                  </a:cubicBezTo>
                  <a:cubicBezTo>
                    <a:pt x="1643" y="803"/>
                    <a:pt x="1584" y="744"/>
                    <a:pt x="1512" y="732"/>
                  </a:cubicBezTo>
                  <a:cubicBezTo>
                    <a:pt x="1503" y="731"/>
                    <a:pt x="1493" y="730"/>
                    <a:pt x="1483" y="730"/>
                  </a:cubicBezTo>
                  <a:cubicBezTo>
                    <a:pt x="1398" y="730"/>
                    <a:pt x="1319" y="777"/>
                    <a:pt x="1298" y="863"/>
                  </a:cubicBezTo>
                  <a:cubicBezTo>
                    <a:pt x="1274" y="911"/>
                    <a:pt x="1262" y="970"/>
                    <a:pt x="1250" y="1030"/>
                  </a:cubicBezTo>
                  <a:cubicBezTo>
                    <a:pt x="1227" y="1196"/>
                    <a:pt x="1227" y="1387"/>
                    <a:pt x="1060" y="1506"/>
                  </a:cubicBezTo>
                  <a:cubicBezTo>
                    <a:pt x="1012" y="1554"/>
                    <a:pt x="1012" y="1613"/>
                    <a:pt x="1036" y="1673"/>
                  </a:cubicBezTo>
                  <a:cubicBezTo>
                    <a:pt x="1203" y="1958"/>
                    <a:pt x="1131" y="2256"/>
                    <a:pt x="1119" y="2554"/>
                  </a:cubicBezTo>
                  <a:cubicBezTo>
                    <a:pt x="1107" y="2697"/>
                    <a:pt x="1096" y="2851"/>
                    <a:pt x="1096" y="2994"/>
                  </a:cubicBezTo>
                  <a:cubicBezTo>
                    <a:pt x="1084" y="3078"/>
                    <a:pt x="1131" y="3149"/>
                    <a:pt x="1203" y="3173"/>
                  </a:cubicBezTo>
                  <a:cubicBezTo>
                    <a:pt x="1217" y="3176"/>
                    <a:pt x="1231" y="3178"/>
                    <a:pt x="1246" y="3178"/>
                  </a:cubicBezTo>
                  <a:cubicBezTo>
                    <a:pt x="1325" y="3178"/>
                    <a:pt x="1397" y="3124"/>
                    <a:pt x="1417" y="3054"/>
                  </a:cubicBezTo>
                  <a:cubicBezTo>
                    <a:pt x="1441" y="2970"/>
                    <a:pt x="1453" y="2875"/>
                    <a:pt x="1477" y="2792"/>
                  </a:cubicBezTo>
                  <a:cubicBezTo>
                    <a:pt x="1488" y="2720"/>
                    <a:pt x="1488" y="2637"/>
                    <a:pt x="1512" y="2566"/>
                  </a:cubicBezTo>
                  <a:cubicBezTo>
                    <a:pt x="1512" y="2554"/>
                    <a:pt x="1524" y="2554"/>
                    <a:pt x="1560" y="2518"/>
                  </a:cubicBezTo>
                  <a:cubicBezTo>
                    <a:pt x="1893" y="2792"/>
                    <a:pt x="2119" y="3185"/>
                    <a:pt x="2453" y="3447"/>
                  </a:cubicBezTo>
                  <a:cubicBezTo>
                    <a:pt x="2441" y="3768"/>
                    <a:pt x="2417" y="4066"/>
                    <a:pt x="2405" y="4363"/>
                  </a:cubicBezTo>
                  <a:cubicBezTo>
                    <a:pt x="2393" y="4554"/>
                    <a:pt x="2489" y="4661"/>
                    <a:pt x="2584" y="4661"/>
                  </a:cubicBezTo>
                  <a:cubicBezTo>
                    <a:pt x="2679" y="4661"/>
                    <a:pt x="2739" y="4578"/>
                    <a:pt x="2774" y="4399"/>
                  </a:cubicBezTo>
                  <a:cubicBezTo>
                    <a:pt x="2798" y="4232"/>
                    <a:pt x="2810" y="4066"/>
                    <a:pt x="2846" y="3863"/>
                  </a:cubicBezTo>
                  <a:cubicBezTo>
                    <a:pt x="3215" y="4113"/>
                    <a:pt x="3536" y="4387"/>
                    <a:pt x="3882" y="4613"/>
                  </a:cubicBezTo>
                  <a:cubicBezTo>
                    <a:pt x="3882" y="4780"/>
                    <a:pt x="3870" y="4947"/>
                    <a:pt x="3858" y="5078"/>
                  </a:cubicBezTo>
                  <a:cubicBezTo>
                    <a:pt x="3846" y="5221"/>
                    <a:pt x="3834" y="5352"/>
                    <a:pt x="3834" y="5483"/>
                  </a:cubicBezTo>
                  <a:cubicBezTo>
                    <a:pt x="3822" y="5578"/>
                    <a:pt x="3894" y="5661"/>
                    <a:pt x="3989" y="5685"/>
                  </a:cubicBezTo>
                  <a:cubicBezTo>
                    <a:pt x="4001" y="5688"/>
                    <a:pt x="4013" y="5690"/>
                    <a:pt x="4024" y="5690"/>
                  </a:cubicBezTo>
                  <a:cubicBezTo>
                    <a:pt x="4104" y="5690"/>
                    <a:pt x="4170" y="5619"/>
                    <a:pt x="4191" y="5495"/>
                  </a:cubicBezTo>
                  <a:cubicBezTo>
                    <a:pt x="4227" y="5316"/>
                    <a:pt x="4251" y="5125"/>
                    <a:pt x="4275" y="4899"/>
                  </a:cubicBezTo>
                  <a:cubicBezTo>
                    <a:pt x="4489" y="4911"/>
                    <a:pt x="4644" y="5054"/>
                    <a:pt x="4810" y="5125"/>
                  </a:cubicBezTo>
                  <a:cubicBezTo>
                    <a:pt x="4977" y="5197"/>
                    <a:pt x="5132" y="5268"/>
                    <a:pt x="5310" y="5352"/>
                  </a:cubicBezTo>
                  <a:cubicBezTo>
                    <a:pt x="5370" y="5530"/>
                    <a:pt x="5322" y="5709"/>
                    <a:pt x="5310" y="5876"/>
                  </a:cubicBezTo>
                  <a:cubicBezTo>
                    <a:pt x="5287" y="5983"/>
                    <a:pt x="5287" y="6090"/>
                    <a:pt x="5287" y="6197"/>
                  </a:cubicBezTo>
                  <a:cubicBezTo>
                    <a:pt x="5310" y="6257"/>
                    <a:pt x="5358" y="6316"/>
                    <a:pt x="5429" y="6328"/>
                  </a:cubicBezTo>
                  <a:cubicBezTo>
                    <a:pt x="5501" y="6328"/>
                    <a:pt x="5560" y="6292"/>
                    <a:pt x="5608" y="6233"/>
                  </a:cubicBezTo>
                  <a:cubicBezTo>
                    <a:pt x="5644" y="6149"/>
                    <a:pt x="5668" y="6042"/>
                    <a:pt x="5679" y="5935"/>
                  </a:cubicBezTo>
                  <a:cubicBezTo>
                    <a:pt x="5703" y="5828"/>
                    <a:pt x="5715" y="5709"/>
                    <a:pt x="5739" y="5554"/>
                  </a:cubicBezTo>
                  <a:cubicBezTo>
                    <a:pt x="6156" y="5625"/>
                    <a:pt x="6549" y="5768"/>
                    <a:pt x="6942" y="5864"/>
                  </a:cubicBezTo>
                  <a:cubicBezTo>
                    <a:pt x="7061" y="6221"/>
                    <a:pt x="6918" y="6566"/>
                    <a:pt x="7025" y="6935"/>
                  </a:cubicBezTo>
                  <a:cubicBezTo>
                    <a:pt x="6930" y="6947"/>
                    <a:pt x="6846" y="6947"/>
                    <a:pt x="6763" y="6947"/>
                  </a:cubicBezTo>
                  <a:cubicBezTo>
                    <a:pt x="4775" y="6542"/>
                    <a:pt x="3036" y="5661"/>
                    <a:pt x="1703" y="4078"/>
                  </a:cubicBezTo>
                  <a:cubicBezTo>
                    <a:pt x="1334" y="3637"/>
                    <a:pt x="1012" y="3173"/>
                    <a:pt x="750" y="2661"/>
                  </a:cubicBezTo>
                  <a:cubicBezTo>
                    <a:pt x="572" y="2351"/>
                    <a:pt x="476" y="1982"/>
                    <a:pt x="488" y="1625"/>
                  </a:cubicBezTo>
                  <a:cubicBezTo>
                    <a:pt x="488" y="1351"/>
                    <a:pt x="572" y="1089"/>
                    <a:pt x="715" y="863"/>
                  </a:cubicBezTo>
                  <a:cubicBezTo>
                    <a:pt x="898" y="591"/>
                    <a:pt x="1154" y="437"/>
                    <a:pt x="1418" y="437"/>
                  </a:cubicBezTo>
                  <a:close/>
                  <a:moveTo>
                    <a:pt x="10429" y="5971"/>
                  </a:moveTo>
                  <a:cubicBezTo>
                    <a:pt x="10468" y="5971"/>
                    <a:pt x="10508" y="5975"/>
                    <a:pt x="10549" y="5983"/>
                  </a:cubicBezTo>
                  <a:cubicBezTo>
                    <a:pt x="10632" y="6316"/>
                    <a:pt x="10537" y="6685"/>
                    <a:pt x="10787" y="6995"/>
                  </a:cubicBezTo>
                  <a:cubicBezTo>
                    <a:pt x="10327" y="7089"/>
                    <a:pt x="9867" y="7128"/>
                    <a:pt x="9398" y="7128"/>
                  </a:cubicBezTo>
                  <a:cubicBezTo>
                    <a:pt x="9334" y="7128"/>
                    <a:pt x="9269" y="7127"/>
                    <a:pt x="9204" y="7126"/>
                  </a:cubicBezTo>
                  <a:lnTo>
                    <a:pt x="9204" y="6161"/>
                  </a:lnTo>
                  <a:cubicBezTo>
                    <a:pt x="9430" y="6042"/>
                    <a:pt x="9656" y="6078"/>
                    <a:pt x="9882" y="6066"/>
                  </a:cubicBezTo>
                  <a:cubicBezTo>
                    <a:pt x="10061" y="6056"/>
                    <a:pt x="10232" y="5971"/>
                    <a:pt x="10429" y="5971"/>
                  </a:cubicBezTo>
                  <a:close/>
                  <a:moveTo>
                    <a:pt x="7566" y="5970"/>
                  </a:moveTo>
                  <a:cubicBezTo>
                    <a:pt x="7747" y="5970"/>
                    <a:pt x="7916" y="6066"/>
                    <a:pt x="8085" y="6066"/>
                  </a:cubicBezTo>
                  <a:cubicBezTo>
                    <a:pt x="8287" y="6066"/>
                    <a:pt x="8501" y="6090"/>
                    <a:pt x="8727" y="6102"/>
                  </a:cubicBezTo>
                  <a:cubicBezTo>
                    <a:pt x="8811" y="6447"/>
                    <a:pt x="8704" y="6780"/>
                    <a:pt x="8799" y="7114"/>
                  </a:cubicBezTo>
                  <a:cubicBezTo>
                    <a:pt x="8687" y="7129"/>
                    <a:pt x="8577" y="7135"/>
                    <a:pt x="8466" y="7135"/>
                  </a:cubicBezTo>
                  <a:cubicBezTo>
                    <a:pt x="8047" y="7135"/>
                    <a:pt x="7632" y="7047"/>
                    <a:pt x="7180" y="7019"/>
                  </a:cubicBezTo>
                  <a:cubicBezTo>
                    <a:pt x="7418" y="6673"/>
                    <a:pt x="7323" y="6316"/>
                    <a:pt x="7418" y="5995"/>
                  </a:cubicBezTo>
                  <a:cubicBezTo>
                    <a:pt x="7468" y="5977"/>
                    <a:pt x="7518" y="5970"/>
                    <a:pt x="7566" y="5970"/>
                  </a:cubicBezTo>
                  <a:close/>
                  <a:moveTo>
                    <a:pt x="1390" y="1"/>
                  </a:moveTo>
                  <a:cubicBezTo>
                    <a:pt x="1027" y="1"/>
                    <a:pt x="668" y="175"/>
                    <a:pt x="453" y="506"/>
                  </a:cubicBezTo>
                  <a:cubicBezTo>
                    <a:pt x="131" y="934"/>
                    <a:pt x="0" y="1470"/>
                    <a:pt x="84" y="1994"/>
                  </a:cubicBezTo>
                  <a:cubicBezTo>
                    <a:pt x="143" y="2351"/>
                    <a:pt x="262" y="2697"/>
                    <a:pt x="453" y="3006"/>
                  </a:cubicBezTo>
                  <a:cubicBezTo>
                    <a:pt x="810" y="3613"/>
                    <a:pt x="1238" y="4173"/>
                    <a:pt x="1715" y="4697"/>
                  </a:cubicBezTo>
                  <a:cubicBezTo>
                    <a:pt x="2370" y="5399"/>
                    <a:pt x="3143" y="5983"/>
                    <a:pt x="3989" y="6423"/>
                  </a:cubicBezTo>
                  <a:cubicBezTo>
                    <a:pt x="5560" y="7245"/>
                    <a:pt x="7239" y="7530"/>
                    <a:pt x="8977" y="7578"/>
                  </a:cubicBezTo>
                  <a:cubicBezTo>
                    <a:pt x="9069" y="7585"/>
                    <a:pt x="9160" y="7588"/>
                    <a:pt x="9252" y="7588"/>
                  </a:cubicBezTo>
                  <a:cubicBezTo>
                    <a:pt x="9777" y="7588"/>
                    <a:pt x="10295" y="7484"/>
                    <a:pt x="10823" y="7423"/>
                  </a:cubicBezTo>
                  <a:cubicBezTo>
                    <a:pt x="12240" y="7233"/>
                    <a:pt x="13597" y="6733"/>
                    <a:pt x="14800" y="5959"/>
                  </a:cubicBezTo>
                  <a:cubicBezTo>
                    <a:pt x="15490" y="5483"/>
                    <a:pt x="16121" y="4923"/>
                    <a:pt x="16657" y="4268"/>
                  </a:cubicBezTo>
                  <a:cubicBezTo>
                    <a:pt x="16990" y="3851"/>
                    <a:pt x="17300" y="3399"/>
                    <a:pt x="17562" y="2935"/>
                  </a:cubicBezTo>
                  <a:cubicBezTo>
                    <a:pt x="17669" y="2744"/>
                    <a:pt x="17764" y="2530"/>
                    <a:pt x="17824" y="2316"/>
                  </a:cubicBezTo>
                  <a:cubicBezTo>
                    <a:pt x="18026" y="1685"/>
                    <a:pt x="17907" y="994"/>
                    <a:pt x="17502" y="482"/>
                  </a:cubicBezTo>
                  <a:cubicBezTo>
                    <a:pt x="17286" y="171"/>
                    <a:pt x="16942" y="5"/>
                    <a:pt x="16593" y="5"/>
                  </a:cubicBezTo>
                  <a:cubicBezTo>
                    <a:pt x="16367" y="5"/>
                    <a:pt x="16139" y="75"/>
                    <a:pt x="15943" y="220"/>
                  </a:cubicBezTo>
                  <a:cubicBezTo>
                    <a:pt x="15764" y="339"/>
                    <a:pt x="15609" y="482"/>
                    <a:pt x="15466" y="637"/>
                  </a:cubicBezTo>
                  <a:cubicBezTo>
                    <a:pt x="15335" y="780"/>
                    <a:pt x="15216" y="923"/>
                    <a:pt x="15097" y="1077"/>
                  </a:cubicBezTo>
                  <a:cubicBezTo>
                    <a:pt x="14764" y="1530"/>
                    <a:pt x="14371" y="1923"/>
                    <a:pt x="13930" y="2256"/>
                  </a:cubicBezTo>
                  <a:cubicBezTo>
                    <a:pt x="12740" y="3161"/>
                    <a:pt x="11371" y="3625"/>
                    <a:pt x="9906" y="3816"/>
                  </a:cubicBezTo>
                  <a:cubicBezTo>
                    <a:pt x="9608" y="3848"/>
                    <a:pt x="9309" y="3864"/>
                    <a:pt x="9010" y="3864"/>
                  </a:cubicBezTo>
                  <a:cubicBezTo>
                    <a:pt x="8425" y="3864"/>
                    <a:pt x="7842" y="3803"/>
                    <a:pt x="7275" y="3685"/>
                  </a:cubicBezTo>
                  <a:cubicBezTo>
                    <a:pt x="6310" y="3494"/>
                    <a:pt x="5394" y="3137"/>
                    <a:pt x="4572" y="2613"/>
                  </a:cubicBezTo>
                  <a:cubicBezTo>
                    <a:pt x="3917" y="2208"/>
                    <a:pt x="3334" y="1696"/>
                    <a:pt x="2870" y="1077"/>
                  </a:cubicBezTo>
                  <a:cubicBezTo>
                    <a:pt x="2762" y="923"/>
                    <a:pt x="2631" y="768"/>
                    <a:pt x="2500" y="625"/>
                  </a:cubicBezTo>
                  <a:cubicBezTo>
                    <a:pt x="2370" y="482"/>
                    <a:pt x="2227" y="351"/>
                    <a:pt x="2072" y="232"/>
                  </a:cubicBezTo>
                  <a:cubicBezTo>
                    <a:pt x="1869" y="76"/>
                    <a:pt x="1628" y="1"/>
                    <a:pt x="13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34"/>
            <p:cNvSpPr/>
            <p:nvPr/>
          </p:nvSpPr>
          <p:spPr>
            <a:xfrm>
              <a:off x="5382963" y="2441800"/>
              <a:ext cx="117000" cy="114525"/>
            </a:xfrm>
            <a:custGeom>
              <a:avLst/>
              <a:gdLst/>
              <a:ahLst/>
              <a:cxnLst/>
              <a:rect l="l" t="t" r="r" b="b"/>
              <a:pathLst>
                <a:path w="4680" h="4581" extrusionOk="0">
                  <a:moveTo>
                    <a:pt x="2150" y="0"/>
                  </a:moveTo>
                  <a:cubicBezTo>
                    <a:pt x="2032" y="0"/>
                    <a:pt x="1914" y="15"/>
                    <a:pt x="1798" y="44"/>
                  </a:cubicBezTo>
                  <a:cubicBezTo>
                    <a:pt x="1536" y="127"/>
                    <a:pt x="1298" y="270"/>
                    <a:pt x="1119" y="473"/>
                  </a:cubicBezTo>
                  <a:cubicBezTo>
                    <a:pt x="810" y="782"/>
                    <a:pt x="584" y="1163"/>
                    <a:pt x="429" y="1568"/>
                  </a:cubicBezTo>
                  <a:cubicBezTo>
                    <a:pt x="179" y="2270"/>
                    <a:pt x="36" y="2997"/>
                    <a:pt x="0" y="3747"/>
                  </a:cubicBezTo>
                  <a:cubicBezTo>
                    <a:pt x="0" y="3842"/>
                    <a:pt x="0" y="3937"/>
                    <a:pt x="12" y="4032"/>
                  </a:cubicBezTo>
                  <a:cubicBezTo>
                    <a:pt x="23" y="4121"/>
                    <a:pt x="95" y="4189"/>
                    <a:pt x="182" y="4189"/>
                  </a:cubicBezTo>
                  <a:cubicBezTo>
                    <a:pt x="189" y="4189"/>
                    <a:pt x="196" y="4188"/>
                    <a:pt x="203" y="4187"/>
                  </a:cubicBezTo>
                  <a:cubicBezTo>
                    <a:pt x="298" y="4187"/>
                    <a:pt x="381" y="4128"/>
                    <a:pt x="393" y="4032"/>
                  </a:cubicBezTo>
                  <a:cubicBezTo>
                    <a:pt x="405" y="3937"/>
                    <a:pt x="417" y="3854"/>
                    <a:pt x="417" y="3759"/>
                  </a:cubicBezTo>
                  <a:cubicBezTo>
                    <a:pt x="453" y="3437"/>
                    <a:pt x="476" y="3104"/>
                    <a:pt x="524" y="2782"/>
                  </a:cubicBezTo>
                  <a:cubicBezTo>
                    <a:pt x="595" y="2270"/>
                    <a:pt x="750" y="1782"/>
                    <a:pt x="988" y="1330"/>
                  </a:cubicBezTo>
                  <a:cubicBezTo>
                    <a:pt x="1119" y="1056"/>
                    <a:pt x="1310" y="818"/>
                    <a:pt x="1536" y="627"/>
                  </a:cubicBezTo>
                  <a:cubicBezTo>
                    <a:pt x="1708" y="482"/>
                    <a:pt x="1923" y="406"/>
                    <a:pt x="2138" y="406"/>
                  </a:cubicBezTo>
                  <a:cubicBezTo>
                    <a:pt x="2311" y="406"/>
                    <a:pt x="2483" y="455"/>
                    <a:pt x="2631" y="556"/>
                  </a:cubicBezTo>
                  <a:cubicBezTo>
                    <a:pt x="2750" y="615"/>
                    <a:pt x="2858" y="699"/>
                    <a:pt x="2953" y="806"/>
                  </a:cubicBezTo>
                  <a:cubicBezTo>
                    <a:pt x="3143" y="1008"/>
                    <a:pt x="3310" y="1235"/>
                    <a:pt x="3465" y="1473"/>
                  </a:cubicBezTo>
                  <a:cubicBezTo>
                    <a:pt x="3727" y="1913"/>
                    <a:pt x="3917" y="2389"/>
                    <a:pt x="4024" y="2889"/>
                  </a:cubicBezTo>
                  <a:cubicBezTo>
                    <a:pt x="4120" y="3318"/>
                    <a:pt x="4179" y="3747"/>
                    <a:pt x="4251" y="4175"/>
                  </a:cubicBezTo>
                  <a:cubicBezTo>
                    <a:pt x="4274" y="4294"/>
                    <a:pt x="4298" y="4413"/>
                    <a:pt x="4346" y="4521"/>
                  </a:cubicBezTo>
                  <a:cubicBezTo>
                    <a:pt x="4358" y="4556"/>
                    <a:pt x="4441" y="4580"/>
                    <a:pt x="4489" y="4580"/>
                  </a:cubicBezTo>
                  <a:cubicBezTo>
                    <a:pt x="4548" y="4580"/>
                    <a:pt x="4608" y="4544"/>
                    <a:pt x="4644" y="4497"/>
                  </a:cubicBezTo>
                  <a:cubicBezTo>
                    <a:pt x="4667" y="4413"/>
                    <a:pt x="4679" y="4318"/>
                    <a:pt x="4667" y="4235"/>
                  </a:cubicBezTo>
                  <a:cubicBezTo>
                    <a:pt x="4608" y="3771"/>
                    <a:pt x="4548" y="3306"/>
                    <a:pt x="4441" y="2854"/>
                  </a:cubicBezTo>
                  <a:cubicBezTo>
                    <a:pt x="4310" y="2211"/>
                    <a:pt x="4048" y="1592"/>
                    <a:pt x="3691" y="1044"/>
                  </a:cubicBezTo>
                  <a:cubicBezTo>
                    <a:pt x="3489" y="723"/>
                    <a:pt x="3227" y="449"/>
                    <a:pt x="2917" y="234"/>
                  </a:cubicBezTo>
                  <a:cubicBezTo>
                    <a:pt x="2685" y="77"/>
                    <a:pt x="2419" y="0"/>
                    <a:pt x="2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34"/>
            <p:cNvSpPr/>
            <p:nvPr/>
          </p:nvSpPr>
          <p:spPr>
            <a:xfrm>
              <a:off x="5613938" y="2441925"/>
              <a:ext cx="116100" cy="114700"/>
            </a:xfrm>
            <a:custGeom>
              <a:avLst/>
              <a:gdLst/>
              <a:ahLst/>
              <a:cxnLst/>
              <a:rect l="l" t="t" r="r" b="b"/>
              <a:pathLst>
                <a:path w="4644" h="4588" extrusionOk="0">
                  <a:moveTo>
                    <a:pt x="2540" y="0"/>
                  </a:moveTo>
                  <a:cubicBezTo>
                    <a:pt x="2408" y="0"/>
                    <a:pt x="2274" y="20"/>
                    <a:pt x="2144" y="63"/>
                  </a:cubicBezTo>
                  <a:cubicBezTo>
                    <a:pt x="1893" y="134"/>
                    <a:pt x="1667" y="265"/>
                    <a:pt x="1489" y="444"/>
                  </a:cubicBezTo>
                  <a:cubicBezTo>
                    <a:pt x="1227" y="682"/>
                    <a:pt x="1012" y="956"/>
                    <a:pt x="846" y="1253"/>
                  </a:cubicBezTo>
                  <a:cubicBezTo>
                    <a:pt x="346" y="2182"/>
                    <a:pt x="60" y="3206"/>
                    <a:pt x="0" y="4254"/>
                  </a:cubicBezTo>
                  <a:cubicBezTo>
                    <a:pt x="0" y="4337"/>
                    <a:pt x="12" y="4408"/>
                    <a:pt x="36" y="4480"/>
                  </a:cubicBezTo>
                  <a:cubicBezTo>
                    <a:pt x="48" y="4528"/>
                    <a:pt x="119" y="4587"/>
                    <a:pt x="155" y="4587"/>
                  </a:cubicBezTo>
                  <a:cubicBezTo>
                    <a:pt x="239" y="4575"/>
                    <a:pt x="298" y="4551"/>
                    <a:pt x="346" y="4492"/>
                  </a:cubicBezTo>
                  <a:cubicBezTo>
                    <a:pt x="381" y="4408"/>
                    <a:pt x="405" y="4325"/>
                    <a:pt x="405" y="4230"/>
                  </a:cubicBezTo>
                  <a:cubicBezTo>
                    <a:pt x="465" y="3563"/>
                    <a:pt x="608" y="2896"/>
                    <a:pt x="834" y="2265"/>
                  </a:cubicBezTo>
                  <a:cubicBezTo>
                    <a:pt x="989" y="1837"/>
                    <a:pt x="1191" y="1432"/>
                    <a:pt x="1465" y="1075"/>
                  </a:cubicBezTo>
                  <a:cubicBezTo>
                    <a:pt x="1620" y="849"/>
                    <a:pt x="1822" y="670"/>
                    <a:pt x="2060" y="539"/>
                  </a:cubicBezTo>
                  <a:cubicBezTo>
                    <a:pt x="2206" y="445"/>
                    <a:pt x="2368" y="399"/>
                    <a:pt x="2529" y="399"/>
                  </a:cubicBezTo>
                  <a:cubicBezTo>
                    <a:pt x="2736" y="399"/>
                    <a:pt x="2941" y="475"/>
                    <a:pt x="3108" y="622"/>
                  </a:cubicBezTo>
                  <a:cubicBezTo>
                    <a:pt x="3287" y="777"/>
                    <a:pt x="3441" y="956"/>
                    <a:pt x="3572" y="1158"/>
                  </a:cubicBezTo>
                  <a:cubicBezTo>
                    <a:pt x="3763" y="1444"/>
                    <a:pt x="3894" y="1765"/>
                    <a:pt x="3989" y="2099"/>
                  </a:cubicBezTo>
                  <a:cubicBezTo>
                    <a:pt x="4132" y="2623"/>
                    <a:pt x="4215" y="3158"/>
                    <a:pt x="4251" y="3694"/>
                  </a:cubicBezTo>
                  <a:cubicBezTo>
                    <a:pt x="4251" y="3813"/>
                    <a:pt x="4263" y="3932"/>
                    <a:pt x="4287" y="4051"/>
                  </a:cubicBezTo>
                  <a:cubicBezTo>
                    <a:pt x="4322" y="4111"/>
                    <a:pt x="4370" y="4158"/>
                    <a:pt x="4441" y="4182"/>
                  </a:cubicBezTo>
                  <a:cubicBezTo>
                    <a:pt x="4454" y="4185"/>
                    <a:pt x="4466" y="4187"/>
                    <a:pt x="4479" y="4187"/>
                  </a:cubicBezTo>
                  <a:cubicBezTo>
                    <a:pt x="4560" y="4187"/>
                    <a:pt x="4633" y="4122"/>
                    <a:pt x="4644" y="4039"/>
                  </a:cubicBezTo>
                  <a:cubicBezTo>
                    <a:pt x="4644" y="3897"/>
                    <a:pt x="4644" y="3742"/>
                    <a:pt x="4644" y="3551"/>
                  </a:cubicBezTo>
                  <a:cubicBezTo>
                    <a:pt x="4632" y="3444"/>
                    <a:pt x="4632" y="3301"/>
                    <a:pt x="4620" y="3146"/>
                  </a:cubicBezTo>
                  <a:cubicBezTo>
                    <a:pt x="4560" y="2456"/>
                    <a:pt x="4370" y="1789"/>
                    <a:pt x="4060" y="1170"/>
                  </a:cubicBezTo>
                  <a:cubicBezTo>
                    <a:pt x="3906" y="849"/>
                    <a:pt x="3679" y="551"/>
                    <a:pt x="3406" y="325"/>
                  </a:cubicBezTo>
                  <a:cubicBezTo>
                    <a:pt x="3163" y="115"/>
                    <a:pt x="2855" y="0"/>
                    <a:pt x="25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34"/>
            <p:cNvSpPr/>
            <p:nvPr/>
          </p:nvSpPr>
          <p:spPr>
            <a:xfrm>
              <a:off x="5344263" y="2574625"/>
              <a:ext cx="426550" cy="162975"/>
            </a:xfrm>
            <a:custGeom>
              <a:avLst/>
              <a:gdLst/>
              <a:ahLst/>
              <a:cxnLst/>
              <a:rect l="l" t="t" r="r" b="b"/>
              <a:pathLst>
                <a:path w="17062" h="6519" extrusionOk="0">
                  <a:moveTo>
                    <a:pt x="16372" y="2708"/>
                  </a:moveTo>
                  <a:lnTo>
                    <a:pt x="16372" y="2708"/>
                  </a:lnTo>
                  <a:cubicBezTo>
                    <a:pt x="16372" y="2708"/>
                    <a:pt x="16372" y="2708"/>
                    <a:pt x="16371" y="2708"/>
                  </a:cubicBezTo>
                  <a:lnTo>
                    <a:pt x="16371" y="2720"/>
                  </a:lnTo>
                  <a:cubicBezTo>
                    <a:pt x="16372" y="2716"/>
                    <a:pt x="16372" y="2712"/>
                    <a:pt x="16372" y="2708"/>
                  </a:cubicBezTo>
                  <a:close/>
                  <a:moveTo>
                    <a:pt x="950" y="0"/>
                  </a:moveTo>
                  <a:cubicBezTo>
                    <a:pt x="687" y="0"/>
                    <a:pt x="433" y="157"/>
                    <a:pt x="250" y="434"/>
                  </a:cubicBezTo>
                  <a:cubicBezTo>
                    <a:pt x="96" y="660"/>
                    <a:pt x="12" y="922"/>
                    <a:pt x="12" y="1196"/>
                  </a:cubicBezTo>
                  <a:cubicBezTo>
                    <a:pt x="0" y="1553"/>
                    <a:pt x="96" y="1922"/>
                    <a:pt x="274" y="2232"/>
                  </a:cubicBezTo>
                  <a:cubicBezTo>
                    <a:pt x="548" y="2732"/>
                    <a:pt x="858" y="3208"/>
                    <a:pt x="1227" y="3649"/>
                  </a:cubicBezTo>
                  <a:cubicBezTo>
                    <a:pt x="2548" y="5232"/>
                    <a:pt x="4287" y="6113"/>
                    <a:pt x="6287" y="6518"/>
                  </a:cubicBezTo>
                  <a:cubicBezTo>
                    <a:pt x="6382" y="6518"/>
                    <a:pt x="6465" y="6518"/>
                    <a:pt x="6549" y="6506"/>
                  </a:cubicBezTo>
                  <a:cubicBezTo>
                    <a:pt x="6442" y="6137"/>
                    <a:pt x="6584" y="5792"/>
                    <a:pt x="6477" y="5435"/>
                  </a:cubicBezTo>
                  <a:cubicBezTo>
                    <a:pt x="6073" y="5339"/>
                    <a:pt x="5692" y="5196"/>
                    <a:pt x="5263" y="5125"/>
                  </a:cubicBezTo>
                  <a:cubicBezTo>
                    <a:pt x="5239" y="5280"/>
                    <a:pt x="5227" y="5399"/>
                    <a:pt x="5215" y="5506"/>
                  </a:cubicBezTo>
                  <a:cubicBezTo>
                    <a:pt x="5203" y="5613"/>
                    <a:pt x="5168" y="5708"/>
                    <a:pt x="5132" y="5804"/>
                  </a:cubicBezTo>
                  <a:cubicBezTo>
                    <a:pt x="5096" y="5863"/>
                    <a:pt x="5025" y="5899"/>
                    <a:pt x="4953" y="5899"/>
                  </a:cubicBezTo>
                  <a:cubicBezTo>
                    <a:pt x="4894" y="5887"/>
                    <a:pt x="4834" y="5828"/>
                    <a:pt x="4822" y="5768"/>
                  </a:cubicBezTo>
                  <a:cubicBezTo>
                    <a:pt x="4810" y="5661"/>
                    <a:pt x="4822" y="5554"/>
                    <a:pt x="4834" y="5447"/>
                  </a:cubicBezTo>
                  <a:cubicBezTo>
                    <a:pt x="4858" y="5280"/>
                    <a:pt x="4906" y="5101"/>
                    <a:pt x="4834" y="4923"/>
                  </a:cubicBezTo>
                  <a:cubicBezTo>
                    <a:pt x="4668" y="4839"/>
                    <a:pt x="4501" y="4768"/>
                    <a:pt x="4334" y="4696"/>
                  </a:cubicBezTo>
                  <a:cubicBezTo>
                    <a:pt x="4168" y="4625"/>
                    <a:pt x="4025" y="4482"/>
                    <a:pt x="3810" y="4470"/>
                  </a:cubicBezTo>
                  <a:cubicBezTo>
                    <a:pt x="3775" y="4685"/>
                    <a:pt x="3751" y="4875"/>
                    <a:pt x="3715" y="5066"/>
                  </a:cubicBezTo>
                  <a:cubicBezTo>
                    <a:pt x="3694" y="5190"/>
                    <a:pt x="3628" y="5261"/>
                    <a:pt x="3548" y="5261"/>
                  </a:cubicBezTo>
                  <a:cubicBezTo>
                    <a:pt x="3537" y="5261"/>
                    <a:pt x="3525" y="5259"/>
                    <a:pt x="3513" y="5256"/>
                  </a:cubicBezTo>
                  <a:cubicBezTo>
                    <a:pt x="3417" y="5232"/>
                    <a:pt x="3358" y="5149"/>
                    <a:pt x="3358" y="5054"/>
                  </a:cubicBezTo>
                  <a:cubicBezTo>
                    <a:pt x="3358" y="4923"/>
                    <a:pt x="3370" y="4804"/>
                    <a:pt x="3382" y="4649"/>
                  </a:cubicBezTo>
                  <a:cubicBezTo>
                    <a:pt x="3394" y="4506"/>
                    <a:pt x="3406" y="4351"/>
                    <a:pt x="3417" y="4184"/>
                  </a:cubicBezTo>
                  <a:cubicBezTo>
                    <a:pt x="3072" y="3946"/>
                    <a:pt x="2751" y="3684"/>
                    <a:pt x="2370" y="3434"/>
                  </a:cubicBezTo>
                  <a:cubicBezTo>
                    <a:pt x="2346" y="3637"/>
                    <a:pt x="2322" y="3803"/>
                    <a:pt x="2298" y="3970"/>
                  </a:cubicBezTo>
                  <a:cubicBezTo>
                    <a:pt x="2263" y="4149"/>
                    <a:pt x="2227" y="4220"/>
                    <a:pt x="2108" y="4232"/>
                  </a:cubicBezTo>
                  <a:cubicBezTo>
                    <a:pt x="2102" y="4233"/>
                    <a:pt x="2097" y="4233"/>
                    <a:pt x="2092" y="4233"/>
                  </a:cubicBezTo>
                  <a:cubicBezTo>
                    <a:pt x="1982" y="4233"/>
                    <a:pt x="1918" y="4116"/>
                    <a:pt x="1929" y="3934"/>
                  </a:cubicBezTo>
                  <a:cubicBezTo>
                    <a:pt x="1941" y="3637"/>
                    <a:pt x="1965" y="3339"/>
                    <a:pt x="1989" y="3018"/>
                  </a:cubicBezTo>
                  <a:cubicBezTo>
                    <a:pt x="1631" y="2756"/>
                    <a:pt x="1417" y="2363"/>
                    <a:pt x="1096" y="2089"/>
                  </a:cubicBezTo>
                  <a:cubicBezTo>
                    <a:pt x="1060" y="2125"/>
                    <a:pt x="1036" y="2125"/>
                    <a:pt x="1036" y="2137"/>
                  </a:cubicBezTo>
                  <a:cubicBezTo>
                    <a:pt x="1024" y="2208"/>
                    <a:pt x="1012" y="2291"/>
                    <a:pt x="1000" y="2363"/>
                  </a:cubicBezTo>
                  <a:cubicBezTo>
                    <a:pt x="989" y="2446"/>
                    <a:pt x="965" y="2529"/>
                    <a:pt x="941" y="2625"/>
                  </a:cubicBezTo>
                  <a:cubicBezTo>
                    <a:pt x="921" y="2695"/>
                    <a:pt x="849" y="2749"/>
                    <a:pt x="770" y="2749"/>
                  </a:cubicBezTo>
                  <a:cubicBezTo>
                    <a:pt x="755" y="2749"/>
                    <a:pt x="741" y="2747"/>
                    <a:pt x="727" y="2744"/>
                  </a:cubicBezTo>
                  <a:cubicBezTo>
                    <a:pt x="655" y="2720"/>
                    <a:pt x="608" y="2649"/>
                    <a:pt x="619" y="2565"/>
                  </a:cubicBezTo>
                  <a:cubicBezTo>
                    <a:pt x="619" y="2422"/>
                    <a:pt x="643" y="2268"/>
                    <a:pt x="643" y="2125"/>
                  </a:cubicBezTo>
                  <a:cubicBezTo>
                    <a:pt x="655" y="1827"/>
                    <a:pt x="739" y="1529"/>
                    <a:pt x="560" y="1244"/>
                  </a:cubicBezTo>
                  <a:cubicBezTo>
                    <a:pt x="536" y="1184"/>
                    <a:pt x="548" y="1125"/>
                    <a:pt x="584" y="1077"/>
                  </a:cubicBezTo>
                  <a:cubicBezTo>
                    <a:pt x="750" y="958"/>
                    <a:pt x="750" y="767"/>
                    <a:pt x="786" y="601"/>
                  </a:cubicBezTo>
                  <a:cubicBezTo>
                    <a:pt x="786" y="541"/>
                    <a:pt x="810" y="482"/>
                    <a:pt x="822" y="422"/>
                  </a:cubicBezTo>
                  <a:cubicBezTo>
                    <a:pt x="852" y="351"/>
                    <a:pt x="925" y="298"/>
                    <a:pt x="998" y="298"/>
                  </a:cubicBezTo>
                  <a:cubicBezTo>
                    <a:pt x="1011" y="298"/>
                    <a:pt x="1024" y="299"/>
                    <a:pt x="1036" y="303"/>
                  </a:cubicBezTo>
                  <a:cubicBezTo>
                    <a:pt x="1120" y="303"/>
                    <a:pt x="1179" y="374"/>
                    <a:pt x="1179" y="458"/>
                  </a:cubicBezTo>
                  <a:cubicBezTo>
                    <a:pt x="1203" y="565"/>
                    <a:pt x="1191" y="696"/>
                    <a:pt x="1167" y="815"/>
                  </a:cubicBezTo>
                  <a:cubicBezTo>
                    <a:pt x="1012" y="1291"/>
                    <a:pt x="1203" y="1648"/>
                    <a:pt x="1536" y="1970"/>
                  </a:cubicBezTo>
                  <a:cubicBezTo>
                    <a:pt x="1631" y="2053"/>
                    <a:pt x="1703" y="2148"/>
                    <a:pt x="1786" y="2232"/>
                  </a:cubicBezTo>
                  <a:cubicBezTo>
                    <a:pt x="1822" y="2276"/>
                    <a:pt x="1857" y="2321"/>
                    <a:pt x="1912" y="2321"/>
                  </a:cubicBezTo>
                  <a:cubicBezTo>
                    <a:pt x="1931" y="2321"/>
                    <a:pt x="1953" y="2315"/>
                    <a:pt x="1977" y="2303"/>
                  </a:cubicBezTo>
                  <a:cubicBezTo>
                    <a:pt x="1989" y="2196"/>
                    <a:pt x="1989" y="2077"/>
                    <a:pt x="2001" y="1958"/>
                  </a:cubicBezTo>
                  <a:cubicBezTo>
                    <a:pt x="2001" y="1898"/>
                    <a:pt x="2012" y="1839"/>
                    <a:pt x="2036" y="1779"/>
                  </a:cubicBezTo>
                  <a:cubicBezTo>
                    <a:pt x="2067" y="1707"/>
                    <a:pt x="2125" y="1644"/>
                    <a:pt x="2202" y="1644"/>
                  </a:cubicBezTo>
                  <a:cubicBezTo>
                    <a:pt x="2214" y="1644"/>
                    <a:pt x="2226" y="1645"/>
                    <a:pt x="2239" y="1648"/>
                  </a:cubicBezTo>
                  <a:cubicBezTo>
                    <a:pt x="2298" y="1672"/>
                    <a:pt x="2358" y="1720"/>
                    <a:pt x="2382" y="1779"/>
                  </a:cubicBezTo>
                  <a:cubicBezTo>
                    <a:pt x="2405" y="1887"/>
                    <a:pt x="2417" y="1994"/>
                    <a:pt x="2405" y="2101"/>
                  </a:cubicBezTo>
                  <a:cubicBezTo>
                    <a:pt x="2405" y="2279"/>
                    <a:pt x="2393" y="2458"/>
                    <a:pt x="2382" y="2637"/>
                  </a:cubicBezTo>
                  <a:cubicBezTo>
                    <a:pt x="2358" y="2768"/>
                    <a:pt x="2417" y="2910"/>
                    <a:pt x="2524" y="2994"/>
                  </a:cubicBezTo>
                  <a:cubicBezTo>
                    <a:pt x="2751" y="3172"/>
                    <a:pt x="2965" y="3351"/>
                    <a:pt x="3191" y="3530"/>
                  </a:cubicBezTo>
                  <a:cubicBezTo>
                    <a:pt x="3263" y="3565"/>
                    <a:pt x="3334" y="3601"/>
                    <a:pt x="3406" y="3625"/>
                  </a:cubicBezTo>
                  <a:cubicBezTo>
                    <a:pt x="3417" y="3518"/>
                    <a:pt x="3429" y="3434"/>
                    <a:pt x="3429" y="3363"/>
                  </a:cubicBezTo>
                  <a:cubicBezTo>
                    <a:pt x="3429" y="3232"/>
                    <a:pt x="3429" y="3101"/>
                    <a:pt x="3453" y="2958"/>
                  </a:cubicBezTo>
                  <a:cubicBezTo>
                    <a:pt x="3465" y="2863"/>
                    <a:pt x="3536" y="2791"/>
                    <a:pt x="3632" y="2791"/>
                  </a:cubicBezTo>
                  <a:cubicBezTo>
                    <a:pt x="3639" y="2791"/>
                    <a:pt x="3645" y="2790"/>
                    <a:pt x="3652" y="2790"/>
                  </a:cubicBezTo>
                  <a:cubicBezTo>
                    <a:pt x="3751" y="2790"/>
                    <a:pt x="3835" y="2870"/>
                    <a:pt x="3846" y="2982"/>
                  </a:cubicBezTo>
                  <a:cubicBezTo>
                    <a:pt x="3846" y="3089"/>
                    <a:pt x="3846" y="3184"/>
                    <a:pt x="3846" y="3291"/>
                  </a:cubicBezTo>
                  <a:cubicBezTo>
                    <a:pt x="3834" y="3494"/>
                    <a:pt x="3822" y="3708"/>
                    <a:pt x="3810" y="3887"/>
                  </a:cubicBezTo>
                  <a:cubicBezTo>
                    <a:pt x="4239" y="4208"/>
                    <a:pt x="4525" y="4339"/>
                    <a:pt x="4882" y="4423"/>
                  </a:cubicBezTo>
                  <a:cubicBezTo>
                    <a:pt x="4941" y="4268"/>
                    <a:pt x="4965" y="4101"/>
                    <a:pt x="4965" y="3946"/>
                  </a:cubicBezTo>
                  <a:cubicBezTo>
                    <a:pt x="4977" y="3827"/>
                    <a:pt x="4989" y="3708"/>
                    <a:pt x="5025" y="3589"/>
                  </a:cubicBezTo>
                  <a:cubicBezTo>
                    <a:pt x="5060" y="3530"/>
                    <a:pt x="5120" y="3482"/>
                    <a:pt x="5191" y="3458"/>
                  </a:cubicBezTo>
                  <a:cubicBezTo>
                    <a:pt x="5200" y="3455"/>
                    <a:pt x="5209" y="3454"/>
                    <a:pt x="5218" y="3454"/>
                  </a:cubicBezTo>
                  <a:cubicBezTo>
                    <a:pt x="5289" y="3454"/>
                    <a:pt x="5382" y="3529"/>
                    <a:pt x="5382" y="3613"/>
                  </a:cubicBezTo>
                  <a:cubicBezTo>
                    <a:pt x="5394" y="3732"/>
                    <a:pt x="5382" y="3851"/>
                    <a:pt x="5370" y="3970"/>
                  </a:cubicBezTo>
                  <a:cubicBezTo>
                    <a:pt x="5322" y="4196"/>
                    <a:pt x="5311" y="4423"/>
                    <a:pt x="5346" y="4649"/>
                  </a:cubicBezTo>
                  <a:cubicBezTo>
                    <a:pt x="5727" y="4804"/>
                    <a:pt x="6120" y="4911"/>
                    <a:pt x="6525" y="4958"/>
                  </a:cubicBezTo>
                  <a:cubicBezTo>
                    <a:pt x="6537" y="4756"/>
                    <a:pt x="6549" y="4577"/>
                    <a:pt x="6549" y="4399"/>
                  </a:cubicBezTo>
                  <a:cubicBezTo>
                    <a:pt x="6561" y="4280"/>
                    <a:pt x="6561" y="4161"/>
                    <a:pt x="6584" y="4042"/>
                  </a:cubicBezTo>
                  <a:cubicBezTo>
                    <a:pt x="6584" y="3946"/>
                    <a:pt x="6668" y="3875"/>
                    <a:pt x="6763" y="3875"/>
                  </a:cubicBezTo>
                  <a:cubicBezTo>
                    <a:pt x="6858" y="3875"/>
                    <a:pt x="6942" y="3946"/>
                    <a:pt x="6942" y="4042"/>
                  </a:cubicBezTo>
                  <a:cubicBezTo>
                    <a:pt x="6954" y="4244"/>
                    <a:pt x="6954" y="4458"/>
                    <a:pt x="6954" y="4673"/>
                  </a:cubicBezTo>
                  <a:cubicBezTo>
                    <a:pt x="6954" y="4804"/>
                    <a:pt x="6906" y="4935"/>
                    <a:pt x="7025" y="5101"/>
                  </a:cubicBezTo>
                  <a:cubicBezTo>
                    <a:pt x="7330" y="5129"/>
                    <a:pt x="7642" y="5207"/>
                    <a:pt x="7990" y="5207"/>
                  </a:cubicBezTo>
                  <a:cubicBezTo>
                    <a:pt x="8090" y="5207"/>
                    <a:pt x="8193" y="5201"/>
                    <a:pt x="8299" y="5185"/>
                  </a:cubicBezTo>
                  <a:lnTo>
                    <a:pt x="8299" y="4494"/>
                  </a:lnTo>
                  <a:cubicBezTo>
                    <a:pt x="8287" y="4411"/>
                    <a:pt x="8299" y="4315"/>
                    <a:pt x="8323" y="4232"/>
                  </a:cubicBezTo>
                  <a:cubicBezTo>
                    <a:pt x="8359" y="4173"/>
                    <a:pt x="8430" y="4125"/>
                    <a:pt x="8501" y="4113"/>
                  </a:cubicBezTo>
                  <a:cubicBezTo>
                    <a:pt x="8573" y="4125"/>
                    <a:pt x="8632" y="4161"/>
                    <a:pt x="8680" y="4220"/>
                  </a:cubicBezTo>
                  <a:cubicBezTo>
                    <a:pt x="8716" y="4280"/>
                    <a:pt x="8728" y="4351"/>
                    <a:pt x="8728" y="4434"/>
                  </a:cubicBezTo>
                  <a:cubicBezTo>
                    <a:pt x="8728" y="4613"/>
                    <a:pt x="8716" y="4792"/>
                    <a:pt x="8728" y="4970"/>
                  </a:cubicBezTo>
                  <a:cubicBezTo>
                    <a:pt x="8740" y="5066"/>
                    <a:pt x="8763" y="5161"/>
                    <a:pt x="8799" y="5244"/>
                  </a:cubicBezTo>
                  <a:cubicBezTo>
                    <a:pt x="9228" y="5185"/>
                    <a:pt x="9644" y="5196"/>
                    <a:pt x="10049" y="5066"/>
                  </a:cubicBezTo>
                  <a:cubicBezTo>
                    <a:pt x="10109" y="4851"/>
                    <a:pt x="10061" y="4661"/>
                    <a:pt x="10061" y="4470"/>
                  </a:cubicBezTo>
                  <a:cubicBezTo>
                    <a:pt x="10061" y="4315"/>
                    <a:pt x="10061" y="4173"/>
                    <a:pt x="10085" y="4018"/>
                  </a:cubicBezTo>
                  <a:cubicBezTo>
                    <a:pt x="10097" y="3970"/>
                    <a:pt x="10168" y="3911"/>
                    <a:pt x="10228" y="3875"/>
                  </a:cubicBezTo>
                  <a:cubicBezTo>
                    <a:pt x="10236" y="3874"/>
                    <a:pt x="10244" y="3873"/>
                    <a:pt x="10252" y="3873"/>
                  </a:cubicBezTo>
                  <a:cubicBezTo>
                    <a:pt x="10339" y="3873"/>
                    <a:pt x="10419" y="3931"/>
                    <a:pt x="10430" y="4018"/>
                  </a:cubicBezTo>
                  <a:cubicBezTo>
                    <a:pt x="10454" y="4137"/>
                    <a:pt x="10466" y="4256"/>
                    <a:pt x="10466" y="4375"/>
                  </a:cubicBezTo>
                  <a:cubicBezTo>
                    <a:pt x="10442" y="4577"/>
                    <a:pt x="10466" y="4792"/>
                    <a:pt x="10525" y="4994"/>
                  </a:cubicBezTo>
                  <a:cubicBezTo>
                    <a:pt x="10918" y="4887"/>
                    <a:pt x="11335" y="4827"/>
                    <a:pt x="11716" y="4613"/>
                  </a:cubicBezTo>
                  <a:cubicBezTo>
                    <a:pt x="11692" y="4446"/>
                    <a:pt x="11680" y="4304"/>
                    <a:pt x="11657" y="4149"/>
                  </a:cubicBezTo>
                  <a:cubicBezTo>
                    <a:pt x="11645" y="4006"/>
                    <a:pt x="11621" y="3851"/>
                    <a:pt x="11621" y="3708"/>
                  </a:cubicBezTo>
                  <a:cubicBezTo>
                    <a:pt x="11609" y="3589"/>
                    <a:pt x="11680" y="3494"/>
                    <a:pt x="11788" y="3470"/>
                  </a:cubicBezTo>
                  <a:cubicBezTo>
                    <a:pt x="11803" y="3466"/>
                    <a:pt x="11818" y="3464"/>
                    <a:pt x="11833" y="3464"/>
                  </a:cubicBezTo>
                  <a:cubicBezTo>
                    <a:pt x="11909" y="3464"/>
                    <a:pt x="11972" y="3517"/>
                    <a:pt x="12002" y="3637"/>
                  </a:cubicBezTo>
                  <a:cubicBezTo>
                    <a:pt x="12038" y="3792"/>
                    <a:pt x="12049" y="3934"/>
                    <a:pt x="12073" y="4089"/>
                  </a:cubicBezTo>
                  <a:lnTo>
                    <a:pt x="12121" y="4423"/>
                  </a:lnTo>
                  <a:cubicBezTo>
                    <a:pt x="12502" y="4339"/>
                    <a:pt x="12859" y="4161"/>
                    <a:pt x="13157" y="3923"/>
                  </a:cubicBezTo>
                  <a:lnTo>
                    <a:pt x="13157" y="3065"/>
                  </a:lnTo>
                  <a:cubicBezTo>
                    <a:pt x="13157" y="2899"/>
                    <a:pt x="13216" y="2803"/>
                    <a:pt x="13335" y="2791"/>
                  </a:cubicBezTo>
                  <a:cubicBezTo>
                    <a:pt x="13346" y="2789"/>
                    <a:pt x="13357" y="2788"/>
                    <a:pt x="13368" y="2788"/>
                  </a:cubicBezTo>
                  <a:cubicBezTo>
                    <a:pt x="13473" y="2788"/>
                    <a:pt x="13563" y="2891"/>
                    <a:pt x="13573" y="3053"/>
                  </a:cubicBezTo>
                  <a:cubicBezTo>
                    <a:pt x="13585" y="3232"/>
                    <a:pt x="13597" y="3411"/>
                    <a:pt x="13609" y="3625"/>
                  </a:cubicBezTo>
                  <a:cubicBezTo>
                    <a:pt x="14026" y="3434"/>
                    <a:pt x="14312" y="3137"/>
                    <a:pt x="14597" y="2875"/>
                  </a:cubicBezTo>
                  <a:cubicBezTo>
                    <a:pt x="14597" y="2827"/>
                    <a:pt x="14609" y="2791"/>
                    <a:pt x="14621" y="2756"/>
                  </a:cubicBezTo>
                  <a:cubicBezTo>
                    <a:pt x="14609" y="2589"/>
                    <a:pt x="14597" y="2422"/>
                    <a:pt x="14597" y="2256"/>
                  </a:cubicBezTo>
                  <a:lnTo>
                    <a:pt x="14597" y="1851"/>
                  </a:lnTo>
                  <a:cubicBezTo>
                    <a:pt x="14597" y="1744"/>
                    <a:pt x="14681" y="1648"/>
                    <a:pt x="14788" y="1637"/>
                  </a:cubicBezTo>
                  <a:cubicBezTo>
                    <a:pt x="14895" y="1637"/>
                    <a:pt x="14966" y="1708"/>
                    <a:pt x="14990" y="1839"/>
                  </a:cubicBezTo>
                  <a:cubicBezTo>
                    <a:pt x="15014" y="1934"/>
                    <a:pt x="15014" y="2041"/>
                    <a:pt x="15014" y="2113"/>
                  </a:cubicBezTo>
                  <a:cubicBezTo>
                    <a:pt x="15026" y="2184"/>
                    <a:pt x="15038" y="2256"/>
                    <a:pt x="15050" y="2363"/>
                  </a:cubicBezTo>
                  <a:cubicBezTo>
                    <a:pt x="15264" y="2244"/>
                    <a:pt x="15371" y="2053"/>
                    <a:pt x="15514" y="1910"/>
                  </a:cubicBezTo>
                  <a:cubicBezTo>
                    <a:pt x="15812" y="1625"/>
                    <a:pt x="15967" y="1303"/>
                    <a:pt x="15859" y="875"/>
                  </a:cubicBezTo>
                  <a:cubicBezTo>
                    <a:pt x="15824" y="732"/>
                    <a:pt x="15824" y="577"/>
                    <a:pt x="15848" y="422"/>
                  </a:cubicBezTo>
                  <a:cubicBezTo>
                    <a:pt x="15859" y="374"/>
                    <a:pt x="15907" y="327"/>
                    <a:pt x="15955" y="315"/>
                  </a:cubicBezTo>
                  <a:cubicBezTo>
                    <a:pt x="16026" y="315"/>
                    <a:pt x="16098" y="339"/>
                    <a:pt x="16157" y="374"/>
                  </a:cubicBezTo>
                  <a:cubicBezTo>
                    <a:pt x="16193" y="410"/>
                    <a:pt x="16205" y="458"/>
                    <a:pt x="16205" y="494"/>
                  </a:cubicBezTo>
                  <a:cubicBezTo>
                    <a:pt x="16217" y="755"/>
                    <a:pt x="16324" y="1005"/>
                    <a:pt x="16502" y="1184"/>
                  </a:cubicBezTo>
                  <a:cubicBezTo>
                    <a:pt x="16312" y="1446"/>
                    <a:pt x="16312" y="1708"/>
                    <a:pt x="16360" y="2006"/>
                  </a:cubicBezTo>
                  <a:cubicBezTo>
                    <a:pt x="16371" y="2240"/>
                    <a:pt x="16383" y="2474"/>
                    <a:pt x="16372" y="2708"/>
                  </a:cubicBezTo>
                  <a:lnTo>
                    <a:pt x="16372" y="2708"/>
                  </a:lnTo>
                  <a:cubicBezTo>
                    <a:pt x="16431" y="2684"/>
                    <a:pt x="16502" y="2672"/>
                    <a:pt x="16526" y="2637"/>
                  </a:cubicBezTo>
                  <a:cubicBezTo>
                    <a:pt x="16741" y="2327"/>
                    <a:pt x="16907" y="1982"/>
                    <a:pt x="16991" y="1613"/>
                  </a:cubicBezTo>
                  <a:cubicBezTo>
                    <a:pt x="17062" y="1291"/>
                    <a:pt x="17026" y="958"/>
                    <a:pt x="16907" y="648"/>
                  </a:cubicBezTo>
                  <a:cubicBezTo>
                    <a:pt x="16764" y="287"/>
                    <a:pt x="16449" y="11"/>
                    <a:pt x="16090" y="11"/>
                  </a:cubicBezTo>
                  <a:cubicBezTo>
                    <a:pt x="15881" y="11"/>
                    <a:pt x="15657" y="104"/>
                    <a:pt x="15443" y="327"/>
                  </a:cubicBezTo>
                  <a:cubicBezTo>
                    <a:pt x="15276" y="494"/>
                    <a:pt x="15133" y="696"/>
                    <a:pt x="14978" y="875"/>
                  </a:cubicBezTo>
                  <a:cubicBezTo>
                    <a:pt x="14633" y="1327"/>
                    <a:pt x="14228" y="1732"/>
                    <a:pt x="13788" y="2089"/>
                  </a:cubicBezTo>
                  <a:cubicBezTo>
                    <a:pt x="12573" y="3053"/>
                    <a:pt x="11168" y="3518"/>
                    <a:pt x="9680" y="3803"/>
                  </a:cubicBezTo>
                  <a:cubicBezTo>
                    <a:pt x="9251" y="3824"/>
                    <a:pt x="8825" y="3846"/>
                    <a:pt x="8400" y="3846"/>
                  </a:cubicBezTo>
                  <a:cubicBezTo>
                    <a:pt x="7823" y="3846"/>
                    <a:pt x="7249" y="3805"/>
                    <a:pt x="6680" y="3661"/>
                  </a:cubicBezTo>
                  <a:cubicBezTo>
                    <a:pt x="5953" y="3482"/>
                    <a:pt x="5263" y="3244"/>
                    <a:pt x="4596" y="2934"/>
                  </a:cubicBezTo>
                  <a:cubicBezTo>
                    <a:pt x="3596" y="2470"/>
                    <a:pt x="2727" y="1767"/>
                    <a:pt x="2060" y="898"/>
                  </a:cubicBezTo>
                  <a:cubicBezTo>
                    <a:pt x="1965" y="767"/>
                    <a:pt x="1870" y="624"/>
                    <a:pt x="1751" y="505"/>
                  </a:cubicBezTo>
                  <a:cubicBezTo>
                    <a:pt x="1655" y="398"/>
                    <a:pt x="1548" y="291"/>
                    <a:pt x="1441" y="196"/>
                  </a:cubicBezTo>
                  <a:cubicBezTo>
                    <a:pt x="1284" y="62"/>
                    <a:pt x="1115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34"/>
            <p:cNvSpPr/>
            <p:nvPr/>
          </p:nvSpPr>
          <p:spPr>
            <a:xfrm>
              <a:off x="5606488" y="2626825"/>
              <a:ext cx="148000" cy="111350"/>
            </a:xfrm>
            <a:custGeom>
              <a:avLst/>
              <a:gdLst/>
              <a:ahLst/>
              <a:cxnLst/>
              <a:rect l="l" t="t" r="r" b="b"/>
              <a:pathLst>
                <a:path w="5920" h="4454" extrusionOk="0">
                  <a:moveTo>
                    <a:pt x="5871" y="620"/>
                  </a:moveTo>
                  <a:lnTo>
                    <a:pt x="5879" y="638"/>
                  </a:lnTo>
                  <a:lnTo>
                    <a:pt x="5879" y="638"/>
                  </a:lnTo>
                  <a:cubicBezTo>
                    <a:pt x="5877" y="632"/>
                    <a:pt x="5874" y="626"/>
                    <a:pt x="5871" y="620"/>
                  </a:cubicBezTo>
                  <a:close/>
                  <a:moveTo>
                    <a:pt x="5879" y="638"/>
                  </a:moveTo>
                  <a:cubicBezTo>
                    <a:pt x="5880" y="640"/>
                    <a:pt x="5881" y="642"/>
                    <a:pt x="5882" y="644"/>
                  </a:cubicBezTo>
                  <a:lnTo>
                    <a:pt x="5882" y="644"/>
                  </a:lnTo>
                  <a:cubicBezTo>
                    <a:pt x="5882" y="644"/>
                    <a:pt x="5882" y="644"/>
                    <a:pt x="5882" y="644"/>
                  </a:cubicBezTo>
                  <a:lnTo>
                    <a:pt x="5879" y="638"/>
                  </a:lnTo>
                  <a:close/>
                  <a:moveTo>
                    <a:pt x="5418" y="1"/>
                  </a:moveTo>
                  <a:lnTo>
                    <a:pt x="4549" y="989"/>
                  </a:lnTo>
                  <a:cubicBezTo>
                    <a:pt x="4561" y="1227"/>
                    <a:pt x="4573" y="1489"/>
                    <a:pt x="4585" y="1739"/>
                  </a:cubicBezTo>
                  <a:cubicBezTo>
                    <a:pt x="4597" y="1835"/>
                    <a:pt x="4597" y="1918"/>
                    <a:pt x="4585" y="2013"/>
                  </a:cubicBezTo>
                  <a:cubicBezTo>
                    <a:pt x="4549" y="2073"/>
                    <a:pt x="4501" y="2132"/>
                    <a:pt x="4430" y="2156"/>
                  </a:cubicBezTo>
                  <a:cubicBezTo>
                    <a:pt x="4415" y="2163"/>
                    <a:pt x="4400" y="2167"/>
                    <a:pt x="4386" y="2167"/>
                  </a:cubicBezTo>
                  <a:cubicBezTo>
                    <a:pt x="4331" y="2167"/>
                    <a:pt x="4282" y="2117"/>
                    <a:pt x="4263" y="2061"/>
                  </a:cubicBezTo>
                  <a:cubicBezTo>
                    <a:pt x="4227" y="1954"/>
                    <a:pt x="4216" y="1858"/>
                    <a:pt x="4192" y="1763"/>
                  </a:cubicBezTo>
                  <a:cubicBezTo>
                    <a:pt x="4180" y="1644"/>
                    <a:pt x="4168" y="1537"/>
                    <a:pt x="4144" y="1382"/>
                  </a:cubicBezTo>
                  <a:cubicBezTo>
                    <a:pt x="3918" y="1477"/>
                    <a:pt x="3787" y="1644"/>
                    <a:pt x="3608" y="1763"/>
                  </a:cubicBezTo>
                  <a:cubicBezTo>
                    <a:pt x="3442" y="1870"/>
                    <a:pt x="3275" y="2001"/>
                    <a:pt x="3096" y="2120"/>
                  </a:cubicBezTo>
                  <a:cubicBezTo>
                    <a:pt x="3108" y="2335"/>
                    <a:pt x="3120" y="2525"/>
                    <a:pt x="3132" y="2716"/>
                  </a:cubicBezTo>
                  <a:cubicBezTo>
                    <a:pt x="3144" y="2811"/>
                    <a:pt x="3144" y="2894"/>
                    <a:pt x="3144" y="2989"/>
                  </a:cubicBezTo>
                  <a:cubicBezTo>
                    <a:pt x="3156" y="3085"/>
                    <a:pt x="3096" y="3168"/>
                    <a:pt x="3001" y="3180"/>
                  </a:cubicBezTo>
                  <a:cubicBezTo>
                    <a:pt x="2989" y="3183"/>
                    <a:pt x="2976" y="3185"/>
                    <a:pt x="2964" y="3185"/>
                  </a:cubicBezTo>
                  <a:cubicBezTo>
                    <a:pt x="2882" y="3185"/>
                    <a:pt x="2809" y="3120"/>
                    <a:pt x="2799" y="3037"/>
                  </a:cubicBezTo>
                  <a:cubicBezTo>
                    <a:pt x="2775" y="2906"/>
                    <a:pt x="2763" y="2763"/>
                    <a:pt x="2739" y="2632"/>
                  </a:cubicBezTo>
                  <a:cubicBezTo>
                    <a:pt x="2727" y="2549"/>
                    <a:pt x="2763" y="2454"/>
                    <a:pt x="2644" y="2382"/>
                  </a:cubicBezTo>
                  <a:lnTo>
                    <a:pt x="1644" y="2858"/>
                  </a:lnTo>
                  <a:cubicBezTo>
                    <a:pt x="1656" y="3085"/>
                    <a:pt x="1680" y="3287"/>
                    <a:pt x="1691" y="3501"/>
                  </a:cubicBezTo>
                  <a:cubicBezTo>
                    <a:pt x="1703" y="3573"/>
                    <a:pt x="1703" y="3644"/>
                    <a:pt x="1691" y="3716"/>
                  </a:cubicBezTo>
                  <a:cubicBezTo>
                    <a:pt x="1668" y="3775"/>
                    <a:pt x="1620" y="3811"/>
                    <a:pt x="1560" y="3823"/>
                  </a:cubicBezTo>
                  <a:cubicBezTo>
                    <a:pt x="1552" y="3825"/>
                    <a:pt x="1543" y="3826"/>
                    <a:pt x="1534" y="3826"/>
                  </a:cubicBezTo>
                  <a:cubicBezTo>
                    <a:pt x="1492" y="3826"/>
                    <a:pt x="1447" y="3805"/>
                    <a:pt x="1418" y="3775"/>
                  </a:cubicBezTo>
                  <a:cubicBezTo>
                    <a:pt x="1370" y="3680"/>
                    <a:pt x="1334" y="3585"/>
                    <a:pt x="1322" y="3478"/>
                  </a:cubicBezTo>
                  <a:cubicBezTo>
                    <a:pt x="1287" y="3323"/>
                    <a:pt x="1334" y="3180"/>
                    <a:pt x="1203" y="3025"/>
                  </a:cubicBezTo>
                  <a:cubicBezTo>
                    <a:pt x="858" y="3132"/>
                    <a:pt x="501" y="3228"/>
                    <a:pt x="144" y="3323"/>
                  </a:cubicBezTo>
                  <a:cubicBezTo>
                    <a:pt x="96" y="3347"/>
                    <a:pt x="48" y="3370"/>
                    <a:pt x="1" y="3406"/>
                  </a:cubicBezTo>
                  <a:lnTo>
                    <a:pt x="1" y="4454"/>
                  </a:lnTo>
                  <a:cubicBezTo>
                    <a:pt x="144" y="4430"/>
                    <a:pt x="263" y="4418"/>
                    <a:pt x="382" y="4394"/>
                  </a:cubicBezTo>
                  <a:cubicBezTo>
                    <a:pt x="918" y="4287"/>
                    <a:pt x="1453" y="4121"/>
                    <a:pt x="1965" y="3918"/>
                  </a:cubicBezTo>
                  <a:cubicBezTo>
                    <a:pt x="3561" y="3287"/>
                    <a:pt x="4870" y="2311"/>
                    <a:pt x="5811" y="870"/>
                  </a:cubicBezTo>
                  <a:cubicBezTo>
                    <a:pt x="5855" y="793"/>
                    <a:pt x="5919" y="737"/>
                    <a:pt x="5882" y="644"/>
                  </a:cubicBezTo>
                  <a:lnTo>
                    <a:pt x="5882" y="644"/>
                  </a:lnTo>
                  <a:cubicBezTo>
                    <a:pt x="5830" y="649"/>
                    <a:pt x="5787" y="652"/>
                    <a:pt x="5751" y="652"/>
                  </a:cubicBezTo>
                  <a:cubicBezTo>
                    <a:pt x="5613" y="652"/>
                    <a:pt x="5577" y="609"/>
                    <a:pt x="5549" y="477"/>
                  </a:cubicBezTo>
                  <a:cubicBezTo>
                    <a:pt x="5525" y="394"/>
                    <a:pt x="5537" y="299"/>
                    <a:pt x="5513" y="215"/>
                  </a:cubicBezTo>
                  <a:cubicBezTo>
                    <a:pt x="5490" y="132"/>
                    <a:pt x="5454" y="72"/>
                    <a:pt x="54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34"/>
            <p:cNvSpPr/>
            <p:nvPr/>
          </p:nvSpPr>
          <p:spPr>
            <a:xfrm>
              <a:off x="5511538" y="2713125"/>
              <a:ext cx="40800" cy="29150"/>
            </a:xfrm>
            <a:custGeom>
              <a:avLst/>
              <a:gdLst/>
              <a:ahLst/>
              <a:cxnLst/>
              <a:rect l="l" t="t" r="r" b="b"/>
              <a:pathLst>
                <a:path w="1632" h="1166" extrusionOk="0">
                  <a:moveTo>
                    <a:pt x="386" y="1"/>
                  </a:moveTo>
                  <a:cubicBezTo>
                    <a:pt x="338" y="1"/>
                    <a:pt x="289" y="8"/>
                    <a:pt x="239" y="26"/>
                  </a:cubicBezTo>
                  <a:cubicBezTo>
                    <a:pt x="144" y="347"/>
                    <a:pt x="239" y="704"/>
                    <a:pt x="1" y="1050"/>
                  </a:cubicBezTo>
                  <a:cubicBezTo>
                    <a:pt x="453" y="1078"/>
                    <a:pt x="868" y="1166"/>
                    <a:pt x="1287" y="1166"/>
                  </a:cubicBezTo>
                  <a:cubicBezTo>
                    <a:pt x="1398" y="1166"/>
                    <a:pt x="1508" y="1160"/>
                    <a:pt x="1620" y="1145"/>
                  </a:cubicBezTo>
                  <a:cubicBezTo>
                    <a:pt x="1525" y="811"/>
                    <a:pt x="1632" y="478"/>
                    <a:pt x="1537" y="133"/>
                  </a:cubicBezTo>
                  <a:cubicBezTo>
                    <a:pt x="1310" y="121"/>
                    <a:pt x="1120" y="97"/>
                    <a:pt x="906" y="97"/>
                  </a:cubicBezTo>
                  <a:cubicBezTo>
                    <a:pt x="727" y="97"/>
                    <a:pt x="564" y="1"/>
                    <a:pt x="3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34"/>
            <p:cNvSpPr/>
            <p:nvPr/>
          </p:nvSpPr>
          <p:spPr>
            <a:xfrm>
              <a:off x="5562138" y="2713175"/>
              <a:ext cx="39625" cy="28925"/>
            </a:xfrm>
            <a:custGeom>
              <a:avLst/>
              <a:gdLst/>
              <a:ahLst/>
              <a:cxnLst/>
              <a:rect l="l" t="t" r="r" b="b"/>
              <a:pathLst>
                <a:path w="1585" h="1157" extrusionOk="0">
                  <a:moveTo>
                    <a:pt x="1226" y="0"/>
                  </a:moveTo>
                  <a:cubicBezTo>
                    <a:pt x="1029" y="0"/>
                    <a:pt x="858" y="85"/>
                    <a:pt x="679" y="95"/>
                  </a:cubicBezTo>
                  <a:cubicBezTo>
                    <a:pt x="465" y="107"/>
                    <a:pt x="227" y="71"/>
                    <a:pt x="1" y="190"/>
                  </a:cubicBezTo>
                  <a:lnTo>
                    <a:pt x="1" y="1155"/>
                  </a:lnTo>
                  <a:cubicBezTo>
                    <a:pt x="66" y="1156"/>
                    <a:pt x="131" y="1157"/>
                    <a:pt x="195" y="1157"/>
                  </a:cubicBezTo>
                  <a:cubicBezTo>
                    <a:pt x="664" y="1157"/>
                    <a:pt x="1124" y="1118"/>
                    <a:pt x="1584" y="1024"/>
                  </a:cubicBezTo>
                  <a:cubicBezTo>
                    <a:pt x="1334" y="714"/>
                    <a:pt x="1429" y="345"/>
                    <a:pt x="1346" y="12"/>
                  </a:cubicBezTo>
                  <a:cubicBezTo>
                    <a:pt x="1305" y="4"/>
                    <a:pt x="1265" y="0"/>
                    <a:pt x="12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5733" y="1140178"/>
            <a:ext cx="4459111" cy="3081866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0"/>
          <p:cNvSpPr txBox="1"/>
          <p:nvPr/>
        </p:nvSpPr>
        <p:spPr>
          <a:xfrm>
            <a:off x="2919850" y="311725"/>
            <a:ext cx="4146000" cy="461635"/>
          </a:xfrm>
          <a:prstGeom prst="wedgeRectCallou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1" i="0" u="none" strike="noStrike" cap="none" dirty="0">
                <a:solidFill>
                  <a:schemeClr val="tx1"/>
                </a:solidFill>
                <a:latin typeface="+mj-lt"/>
                <a:ea typeface="Calibri"/>
                <a:cs typeface="Calibri"/>
                <a:sym typeface="Calibri"/>
              </a:rPr>
              <a:t>Leia a charge e responda:</a:t>
            </a:r>
            <a:endParaRPr sz="1800" b="0" i="0" u="none" strike="noStrike" cap="none">
              <a:solidFill>
                <a:schemeClr val="tx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0"/>
          <p:cNvSpPr txBox="1"/>
          <p:nvPr/>
        </p:nvSpPr>
        <p:spPr>
          <a:xfrm>
            <a:off x="5512000" y="1784817"/>
            <a:ext cx="2898900" cy="304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Com qual palavra o aluno confundiu “intransitivo”?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LcPeriod"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intransigente.</a:t>
            </a:r>
            <a:endParaRPr sz="1800" b="0" i="0" u="none" strike="noStrike" cap="none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LcPeriod"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intransitável.</a:t>
            </a:r>
            <a:endParaRPr sz="1800" b="0" i="0" u="none" strike="noStrike" cap="none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LcPeriod"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intransponível. </a:t>
            </a:r>
            <a:endParaRPr sz="1800" b="0" i="0" u="none" strike="noStrike" cap="none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05276" y="216529"/>
            <a:ext cx="2073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>
                <a:latin typeface="Arial" pitchFamily="34" charset="0"/>
                <a:cs typeface="Arial" pitchFamily="34" charset="0"/>
              </a:rPr>
              <a:t>Transitividade verbal I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E1AFDCC-69A8-1776-67F2-4196089501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1897" y="623560"/>
            <a:ext cx="2222114" cy="159663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9624" y="865825"/>
            <a:ext cx="3184051" cy="24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1"/>
          <p:cNvSpPr txBox="1"/>
          <p:nvPr/>
        </p:nvSpPr>
        <p:spPr>
          <a:xfrm>
            <a:off x="2919850" y="311725"/>
            <a:ext cx="41460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1800" b="1" i="0" u="none" strike="noStrike" cap="none" dirty="0">
                <a:solidFill>
                  <a:schemeClr val="tx1"/>
                </a:solidFill>
                <a:latin typeface="+mj-lt"/>
                <a:ea typeface="Calibri"/>
                <a:cs typeface="Calibri"/>
                <a:sym typeface="Calibri"/>
              </a:rPr>
              <a:t>Leia e reflita.</a:t>
            </a:r>
            <a:endParaRPr sz="1800" b="0" i="0" u="none" strike="noStrike" cap="none">
              <a:solidFill>
                <a:schemeClr val="tx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1"/>
          <p:cNvSpPr txBox="1"/>
          <p:nvPr/>
        </p:nvSpPr>
        <p:spPr>
          <a:xfrm>
            <a:off x="820900" y="935175"/>
            <a:ext cx="4146000" cy="253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Com qual palavra o aluno confundiu “intransitivo”? </a:t>
            </a:r>
            <a:endParaRPr sz="1800" b="0" i="0" u="none" strike="noStrike" cap="none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LcPeriod"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intransigente.</a:t>
            </a:r>
            <a:endParaRPr sz="1800" b="0" i="0" u="none" strike="noStrike" cap="none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Calibri"/>
              <a:buAutoNum type="alphaLcPeriod"/>
            </a:pPr>
            <a:r>
              <a:rPr lang="pt-BR" sz="1800" b="1" i="0" u="none" strike="noStrike" cap="none" dirty="0">
                <a:solidFill>
                  <a:srgbClr val="00B050"/>
                </a:solidFill>
                <a:latin typeface="+mj-lt"/>
                <a:ea typeface="Calibri"/>
                <a:cs typeface="Calibri"/>
                <a:sym typeface="Calibri"/>
              </a:rPr>
              <a:t>intransitável.</a:t>
            </a:r>
            <a:endParaRPr sz="1800" b="1" i="0" u="none" strike="noStrike" cap="none">
              <a:solidFill>
                <a:srgbClr val="00B05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lphaLcPeriod"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intransponível. </a:t>
            </a:r>
            <a:endParaRPr sz="1800" b="0" i="0" u="none" strike="noStrike" cap="none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1"/>
          <p:cNvSpPr txBox="1"/>
          <p:nvPr/>
        </p:nvSpPr>
        <p:spPr>
          <a:xfrm>
            <a:off x="727375" y="3267025"/>
            <a:ext cx="5405100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(adjetivo) Que não apresenta condições de ser transitado; que tem o trânsito impedido. </a:t>
            </a:r>
            <a:endParaRPr sz="1800" b="0" i="0" u="none" strike="noStrike" cap="none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05276" y="216529"/>
            <a:ext cx="2073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>
                <a:latin typeface="Arial" pitchFamily="34" charset="0"/>
                <a:cs typeface="Arial" pitchFamily="34" charset="0"/>
              </a:rPr>
              <a:t>Transitividade verbal I</a:t>
            </a:r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9624" y="865825"/>
            <a:ext cx="3184051" cy="24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2"/>
          <p:cNvSpPr txBox="1"/>
          <p:nvPr/>
        </p:nvSpPr>
        <p:spPr>
          <a:xfrm>
            <a:off x="2919850" y="311725"/>
            <a:ext cx="4146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2"/>
          <p:cNvSpPr txBox="1"/>
          <p:nvPr/>
        </p:nvSpPr>
        <p:spPr>
          <a:xfrm>
            <a:off x="727375" y="955975"/>
            <a:ext cx="3871500" cy="2277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A professora, no entanto, estava pedindo um exemplo de verbo que não necessita de complemento verbal: o verbo intransitivo. </a:t>
            </a:r>
            <a:endParaRPr sz="1800" b="0" i="0" u="none" strike="noStrike" cap="none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2"/>
          <p:cNvSpPr txBox="1"/>
          <p:nvPr/>
        </p:nvSpPr>
        <p:spPr>
          <a:xfrm>
            <a:off x="572911" y="3481211"/>
            <a:ext cx="55383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1" i="0" u="none" strike="noStrike" cap="none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Exemplo:</a:t>
            </a: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 Não prestou atenção ao caminho e </a:t>
            </a:r>
            <a:r>
              <a:rPr lang="pt-BR" sz="1800" b="1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caiu</a:t>
            </a: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.</a:t>
            </a:r>
            <a:endParaRPr sz="1800" b="0" i="0" u="none" strike="noStrike" cap="none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O verbo intransitivo tem sentido completo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 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05276" y="216529"/>
            <a:ext cx="2073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>
                <a:latin typeface="Arial" pitchFamily="34" charset="0"/>
                <a:cs typeface="Arial" pitchFamily="34" charset="0"/>
              </a:rPr>
              <a:t>Transitividade verbal I</a:t>
            </a:r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3"/>
          <p:cNvPicPr preferRelativeResize="0"/>
          <p:nvPr/>
        </p:nvPicPr>
        <p:blipFill rotWithShape="1">
          <a:blip r:embed="rId4">
            <a:alphaModFix/>
          </a:blip>
          <a:srcRect t="48591"/>
          <a:stretch/>
        </p:blipFill>
        <p:spPr>
          <a:xfrm>
            <a:off x="1298222" y="1162756"/>
            <a:ext cx="5944906" cy="1334922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/>
        </p:nvSpPr>
        <p:spPr>
          <a:xfrm>
            <a:off x="2961400" y="290950"/>
            <a:ext cx="446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72670" y="2497678"/>
            <a:ext cx="76062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1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Na manchete, a palavra “impedem”</a:t>
            </a:r>
            <a:endParaRPr sz="1800" b="1" i="0" u="none" strike="noStrike" cap="none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a)indica a ação provocada pelos problemas técnicos.</a:t>
            </a:r>
            <a:endParaRPr sz="1800" b="0" i="0" u="none" strike="noStrike" cap="none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b)descreve os </a:t>
            </a:r>
            <a:r>
              <a:rPr lang="pt-BR" sz="1800" b="0" i="0" u="none" strike="noStrike" cap="none" dirty="0" err="1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os</a:t>
            </a: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 problemas técnicos.</a:t>
            </a:r>
            <a:endParaRPr sz="1800" b="0" i="0" u="none" strike="noStrike" cap="none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c)explica os problemas técnicos. </a:t>
            </a:r>
            <a:endParaRPr sz="1800" b="0" i="0" u="none" strike="noStrike" cap="none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05276" y="216529"/>
            <a:ext cx="2073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>
                <a:latin typeface="Arial" pitchFamily="34" charset="0"/>
                <a:cs typeface="Arial" pitchFamily="34" charset="0"/>
              </a:rPr>
              <a:t>Transitividade verbal I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B49F3F2-9B42-463D-C836-AEC5867A1F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4623" y="-43502"/>
            <a:ext cx="2222114" cy="159663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4"/>
          <p:cNvPicPr preferRelativeResize="0"/>
          <p:nvPr/>
        </p:nvPicPr>
        <p:blipFill rotWithShape="1">
          <a:blip r:embed="rId4">
            <a:alphaModFix/>
          </a:blip>
          <a:srcRect t="48591"/>
          <a:stretch/>
        </p:blipFill>
        <p:spPr>
          <a:xfrm>
            <a:off x="1095022" y="948266"/>
            <a:ext cx="6531928" cy="1628433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/>
          <p:nvPr/>
        </p:nvSpPr>
        <p:spPr>
          <a:xfrm>
            <a:off x="2961400" y="290950"/>
            <a:ext cx="446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644225" y="2499025"/>
            <a:ext cx="76062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1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Na manchete, a palavra “impedem”</a:t>
            </a:r>
            <a:endParaRPr sz="1800" b="1" i="0" u="none" strike="noStrike" cap="none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1" i="0" u="none" strike="noStrike" cap="none" dirty="0">
                <a:solidFill>
                  <a:srgbClr val="00B05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a)indica a ação provocada pelos problemas técnicos.</a:t>
            </a:r>
            <a:endParaRPr sz="1800" b="1" i="0" u="none" strike="noStrike" cap="none">
              <a:solidFill>
                <a:srgbClr val="00B05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b)descreve os </a:t>
            </a:r>
            <a:r>
              <a:rPr lang="pt-BR" sz="1800" b="0" i="0" u="none" strike="noStrike" cap="none" dirty="0" err="1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os</a:t>
            </a: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 problemas técnicos.</a:t>
            </a:r>
            <a:endParaRPr sz="1800" b="0" i="0" u="none" strike="noStrike" cap="none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c)explica os problemas técnicos. </a:t>
            </a:r>
            <a:endParaRPr sz="1800" b="0" i="0" u="none" strike="noStrike" cap="none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2940625" y="296825"/>
            <a:ext cx="43329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1" i="0" u="none" strike="noStrike" cap="none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Correção</a:t>
            </a:r>
            <a:endParaRPr sz="1800" b="1" i="0" u="none" strike="noStrike" cap="none">
              <a:solidFill>
                <a:srgbClr val="FF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05276" y="216529"/>
            <a:ext cx="2073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>
                <a:latin typeface="Arial" pitchFamily="34" charset="0"/>
                <a:cs typeface="Arial" pitchFamily="34" charset="0"/>
              </a:rPr>
              <a:t>Transitividade verbal I</a:t>
            </a:r>
          </a:p>
        </p:txBody>
      </p:sp>
    </p:spTree>
  </p:cSld>
  <p:clrMapOvr>
    <a:masterClrMapping/>
  </p:clrMapOvr>
  <p:transition>
    <p:pull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/>
        </p:nvSpPr>
        <p:spPr>
          <a:xfrm>
            <a:off x="584200" y="729675"/>
            <a:ext cx="7616700" cy="2062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A palavra "impedem", que aparece na manchete, pertence à classe gramatical dos  verbos.</a:t>
            </a:r>
            <a:endParaRPr sz="1800" b="0" i="0" u="none" strike="noStrike" cap="none" dirty="0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b="1" i="0" u="none" strike="noStrike" cap="none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Verbo</a:t>
            </a: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 é a palavra que indica pessoa, número, tempo, modo de ações e estados 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do sujeito, </a:t>
            </a: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além de fenômenos naturais.</a:t>
            </a:r>
            <a:endParaRPr sz="1800" b="0" i="0" u="none" strike="noStrike" cap="none" dirty="0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05276" y="216529"/>
            <a:ext cx="2073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>
                <a:latin typeface="Arial" pitchFamily="34" charset="0"/>
                <a:cs typeface="Arial" pitchFamily="34" charset="0"/>
              </a:rPr>
              <a:t>Transitividade verbal I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5AF5F70-FD68-333D-0A2C-E0A4710C8C25}"/>
              </a:ext>
            </a:extLst>
          </p:cNvPr>
          <p:cNvSpPr txBox="1"/>
          <p:nvPr/>
        </p:nvSpPr>
        <p:spPr>
          <a:xfrm>
            <a:off x="584200" y="2409803"/>
            <a:ext cx="7832777" cy="1703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  <a:sym typeface="Calibri"/>
              </a:rPr>
              <a:t>No texto, sua relação com as outras palavras precisa fazer sentido.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  <a:sym typeface="Calibri"/>
              </a:rPr>
              <a:t>Ele pode ser transitivo direto, transitivo indireto  ou transitivo direto e indireto (bitransitivo).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  <a:sym typeface="Calibri"/>
              </a:rPr>
              <a:t>Também existem os verbos intransitivos e de ligação. 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4D3FEDB-F916-7D1D-6CFC-5B79D030FCFF}"/>
              </a:ext>
            </a:extLst>
          </p:cNvPr>
          <p:cNvSpPr/>
          <p:nvPr/>
        </p:nvSpPr>
        <p:spPr>
          <a:xfrm>
            <a:off x="644577" y="2990538"/>
            <a:ext cx="7915223" cy="742013"/>
          </a:xfrm>
          <a:prstGeom prst="rect">
            <a:avLst/>
          </a:prstGeom>
          <a:solidFill>
            <a:schemeClr val="accent6">
              <a:lumMod val="40000"/>
              <a:lumOff val="6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/>
        </p:nvSpPr>
        <p:spPr>
          <a:xfrm>
            <a:off x="675400" y="4322625"/>
            <a:ext cx="2130000" cy="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6558" y="924367"/>
            <a:ext cx="6890885" cy="184662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 txBox="1"/>
          <p:nvPr/>
        </p:nvSpPr>
        <p:spPr>
          <a:xfrm>
            <a:off x="1882108" y="2815550"/>
            <a:ext cx="63699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1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Ao ler a tirinha, pode-se compreender que</a:t>
            </a: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 </a:t>
            </a:r>
            <a:endParaRPr sz="1800" b="0" i="0" u="none" strike="noStrike" cap="none" dirty="0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a)Garfield é recíproco ao carinho recebido.</a:t>
            </a:r>
            <a:endParaRPr sz="1800" b="0" i="0" u="none" strike="noStrike" cap="none" dirty="0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b)ele retribui o afeto apenas por interesse.</a:t>
            </a:r>
            <a:endParaRPr sz="1800" b="0" i="0" u="none" strike="noStrike" cap="none" dirty="0">
              <a:solidFill>
                <a:schemeClr val="dk1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c)o gato não compreende o que diz a moça. </a:t>
            </a:r>
            <a:endParaRPr sz="1800" b="0" i="0" u="none" strike="noStrike" cap="none" dirty="0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05276" y="216529"/>
            <a:ext cx="2073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>
                <a:latin typeface="Arial" pitchFamily="34" charset="0"/>
                <a:cs typeface="Arial" pitchFamily="34" charset="0"/>
              </a:rPr>
              <a:t>Transitividade verbal I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D041179-B745-5926-C87C-39E8576AEE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4623" y="-43502"/>
            <a:ext cx="1782819" cy="1280988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/>
        </p:nvSpPr>
        <p:spPr>
          <a:xfrm>
            <a:off x="675400" y="4322625"/>
            <a:ext cx="2130000" cy="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3700" y="852075"/>
            <a:ext cx="7506300" cy="219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/>
          <p:nvPr/>
        </p:nvSpPr>
        <p:spPr>
          <a:xfrm>
            <a:off x="633825" y="3044525"/>
            <a:ext cx="6369900" cy="1754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1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Ao ler a tirinha, pode-se compreender que</a:t>
            </a:r>
            <a:r>
              <a:rPr lang="pt-BR" sz="1800" b="0" i="0" u="none" strike="noStrike" cap="none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1" i="0" u="none" strike="noStrike" cap="none" dirty="0">
                <a:solidFill>
                  <a:srgbClr val="00B05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b)ele retribui o afeto apenas por interesse.</a:t>
            </a:r>
            <a:endParaRPr sz="1800" b="1" i="0" u="none" strike="noStrike" cap="none">
              <a:solidFill>
                <a:srgbClr val="00B05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675400" y="3096500"/>
            <a:ext cx="6245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t-BR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Disponível em: https://sequenciasweb.files.wordpress.com/2016/07/complementac3a7c3a3o-verbal-diagramado.pdf Acesso em </a:t>
            </a:r>
            <a:endParaRPr sz="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7"/>
          <p:cNvSpPr/>
          <p:nvPr/>
        </p:nvSpPr>
        <p:spPr>
          <a:xfrm>
            <a:off x="2913450" y="354925"/>
            <a:ext cx="33711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1" i="0" u="none" strike="noStrike" cap="none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Correção</a:t>
            </a:r>
            <a:endParaRPr sz="1800" b="1" i="0" u="none" strike="noStrike" cap="none">
              <a:solidFill>
                <a:srgbClr val="FF0000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05276" y="216529"/>
            <a:ext cx="2073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>
                <a:latin typeface="Arial" pitchFamily="34" charset="0"/>
                <a:cs typeface="Arial" pitchFamily="34" charset="0"/>
              </a:rPr>
              <a:t>Transitividade verbal I</a:t>
            </a:r>
          </a:p>
        </p:txBody>
      </p:sp>
    </p:spTree>
  </p:cSld>
  <p:clrMapOvr>
    <a:masterClrMapping/>
  </p:clrMapOvr>
  <p:transition>
    <p:wheel spokes="2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5276" y="216529"/>
            <a:ext cx="2073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>
                <a:latin typeface="Arial" pitchFamily="34" charset="0"/>
                <a:cs typeface="Arial" pitchFamily="34" charset="0"/>
              </a:rPr>
              <a:t>Transitividade verbal I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F320757-A2CA-8CF3-57E0-561A04198390}"/>
              </a:ext>
            </a:extLst>
          </p:cNvPr>
          <p:cNvSpPr txBox="1"/>
          <p:nvPr/>
        </p:nvSpPr>
        <p:spPr>
          <a:xfrm>
            <a:off x="1993692" y="816964"/>
            <a:ext cx="5141627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VERBO INTRANSIVIO (VI)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E304731-C6DB-0CBD-B133-FB37688CD4E8}"/>
              </a:ext>
            </a:extLst>
          </p:cNvPr>
          <p:cNvSpPr txBox="1"/>
          <p:nvPr/>
        </p:nvSpPr>
        <p:spPr>
          <a:xfrm>
            <a:off x="2117556" y="3285861"/>
            <a:ext cx="5141627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err="1"/>
              <a:t>Ex</a:t>
            </a:r>
            <a:r>
              <a:rPr lang="pt-BR" sz="3200" dirty="0"/>
              <a:t>: Meu filho nasceu.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644B282-5E4B-5B72-622F-2F64F5289E2C}"/>
              </a:ext>
            </a:extLst>
          </p:cNvPr>
          <p:cNvSpPr txBox="1"/>
          <p:nvPr/>
        </p:nvSpPr>
        <p:spPr>
          <a:xfrm>
            <a:off x="2178570" y="2173574"/>
            <a:ext cx="4956749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SENTIDO COMPLETO</a:t>
            </a:r>
          </a:p>
        </p:txBody>
      </p:sp>
      <p:grpSp>
        <p:nvGrpSpPr>
          <p:cNvPr id="20" name="Google Shape;354;p19">
            <a:extLst>
              <a:ext uri="{FF2B5EF4-FFF2-40B4-BE49-F238E27FC236}">
                <a16:creationId xmlns:a16="http://schemas.microsoft.com/office/drawing/2014/main" id="{AD3C89B8-25AA-0DD6-7037-2D8731CA5BD6}"/>
              </a:ext>
            </a:extLst>
          </p:cNvPr>
          <p:cNvGrpSpPr/>
          <p:nvPr/>
        </p:nvGrpSpPr>
        <p:grpSpPr>
          <a:xfrm>
            <a:off x="7634229" y="3382635"/>
            <a:ext cx="1422004" cy="1782829"/>
            <a:chOff x="214098" y="3151736"/>
            <a:chExt cx="1422004" cy="1782829"/>
          </a:xfrm>
        </p:grpSpPr>
        <p:sp>
          <p:nvSpPr>
            <p:cNvPr id="21" name="Google Shape;355;p19">
              <a:extLst>
                <a:ext uri="{FF2B5EF4-FFF2-40B4-BE49-F238E27FC236}">
                  <a16:creationId xmlns:a16="http://schemas.microsoft.com/office/drawing/2014/main" id="{63F4B431-CCE4-6D91-79EA-68D9A101DC86}"/>
                </a:ext>
              </a:extLst>
            </p:cNvPr>
            <p:cNvSpPr/>
            <p:nvPr/>
          </p:nvSpPr>
          <p:spPr>
            <a:xfrm>
              <a:off x="214438" y="3153528"/>
              <a:ext cx="1421664" cy="1781037"/>
            </a:xfrm>
            <a:custGeom>
              <a:avLst/>
              <a:gdLst/>
              <a:ahLst/>
              <a:cxnLst/>
              <a:rect l="l" t="t" r="r" b="b"/>
              <a:pathLst>
                <a:path w="33936" h="42517" extrusionOk="0">
                  <a:moveTo>
                    <a:pt x="2895" y="15683"/>
                  </a:moveTo>
                  <a:cubicBezTo>
                    <a:pt x="3397" y="15683"/>
                    <a:pt x="3832" y="16063"/>
                    <a:pt x="3894" y="16559"/>
                  </a:cubicBezTo>
                  <a:cubicBezTo>
                    <a:pt x="3944" y="17110"/>
                    <a:pt x="3560" y="17611"/>
                    <a:pt x="3008" y="17678"/>
                  </a:cubicBezTo>
                  <a:cubicBezTo>
                    <a:pt x="2969" y="17683"/>
                    <a:pt x="2930" y="17686"/>
                    <a:pt x="2891" y="17686"/>
                  </a:cubicBezTo>
                  <a:cubicBezTo>
                    <a:pt x="2402" y="17686"/>
                    <a:pt x="1967" y="17304"/>
                    <a:pt x="1905" y="16793"/>
                  </a:cubicBezTo>
                  <a:cubicBezTo>
                    <a:pt x="1839" y="16258"/>
                    <a:pt x="2240" y="15757"/>
                    <a:pt x="2774" y="15690"/>
                  </a:cubicBezTo>
                  <a:cubicBezTo>
                    <a:pt x="2815" y="15685"/>
                    <a:pt x="2855" y="15683"/>
                    <a:pt x="2895" y="15683"/>
                  </a:cubicBezTo>
                  <a:close/>
                  <a:moveTo>
                    <a:pt x="3342" y="19459"/>
                  </a:moveTo>
                  <a:cubicBezTo>
                    <a:pt x="3831" y="19459"/>
                    <a:pt x="4266" y="19841"/>
                    <a:pt x="4328" y="20352"/>
                  </a:cubicBezTo>
                  <a:cubicBezTo>
                    <a:pt x="4395" y="20886"/>
                    <a:pt x="3994" y="21388"/>
                    <a:pt x="3443" y="21454"/>
                  </a:cubicBezTo>
                  <a:cubicBezTo>
                    <a:pt x="3395" y="21462"/>
                    <a:pt x="3348" y="21465"/>
                    <a:pt x="3301" y="21465"/>
                  </a:cubicBezTo>
                  <a:cubicBezTo>
                    <a:pt x="2822" y="21465"/>
                    <a:pt x="2401" y="21088"/>
                    <a:pt x="2340" y="20586"/>
                  </a:cubicBezTo>
                  <a:cubicBezTo>
                    <a:pt x="2273" y="20034"/>
                    <a:pt x="2674" y="19533"/>
                    <a:pt x="3225" y="19466"/>
                  </a:cubicBezTo>
                  <a:cubicBezTo>
                    <a:pt x="3265" y="19461"/>
                    <a:pt x="3304" y="19459"/>
                    <a:pt x="3342" y="19459"/>
                  </a:cubicBezTo>
                  <a:close/>
                  <a:moveTo>
                    <a:pt x="3777" y="23268"/>
                  </a:moveTo>
                  <a:cubicBezTo>
                    <a:pt x="4266" y="23268"/>
                    <a:pt x="4701" y="23649"/>
                    <a:pt x="4763" y="24144"/>
                  </a:cubicBezTo>
                  <a:cubicBezTo>
                    <a:pt x="4829" y="24696"/>
                    <a:pt x="4428" y="25197"/>
                    <a:pt x="3894" y="25247"/>
                  </a:cubicBezTo>
                  <a:cubicBezTo>
                    <a:pt x="3852" y="25252"/>
                    <a:pt x="3810" y="25255"/>
                    <a:pt x="3769" y="25255"/>
                  </a:cubicBezTo>
                  <a:cubicBezTo>
                    <a:pt x="3269" y="25255"/>
                    <a:pt x="2836" y="24888"/>
                    <a:pt x="2774" y="24378"/>
                  </a:cubicBezTo>
                  <a:cubicBezTo>
                    <a:pt x="2724" y="23844"/>
                    <a:pt x="3108" y="23342"/>
                    <a:pt x="3660" y="23276"/>
                  </a:cubicBezTo>
                  <a:cubicBezTo>
                    <a:pt x="3699" y="23271"/>
                    <a:pt x="3738" y="23268"/>
                    <a:pt x="3777" y="23268"/>
                  </a:cubicBezTo>
                  <a:close/>
                  <a:moveTo>
                    <a:pt x="4215" y="27044"/>
                  </a:moveTo>
                  <a:cubicBezTo>
                    <a:pt x="4717" y="27044"/>
                    <a:pt x="5151" y="27426"/>
                    <a:pt x="5197" y="27937"/>
                  </a:cubicBezTo>
                  <a:cubicBezTo>
                    <a:pt x="5264" y="28472"/>
                    <a:pt x="4863" y="28973"/>
                    <a:pt x="4328" y="29040"/>
                  </a:cubicBezTo>
                  <a:cubicBezTo>
                    <a:pt x="4286" y="29045"/>
                    <a:pt x="4245" y="29048"/>
                    <a:pt x="4204" y="29048"/>
                  </a:cubicBezTo>
                  <a:cubicBezTo>
                    <a:pt x="3703" y="29048"/>
                    <a:pt x="3272" y="28680"/>
                    <a:pt x="3225" y="28154"/>
                  </a:cubicBezTo>
                  <a:cubicBezTo>
                    <a:pt x="3159" y="27620"/>
                    <a:pt x="3560" y="27119"/>
                    <a:pt x="4094" y="27052"/>
                  </a:cubicBezTo>
                  <a:cubicBezTo>
                    <a:pt x="4135" y="27047"/>
                    <a:pt x="4175" y="27044"/>
                    <a:pt x="4215" y="27044"/>
                  </a:cubicBezTo>
                  <a:close/>
                  <a:moveTo>
                    <a:pt x="4649" y="30854"/>
                  </a:moveTo>
                  <a:cubicBezTo>
                    <a:pt x="5151" y="30854"/>
                    <a:pt x="5586" y="31235"/>
                    <a:pt x="5648" y="31730"/>
                  </a:cubicBezTo>
                  <a:cubicBezTo>
                    <a:pt x="5698" y="32265"/>
                    <a:pt x="5314" y="32766"/>
                    <a:pt x="4763" y="32833"/>
                  </a:cubicBezTo>
                  <a:cubicBezTo>
                    <a:pt x="4723" y="32838"/>
                    <a:pt x="4684" y="32840"/>
                    <a:pt x="4646" y="32840"/>
                  </a:cubicBezTo>
                  <a:cubicBezTo>
                    <a:pt x="4159" y="32840"/>
                    <a:pt x="3737" y="32459"/>
                    <a:pt x="3660" y="31964"/>
                  </a:cubicBezTo>
                  <a:cubicBezTo>
                    <a:pt x="3593" y="31413"/>
                    <a:pt x="3994" y="30911"/>
                    <a:pt x="4529" y="30861"/>
                  </a:cubicBezTo>
                  <a:cubicBezTo>
                    <a:pt x="4569" y="30856"/>
                    <a:pt x="4609" y="30854"/>
                    <a:pt x="4649" y="30854"/>
                  </a:cubicBezTo>
                  <a:close/>
                  <a:moveTo>
                    <a:pt x="5114" y="34630"/>
                  </a:moveTo>
                  <a:cubicBezTo>
                    <a:pt x="5602" y="34630"/>
                    <a:pt x="6037" y="35011"/>
                    <a:pt x="6099" y="35506"/>
                  </a:cubicBezTo>
                  <a:cubicBezTo>
                    <a:pt x="6166" y="36058"/>
                    <a:pt x="5765" y="36559"/>
                    <a:pt x="5230" y="36626"/>
                  </a:cubicBezTo>
                  <a:cubicBezTo>
                    <a:pt x="5198" y="36629"/>
                    <a:pt x="5166" y="36630"/>
                    <a:pt x="5134" y="36630"/>
                  </a:cubicBezTo>
                  <a:cubicBezTo>
                    <a:pt x="4622" y="36630"/>
                    <a:pt x="4174" y="36259"/>
                    <a:pt x="4111" y="35740"/>
                  </a:cubicBezTo>
                  <a:cubicBezTo>
                    <a:pt x="4061" y="35205"/>
                    <a:pt x="4445" y="34704"/>
                    <a:pt x="4997" y="34637"/>
                  </a:cubicBezTo>
                  <a:cubicBezTo>
                    <a:pt x="5036" y="34632"/>
                    <a:pt x="5075" y="34630"/>
                    <a:pt x="5114" y="34630"/>
                  </a:cubicBezTo>
                  <a:close/>
                  <a:moveTo>
                    <a:pt x="5528" y="38426"/>
                  </a:moveTo>
                  <a:cubicBezTo>
                    <a:pt x="6040" y="38426"/>
                    <a:pt x="6487" y="38797"/>
                    <a:pt x="6534" y="39316"/>
                  </a:cubicBezTo>
                  <a:cubicBezTo>
                    <a:pt x="6601" y="39850"/>
                    <a:pt x="6233" y="40335"/>
                    <a:pt x="5665" y="40419"/>
                  </a:cubicBezTo>
                  <a:cubicBezTo>
                    <a:pt x="5624" y="40423"/>
                    <a:pt x="5584" y="40426"/>
                    <a:pt x="5545" y="40426"/>
                  </a:cubicBezTo>
                  <a:cubicBezTo>
                    <a:pt x="5042" y="40426"/>
                    <a:pt x="4609" y="40045"/>
                    <a:pt x="4562" y="39550"/>
                  </a:cubicBezTo>
                  <a:cubicBezTo>
                    <a:pt x="4495" y="38998"/>
                    <a:pt x="4896" y="38497"/>
                    <a:pt x="5431" y="38430"/>
                  </a:cubicBezTo>
                  <a:cubicBezTo>
                    <a:pt x="5463" y="38427"/>
                    <a:pt x="5496" y="38426"/>
                    <a:pt x="5528" y="38426"/>
                  </a:cubicBezTo>
                  <a:close/>
                  <a:moveTo>
                    <a:pt x="21546" y="0"/>
                  </a:moveTo>
                  <a:cubicBezTo>
                    <a:pt x="21368" y="0"/>
                    <a:pt x="21189" y="38"/>
                    <a:pt x="21020" y="118"/>
                  </a:cubicBezTo>
                  <a:lnTo>
                    <a:pt x="3443" y="8154"/>
                  </a:lnTo>
                  <a:cubicBezTo>
                    <a:pt x="2808" y="8438"/>
                    <a:pt x="2507" y="9224"/>
                    <a:pt x="2808" y="9859"/>
                  </a:cubicBezTo>
                  <a:lnTo>
                    <a:pt x="4479" y="13501"/>
                  </a:lnTo>
                  <a:lnTo>
                    <a:pt x="1220" y="13869"/>
                  </a:lnTo>
                  <a:cubicBezTo>
                    <a:pt x="502" y="13952"/>
                    <a:pt x="1" y="14604"/>
                    <a:pt x="84" y="15322"/>
                  </a:cubicBezTo>
                  <a:lnTo>
                    <a:pt x="3142" y="41388"/>
                  </a:lnTo>
                  <a:cubicBezTo>
                    <a:pt x="3219" y="42038"/>
                    <a:pt x="3770" y="42516"/>
                    <a:pt x="4423" y="42516"/>
                  </a:cubicBezTo>
                  <a:cubicBezTo>
                    <a:pt x="4474" y="42516"/>
                    <a:pt x="4526" y="42513"/>
                    <a:pt x="4579" y="42507"/>
                  </a:cubicBezTo>
                  <a:lnTo>
                    <a:pt x="23777" y="40268"/>
                  </a:lnTo>
                  <a:cubicBezTo>
                    <a:pt x="24479" y="40185"/>
                    <a:pt x="24980" y="39550"/>
                    <a:pt x="24896" y="38831"/>
                  </a:cubicBezTo>
                  <a:lnTo>
                    <a:pt x="23911" y="30477"/>
                  </a:lnTo>
                  <a:lnTo>
                    <a:pt x="33000" y="26317"/>
                  </a:lnTo>
                  <a:cubicBezTo>
                    <a:pt x="33652" y="26033"/>
                    <a:pt x="33936" y="25264"/>
                    <a:pt x="33635" y="24612"/>
                  </a:cubicBezTo>
                  <a:lnTo>
                    <a:pt x="22724" y="753"/>
                  </a:lnTo>
                  <a:cubicBezTo>
                    <a:pt x="22516" y="286"/>
                    <a:pt x="22037" y="0"/>
                    <a:pt x="21546" y="0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2" name="Google Shape;356;p19">
              <a:extLst>
                <a:ext uri="{FF2B5EF4-FFF2-40B4-BE49-F238E27FC236}">
                  <a16:creationId xmlns:a16="http://schemas.microsoft.com/office/drawing/2014/main" id="{3E1AA6F6-B827-7358-B2AA-3D3E06F16C97}"/>
                </a:ext>
              </a:extLst>
            </p:cNvPr>
            <p:cNvGrpSpPr/>
            <p:nvPr/>
          </p:nvGrpSpPr>
          <p:grpSpPr>
            <a:xfrm>
              <a:off x="214098" y="3151736"/>
              <a:ext cx="1421609" cy="1782755"/>
              <a:chOff x="7150350" y="26400"/>
              <a:chExt cx="1520275" cy="1906486"/>
            </a:xfrm>
          </p:grpSpPr>
          <p:sp>
            <p:nvSpPr>
              <p:cNvPr id="23" name="Google Shape;357;p19">
                <a:extLst>
                  <a:ext uri="{FF2B5EF4-FFF2-40B4-BE49-F238E27FC236}">
                    <a16:creationId xmlns:a16="http://schemas.microsoft.com/office/drawing/2014/main" id="{7444627D-1736-CCAB-4F31-B1E928B8D465}"/>
                  </a:ext>
                </a:extLst>
              </p:cNvPr>
              <p:cNvSpPr/>
              <p:nvPr/>
            </p:nvSpPr>
            <p:spPr>
              <a:xfrm>
                <a:off x="7150350" y="548270"/>
                <a:ext cx="1119622" cy="1384616"/>
              </a:xfrm>
              <a:custGeom>
                <a:avLst/>
                <a:gdLst/>
                <a:ahLst/>
                <a:cxnLst/>
                <a:rect l="l" t="t" r="r" b="b"/>
                <a:pathLst>
                  <a:path w="18603" h="23006" extrusionOk="0">
                    <a:moveTo>
                      <a:pt x="2154" y="3014"/>
                    </a:moveTo>
                    <a:cubicBezTo>
                      <a:pt x="2528" y="3014"/>
                      <a:pt x="2833" y="3275"/>
                      <a:pt x="2888" y="3661"/>
                    </a:cubicBezTo>
                    <a:cubicBezTo>
                      <a:pt x="2919" y="4086"/>
                      <a:pt x="2645" y="4451"/>
                      <a:pt x="2220" y="4482"/>
                    </a:cubicBezTo>
                    <a:cubicBezTo>
                      <a:pt x="2172" y="4493"/>
                      <a:pt x="2124" y="4498"/>
                      <a:pt x="2077" y="4498"/>
                    </a:cubicBezTo>
                    <a:cubicBezTo>
                      <a:pt x="1735" y="4498"/>
                      <a:pt x="1426" y="4218"/>
                      <a:pt x="1399" y="3843"/>
                    </a:cubicBezTo>
                    <a:cubicBezTo>
                      <a:pt x="1338" y="3418"/>
                      <a:pt x="1612" y="3053"/>
                      <a:pt x="2037" y="3023"/>
                    </a:cubicBezTo>
                    <a:cubicBezTo>
                      <a:pt x="2077" y="3017"/>
                      <a:pt x="2116" y="3014"/>
                      <a:pt x="2154" y="3014"/>
                    </a:cubicBezTo>
                    <a:close/>
                    <a:moveTo>
                      <a:pt x="2436" y="5817"/>
                    </a:moveTo>
                    <a:cubicBezTo>
                      <a:pt x="2836" y="5817"/>
                      <a:pt x="3194" y="6082"/>
                      <a:pt x="3223" y="6457"/>
                    </a:cubicBezTo>
                    <a:cubicBezTo>
                      <a:pt x="3253" y="6883"/>
                      <a:pt x="2979" y="7278"/>
                      <a:pt x="2584" y="7308"/>
                    </a:cubicBezTo>
                    <a:cubicBezTo>
                      <a:pt x="2548" y="7314"/>
                      <a:pt x="2511" y="7316"/>
                      <a:pt x="2475" y="7316"/>
                    </a:cubicBezTo>
                    <a:cubicBezTo>
                      <a:pt x="2093" y="7316"/>
                      <a:pt x="1761" y="7031"/>
                      <a:pt x="1733" y="6670"/>
                    </a:cubicBezTo>
                    <a:cubicBezTo>
                      <a:pt x="1703" y="6244"/>
                      <a:pt x="1976" y="5849"/>
                      <a:pt x="2372" y="5819"/>
                    </a:cubicBezTo>
                    <a:cubicBezTo>
                      <a:pt x="2393" y="5817"/>
                      <a:pt x="2415" y="5817"/>
                      <a:pt x="2436" y="5817"/>
                    </a:cubicBezTo>
                    <a:close/>
                    <a:moveTo>
                      <a:pt x="2747" y="8674"/>
                    </a:moveTo>
                    <a:cubicBezTo>
                      <a:pt x="3144" y="8674"/>
                      <a:pt x="3498" y="8913"/>
                      <a:pt x="3527" y="9314"/>
                    </a:cubicBezTo>
                    <a:cubicBezTo>
                      <a:pt x="3557" y="9740"/>
                      <a:pt x="3283" y="10105"/>
                      <a:pt x="2888" y="10166"/>
                    </a:cubicBezTo>
                    <a:cubicBezTo>
                      <a:pt x="2869" y="10167"/>
                      <a:pt x="2849" y="10168"/>
                      <a:pt x="2830" y="10168"/>
                    </a:cubicBezTo>
                    <a:cubicBezTo>
                      <a:pt x="2432" y="10168"/>
                      <a:pt x="2124" y="9874"/>
                      <a:pt x="2037" y="9497"/>
                    </a:cubicBezTo>
                    <a:cubicBezTo>
                      <a:pt x="2007" y="9102"/>
                      <a:pt x="2280" y="8707"/>
                      <a:pt x="2675" y="8676"/>
                    </a:cubicBezTo>
                    <a:cubicBezTo>
                      <a:pt x="2699" y="8674"/>
                      <a:pt x="2723" y="8674"/>
                      <a:pt x="2747" y="8674"/>
                    </a:cubicBezTo>
                    <a:close/>
                    <a:moveTo>
                      <a:pt x="3100" y="11470"/>
                    </a:moveTo>
                    <a:cubicBezTo>
                      <a:pt x="3475" y="11470"/>
                      <a:pt x="3832" y="11736"/>
                      <a:pt x="3861" y="12111"/>
                    </a:cubicBezTo>
                    <a:cubicBezTo>
                      <a:pt x="3891" y="12536"/>
                      <a:pt x="3648" y="12932"/>
                      <a:pt x="3223" y="12962"/>
                    </a:cubicBezTo>
                    <a:cubicBezTo>
                      <a:pt x="3171" y="12973"/>
                      <a:pt x="3121" y="12978"/>
                      <a:pt x="3072" y="12978"/>
                    </a:cubicBezTo>
                    <a:cubicBezTo>
                      <a:pt x="2714" y="12978"/>
                      <a:pt x="2425" y="12698"/>
                      <a:pt x="2372" y="12324"/>
                    </a:cubicBezTo>
                    <a:cubicBezTo>
                      <a:pt x="2341" y="11898"/>
                      <a:pt x="2615" y="11533"/>
                      <a:pt x="3040" y="11473"/>
                    </a:cubicBezTo>
                    <a:cubicBezTo>
                      <a:pt x="3060" y="11471"/>
                      <a:pt x="3080" y="11470"/>
                      <a:pt x="3100" y="11470"/>
                    </a:cubicBezTo>
                    <a:close/>
                    <a:moveTo>
                      <a:pt x="3446" y="14297"/>
                    </a:moveTo>
                    <a:cubicBezTo>
                      <a:pt x="3840" y="14297"/>
                      <a:pt x="4167" y="14536"/>
                      <a:pt x="4195" y="14938"/>
                    </a:cubicBezTo>
                    <a:cubicBezTo>
                      <a:pt x="4256" y="15363"/>
                      <a:pt x="3983" y="15728"/>
                      <a:pt x="3557" y="15758"/>
                    </a:cubicBezTo>
                    <a:cubicBezTo>
                      <a:pt x="3506" y="15769"/>
                      <a:pt x="3455" y="15775"/>
                      <a:pt x="3406" y="15775"/>
                    </a:cubicBezTo>
                    <a:cubicBezTo>
                      <a:pt x="3048" y="15775"/>
                      <a:pt x="2759" y="15494"/>
                      <a:pt x="2706" y="15120"/>
                    </a:cubicBezTo>
                    <a:cubicBezTo>
                      <a:pt x="2675" y="14725"/>
                      <a:pt x="2949" y="14330"/>
                      <a:pt x="3375" y="14299"/>
                    </a:cubicBezTo>
                    <a:cubicBezTo>
                      <a:pt x="3398" y="14298"/>
                      <a:pt x="3422" y="14297"/>
                      <a:pt x="3446" y="14297"/>
                    </a:cubicBezTo>
                    <a:close/>
                    <a:moveTo>
                      <a:pt x="3796" y="17148"/>
                    </a:moveTo>
                    <a:cubicBezTo>
                      <a:pt x="4169" y="17148"/>
                      <a:pt x="4472" y="17409"/>
                      <a:pt x="4499" y="17795"/>
                    </a:cubicBezTo>
                    <a:cubicBezTo>
                      <a:pt x="4560" y="18190"/>
                      <a:pt x="4286" y="18585"/>
                      <a:pt x="3861" y="18615"/>
                    </a:cubicBezTo>
                    <a:cubicBezTo>
                      <a:pt x="3824" y="18621"/>
                      <a:pt x="3788" y="18623"/>
                      <a:pt x="3753" y="18623"/>
                    </a:cubicBezTo>
                    <a:cubicBezTo>
                      <a:pt x="3380" y="18623"/>
                      <a:pt x="3096" y="18338"/>
                      <a:pt x="3040" y="17977"/>
                    </a:cubicBezTo>
                    <a:cubicBezTo>
                      <a:pt x="2979" y="17552"/>
                      <a:pt x="3253" y="17187"/>
                      <a:pt x="3679" y="17156"/>
                    </a:cubicBezTo>
                    <a:cubicBezTo>
                      <a:pt x="3718" y="17151"/>
                      <a:pt x="3757" y="17148"/>
                      <a:pt x="3796" y="17148"/>
                    </a:cubicBezTo>
                    <a:close/>
                    <a:moveTo>
                      <a:pt x="4077" y="19951"/>
                    </a:moveTo>
                    <a:cubicBezTo>
                      <a:pt x="4475" y="19951"/>
                      <a:pt x="4806" y="20216"/>
                      <a:pt x="4864" y="20591"/>
                    </a:cubicBezTo>
                    <a:cubicBezTo>
                      <a:pt x="4894" y="21017"/>
                      <a:pt x="4621" y="21412"/>
                      <a:pt x="4195" y="21442"/>
                    </a:cubicBezTo>
                    <a:cubicBezTo>
                      <a:pt x="4175" y="21444"/>
                      <a:pt x="4155" y="21445"/>
                      <a:pt x="4135" y="21445"/>
                    </a:cubicBezTo>
                    <a:cubicBezTo>
                      <a:pt x="3761" y="21445"/>
                      <a:pt x="3403" y="21179"/>
                      <a:pt x="3375" y="20804"/>
                    </a:cubicBezTo>
                    <a:cubicBezTo>
                      <a:pt x="3344" y="20378"/>
                      <a:pt x="3587" y="19983"/>
                      <a:pt x="4013" y="19953"/>
                    </a:cubicBezTo>
                    <a:cubicBezTo>
                      <a:pt x="4035" y="19951"/>
                      <a:pt x="4056" y="19951"/>
                      <a:pt x="4077" y="19951"/>
                    </a:cubicBezTo>
                    <a:close/>
                    <a:moveTo>
                      <a:pt x="15347" y="0"/>
                    </a:moveTo>
                    <a:cubicBezTo>
                      <a:pt x="15299" y="0"/>
                      <a:pt x="15249" y="5"/>
                      <a:pt x="15199" y="13"/>
                    </a:cubicBezTo>
                    <a:lnTo>
                      <a:pt x="913" y="1685"/>
                    </a:lnTo>
                    <a:cubicBezTo>
                      <a:pt x="365" y="1746"/>
                      <a:pt x="1" y="2202"/>
                      <a:pt x="61" y="2749"/>
                    </a:cubicBezTo>
                    <a:lnTo>
                      <a:pt x="2341" y="22172"/>
                    </a:lnTo>
                    <a:cubicBezTo>
                      <a:pt x="2423" y="22638"/>
                      <a:pt x="2778" y="23006"/>
                      <a:pt x="3249" y="23006"/>
                    </a:cubicBezTo>
                    <a:cubicBezTo>
                      <a:pt x="3300" y="23006"/>
                      <a:pt x="3352" y="23001"/>
                      <a:pt x="3405" y="22992"/>
                    </a:cubicBezTo>
                    <a:lnTo>
                      <a:pt x="17691" y="21321"/>
                    </a:lnTo>
                    <a:cubicBezTo>
                      <a:pt x="18238" y="21290"/>
                      <a:pt x="18603" y="20804"/>
                      <a:pt x="18542" y="20257"/>
                    </a:cubicBezTo>
                    <a:lnTo>
                      <a:pt x="16262" y="834"/>
                    </a:lnTo>
                    <a:cubicBezTo>
                      <a:pt x="16180" y="368"/>
                      <a:pt x="15801" y="0"/>
                      <a:pt x="15347" y="0"/>
                    </a:cubicBezTo>
                    <a:close/>
                  </a:path>
                </a:pathLst>
              </a:custGeom>
              <a:solidFill>
                <a:srgbClr val="6C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4" name="Google Shape;358;p19">
                <a:extLst>
                  <a:ext uri="{FF2B5EF4-FFF2-40B4-BE49-F238E27FC236}">
                    <a16:creationId xmlns:a16="http://schemas.microsoft.com/office/drawing/2014/main" id="{8DFED6EE-C6F8-78F1-D22B-20732FF248F9}"/>
                  </a:ext>
                </a:extLst>
              </p:cNvPr>
              <p:cNvGrpSpPr/>
              <p:nvPr/>
            </p:nvGrpSpPr>
            <p:grpSpPr>
              <a:xfrm>
                <a:off x="7261935" y="26400"/>
                <a:ext cx="1408690" cy="1549463"/>
                <a:chOff x="7261935" y="26400"/>
                <a:chExt cx="1408690" cy="1549463"/>
              </a:xfrm>
            </p:grpSpPr>
            <p:sp>
              <p:nvSpPr>
                <p:cNvPr id="25" name="Google Shape;359;p19">
                  <a:extLst>
                    <a:ext uri="{FF2B5EF4-FFF2-40B4-BE49-F238E27FC236}">
                      <a16:creationId xmlns:a16="http://schemas.microsoft.com/office/drawing/2014/main" id="{287CB255-8BC4-CC21-B550-1DABD3690A5E}"/>
                    </a:ext>
                  </a:extLst>
                </p:cNvPr>
                <p:cNvSpPr/>
                <p:nvPr/>
              </p:nvSpPr>
              <p:spPr>
                <a:xfrm>
                  <a:off x="7261935" y="26400"/>
                  <a:ext cx="1408690" cy="15494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06" h="25745" extrusionOk="0">
                      <a:moveTo>
                        <a:pt x="2563" y="6898"/>
                      </a:moveTo>
                      <a:cubicBezTo>
                        <a:pt x="2842" y="6898"/>
                        <a:pt x="3112" y="7082"/>
                        <a:pt x="3223" y="7347"/>
                      </a:cubicBezTo>
                      <a:cubicBezTo>
                        <a:pt x="3375" y="7742"/>
                        <a:pt x="3223" y="8198"/>
                        <a:pt x="2858" y="8350"/>
                      </a:cubicBezTo>
                      <a:cubicBezTo>
                        <a:pt x="2753" y="8398"/>
                        <a:pt x="2645" y="8421"/>
                        <a:pt x="2538" y="8421"/>
                      </a:cubicBezTo>
                      <a:cubicBezTo>
                        <a:pt x="2243" y="8421"/>
                        <a:pt x="1967" y="8245"/>
                        <a:pt x="1855" y="7955"/>
                      </a:cubicBezTo>
                      <a:cubicBezTo>
                        <a:pt x="1673" y="7590"/>
                        <a:pt x="1855" y="7134"/>
                        <a:pt x="2250" y="6982"/>
                      </a:cubicBezTo>
                      <a:cubicBezTo>
                        <a:pt x="2350" y="6924"/>
                        <a:pt x="2457" y="6898"/>
                        <a:pt x="2563" y="6898"/>
                      </a:cubicBezTo>
                      <a:close/>
                      <a:moveTo>
                        <a:pt x="3736" y="9481"/>
                      </a:moveTo>
                      <a:cubicBezTo>
                        <a:pt x="4027" y="9481"/>
                        <a:pt x="4298" y="9666"/>
                        <a:pt x="4408" y="9931"/>
                      </a:cubicBezTo>
                      <a:cubicBezTo>
                        <a:pt x="4560" y="10326"/>
                        <a:pt x="4408" y="10782"/>
                        <a:pt x="4013" y="10934"/>
                      </a:cubicBezTo>
                      <a:cubicBezTo>
                        <a:pt x="3917" y="10982"/>
                        <a:pt x="3814" y="11005"/>
                        <a:pt x="3712" y="11005"/>
                      </a:cubicBezTo>
                      <a:cubicBezTo>
                        <a:pt x="3428" y="11005"/>
                        <a:pt x="3152" y="10829"/>
                        <a:pt x="3040" y="10539"/>
                      </a:cubicBezTo>
                      <a:cubicBezTo>
                        <a:pt x="2858" y="10174"/>
                        <a:pt x="3040" y="9718"/>
                        <a:pt x="3405" y="9566"/>
                      </a:cubicBezTo>
                      <a:cubicBezTo>
                        <a:pt x="3513" y="9508"/>
                        <a:pt x="3626" y="9481"/>
                        <a:pt x="3736" y="9481"/>
                      </a:cubicBezTo>
                      <a:close/>
                      <a:moveTo>
                        <a:pt x="4922" y="12065"/>
                      </a:moveTo>
                      <a:cubicBezTo>
                        <a:pt x="5213" y="12065"/>
                        <a:pt x="5483" y="12249"/>
                        <a:pt x="5594" y="12514"/>
                      </a:cubicBezTo>
                      <a:cubicBezTo>
                        <a:pt x="5746" y="12909"/>
                        <a:pt x="5594" y="13365"/>
                        <a:pt x="5198" y="13517"/>
                      </a:cubicBezTo>
                      <a:cubicBezTo>
                        <a:pt x="5102" y="13566"/>
                        <a:pt x="4999" y="13588"/>
                        <a:pt x="4897" y="13588"/>
                      </a:cubicBezTo>
                      <a:cubicBezTo>
                        <a:pt x="4614" y="13588"/>
                        <a:pt x="4338" y="13413"/>
                        <a:pt x="4226" y="13122"/>
                      </a:cubicBezTo>
                      <a:cubicBezTo>
                        <a:pt x="4013" y="12757"/>
                        <a:pt x="4226" y="12301"/>
                        <a:pt x="4591" y="12149"/>
                      </a:cubicBezTo>
                      <a:cubicBezTo>
                        <a:pt x="4699" y="12091"/>
                        <a:pt x="4812" y="12065"/>
                        <a:pt x="4922" y="12065"/>
                      </a:cubicBezTo>
                      <a:close/>
                      <a:moveTo>
                        <a:pt x="6088" y="14648"/>
                      </a:moveTo>
                      <a:cubicBezTo>
                        <a:pt x="6368" y="14648"/>
                        <a:pt x="6638" y="14833"/>
                        <a:pt x="6749" y="15098"/>
                      </a:cubicBezTo>
                      <a:cubicBezTo>
                        <a:pt x="6901" y="15463"/>
                        <a:pt x="6749" y="15949"/>
                        <a:pt x="6384" y="16101"/>
                      </a:cubicBezTo>
                      <a:cubicBezTo>
                        <a:pt x="6279" y="16149"/>
                        <a:pt x="6171" y="16172"/>
                        <a:pt x="6064" y="16172"/>
                      </a:cubicBezTo>
                      <a:cubicBezTo>
                        <a:pt x="5769" y="16172"/>
                        <a:pt x="5493" y="15996"/>
                        <a:pt x="5381" y="15706"/>
                      </a:cubicBezTo>
                      <a:cubicBezTo>
                        <a:pt x="5198" y="15341"/>
                        <a:pt x="5381" y="14885"/>
                        <a:pt x="5776" y="14733"/>
                      </a:cubicBezTo>
                      <a:cubicBezTo>
                        <a:pt x="5876" y="14675"/>
                        <a:pt x="5983" y="14648"/>
                        <a:pt x="6088" y="14648"/>
                      </a:cubicBezTo>
                      <a:close/>
                      <a:moveTo>
                        <a:pt x="7255" y="17276"/>
                      </a:moveTo>
                      <a:cubicBezTo>
                        <a:pt x="7549" y="17276"/>
                        <a:pt x="7823" y="17445"/>
                        <a:pt x="7934" y="17712"/>
                      </a:cubicBezTo>
                      <a:cubicBezTo>
                        <a:pt x="8086" y="18077"/>
                        <a:pt x="7934" y="18502"/>
                        <a:pt x="7569" y="18715"/>
                      </a:cubicBezTo>
                      <a:cubicBezTo>
                        <a:pt x="7465" y="18763"/>
                        <a:pt x="7356" y="18786"/>
                        <a:pt x="7250" y="18786"/>
                      </a:cubicBezTo>
                      <a:cubicBezTo>
                        <a:pt x="6954" y="18786"/>
                        <a:pt x="6678" y="18610"/>
                        <a:pt x="6566" y="18320"/>
                      </a:cubicBezTo>
                      <a:cubicBezTo>
                        <a:pt x="6384" y="17955"/>
                        <a:pt x="6566" y="17499"/>
                        <a:pt x="6931" y="17347"/>
                      </a:cubicBezTo>
                      <a:cubicBezTo>
                        <a:pt x="7037" y="17298"/>
                        <a:pt x="7147" y="17276"/>
                        <a:pt x="7255" y="17276"/>
                      </a:cubicBezTo>
                      <a:close/>
                      <a:moveTo>
                        <a:pt x="8440" y="19859"/>
                      </a:moveTo>
                      <a:cubicBezTo>
                        <a:pt x="8734" y="19859"/>
                        <a:pt x="9008" y="20028"/>
                        <a:pt x="9120" y="20296"/>
                      </a:cubicBezTo>
                      <a:cubicBezTo>
                        <a:pt x="9271" y="20660"/>
                        <a:pt x="9120" y="21116"/>
                        <a:pt x="8724" y="21299"/>
                      </a:cubicBezTo>
                      <a:cubicBezTo>
                        <a:pt x="8628" y="21347"/>
                        <a:pt x="8525" y="21370"/>
                        <a:pt x="8423" y="21370"/>
                      </a:cubicBezTo>
                      <a:cubicBezTo>
                        <a:pt x="8140" y="21370"/>
                        <a:pt x="7863" y="21194"/>
                        <a:pt x="7752" y="20903"/>
                      </a:cubicBezTo>
                      <a:cubicBezTo>
                        <a:pt x="7569" y="20539"/>
                        <a:pt x="7752" y="20083"/>
                        <a:pt x="8116" y="19931"/>
                      </a:cubicBezTo>
                      <a:cubicBezTo>
                        <a:pt x="8222" y="19882"/>
                        <a:pt x="8333" y="19859"/>
                        <a:pt x="8440" y="19859"/>
                      </a:cubicBezTo>
                      <a:close/>
                      <a:moveTo>
                        <a:pt x="9626" y="22443"/>
                      </a:moveTo>
                      <a:cubicBezTo>
                        <a:pt x="9920" y="22443"/>
                        <a:pt x="10194" y="22612"/>
                        <a:pt x="10305" y="22879"/>
                      </a:cubicBezTo>
                      <a:cubicBezTo>
                        <a:pt x="10457" y="23244"/>
                        <a:pt x="10305" y="23700"/>
                        <a:pt x="9910" y="23882"/>
                      </a:cubicBezTo>
                      <a:cubicBezTo>
                        <a:pt x="9813" y="23930"/>
                        <a:pt x="9710" y="23953"/>
                        <a:pt x="9608" y="23953"/>
                      </a:cubicBezTo>
                      <a:cubicBezTo>
                        <a:pt x="9325" y="23953"/>
                        <a:pt x="9049" y="23778"/>
                        <a:pt x="8937" y="23487"/>
                      </a:cubicBezTo>
                      <a:cubicBezTo>
                        <a:pt x="8724" y="23122"/>
                        <a:pt x="8937" y="22666"/>
                        <a:pt x="9302" y="22514"/>
                      </a:cubicBezTo>
                      <a:cubicBezTo>
                        <a:pt x="9408" y="22466"/>
                        <a:pt x="9518" y="22443"/>
                        <a:pt x="9626" y="22443"/>
                      </a:cubicBezTo>
                      <a:close/>
                      <a:moveTo>
                        <a:pt x="14182" y="0"/>
                      </a:moveTo>
                      <a:cubicBezTo>
                        <a:pt x="14045" y="0"/>
                        <a:pt x="13906" y="27"/>
                        <a:pt x="13770" y="82"/>
                      </a:cubicBezTo>
                      <a:lnTo>
                        <a:pt x="670" y="6101"/>
                      </a:lnTo>
                      <a:cubicBezTo>
                        <a:pt x="183" y="6314"/>
                        <a:pt x="1" y="6891"/>
                        <a:pt x="183" y="7377"/>
                      </a:cubicBezTo>
                      <a:lnTo>
                        <a:pt x="8329" y="25159"/>
                      </a:lnTo>
                      <a:cubicBezTo>
                        <a:pt x="8488" y="25545"/>
                        <a:pt x="8851" y="25744"/>
                        <a:pt x="9227" y="25744"/>
                      </a:cubicBezTo>
                      <a:cubicBezTo>
                        <a:pt x="9354" y="25744"/>
                        <a:pt x="9483" y="25722"/>
                        <a:pt x="9606" y="25676"/>
                      </a:cubicBezTo>
                      <a:lnTo>
                        <a:pt x="22706" y="19657"/>
                      </a:lnTo>
                      <a:cubicBezTo>
                        <a:pt x="23193" y="19444"/>
                        <a:pt x="23405" y="18867"/>
                        <a:pt x="23193" y="18350"/>
                      </a:cubicBezTo>
                      <a:lnTo>
                        <a:pt x="15077" y="569"/>
                      </a:lnTo>
                      <a:cubicBezTo>
                        <a:pt x="14920" y="210"/>
                        <a:pt x="14565" y="0"/>
                        <a:pt x="14182" y="0"/>
                      </a:cubicBezTo>
                      <a:close/>
                    </a:path>
                  </a:pathLst>
                </a:custGeom>
                <a:solidFill>
                  <a:srgbClr val="FFEA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6" name="Google Shape;360;p19">
                  <a:extLst>
                    <a:ext uri="{FF2B5EF4-FFF2-40B4-BE49-F238E27FC236}">
                      <a16:creationId xmlns:a16="http://schemas.microsoft.com/office/drawing/2014/main" id="{D35557E2-1774-3FA9-14C0-B5BC262739D2}"/>
                    </a:ext>
                  </a:extLst>
                </p:cNvPr>
                <p:cNvGrpSpPr/>
                <p:nvPr/>
              </p:nvGrpSpPr>
              <p:grpSpPr>
                <a:xfrm>
                  <a:off x="7534518" y="166693"/>
                  <a:ext cx="958694" cy="1181862"/>
                  <a:chOff x="7534518" y="166693"/>
                  <a:chExt cx="958694" cy="1181862"/>
                </a:xfrm>
              </p:grpSpPr>
              <p:sp>
                <p:nvSpPr>
                  <p:cNvPr id="27" name="Google Shape;361;p19">
                    <a:extLst>
                      <a:ext uri="{FF2B5EF4-FFF2-40B4-BE49-F238E27FC236}">
                        <a16:creationId xmlns:a16="http://schemas.microsoft.com/office/drawing/2014/main" id="{939516D7-1211-9A42-3584-ADD9D66B6B8D}"/>
                      </a:ext>
                    </a:extLst>
                  </p:cNvPr>
                  <p:cNvSpPr/>
                  <p:nvPr/>
                </p:nvSpPr>
                <p:spPr>
                  <a:xfrm>
                    <a:off x="7534518" y="166693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6" y="1"/>
                        </a:moveTo>
                        <a:lnTo>
                          <a:pt x="1" y="4013"/>
                        </a:lnTo>
                        <a:lnTo>
                          <a:pt x="244" y="4590"/>
                        </a:lnTo>
                        <a:lnTo>
                          <a:pt x="9059" y="548"/>
                        </a:lnTo>
                        <a:lnTo>
                          <a:pt x="8816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8" name="Google Shape;362;p19">
                    <a:extLst>
                      <a:ext uri="{FF2B5EF4-FFF2-40B4-BE49-F238E27FC236}">
                        <a16:creationId xmlns:a16="http://schemas.microsoft.com/office/drawing/2014/main" id="{EE8D2AC9-6AF2-FDAF-B856-E29CDA9FD087}"/>
                      </a:ext>
                    </a:extLst>
                  </p:cNvPr>
                  <p:cNvSpPr/>
                  <p:nvPr/>
                </p:nvSpPr>
                <p:spPr>
                  <a:xfrm>
                    <a:off x="7602227" y="316735"/>
                    <a:ext cx="547021" cy="2762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9" h="4590" extrusionOk="0">
                        <a:moveTo>
                          <a:pt x="8815" y="0"/>
                        </a:moveTo>
                        <a:lnTo>
                          <a:pt x="0" y="4043"/>
                        </a:lnTo>
                        <a:lnTo>
                          <a:pt x="274" y="4590"/>
                        </a:lnTo>
                        <a:lnTo>
                          <a:pt x="9089" y="578"/>
                        </a:lnTo>
                        <a:lnTo>
                          <a:pt x="881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9" name="Google Shape;363;p19">
                    <a:extLst>
                      <a:ext uri="{FF2B5EF4-FFF2-40B4-BE49-F238E27FC236}">
                        <a16:creationId xmlns:a16="http://schemas.microsoft.com/office/drawing/2014/main" id="{AA1126AE-E00B-B8E9-7360-E15547705B92}"/>
                      </a:ext>
                    </a:extLst>
                  </p:cNvPr>
                  <p:cNvSpPr/>
                  <p:nvPr/>
                </p:nvSpPr>
                <p:spPr>
                  <a:xfrm>
                    <a:off x="7671742" y="468524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5" y="1"/>
                        </a:moveTo>
                        <a:lnTo>
                          <a:pt x="0" y="4044"/>
                        </a:lnTo>
                        <a:lnTo>
                          <a:pt x="244" y="4591"/>
                        </a:lnTo>
                        <a:lnTo>
                          <a:pt x="9058" y="548"/>
                        </a:lnTo>
                        <a:lnTo>
                          <a:pt x="881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0" name="Google Shape;364;p19">
                    <a:extLst>
                      <a:ext uri="{FF2B5EF4-FFF2-40B4-BE49-F238E27FC236}">
                        <a16:creationId xmlns:a16="http://schemas.microsoft.com/office/drawing/2014/main" id="{D689350A-EFBF-FC3B-CBC3-8E7E0AE41E6B}"/>
                      </a:ext>
                    </a:extLst>
                  </p:cNvPr>
                  <p:cNvSpPr/>
                  <p:nvPr/>
                </p:nvSpPr>
                <p:spPr>
                  <a:xfrm>
                    <a:off x="7743062" y="618566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785" y="0"/>
                        </a:moveTo>
                        <a:lnTo>
                          <a:pt x="1" y="4043"/>
                        </a:lnTo>
                        <a:lnTo>
                          <a:pt x="244" y="4590"/>
                        </a:lnTo>
                        <a:lnTo>
                          <a:pt x="9059" y="548"/>
                        </a:lnTo>
                        <a:lnTo>
                          <a:pt x="878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1" name="Google Shape;365;p19">
                    <a:extLst>
                      <a:ext uri="{FF2B5EF4-FFF2-40B4-BE49-F238E27FC236}">
                        <a16:creationId xmlns:a16="http://schemas.microsoft.com/office/drawing/2014/main" id="{C9AAE3FC-01BA-835C-A2FC-B4058E26D80D}"/>
                      </a:ext>
                    </a:extLst>
                  </p:cNvPr>
                  <p:cNvSpPr/>
                  <p:nvPr/>
                </p:nvSpPr>
                <p:spPr>
                  <a:xfrm>
                    <a:off x="7810772" y="770415"/>
                    <a:ext cx="545216" cy="2744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60" extrusionOk="0">
                        <a:moveTo>
                          <a:pt x="8815" y="0"/>
                        </a:moveTo>
                        <a:lnTo>
                          <a:pt x="1" y="4012"/>
                        </a:lnTo>
                        <a:lnTo>
                          <a:pt x="244" y="4560"/>
                        </a:lnTo>
                        <a:lnTo>
                          <a:pt x="9058" y="547"/>
                        </a:lnTo>
                        <a:lnTo>
                          <a:pt x="881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24" name="Google Shape;366;p19">
                    <a:extLst>
                      <a:ext uri="{FF2B5EF4-FFF2-40B4-BE49-F238E27FC236}">
                        <a16:creationId xmlns:a16="http://schemas.microsoft.com/office/drawing/2014/main" id="{2D7ED975-C03A-3BAB-5C8C-7097A7D7045E}"/>
                      </a:ext>
                    </a:extLst>
                  </p:cNvPr>
                  <p:cNvSpPr/>
                  <p:nvPr/>
                </p:nvSpPr>
                <p:spPr>
                  <a:xfrm>
                    <a:off x="7880287" y="920397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785" y="1"/>
                        </a:moveTo>
                        <a:lnTo>
                          <a:pt x="1" y="4043"/>
                        </a:lnTo>
                        <a:lnTo>
                          <a:pt x="244" y="4590"/>
                        </a:lnTo>
                        <a:lnTo>
                          <a:pt x="9058" y="578"/>
                        </a:lnTo>
                        <a:lnTo>
                          <a:pt x="878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25" name="Google Shape;367;p19">
                    <a:extLst>
                      <a:ext uri="{FF2B5EF4-FFF2-40B4-BE49-F238E27FC236}">
                        <a16:creationId xmlns:a16="http://schemas.microsoft.com/office/drawing/2014/main" id="{CB13CBE8-6C42-203A-C52D-4303BCB7A597}"/>
                      </a:ext>
                    </a:extLst>
                  </p:cNvPr>
                  <p:cNvSpPr/>
                  <p:nvPr/>
                </p:nvSpPr>
                <p:spPr>
                  <a:xfrm>
                    <a:off x="7947996" y="1072246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5" y="1"/>
                        </a:moveTo>
                        <a:lnTo>
                          <a:pt x="0" y="4013"/>
                        </a:lnTo>
                        <a:lnTo>
                          <a:pt x="243" y="4590"/>
                        </a:lnTo>
                        <a:lnTo>
                          <a:pt x="9058" y="548"/>
                        </a:lnTo>
                        <a:lnTo>
                          <a:pt x="881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</p:grpSp>
      <p:grpSp>
        <p:nvGrpSpPr>
          <p:cNvPr id="1041" name="Google Shape;354;p19">
            <a:extLst>
              <a:ext uri="{FF2B5EF4-FFF2-40B4-BE49-F238E27FC236}">
                <a16:creationId xmlns:a16="http://schemas.microsoft.com/office/drawing/2014/main" id="{D2C3FA38-A4C9-C13A-E91C-82A14FF9D363}"/>
              </a:ext>
            </a:extLst>
          </p:cNvPr>
          <p:cNvGrpSpPr/>
          <p:nvPr/>
        </p:nvGrpSpPr>
        <p:grpSpPr>
          <a:xfrm>
            <a:off x="214098" y="3151736"/>
            <a:ext cx="1422004" cy="1782829"/>
            <a:chOff x="214098" y="3151736"/>
            <a:chExt cx="1422004" cy="1782829"/>
          </a:xfrm>
        </p:grpSpPr>
        <p:sp>
          <p:nvSpPr>
            <p:cNvPr id="1042" name="Google Shape;355;p19">
              <a:extLst>
                <a:ext uri="{FF2B5EF4-FFF2-40B4-BE49-F238E27FC236}">
                  <a16:creationId xmlns:a16="http://schemas.microsoft.com/office/drawing/2014/main" id="{1FE3BFBD-293F-478E-9EAA-660A76ACA561}"/>
                </a:ext>
              </a:extLst>
            </p:cNvPr>
            <p:cNvSpPr/>
            <p:nvPr/>
          </p:nvSpPr>
          <p:spPr>
            <a:xfrm>
              <a:off x="214438" y="3153528"/>
              <a:ext cx="1421664" cy="1781037"/>
            </a:xfrm>
            <a:custGeom>
              <a:avLst/>
              <a:gdLst/>
              <a:ahLst/>
              <a:cxnLst/>
              <a:rect l="l" t="t" r="r" b="b"/>
              <a:pathLst>
                <a:path w="33936" h="42517" extrusionOk="0">
                  <a:moveTo>
                    <a:pt x="2895" y="15683"/>
                  </a:moveTo>
                  <a:cubicBezTo>
                    <a:pt x="3397" y="15683"/>
                    <a:pt x="3832" y="16063"/>
                    <a:pt x="3894" y="16559"/>
                  </a:cubicBezTo>
                  <a:cubicBezTo>
                    <a:pt x="3944" y="17110"/>
                    <a:pt x="3560" y="17611"/>
                    <a:pt x="3008" y="17678"/>
                  </a:cubicBezTo>
                  <a:cubicBezTo>
                    <a:pt x="2969" y="17683"/>
                    <a:pt x="2930" y="17686"/>
                    <a:pt x="2891" y="17686"/>
                  </a:cubicBezTo>
                  <a:cubicBezTo>
                    <a:pt x="2402" y="17686"/>
                    <a:pt x="1967" y="17304"/>
                    <a:pt x="1905" y="16793"/>
                  </a:cubicBezTo>
                  <a:cubicBezTo>
                    <a:pt x="1839" y="16258"/>
                    <a:pt x="2240" y="15757"/>
                    <a:pt x="2774" y="15690"/>
                  </a:cubicBezTo>
                  <a:cubicBezTo>
                    <a:pt x="2815" y="15685"/>
                    <a:pt x="2855" y="15683"/>
                    <a:pt x="2895" y="15683"/>
                  </a:cubicBezTo>
                  <a:close/>
                  <a:moveTo>
                    <a:pt x="3342" y="19459"/>
                  </a:moveTo>
                  <a:cubicBezTo>
                    <a:pt x="3831" y="19459"/>
                    <a:pt x="4266" y="19841"/>
                    <a:pt x="4328" y="20352"/>
                  </a:cubicBezTo>
                  <a:cubicBezTo>
                    <a:pt x="4395" y="20886"/>
                    <a:pt x="3994" y="21388"/>
                    <a:pt x="3443" y="21454"/>
                  </a:cubicBezTo>
                  <a:cubicBezTo>
                    <a:pt x="3395" y="21462"/>
                    <a:pt x="3348" y="21465"/>
                    <a:pt x="3301" y="21465"/>
                  </a:cubicBezTo>
                  <a:cubicBezTo>
                    <a:pt x="2822" y="21465"/>
                    <a:pt x="2401" y="21088"/>
                    <a:pt x="2340" y="20586"/>
                  </a:cubicBezTo>
                  <a:cubicBezTo>
                    <a:pt x="2273" y="20034"/>
                    <a:pt x="2674" y="19533"/>
                    <a:pt x="3225" y="19466"/>
                  </a:cubicBezTo>
                  <a:cubicBezTo>
                    <a:pt x="3265" y="19461"/>
                    <a:pt x="3304" y="19459"/>
                    <a:pt x="3342" y="19459"/>
                  </a:cubicBezTo>
                  <a:close/>
                  <a:moveTo>
                    <a:pt x="3777" y="23268"/>
                  </a:moveTo>
                  <a:cubicBezTo>
                    <a:pt x="4266" y="23268"/>
                    <a:pt x="4701" y="23649"/>
                    <a:pt x="4763" y="24144"/>
                  </a:cubicBezTo>
                  <a:cubicBezTo>
                    <a:pt x="4829" y="24696"/>
                    <a:pt x="4428" y="25197"/>
                    <a:pt x="3894" y="25247"/>
                  </a:cubicBezTo>
                  <a:cubicBezTo>
                    <a:pt x="3852" y="25252"/>
                    <a:pt x="3810" y="25255"/>
                    <a:pt x="3769" y="25255"/>
                  </a:cubicBezTo>
                  <a:cubicBezTo>
                    <a:pt x="3269" y="25255"/>
                    <a:pt x="2836" y="24888"/>
                    <a:pt x="2774" y="24378"/>
                  </a:cubicBezTo>
                  <a:cubicBezTo>
                    <a:pt x="2724" y="23844"/>
                    <a:pt x="3108" y="23342"/>
                    <a:pt x="3660" y="23276"/>
                  </a:cubicBezTo>
                  <a:cubicBezTo>
                    <a:pt x="3699" y="23271"/>
                    <a:pt x="3738" y="23268"/>
                    <a:pt x="3777" y="23268"/>
                  </a:cubicBezTo>
                  <a:close/>
                  <a:moveTo>
                    <a:pt x="4215" y="27044"/>
                  </a:moveTo>
                  <a:cubicBezTo>
                    <a:pt x="4717" y="27044"/>
                    <a:pt x="5151" y="27426"/>
                    <a:pt x="5197" y="27937"/>
                  </a:cubicBezTo>
                  <a:cubicBezTo>
                    <a:pt x="5264" y="28472"/>
                    <a:pt x="4863" y="28973"/>
                    <a:pt x="4328" y="29040"/>
                  </a:cubicBezTo>
                  <a:cubicBezTo>
                    <a:pt x="4286" y="29045"/>
                    <a:pt x="4245" y="29048"/>
                    <a:pt x="4204" y="29048"/>
                  </a:cubicBezTo>
                  <a:cubicBezTo>
                    <a:pt x="3703" y="29048"/>
                    <a:pt x="3272" y="28680"/>
                    <a:pt x="3225" y="28154"/>
                  </a:cubicBezTo>
                  <a:cubicBezTo>
                    <a:pt x="3159" y="27620"/>
                    <a:pt x="3560" y="27119"/>
                    <a:pt x="4094" y="27052"/>
                  </a:cubicBezTo>
                  <a:cubicBezTo>
                    <a:pt x="4135" y="27047"/>
                    <a:pt x="4175" y="27044"/>
                    <a:pt x="4215" y="27044"/>
                  </a:cubicBezTo>
                  <a:close/>
                  <a:moveTo>
                    <a:pt x="4649" y="30854"/>
                  </a:moveTo>
                  <a:cubicBezTo>
                    <a:pt x="5151" y="30854"/>
                    <a:pt x="5586" y="31235"/>
                    <a:pt x="5648" y="31730"/>
                  </a:cubicBezTo>
                  <a:cubicBezTo>
                    <a:pt x="5698" y="32265"/>
                    <a:pt x="5314" y="32766"/>
                    <a:pt x="4763" y="32833"/>
                  </a:cubicBezTo>
                  <a:cubicBezTo>
                    <a:pt x="4723" y="32838"/>
                    <a:pt x="4684" y="32840"/>
                    <a:pt x="4646" y="32840"/>
                  </a:cubicBezTo>
                  <a:cubicBezTo>
                    <a:pt x="4159" y="32840"/>
                    <a:pt x="3737" y="32459"/>
                    <a:pt x="3660" y="31964"/>
                  </a:cubicBezTo>
                  <a:cubicBezTo>
                    <a:pt x="3593" y="31413"/>
                    <a:pt x="3994" y="30911"/>
                    <a:pt x="4529" y="30861"/>
                  </a:cubicBezTo>
                  <a:cubicBezTo>
                    <a:pt x="4569" y="30856"/>
                    <a:pt x="4609" y="30854"/>
                    <a:pt x="4649" y="30854"/>
                  </a:cubicBezTo>
                  <a:close/>
                  <a:moveTo>
                    <a:pt x="5114" y="34630"/>
                  </a:moveTo>
                  <a:cubicBezTo>
                    <a:pt x="5602" y="34630"/>
                    <a:pt x="6037" y="35011"/>
                    <a:pt x="6099" y="35506"/>
                  </a:cubicBezTo>
                  <a:cubicBezTo>
                    <a:pt x="6166" y="36058"/>
                    <a:pt x="5765" y="36559"/>
                    <a:pt x="5230" y="36626"/>
                  </a:cubicBezTo>
                  <a:cubicBezTo>
                    <a:pt x="5198" y="36629"/>
                    <a:pt x="5166" y="36630"/>
                    <a:pt x="5134" y="36630"/>
                  </a:cubicBezTo>
                  <a:cubicBezTo>
                    <a:pt x="4622" y="36630"/>
                    <a:pt x="4174" y="36259"/>
                    <a:pt x="4111" y="35740"/>
                  </a:cubicBezTo>
                  <a:cubicBezTo>
                    <a:pt x="4061" y="35205"/>
                    <a:pt x="4445" y="34704"/>
                    <a:pt x="4997" y="34637"/>
                  </a:cubicBezTo>
                  <a:cubicBezTo>
                    <a:pt x="5036" y="34632"/>
                    <a:pt x="5075" y="34630"/>
                    <a:pt x="5114" y="34630"/>
                  </a:cubicBezTo>
                  <a:close/>
                  <a:moveTo>
                    <a:pt x="5528" y="38426"/>
                  </a:moveTo>
                  <a:cubicBezTo>
                    <a:pt x="6040" y="38426"/>
                    <a:pt x="6487" y="38797"/>
                    <a:pt x="6534" y="39316"/>
                  </a:cubicBezTo>
                  <a:cubicBezTo>
                    <a:pt x="6601" y="39850"/>
                    <a:pt x="6233" y="40335"/>
                    <a:pt x="5665" y="40419"/>
                  </a:cubicBezTo>
                  <a:cubicBezTo>
                    <a:pt x="5624" y="40423"/>
                    <a:pt x="5584" y="40426"/>
                    <a:pt x="5545" y="40426"/>
                  </a:cubicBezTo>
                  <a:cubicBezTo>
                    <a:pt x="5042" y="40426"/>
                    <a:pt x="4609" y="40045"/>
                    <a:pt x="4562" y="39550"/>
                  </a:cubicBezTo>
                  <a:cubicBezTo>
                    <a:pt x="4495" y="38998"/>
                    <a:pt x="4896" y="38497"/>
                    <a:pt x="5431" y="38430"/>
                  </a:cubicBezTo>
                  <a:cubicBezTo>
                    <a:pt x="5463" y="38427"/>
                    <a:pt x="5496" y="38426"/>
                    <a:pt x="5528" y="38426"/>
                  </a:cubicBezTo>
                  <a:close/>
                  <a:moveTo>
                    <a:pt x="21546" y="0"/>
                  </a:moveTo>
                  <a:cubicBezTo>
                    <a:pt x="21368" y="0"/>
                    <a:pt x="21189" y="38"/>
                    <a:pt x="21020" y="118"/>
                  </a:cubicBezTo>
                  <a:lnTo>
                    <a:pt x="3443" y="8154"/>
                  </a:lnTo>
                  <a:cubicBezTo>
                    <a:pt x="2808" y="8438"/>
                    <a:pt x="2507" y="9224"/>
                    <a:pt x="2808" y="9859"/>
                  </a:cubicBezTo>
                  <a:lnTo>
                    <a:pt x="4479" y="13501"/>
                  </a:lnTo>
                  <a:lnTo>
                    <a:pt x="1220" y="13869"/>
                  </a:lnTo>
                  <a:cubicBezTo>
                    <a:pt x="502" y="13952"/>
                    <a:pt x="1" y="14604"/>
                    <a:pt x="84" y="15322"/>
                  </a:cubicBezTo>
                  <a:lnTo>
                    <a:pt x="3142" y="41388"/>
                  </a:lnTo>
                  <a:cubicBezTo>
                    <a:pt x="3219" y="42038"/>
                    <a:pt x="3770" y="42516"/>
                    <a:pt x="4423" y="42516"/>
                  </a:cubicBezTo>
                  <a:cubicBezTo>
                    <a:pt x="4474" y="42516"/>
                    <a:pt x="4526" y="42513"/>
                    <a:pt x="4579" y="42507"/>
                  </a:cubicBezTo>
                  <a:lnTo>
                    <a:pt x="23777" y="40268"/>
                  </a:lnTo>
                  <a:cubicBezTo>
                    <a:pt x="24479" y="40185"/>
                    <a:pt x="24980" y="39550"/>
                    <a:pt x="24896" y="38831"/>
                  </a:cubicBezTo>
                  <a:lnTo>
                    <a:pt x="23911" y="30477"/>
                  </a:lnTo>
                  <a:lnTo>
                    <a:pt x="33000" y="26317"/>
                  </a:lnTo>
                  <a:cubicBezTo>
                    <a:pt x="33652" y="26033"/>
                    <a:pt x="33936" y="25264"/>
                    <a:pt x="33635" y="24612"/>
                  </a:cubicBezTo>
                  <a:lnTo>
                    <a:pt x="22724" y="753"/>
                  </a:lnTo>
                  <a:cubicBezTo>
                    <a:pt x="22516" y="286"/>
                    <a:pt x="22037" y="0"/>
                    <a:pt x="21546" y="0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043" name="Google Shape;356;p19">
              <a:extLst>
                <a:ext uri="{FF2B5EF4-FFF2-40B4-BE49-F238E27FC236}">
                  <a16:creationId xmlns:a16="http://schemas.microsoft.com/office/drawing/2014/main" id="{E6B74F22-391A-B043-97F0-4484F9A17EFA}"/>
                </a:ext>
              </a:extLst>
            </p:cNvPr>
            <p:cNvGrpSpPr/>
            <p:nvPr/>
          </p:nvGrpSpPr>
          <p:grpSpPr>
            <a:xfrm>
              <a:off x="214098" y="3151736"/>
              <a:ext cx="1421609" cy="1782755"/>
              <a:chOff x="7150350" y="26400"/>
              <a:chExt cx="1520275" cy="1906486"/>
            </a:xfrm>
          </p:grpSpPr>
          <p:sp>
            <p:nvSpPr>
              <p:cNvPr id="1044" name="Google Shape;357;p19">
                <a:extLst>
                  <a:ext uri="{FF2B5EF4-FFF2-40B4-BE49-F238E27FC236}">
                    <a16:creationId xmlns:a16="http://schemas.microsoft.com/office/drawing/2014/main" id="{171681AA-9514-D75B-8EB3-F2E6E708A01C}"/>
                  </a:ext>
                </a:extLst>
              </p:cNvPr>
              <p:cNvSpPr/>
              <p:nvPr/>
            </p:nvSpPr>
            <p:spPr>
              <a:xfrm>
                <a:off x="7150350" y="548270"/>
                <a:ext cx="1119622" cy="1384616"/>
              </a:xfrm>
              <a:custGeom>
                <a:avLst/>
                <a:gdLst/>
                <a:ahLst/>
                <a:cxnLst/>
                <a:rect l="l" t="t" r="r" b="b"/>
                <a:pathLst>
                  <a:path w="18603" h="23006" extrusionOk="0">
                    <a:moveTo>
                      <a:pt x="2154" y="3014"/>
                    </a:moveTo>
                    <a:cubicBezTo>
                      <a:pt x="2528" y="3014"/>
                      <a:pt x="2833" y="3275"/>
                      <a:pt x="2888" y="3661"/>
                    </a:cubicBezTo>
                    <a:cubicBezTo>
                      <a:pt x="2919" y="4086"/>
                      <a:pt x="2645" y="4451"/>
                      <a:pt x="2220" y="4482"/>
                    </a:cubicBezTo>
                    <a:cubicBezTo>
                      <a:pt x="2172" y="4493"/>
                      <a:pt x="2124" y="4498"/>
                      <a:pt x="2077" y="4498"/>
                    </a:cubicBezTo>
                    <a:cubicBezTo>
                      <a:pt x="1735" y="4498"/>
                      <a:pt x="1426" y="4218"/>
                      <a:pt x="1399" y="3843"/>
                    </a:cubicBezTo>
                    <a:cubicBezTo>
                      <a:pt x="1338" y="3418"/>
                      <a:pt x="1612" y="3053"/>
                      <a:pt x="2037" y="3023"/>
                    </a:cubicBezTo>
                    <a:cubicBezTo>
                      <a:pt x="2077" y="3017"/>
                      <a:pt x="2116" y="3014"/>
                      <a:pt x="2154" y="3014"/>
                    </a:cubicBezTo>
                    <a:close/>
                    <a:moveTo>
                      <a:pt x="2436" y="5817"/>
                    </a:moveTo>
                    <a:cubicBezTo>
                      <a:pt x="2836" y="5817"/>
                      <a:pt x="3194" y="6082"/>
                      <a:pt x="3223" y="6457"/>
                    </a:cubicBezTo>
                    <a:cubicBezTo>
                      <a:pt x="3253" y="6883"/>
                      <a:pt x="2979" y="7278"/>
                      <a:pt x="2584" y="7308"/>
                    </a:cubicBezTo>
                    <a:cubicBezTo>
                      <a:pt x="2548" y="7314"/>
                      <a:pt x="2511" y="7316"/>
                      <a:pt x="2475" y="7316"/>
                    </a:cubicBezTo>
                    <a:cubicBezTo>
                      <a:pt x="2093" y="7316"/>
                      <a:pt x="1761" y="7031"/>
                      <a:pt x="1733" y="6670"/>
                    </a:cubicBezTo>
                    <a:cubicBezTo>
                      <a:pt x="1703" y="6244"/>
                      <a:pt x="1976" y="5849"/>
                      <a:pt x="2372" y="5819"/>
                    </a:cubicBezTo>
                    <a:cubicBezTo>
                      <a:pt x="2393" y="5817"/>
                      <a:pt x="2415" y="5817"/>
                      <a:pt x="2436" y="5817"/>
                    </a:cubicBezTo>
                    <a:close/>
                    <a:moveTo>
                      <a:pt x="2747" y="8674"/>
                    </a:moveTo>
                    <a:cubicBezTo>
                      <a:pt x="3144" y="8674"/>
                      <a:pt x="3498" y="8913"/>
                      <a:pt x="3527" y="9314"/>
                    </a:cubicBezTo>
                    <a:cubicBezTo>
                      <a:pt x="3557" y="9740"/>
                      <a:pt x="3283" y="10105"/>
                      <a:pt x="2888" y="10166"/>
                    </a:cubicBezTo>
                    <a:cubicBezTo>
                      <a:pt x="2869" y="10167"/>
                      <a:pt x="2849" y="10168"/>
                      <a:pt x="2830" y="10168"/>
                    </a:cubicBezTo>
                    <a:cubicBezTo>
                      <a:pt x="2432" y="10168"/>
                      <a:pt x="2124" y="9874"/>
                      <a:pt x="2037" y="9497"/>
                    </a:cubicBezTo>
                    <a:cubicBezTo>
                      <a:pt x="2007" y="9102"/>
                      <a:pt x="2280" y="8707"/>
                      <a:pt x="2675" y="8676"/>
                    </a:cubicBezTo>
                    <a:cubicBezTo>
                      <a:pt x="2699" y="8674"/>
                      <a:pt x="2723" y="8674"/>
                      <a:pt x="2747" y="8674"/>
                    </a:cubicBezTo>
                    <a:close/>
                    <a:moveTo>
                      <a:pt x="3100" y="11470"/>
                    </a:moveTo>
                    <a:cubicBezTo>
                      <a:pt x="3475" y="11470"/>
                      <a:pt x="3832" y="11736"/>
                      <a:pt x="3861" y="12111"/>
                    </a:cubicBezTo>
                    <a:cubicBezTo>
                      <a:pt x="3891" y="12536"/>
                      <a:pt x="3648" y="12932"/>
                      <a:pt x="3223" y="12962"/>
                    </a:cubicBezTo>
                    <a:cubicBezTo>
                      <a:pt x="3171" y="12973"/>
                      <a:pt x="3121" y="12978"/>
                      <a:pt x="3072" y="12978"/>
                    </a:cubicBezTo>
                    <a:cubicBezTo>
                      <a:pt x="2714" y="12978"/>
                      <a:pt x="2425" y="12698"/>
                      <a:pt x="2372" y="12324"/>
                    </a:cubicBezTo>
                    <a:cubicBezTo>
                      <a:pt x="2341" y="11898"/>
                      <a:pt x="2615" y="11533"/>
                      <a:pt x="3040" y="11473"/>
                    </a:cubicBezTo>
                    <a:cubicBezTo>
                      <a:pt x="3060" y="11471"/>
                      <a:pt x="3080" y="11470"/>
                      <a:pt x="3100" y="11470"/>
                    </a:cubicBezTo>
                    <a:close/>
                    <a:moveTo>
                      <a:pt x="3446" y="14297"/>
                    </a:moveTo>
                    <a:cubicBezTo>
                      <a:pt x="3840" y="14297"/>
                      <a:pt x="4167" y="14536"/>
                      <a:pt x="4195" y="14938"/>
                    </a:cubicBezTo>
                    <a:cubicBezTo>
                      <a:pt x="4256" y="15363"/>
                      <a:pt x="3983" y="15728"/>
                      <a:pt x="3557" y="15758"/>
                    </a:cubicBezTo>
                    <a:cubicBezTo>
                      <a:pt x="3506" y="15769"/>
                      <a:pt x="3455" y="15775"/>
                      <a:pt x="3406" y="15775"/>
                    </a:cubicBezTo>
                    <a:cubicBezTo>
                      <a:pt x="3048" y="15775"/>
                      <a:pt x="2759" y="15494"/>
                      <a:pt x="2706" y="15120"/>
                    </a:cubicBezTo>
                    <a:cubicBezTo>
                      <a:pt x="2675" y="14725"/>
                      <a:pt x="2949" y="14330"/>
                      <a:pt x="3375" y="14299"/>
                    </a:cubicBezTo>
                    <a:cubicBezTo>
                      <a:pt x="3398" y="14298"/>
                      <a:pt x="3422" y="14297"/>
                      <a:pt x="3446" y="14297"/>
                    </a:cubicBezTo>
                    <a:close/>
                    <a:moveTo>
                      <a:pt x="3796" y="17148"/>
                    </a:moveTo>
                    <a:cubicBezTo>
                      <a:pt x="4169" y="17148"/>
                      <a:pt x="4472" y="17409"/>
                      <a:pt x="4499" y="17795"/>
                    </a:cubicBezTo>
                    <a:cubicBezTo>
                      <a:pt x="4560" y="18190"/>
                      <a:pt x="4286" y="18585"/>
                      <a:pt x="3861" y="18615"/>
                    </a:cubicBezTo>
                    <a:cubicBezTo>
                      <a:pt x="3824" y="18621"/>
                      <a:pt x="3788" y="18623"/>
                      <a:pt x="3753" y="18623"/>
                    </a:cubicBezTo>
                    <a:cubicBezTo>
                      <a:pt x="3380" y="18623"/>
                      <a:pt x="3096" y="18338"/>
                      <a:pt x="3040" y="17977"/>
                    </a:cubicBezTo>
                    <a:cubicBezTo>
                      <a:pt x="2979" y="17552"/>
                      <a:pt x="3253" y="17187"/>
                      <a:pt x="3679" y="17156"/>
                    </a:cubicBezTo>
                    <a:cubicBezTo>
                      <a:pt x="3718" y="17151"/>
                      <a:pt x="3757" y="17148"/>
                      <a:pt x="3796" y="17148"/>
                    </a:cubicBezTo>
                    <a:close/>
                    <a:moveTo>
                      <a:pt x="4077" y="19951"/>
                    </a:moveTo>
                    <a:cubicBezTo>
                      <a:pt x="4475" y="19951"/>
                      <a:pt x="4806" y="20216"/>
                      <a:pt x="4864" y="20591"/>
                    </a:cubicBezTo>
                    <a:cubicBezTo>
                      <a:pt x="4894" y="21017"/>
                      <a:pt x="4621" y="21412"/>
                      <a:pt x="4195" y="21442"/>
                    </a:cubicBezTo>
                    <a:cubicBezTo>
                      <a:pt x="4175" y="21444"/>
                      <a:pt x="4155" y="21445"/>
                      <a:pt x="4135" y="21445"/>
                    </a:cubicBezTo>
                    <a:cubicBezTo>
                      <a:pt x="3761" y="21445"/>
                      <a:pt x="3403" y="21179"/>
                      <a:pt x="3375" y="20804"/>
                    </a:cubicBezTo>
                    <a:cubicBezTo>
                      <a:pt x="3344" y="20378"/>
                      <a:pt x="3587" y="19983"/>
                      <a:pt x="4013" y="19953"/>
                    </a:cubicBezTo>
                    <a:cubicBezTo>
                      <a:pt x="4035" y="19951"/>
                      <a:pt x="4056" y="19951"/>
                      <a:pt x="4077" y="19951"/>
                    </a:cubicBezTo>
                    <a:close/>
                    <a:moveTo>
                      <a:pt x="15347" y="0"/>
                    </a:moveTo>
                    <a:cubicBezTo>
                      <a:pt x="15299" y="0"/>
                      <a:pt x="15249" y="5"/>
                      <a:pt x="15199" y="13"/>
                    </a:cubicBezTo>
                    <a:lnTo>
                      <a:pt x="913" y="1685"/>
                    </a:lnTo>
                    <a:cubicBezTo>
                      <a:pt x="365" y="1746"/>
                      <a:pt x="1" y="2202"/>
                      <a:pt x="61" y="2749"/>
                    </a:cubicBezTo>
                    <a:lnTo>
                      <a:pt x="2341" y="22172"/>
                    </a:lnTo>
                    <a:cubicBezTo>
                      <a:pt x="2423" y="22638"/>
                      <a:pt x="2778" y="23006"/>
                      <a:pt x="3249" y="23006"/>
                    </a:cubicBezTo>
                    <a:cubicBezTo>
                      <a:pt x="3300" y="23006"/>
                      <a:pt x="3352" y="23001"/>
                      <a:pt x="3405" y="22992"/>
                    </a:cubicBezTo>
                    <a:lnTo>
                      <a:pt x="17691" y="21321"/>
                    </a:lnTo>
                    <a:cubicBezTo>
                      <a:pt x="18238" y="21290"/>
                      <a:pt x="18603" y="20804"/>
                      <a:pt x="18542" y="20257"/>
                    </a:cubicBezTo>
                    <a:lnTo>
                      <a:pt x="16262" y="834"/>
                    </a:lnTo>
                    <a:cubicBezTo>
                      <a:pt x="16180" y="368"/>
                      <a:pt x="15801" y="0"/>
                      <a:pt x="15347" y="0"/>
                    </a:cubicBezTo>
                    <a:close/>
                  </a:path>
                </a:pathLst>
              </a:custGeom>
              <a:solidFill>
                <a:srgbClr val="6C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045" name="Google Shape;358;p19">
                <a:extLst>
                  <a:ext uri="{FF2B5EF4-FFF2-40B4-BE49-F238E27FC236}">
                    <a16:creationId xmlns:a16="http://schemas.microsoft.com/office/drawing/2014/main" id="{EF0AB1BF-A392-942D-5F0C-970D8B812F6D}"/>
                  </a:ext>
                </a:extLst>
              </p:cNvPr>
              <p:cNvGrpSpPr/>
              <p:nvPr/>
            </p:nvGrpSpPr>
            <p:grpSpPr>
              <a:xfrm>
                <a:off x="7261935" y="26400"/>
                <a:ext cx="1408690" cy="1549463"/>
                <a:chOff x="7261935" y="26400"/>
                <a:chExt cx="1408690" cy="1549463"/>
              </a:xfrm>
            </p:grpSpPr>
            <p:sp>
              <p:nvSpPr>
                <p:cNvPr id="1046" name="Google Shape;359;p19">
                  <a:extLst>
                    <a:ext uri="{FF2B5EF4-FFF2-40B4-BE49-F238E27FC236}">
                      <a16:creationId xmlns:a16="http://schemas.microsoft.com/office/drawing/2014/main" id="{5B736F1D-2C42-ED59-FF9E-1A1403C3D6B9}"/>
                    </a:ext>
                  </a:extLst>
                </p:cNvPr>
                <p:cNvSpPr/>
                <p:nvPr/>
              </p:nvSpPr>
              <p:spPr>
                <a:xfrm>
                  <a:off x="7261935" y="26400"/>
                  <a:ext cx="1408690" cy="15494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06" h="25745" extrusionOk="0">
                      <a:moveTo>
                        <a:pt x="2563" y="6898"/>
                      </a:moveTo>
                      <a:cubicBezTo>
                        <a:pt x="2842" y="6898"/>
                        <a:pt x="3112" y="7082"/>
                        <a:pt x="3223" y="7347"/>
                      </a:cubicBezTo>
                      <a:cubicBezTo>
                        <a:pt x="3375" y="7742"/>
                        <a:pt x="3223" y="8198"/>
                        <a:pt x="2858" y="8350"/>
                      </a:cubicBezTo>
                      <a:cubicBezTo>
                        <a:pt x="2753" y="8398"/>
                        <a:pt x="2645" y="8421"/>
                        <a:pt x="2538" y="8421"/>
                      </a:cubicBezTo>
                      <a:cubicBezTo>
                        <a:pt x="2243" y="8421"/>
                        <a:pt x="1967" y="8245"/>
                        <a:pt x="1855" y="7955"/>
                      </a:cubicBezTo>
                      <a:cubicBezTo>
                        <a:pt x="1673" y="7590"/>
                        <a:pt x="1855" y="7134"/>
                        <a:pt x="2250" y="6982"/>
                      </a:cubicBezTo>
                      <a:cubicBezTo>
                        <a:pt x="2350" y="6924"/>
                        <a:pt x="2457" y="6898"/>
                        <a:pt x="2563" y="6898"/>
                      </a:cubicBezTo>
                      <a:close/>
                      <a:moveTo>
                        <a:pt x="3736" y="9481"/>
                      </a:moveTo>
                      <a:cubicBezTo>
                        <a:pt x="4027" y="9481"/>
                        <a:pt x="4298" y="9666"/>
                        <a:pt x="4408" y="9931"/>
                      </a:cubicBezTo>
                      <a:cubicBezTo>
                        <a:pt x="4560" y="10326"/>
                        <a:pt x="4408" y="10782"/>
                        <a:pt x="4013" y="10934"/>
                      </a:cubicBezTo>
                      <a:cubicBezTo>
                        <a:pt x="3917" y="10982"/>
                        <a:pt x="3814" y="11005"/>
                        <a:pt x="3712" y="11005"/>
                      </a:cubicBezTo>
                      <a:cubicBezTo>
                        <a:pt x="3428" y="11005"/>
                        <a:pt x="3152" y="10829"/>
                        <a:pt x="3040" y="10539"/>
                      </a:cubicBezTo>
                      <a:cubicBezTo>
                        <a:pt x="2858" y="10174"/>
                        <a:pt x="3040" y="9718"/>
                        <a:pt x="3405" y="9566"/>
                      </a:cubicBezTo>
                      <a:cubicBezTo>
                        <a:pt x="3513" y="9508"/>
                        <a:pt x="3626" y="9481"/>
                        <a:pt x="3736" y="9481"/>
                      </a:cubicBezTo>
                      <a:close/>
                      <a:moveTo>
                        <a:pt x="4922" y="12065"/>
                      </a:moveTo>
                      <a:cubicBezTo>
                        <a:pt x="5213" y="12065"/>
                        <a:pt x="5483" y="12249"/>
                        <a:pt x="5594" y="12514"/>
                      </a:cubicBezTo>
                      <a:cubicBezTo>
                        <a:pt x="5746" y="12909"/>
                        <a:pt x="5594" y="13365"/>
                        <a:pt x="5198" y="13517"/>
                      </a:cubicBezTo>
                      <a:cubicBezTo>
                        <a:pt x="5102" y="13566"/>
                        <a:pt x="4999" y="13588"/>
                        <a:pt x="4897" y="13588"/>
                      </a:cubicBezTo>
                      <a:cubicBezTo>
                        <a:pt x="4614" y="13588"/>
                        <a:pt x="4338" y="13413"/>
                        <a:pt x="4226" y="13122"/>
                      </a:cubicBezTo>
                      <a:cubicBezTo>
                        <a:pt x="4013" y="12757"/>
                        <a:pt x="4226" y="12301"/>
                        <a:pt x="4591" y="12149"/>
                      </a:cubicBezTo>
                      <a:cubicBezTo>
                        <a:pt x="4699" y="12091"/>
                        <a:pt x="4812" y="12065"/>
                        <a:pt x="4922" y="12065"/>
                      </a:cubicBezTo>
                      <a:close/>
                      <a:moveTo>
                        <a:pt x="6088" y="14648"/>
                      </a:moveTo>
                      <a:cubicBezTo>
                        <a:pt x="6368" y="14648"/>
                        <a:pt x="6638" y="14833"/>
                        <a:pt x="6749" y="15098"/>
                      </a:cubicBezTo>
                      <a:cubicBezTo>
                        <a:pt x="6901" y="15463"/>
                        <a:pt x="6749" y="15949"/>
                        <a:pt x="6384" y="16101"/>
                      </a:cubicBezTo>
                      <a:cubicBezTo>
                        <a:pt x="6279" y="16149"/>
                        <a:pt x="6171" y="16172"/>
                        <a:pt x="6064" y="16172"/>
                      </a:cubicBezTo>
                      <a:cubicBezTo>
                        <a:pt x="5769" y="16172"/>
                        <a:pt x="5493" y="15996"/>
                        <a:pt x="5381" y="15706"/>
                      </a:cubicBezTo>
                      <a:cubicBezTo>
                        <a:pt x="5198" y="15341"/>
                        <a:pt x="5381" y="14885"/>
                        <a:pt x="5776" y="14733"/>
                      </a:cubicBezTo>
                      <a:cubicBezTo>
                        <a:pt x="5876" y="14675"/>
                        <a:pt x="5983" y="14648"/>
                        <a:pt x="6088" y="14648"/>
                      </a:cubicBezTo>
                      <a:close/>
                      <a:moveTo>
                        <a:pt x="7255" y="17276"/>
                      </a:moveTo>
                      <a:cubicBezTo>
                        <a:pt x="7549" y="17276"/>
                        <a:pt x="7823" y="17445"/>
                        <a:pt x="7934" y="17712"/>
                      </a:cubicBezTo>
                      <a:cubicBezTo>
                        <a:pt x="8086" y="18077"/>
                        <a:pt x="7934" y="18502"/>
                        <a:pt x="7569" y="18715"/>
                      </a:cubicBezTo>
                      <a:cubicBezTo>
                        <a:pt x="7465" y="18763"/>
                        <a:pt x="7356" y="18786"/>
                        <a:pt x="7250" y="18786"/>
                      </a:cubicBezTo>
                      <a:cubicBezTo>
                        <a:pt x="6954" y="18786"/>
                        <a:pt x="6678" y="18610"/>
                        <a:pt x="6566" y="18320"/>
                      </a:cubicBezTo>
                      <a:cubicBezTo>
                        <a:pt x="6384" y="17955"/>
                        <a:pt x="6566" y="17499"/>
                        <a:pt x="6931" y="17347"/>
                      </a:cubicBezTo>
                      <a:cubicBezTo>
                        <a:pt x="7037" y="17298"/>
                        <a:pt x="7147" y="17276"/>
                        <a:pt x="7255" y="17276"/>
                      </a:cubicBezTo>
                      <a:close/>
                      <a:moveTo>
                        <a:pt x="8440" y="19859"/>
                      </a:moveTo>
                      <a:cubicBezTo>
                        <a:pt x="8734" y="19859"/>
                        <a:pt x="9008" y="20028"/>
                        <a:pt x="9120" y="20296"/>
                      </a:cubicBezTo>
                      <a:cubicBezTo>
                        <a:pt x="9271" y="20660"/>
                        <a:pt x="9120" y="21116"/>
                        <a:pt x="8724" y="21299"/>
                      </a:cubicBezTo>
                      <a:cubicBezTo>
                        <a:pt x="8628" y="21347"/>
                        <a:pt x="8525" y="21370"/>
                        <a:pt x="8423" y="21370"/>
                      </a:cubicBezTo>
                      <a:cubicBezTo>
                        <a:pt x="8140" y="21370"/>
                        <a:pt x="7863" y="21194"/>
                        <a:pt x="7752" y="20903"/>
                      </a:cubicBezTo>
                      <a:cubicBezTo>
                        <a:pt x="7569" y="20539"/>
                        <a:pt x="7752" y="20083"/>
                        <a:pt x="8116" y="19931"/>
                      </a:cubicBezTo>
                      <a:cubicBezTo>
                        <a:pt x="8222" y="19882"/>
                        <a:pt x="8333" y="19859"/>
                        <a:pt x="8440" y="19859"/>
                      </a:cubicBezTo>
                      <a:close/>
                      <a:moveTo>
                        <a:pt x="9626" y="22443"/>
                      </a:moveTo>
                      <a:cubicBezTo>
                        <a:pt x="9920" y="22443"/>
                        <a:pt x="10194" y="22612"/>
                        <a:pt x="10305" y="22879"/>
                      </a:cubicBezTo>
                      <a:cubicBezTo>
                        <a:pt x="10457" y="23244"/>
                        <a:pt x="10305" y="23700"/>
                        <a:pt x="9910" y="23882"/>
                      </a:cubicBezTo>
                      <a:cubicBezTo>
                        <a:pt x="9813" y="23930"/>
                        <a:pt x="9710" y="23953"/>
                        <a:pt x="9608" y="23953"/>
                      </a:cubicBezTo>
                      <a:cubicBezTo>
                        <a:pt x="9325" y="23953"/>
                        <a:pt x="9049" y="23778"/>
                        <a:pt x="8937" y="23487"/>
                      </a:cubicBezTo>
                      <a:cubicBezTo>
                        <a:pt x="8724" y="23122"/>
                        <a:pt x="8937" y="22666"/>
                        <a:pt x="9302" y="22514"/>
                      </a:cubicBezTo>
                      <a:cubicBezTo>
                        <a:pt x="9408" y="22466"/>
                        <a:pt x="9518" y="22443"/>
                        <a:pt x="9626" y="22443"/>
                      </a:cubicBezTo>
                      <a:close/>
                      <a:moveTo>
                        <a:pt x="14182" y="0"/>
                      </a:moveTo>
                      <a:cubicBezTo>
                        <a:pt x="14045" y="0"/>
                        <a:pt x="13906" y="27"/>
                        <a:pt x="13770" y="82"/>
                      </a:cubicBezTo>
                      <a:lnTo>
                        <a:pt x="670" y="6101"/>
                      </a:lnTo>
                      <a:cubicBezTo>
                        <a:pt x="183" y="6314"/>
                        <a:pt x="1" y="6891"/>
                        <a:pt x="183" y="7377"/>
                      </a:cubicBezTo>
                      <a:lnTo>
                        <a:pt x="8329" y="25159"/>
                      </a:lnTo>
                      <a:cubicBezTo>
                        <a:pt x="8488" y="25545"/>
                        <a:pt x="8851" y="25744"/>
                        <a:pt x="9227" y="25744"/>
                      </a:cubicBezTo>
                      <a:cubicBezTo>
                        <a:pt x="9354" y="25744"/>
                        <a:pt x="9483" y="25722"/>
                        <a:pt x="9606" y="25676"/>
                      </a:cubicBezTo>
                      <a:lnTo>
                        <a:pt x="22706" y="19657"/>
                      </a:lnTo>
                      <a:cubicBezTo>
                        <a:pt x="23193" y="19444"/>
                        <a:pt x="23405" y="18867"/>
                        <a:pt x="23193" y="18350"/>
                      </a:cubicBezTo>
                      <a:lnTo>
                        <a:pt x="15077" y="569"/>
                      </a:lnTo>
                      <a:cubicBezTo>
                        <a:pt x="14920" y="210"/>
                        <a:pt x="14565" y="0"/>
                        <a:pt x="14182" y="0"/>
                      </a:cubicBezTo>
                      <a:close/>
                    </a:path>
                  </a:pathLst>
                </a:custGeom>
                <a:solidFill>
                  <a:srgbClr val="FFEA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1047" name="Google Shape;360;p19">
                  <a:extLst>
                    <a:ext uri="{FF2B5EF4-FFF2-40B4-BE49-F238E27FC236}">
                      <a16:creationId xmlns:a16="http://schemas.microsoft.com/office/drawing/2014/main" id="{03F39324-5DF7-66D8-A083-23664BC4F7F3}"/>
                    </a:ext>
                  </a:extLst>
                </p:cNvPr>
                <p:cNvGrpSpPr/>
                <p:nvPr/>
              </p:nvGrpSpPr>
              <p:grpSpPr>
                <a:xfrm>
                  <a:off x="7534518" y="166693"/>
                  <a:ext cx="958694" cy="1181862"/>
                  <a:chOff x="7534518" y="166693"/>
                  <a:chExt cx="958694" cy="1181862"/>
                </a:xfrm>
              </p:grpSpPr>
              <p:sp>
                <p:nvSpPr>
                  <p:cNvPr id="1048" name="Google Shape;361;p19">
                    <a:extLst>
                      <a:ext uri="{FF2B5EF4-FFF2-40B4-BE49-F238E27FC236}">
                        <a16:creationId xmlns:a16="http://schemas.microsoft.com/office/drawing/2014/main" id="{0044270B-DE4E-D0CD-B391-D642D2EAA909}"/>
                      </a:ext>
                    </a:extLst>
                  </p:cNvPr>
                  <p:cNvSpPr/>
                  <p:nvPr/>
                </p:nvSpPr>
                <p:spPr>
                  <a:xfrm>
                    <a:off x="7534518" y="166693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6" y="1"/>
                        </a:moveTo>
                        <a:lnTo>
                          <a:pt x="1" y="4013"/>
                        </a:lnTo>
                        <a:lnTo>
                          <a:pt x="244" y="4590"/>
                        </a:lnTo>
                        <a:lnTo>
                          <a:pt x="9059" y="548"/>
                        </a:lnTo>
                        <a:lnTo>
                          <a:pt x="8816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49" name="Google Shape;362;p19">
                    <a:extLst>
                      <a:ext uri="{FF2B5EF4-FFF2-40B4-BE49-F238E27FC236}">
                        <a16:creationId xmlns:a16="http://schemas.microsoft.com/office/drawing/2014/main" id="{81B51E54-81F1-42AC-9AD9-7F50A0FA3132}"/>
                      </a:ext>
                    </a:extLst>
                  </p:cNvPr>
                  <p:cNvSpPr/>
                  <p:nvPr/>
                </p:nvSpPr>
                <p:spPr>
                  <a:xfrm>
                    <a:off x="7602227" y="316735"/>
                    <a:ext cx="547021" cy="2762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9" h="4590" extrusionOk="0">
                        <a:moveTo>
                          <a:pt x="8815" y="0"/>
                        </a:moveTo>
                        <a:lnTo>
                          <a:pt x="0" y="4043"/>
                        </a:lnTo>
                        <a:lnTo>
                          <a:pt x="274" y="4590"/>
                        </a:lnTo>
                        <a:lnTo>
                          <a:pt x="9089" y="578"/>
                        </a:lnTo>
                        <a:lnTo>
                          <a:pt x="881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50" name="Google Shape;363;p19">
                    <a:extLst>
                      <a:ext uri="{FF2B5EF4-FFF2-40B4-BE49-F238E27FC236}">
                        <a16:creationId xmlns:a16="http://schemas.microsoft.com/office/drawing/2014/main" id="{15A7D558-6AD7-0B17-5A3E-8E7C00F2639E}"/>
                      </a:ext>
                    </a:extLst>
                  </p:cNvPr>
                  <p:cNvSpPr/>
                  <p:nvPr/>
                </p:nvSpPr>
                <p:spPr>
                  <a:xfrm>
                    <a:off x="7671742" y="468524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5" y="1"/>
                        </a:moveTo>
                        <a:lnTo>
                          <a:pt x="0" y="4044"/>
                        </a:lnTo>
                        <a:lnTo>
                          <a:pt x="244" y="4591"/>
                        </a:lnTo>
                        <a:lnTo>
                          <a:pt x="9058" y="548"/>
                        </a:lnTo>
                        <a:lnTo>
                          <a:pt x="881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51" name="Google Shape;364;p19">
                    <a:extLst>
                      <a:ext uri="{FF2B5EF4-FFF2-40B4-BE49-F238E27FC236}">
                        <a16:creationId xmlns:a16="http://schemas.microsoft.com/office/drawing/2014/main" id="{63D34866-51EA-857B-61B1-FDAFB6795979}"/>
                      </a:ext>
                    </a:extLst>
                  </p:cNvPr>
                  <p:cNvSpPr/>
                  <p:nvPr/>
                </p:nvSpPr>
                <p:spPr>
                  <a:xfrm>
                    <a:off x="7743062" y="618566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785" y="0"/>
                        </a:moveTo>
                        <a:lnTo>
                          <a:pt x="1" y="4043"/>
                        </a:lnTo>
                        <a:lnTo>
                          <a:pt x="244" y="4590"/>
                        </a:lnTo>
                        <a:lnTo>
                          <a:pt x="9059" y="548"/>
                        </a:lnTo>
                        <a:lnTo>
                          <a:pt x="878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52" name="Google Shape;365;p19">
                    <a:extLst>
                      <a:ext uri="{FF2B5EF4-FFF2-40B4-BE49-F238E27FC236}">
                        <a16:creationId xmlns:a16="http://schemas.microsoft.com/office/drawing/2014/main" id="{AB9F8711-6D0F-5D0C-9B17-B02070CD5F66}"/>
                      </a:ext>
                    </a:extLst>
                  </p:cNvPr>
                  <p:cNvSpPr/>
                  <p:nvPr/>
                </p:nvSpPr>
                <p:spPr>
                  <a:xfrm>
                    <a:off x="7810772" y="770415"/>
                    <a:ext cx="545216" cy="2744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60" extrusionOk="0">
                        <a:moveTo>
                          <a:pt x="8815" y="0"/>
                        </a:moveTo>
                        <a:lnTo>
                          <a:pt x="1" y="4012"/>
                        </a:lnTo>
                        <a:lnTo>
                          <a:pt x="244" y="4560"/>
                        </a:lnTo>
                        <a:lnTo>
                          <a:pt x="9058" y="547"/>
                        </a:lnTo>
                        <a:lnTo>
                          <a:pt x="881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53" name="Google Shape;366;p19">
                    <a:extLst>
                      <a:ext uri="{FF2B5EF4-FFF2-40B4-BE49-F238E27FC236}">
                        <a16:creationId xmlns:a16="http://schemas.microsoft.com/office/drawing/2014/main" id="{3ECCB009-31E8-FFF8-AA0A-84FF4222A8C3}"/>
                      </a:ext>
                    </a:extLst>
                  </p:cNvPr>
                  <p:cNvSpPr/>
                  <p:nvPr/>
                </p:nvSpPr>
                <p:spPr>
                  <a:xfrm>
                    <a:off x="7880287" y="920397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785" y="1"/>
                        </a:moveTo>
                        <a:lnTo>
                          <a:pt x="1" y="4043"/>
                        </a:lnTo>
                        <a:lnTo>
                          <a:pt x="244" y="4590"/>
                        </a:lnTo>
                        <a:lnTo>
                          <a:pt x="9058" y="578"/>
                        </a:lnTo>
                        <a:lnTo>
                          <a:pt x="878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54" name="Google Shape;367;p19">
                    <a:extLst>
                      <a:ext uri="{FF2B5EF4-FFF2-40B4-BE49-F238E27FC236}">
                        <a16:creationId xmlns:a16="http://schemas.microsoft.com/office/drawing/2014/main" id="{BB57872F-E088-A3D2-C443-3EB5F20287B3}"/>
                      </a:ext>
                    </a:extLst>
                  </p:cNvPr>
                  <p:cNvSpPr/>
                  <p:nvPr/>
                </p:nvSpPr>
                <p:spPr>
                  <a:xfrm>
                    <a:off x="7947996" y="1072246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5" y="1"/>
                        </a:moveTo>
                        <a:lnTo>
                          <a:pt x="0" y="4013"/>
                        </a:lnTo>
                        <a:lnTo>
                          <a:pt x="243" y="4590"/>
                        </a:lnTo>
                        <a:lnTo>
                          <a:pt x="9058" y="548"/>
                        </a:lnTo>
                        <a:lnTo>
                          <a:pt x="881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5276" y="216529"/>
            <a:ext cx="2073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>
                <a:latin typeface="Arial" pitchFamily="34" charset="0"/>
                <a:cs typeface="Arial" pitchFamily="34" charset="0"/>
              </a:rPr>
              <a:t>Transitividade verbal I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F320757-A2CA-8CF3-57E0-561A04198390}"/>
              </a:ext>
            </a:extLst>
          </p:cNvPr>
          <p:cNvSpPr txBox="1"/>
          <p:nvPr/>
        </p:nvSpPr>
        <p:spPr>
          <a:xfrm>
            <a:off x="1993692" y="816964"/>
            <a:ext cx="5576341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VERBO TRANSITIVO DIRETO (VTD)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E304731-C6DB-0CBD-B133-FB37688CD4E8}"/>
              </a:ext>
            </a:extLst>
          </p:cNvPr>
          <p:cNvSpPr txBox="1"/>
          <p:nvPr/>
        </p:nvSpPr>
        <p:spPr>
          <a:xfrm>
            <a:off x="1874161" y="2761144"/>
            <a:ext cx="569587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err="1"/>
              <a:t>Ex</a:t>
            </a:r>
            <a:r>
              <a:rPr lang="pt-BR" sz="3200" dirty="0"/>
              <a:t>: Comprei um ótimo livro.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644B282-5E4B-5B72-622F-2F64F5289E2C}"/>
              </a:ext>
            </a:extLst>
          </p:cNvPr>
          <p:cNvSpPr txBox="1"/>
          <p:nvPr/>
        </p:nvSpPr>
        <p:spPr>
          <a:xfrm>
            <a:off x="1299720" y="1991144"/>
            <a:ext cx="7076978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PRECISA DE COMPLEMENTO (OD)</a:t>
            </a:r>
          </a:p>
        </p:txBody>
      </p:sp>
      <p:grpSp>
        <p:nvGrpSpPr>
          <p:cNvPr id="20" name="Google Shape;354;p19">
            <a:extLst>
              <a:ext uri="{FF2B5EF4-FFF2-40B4-BE49-F238E27FC236}">
                <a16:creationId xmlns:a16="http://schemas.microsoft.com/office/drawing/2014/main" id="{AD3C89B8-25AA-0DD6-7037-2D8731CA5BD6}"/>
              </a:ext>
            </a:extLst>
          </p:cNvPr>
          <p:cNvGrpSpPr/>
          <p:nvPr/>
        </p:nvGrpSpPr>
        <p:grpSpPr>
          <a:xfrm>
            <a:off x="7634229" y="3382635"/>
            <a:ext cx="1422004" cy="1782829"/>
            <a:chOff x="214098" y="3151736"/>
            <a:chExt cx="1422004" cy="1782829"/>
          </a:xfrm>
        </p:grpSpPr>
        <p:sp>
          <p:nvSpPr>
            <p:cNvPr id="21" name="Google Shape;355;p19">
              <a:extLst>
                <a:ext uri="{FF2B5EF4-FFF2-40B4-BE49-F238E27FC236}">
                  <a16:creationId xmlns:a16="http://schemas.microsoft.com/office/drawing/2014/main" id="{63F4B431-CCE4-6D91-79EA-68D9A101DC86}"/>
                </a:ext>
              </a:extLst>
            </p:cNvPr>
            <p:cNvSpPr/>
            <p:nvPr/>
          </p:nvSpPr>
          <p:spPr>
            <a:xfrm>
              <a:off x="214438" y="3153528"/>
              <a:ext cx="1421664" cy="1781037"/>
            </a:xfrm>
            <a:custGeom>
              <a:avLst/>
              <a:gdLst/>
              <a:ahLst/>
              <a:cxnLst/>
              <a:rect l="l" t="t" r="r" b="b"/>
              <a:pathLst>
                <a:path w="33936" h="42517" extrusionOk="0">
                  <a:moveTo>
                    <a:pt x="2895" y="15683"/>
                  </a:moveTo>
                  <a:cubicBezTo>
                    <a:pt x="3397" y="15683"/>
                    <a:pt x="3832" y="16063"/>
                    <a:pt x="3894" y="16559"/>
                  </a:cubicBezTo>
                  <a:cubicBezTo>
                    <a:pt x="3944" y="17110"/>
                    <a:pt x="3560" y="17611"/>
                    <a:pt x="3008" y="17678"/>
                  </a:cubicBezTo>
                  <a:cubicBezTo>
                    <a:pt x="2969" y="17683"/>
                    <a:pt x="2930" y="17686"/>
                    <a:pt x="2891" y="17686"/>
                  </a:cubicBezTo>
                  <a:cubicBezTo>
                    <a:pt x="2402" y="17686"/>
                    <a:pt x="1967" y="17304"/>
                    <a:pt x="1905" y="16793"/>
                  </a:cubicBezTo>
                  <a:cubicBezTo>
                    <a:pt x="1839" y="16258"/>
                    <a:pt x="2240" y="15757"/>
                    <a:pt x="2774" y="15690"/>
                  </a:cubicBezTo>
                  <a:cubicBezTo>
                    <a:pt x="2815" y="15685"/>
                    <a:pt x="2855" y="15683"/>
                    <a:pt x="2895" y="15683"/>
                  </a:cubicBezTo>
                  <a:close/>
                  <a:moveTo>
                    <a:pt x="3342" y="19459"/>
                  </a:moveTo>
                  <a:cubicBezTo>
                    <a:pt x="3831" y="19459"/>
                    <a:pt x="4266" y="19841"/>
                    <a:pt x="4328" y="20352"/>
                  </a:cubicBezTo>
                  <a:cubicBezTo>
                    <a:pt x="4395" y="20886"/>
                    <a:pt x="3994" y="21388"/>
                    <a:pt x="3443" y="21454"/>
                  </a:cubicBezTo>
                  <a:cubicBezTo>
                    <a:pt x="3395" y="21462"/>
                    <a:pt x="3348" y="21465"/>
                    <a:pt x="3301" y="21465"/>
                  </a:cubicBezTo>
                  <a:cubicBezTo>
                    <a:pt x="2822" y="21465"/>
                    <a:pt x="2401" y="21088"/>
                    <a:pt x="2340" y="20586"/>
                  </a:cubicBezTo>
                  <a:cubicBezTo>
                    <a:pt x="2273" y="20034"/>
                    <a:pt x="2674" y="19533"/>
                    <a:pt x="3225" y="19466"/>
                  </a:cubicBezTo>
                  <a:cubicBezTo>
                    <a:pt x="3265" y="19461"/>
                    <a:pt x="3304" y="19459"/>
                    <a:pt x="3342" y="19459"/>
                  </a:cubicBezTo>
                  <a:close/>
                  <a:moveTo>
                    <a:pt x="3777" y="23268"/>
                  </a:moveTo>
                  <a:cubicBezTo>
                    <a:pt x="4266" y="23268"/>
                    <a:pt x="4701" y="23649"/>
                    <a:pt x="4763" y="24144"/>
                  </a:cubicBezTo>
                  <a:cubicBezTo>
                    <a:pt x="4829" y="24696"/>
                    <a:pt x="4428" y="25197"/>
                    <a:pt x="3894" y="25247"/>
                  </a:cubicBezTo>
                  <a:cubicBezTo>
                    <a:pt x="3852" y="25252"/>
                    <a:pt x="3810" y="25255"/>
                    <a:pt x="3769" y="25255"/>
                  </a:cubicBezTo>
                  <a:cubicBezTo>
                    <a:pt x="3269" y="25255"/>
                    <a:pt x="2836" y="24888"/>
                    <a:pt x="2774" y="24378"/>
                  </a:cubicBezTo>
                  <a:cubicBezTo>
                    <a:pt x="2724" y="23844"/>
                    <a:pt x="3108" y="23342"/>
                    <a:pt x="3660" y="23276"/>
                  </a:cubicBezTo>
                  <a:cubicBezTo>
                    <a:pt x="3699" y="23271"/>
                    <a:pt x="3738" y="23268"/>
                    <a:pt x="3777" y="23268"/>
                  </a:cubicBezTo>
                  <a:close/>
                  <a:moveTo>
                    <a:pt x="4215" y="27044"/>
                  </a:moveTo>
                  <a:cubicBezTo>
                    <a:pt x="4717" y="27044"/>
                    <a:pt x="5151" y="27426"/>
                    <a:pt x="5197" y="27937"/>
                  </a:cubicBezTo>
                  <a:cubicBezTo>
                    <a:pt x="5264" y="28472"/>
                    <a:pt x="4863" y="28973"/>
                    <a:pt x="4328" y="29040"/>
                  </a:cubicBezTo>
                  <a:cubicBezTo>
                    <a:pt x="4286" y="29045"/>
                    <a:pt x="4245" y="29048"/>
                    <a:pt x="4204" y="29048"/>
                  </a:cubicBezTo>
                  <a:cubicBezTo>
                    <a:pt x="3703" y="29048"/>
                    <a:pt x="3272" y="28680"/>
                    <a:pt x="3225" y="28154"/>
                  </a:cubicBezTo>
                  <a:cubicBezTo>
                    <a:pt x="3159" y="27620"/>
                    <a:pt x="3560" y="27119"/>
                    <a:pt x="4094" y="27052"/>
                  </a:cubicBezTo>
                  <a:cubicBezTo>
                    <a:pt x="4135" y="27047"/>
                    <a:pt x="4175" y="27044"/>
                    <a:pt x="4215" y="27044"/>
                  </a:cubicBezTo>
                  <a:close/>
                  <a:moveTo>
                    <a:pt x="4649" y="30854"/>
                  </a:moveTo>
                  <a:cubicBezTo>
                    <a:pt x="5151" y="30854"/>
                    <a:pt x="5586" y="31235"/>
                    <a:pt x="5648" y="31730"/>
                  </a:cubicBezTo>
                  <a:cubicBezTo>
                    <a:pt x="5698" y="32265"/>
                    <a:pt x="5314" y="32766"/>
                    <a:pt x="4763" y="32833"/>
                  </a:cubicBezTo>
                  <a:cubicBezTo>
                    <a:pt x="4723" y="32838"/>
                    <a:pt x="4684" y="32840"/>
                    <a:pt x="4646" y="32840"/>
                  </a:cubicBezTo>
                  <a:cubicBezTo>
                    <a:pt x="4159" y="32840"/>
                    <a:pt x="3737" y="32459"/>
                    <a:pt x="3660" y="31964"/>
                  </a:cubicBezTo>
                  <a:cubicBezTo>
                    <a:pt x="3593" y="31413"/>
                    <a:pt x="3994" y="30911"/>
                    <a:pt x="4529" y="30861"/>
                  </a:cubicBezTo>
                  <a:cubicBezTo>
                    <a:pt x="4569" y="30856"/>
                    <a:pt x="4609" y="30854"/>
                    <a:pt x="4649" y="30854"/>
                  </a:cubicBezTo>
                  <a:close/>
                  <a:moveTo>
                    <a:pt x="5114" y="34630"/>
                  </a:moveTo>
                  <a:cubicBezTo>
                    <a:pt x="5602" y="34630"/>
                    <a:pt x="6037" y="35011"/>
                    <a:pt x="6099" y="35506"/>
                  </a:cubicBezTo>
                  <a:cubicBezTo>
                    <a:pt x="6166" y="36058"/>
                    <a:pt x="5765" y="36559"/>
                    <a:pt x="5230" y="36626"/>
                  </a:cubicBezTo>
                  <a:cubicBezTo>
                    <a:pt x="5198" y="36629"/>
                    <a:pt x="5166" y="36630"/>
                    <a:pt x="5134" y="36630"/>
                  </a:cubicBezTo>
                  <a:cubicBezTo>
                    <a:pt x="4622" y="36630"/>
                    <a:pt x="4174" y="36259"/>
                    <a:pt x="4111" y="35740"/>
                  </a:cubicBezTo>
                  <a:cubicBezTo>
                    <a:pt x="4061" y="35205"/>
                    <a:pt x="4445" y="34704"/>
                    <a:pt x="4997" y="34637"/>
                  </a:cubicBezTo>
                  <a:cubicBezTo>
                    <a:pt x="5036" y="34632"/>
                    <a:pt x="5075" y="34630"/>
                    <a:pt x="5114" y="34630"/>
                  </a:cubicBezTo>
                  <a:close/>
                  <a:moveTo>
                    <a:pt x="5528" y="38426"/>
                  </a:moveTo>
                  <a:cubicBezTo>
                    <a:pt x="6040" y="38426"/>
                    <a:pt x="6487" y="38797"/>
                    <a:pt x="6534" y="39316"/>
                  </a:cubicBezTo>
                  <a:cubicBezTo>
                    <a:pt x="6601" y="39850"/>
                    <a:pt x="6233" y="40335"/>
                    <a:pt x="5665" y="40419"/>
                  </a:cubicBezTo>
                  <a:cubicBezTo>
                    <a:pt x="5624" y="40423"/>
                    <a:pt x="5584" y="40426"/>
                    <a:pt x="5545" y="40426"/>
                  </a:cubicBezTo>
                  <a:cubicBezTo>
                    <a:pt x="5042" y="40426"/>
                    <a:pt x="4609" y="40045"/>
                    <a:pt x="4562" y="39550"/>
                  </a:cubicBezTo>
                  <a:cubicBezTo>
                    <a:pt x="4495" y="38998"/>
                    <a:pt x="4896" y="38497"/>
                    <a:pt x="5431" y="38430"/>
                  </a:cubicBezTo>
                  <a:cubicBezTo>
                    <a:pt x="5463" y="38427"/>
                    <a:pt x="5496" y="38426"/>
                    <a:pt x="5528" y="38426"/>
                  </a:cubicBezTo>
                  <a:close/>
                  <a:moveTo>
                    <a:pt x="21546" y="0"/>
                  </a:moveTo>
                  <a:cubicBezTo>
                    <a:pt x="21368" y="0"/>
                    <a:pt x="21189" y="38"/>
                    <a:pt x="21020" y="118"/>
                  </a:cubicBezTo>
                  <a:lnTo>
                    <a:pt x="3443" y="8154"/>
                  </a:lnTo>
                  <a:cubicBezTo>
                    <a:pt x="2808" y="8438"/>
                    <a:pt x="2507" y="9224"/>
                    <a:pt x="2808" y="9859"/>
                  </a:cubicBezTo>
                  <a:lnTo>
                    <a:pt x="4479" y="13501"/>
                  </a:lnTo>
                  <a:lnTo>
                    <a:pt x="1220" y="13869"/>
                  </a:lnTo>
                  <a:cubicBezTo>
                    <a:pt x="502" y="13952"/>
                    <a:pt x="1" y="14604"/>
                    <a:pt x="84" y="15322"/>
                  </a:cubicBezTo>
                  <a:lnTo>
                    <a:pt x="3142" y="41388"/>
                  </a:lnTo>
                  <a:cubicBezTo>
                    <a:pt x="3219" y="42038"/>
                    <a:pt x="3770" y="42516"/>
                    <a:pt x="4423" y="42516"/>
                  </a:cubicBezTo>
                  <a:cubicBezTo>
                    <a:pt x="4474" y="42516"/>
                    <a:pt x="4526" y="42513"/>
                    <a:pt x="4579" y="42507"/>
                  </a:cubicBezTo>
                  <a:lnTo>
                    <a:pt x="23777" y="40268"/>
                  </a:lnTo>
                  <a:cubicBezTo>
                    <a:pt x="24479" y="40185"/>
                    <a:pt x="24980" y="39550"/>
                    <a:pt x="24896" y="38831"/>
                  </a:cubicBezTo>
                  <a:lnTo>
                    <a:pt x="23911" y="30477"/>
                  </a:lnTo>
                  <a:lnTo>
                    <a:pt x="33000" y="26317"/>
                  </a:lnTo>
                  <a:cubicBezTo>
                    <a:pt x="33652" y="26033"/>
                    <a:pt x="33936" y="25264"/>
                    <a:pt x="33635" y="24612"/>
                  </a:cubicBezTo>
                  <a:lnTo>
                    <a:pt x="22724" y="753"/>
                  </a:lnTo>
                  <a:cubicBezTo>
                    <a:pt x="22516" y="286"/>
                    <a:pt x="22037" y="0"/>
                    <a:pt x="21546" y="0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2" name="Google Shape;356;p19">
              <a:extLst>
                <a:ext uri="{FF2B5EF4-FFF2-40B4-BE49-F238E27FC236}">
                  <a16:creationId xmlns:a16="http://schemas.microsoft.com/office/drawing/2014/main" id="{3E1AA6F6-B827-7358-B2AA-3D3E06F16C97}"/>
                </a:ext>
              </a:extLst>
            </p:cNvPr>
            <p:cNvGrpSpPr/>
            <p:nvPr/>
          </p:nvGrpSpPr>
          <p:grpSpPr>
            <a:xfrm>
              <a:off x="214098" y="3151736"/>
              <a:ext cx="1421609" cy="1782755"/>
              <a:chOff x="7150350" y="26400"/>
              <a:chExt cx="1520275" cy="1906486"/>
            </a:xfrm>
          </p:grpSpPr>
          <p:sp>
            <p:nvSpPr>
              <p:cNvPr id="23" name="Google Shape;357;p19">
                <a:extLst>
                  <a:ext uri="{FF2B5EF4-FFF2-40B4-BE49-F238E27FC236}">
                    <a16:creationId xmlns:a16="http://schemas.microsoft.com/office/drawing/2014/main" id="{7444627D-1736-CCAB-4F31-B1E928B8D465}"/>
                  </a:ext>
                </a:extLst>
              </p:cNvPr>
              <p:cNvSpPr/>
              <p:nvPr/>
            </p:nvSpPr>
            <p:spPr>
              <a:xfrm>
                <a:off x="7150350" y="548270"/>
                <a:ext cx="1119622" cy="1384616"/>
              </a:xfrm>
              <a:custGeom>
                <a:avLst/>
                <a:gdLst/>
                <a:ahLst/>
                <a:cxnLst/>
                <a:rect l="l" t="t" r="r" b="b"/>
                <a:pathLst>
                  <a:path w="18603" h="23006" extrusionOk="0">
                    <a:moveTo>
                      <a:pt x="2154" y="3014"/>
                    </a:moveTo>
                    <a:cubicBezTo>
                      <a:pt x="2528" y="3014"/>
                      <a:pt x="2833" y="3275"/>
                      <a:pt x="2888" y="3661"/>
                    </a:cubicBezTo>
                    <a:cubicBezTo>
                      <a:pt x="2919" y="4086"/>
                      <a:pt x="2645" y="4451"/>
                      <a:pt x="2220" y="4482"/>
                    </a:cubicBezTo>
                    <a:cubicBezTo>
                      <a:pt x="2172" y="4493"/>
                      <a:pt x="2124" y="4498"/>
                      <a:pt x="2077" y="4498"/>
                    </a:cubicBezTo>
                    <a:cubicBezTo>
                      <a:pt x="1735" y="4498"/>
                      <a:pt x="1426" y="4218"/>
                      <a:pt x="1399" y="3843"/>
                    </a:cubicBezTo>
                    <a:cubicBezTo>
                      <a:pt x="1338" y="3418"/>
                      <a:pt x="1612" y="3053"/>
                      <a:pt x="2037" y="3023"/>
                    </a:cubicBezTo>
                    <a:cubicBezTo>
                      <a:pt x="2077" y="3017"/>
                      <a:pt x="2116" y="3014"/>
                      <a:pt x="2154" y="3014"/>
                    </a:cubicBezTo>
                    <a:close/>
                    <a:moveTo>
                      <a:pt x="2436" y="5817"/>
                    </a:moveTo>
                    <a:cubicBezTo>
                      <a:pt x="2836" y="5817"/>
                      <a:pt x="3194" y="6082"/>
                      <a:pt x="3223" y="6457"/>
                    </a:cubicBezTo>
                    <a:cubicBezTo>
                      <a:pt x="3253" y="6883"/>
                      <a:pt x="2979" y="7278"/>
                      <a:pt x="2584" y="7308"/>
                    </a:cubicBezTo>
                    <a:cubicBezTo>
                      <a:pt x="2548" y="7314"/>
                      <a:pt x="2511" y="7316"/>
                      <a:pt x="2475" y="7316"/>
                    </a:cubicBezTo>
                    <a:cubicBezTo>
                      <a:pt x="2093" y="7316"/>
                      <a:pt x="1761" y="7031"/>
                      <a:pt x="1733" y="6670"/>
                    </a:cubicBezTo>
                    <a:cubicBezTo>
                      <a:pt x="1703" y="6244"/>
                      <a:pt x="1976" y="5849"/>
                      <a:pt x="2372" y="5819"/>
                    </a:cubicBezTo>
                    <a:cubicBezTo>
                      <a:pt x="2393" y="5817"/>
                      <a:pt x="2415" y="5817"/>
                      <a:pt x="2436" y="5817"/>
                    </a:cubicBezTo>
                    <a:close/>
                    <a:moveTo>
                      <a:pt x="2747" y="8674"/>
                    </a:moveTo>
                    <a:cubicBezTo>
                      <a:pt x="3144" y="8674"/>
                      <a:pt x="3498" y="8913"/>
                      <a:pt x="3527" y="9314"/>
                    </a:cubicBezTo>
                    <a:cubicBezTo>
                      <a:pt x="3557" y="9740"/>
                      <a:pt x="3283" y="10105"/>
                      <a:pt x="2888" y="10166"/>
                    </a:cubicBezTo>
                    <a:cubicBezTo>
                      <a:pt x="2869" y="10167"/>
                      <a:pt x="2849" y="10168"/>
                      <a:pt x="2830" y="10168"/>
                    </a:cubicBezTo>
                    <a:cubicBezTo>
                      <a:pt x="2432" y="10168"/>
                      <a:pt x="2124" y="9874"/>
                      <a:pt x="2037" y="9497"/>
                    </a:cubicBezTo>
                    <a:cubicBezTo>
                      <a:pt x="2007" y="9102"/>
                      <a:pt x="2280" y="8707"/>
                      <a:pt x="2675" y="8676"/>
                    </a:cubicBezTo>
                    <a:cubicBezTo>
                      <a:pt x="2699" y="8674"/>
                      <a:pt x="2723" y="8674"/>
                      <a:pt x="2747" y="8674"/>
                    </a:cubicBezTo>
                    <a:close/>
                    <a:moveTo>
                      <a:pt x="3100" y="11470"/>
                    </a:moveTo>
                    <a:cubicBezTo>
                      <a:pt x="3475" y="11470"/>
                      <a:pt x="3832" y="11736"/>
                      <a:pt x="3861" y="12111"/>
                    </a:cubicBezTo>
                    <a:cubicBezTo>
                      <a:pt x="3891" y="12536"/>
                      <a:pt x="3648" y="12932"/>
                      <a:pt x="3223" y="12962"/>
                    </a:cubicBezTo>
                    <a:cubicBezTo>
                      <a:pt x="3171" y="12973"/>
                      <a:pt x="3121" y="12978"/>
                      <a:pt x="3072" y="12978"/>
                    </a:cubicBezTo>
                    <a:cubicBezTo>
                      <a:pt x="2714" y="12978"/>
                      <a:pt x="2425" y="12698"/>
                      <a:pt x="2372" y="12324"/>
                    </a:cubicBezTo>
                    <a:cubicBezTo>
                      <a:pt x="2341" y="11898"/>
                      <a:pt x="2615" y="11533"/>
                      <a:pt x="3040" y="11473"/>
                    </a:cubicBezTo>
                    <a:cubicBezTo>
                      <a:pt x="3060" y="11471"/>
                      <a:pt x="3080" y="11470"/>
                      <a:pt x="3100" y="11470"/>
                    </a:cubicBezTo>
                    <a:close/>
                    <a:moveTo>
                      <a:pt x="3446" y="14297"/>
                    </a:moveTo>
                    <a:cubicBezTo>
                      <a:pt x="3840" y="14297"/>
                      <a:pt x="4167" y="14536"/>
                      <a:pt x="4195" y="14938"/>
                    </a:cubicBezTo>
                    <a:cubicBezTo>
                      <a:pt x="4256" y="15363"/>
                      <a:pt x="3983" y="15728"/>
                      <a:pt x="3557" y="15758"/>
                    </a:cubicBezTo>
                    <a:cubicBezTo>
                      <a:pt x="3506" y="15769"/>
                      <a:pt x="3455" y="15775"/>
                      <a:pt x="3406" y="15775"/>
                    </a:cubicBezTo>
                    <a:cubicBezTo>
                      <a:pt x="3048" y="15775"/>
                      <a:pt x="2759" y="15494"/>
                      <a:pt x="2706" y="15120"/>
                    </a:cubicBezTo>
                    <a:cubicBezTo>
                      <a:pt x="2675" y="14725"/>
                      <a:pt x="2949" y="14330"/>
                      <a:pt x="3375" y="14299"/>
                    </a:cubicBezTo>
                    <a:cubicBezTo>
                      <a:pt x="3398" y="14298"/>
                      <a:pt x="3422" y="14297"/>
                      <a:pt x="3446" y="14297"/>
                    </a:cubicBezTo>
                    <a:close/>
                    <a:moveTo>
                      <a:pt x="3796" y="17148"/>
                    </a:moveTo>
                    <a:cubicBezTo>
                      <a:pt x="4169" y="17148"/>
                      <a:pt x="4472" y="17409"/>
                      <a:pt x="4499" y="17795"/>
                    </a:cubicBezTo>
                    <a:cubicBezTo>
                      <a:pt x="4560" y="18190"/>
                      <a:pt x="4286" y="18585"/>
                      <a:pt x="3861" y="18615"/>
                    </a:cubicBezTo>
                    <a:cubicBezTo>
                      <a:pt x="3824" y="18621"/>
                      <a:pt x="3788" y="18623"/>
                      <a:pt x="3753" y="18623"/>
                    </a:cubicBezTo>
                    <a:cubicBezTo>
                      <a:pt x="3380" y="18623"/>
                      <a:pt x="3096" y="18338"/>
                      <a:pt x="3040" y="17977"/>
                    </a:cubicBezTo>
                    <a:cubicBezTo>
                      <a:pt x="2979" y="17552"/>
                      <a:pt x="3253" y="17187"/>
                      <a:pt x="3679" y="17156"/>
                    </a:cubicBezTo>
                    <a:cubicBezTo>
                      <a:pt x="3718" y="17151"/>
                      <a:pt x="3757" y="17148"/>
                      <a:pt x="3796" y="17148"/>
                    </a:cubicBezTo>
                    <a:close/>
                    <a:moveTo>
                      <a:pt x="4077" y="19951"/>
                    </a:moveTo>
                    <a:cubicBezTo>
                      <a:pt x="4475" y="19951"/>
                      <a:pt x="4806" y="20216"/>
                      <a:pt x="4864" y="20591"/>
                    </a:cubicBezTo>
                    <a:cubicBezTo>
                      <a:pt x="4894" y="21017"/>
                      <a:pt x="4621" y="21412"/>
                      <a:pt x="4195" y="21442"/>
                    </a:cubicBezTo>
                    <a:cubicBezTo>
                      <a:pt x="4175" y="21444"/>
                      <a:pt x="4155" y="21445"/>
                      <a:pt x="4135" y="21445"/>
                    </a:cubicBezTo>
                    <a:cubicBezTo>
                      <a:pt x="3761" y="21445"/>
                      <a:pt x="3403" y="21179"/>
                      <a:pt x="3375" y="20804"/>
                    </a:cubicBezTo>
                    <a:cubicBezTo>
                      <a:pt x="3344" y="20378"/>
                      <a:pt x="3587" y="19983"/>
                      <a:pt x="4013" y="19953"/>
                    </a:cubicBezTo>
                    <a:cubicBezTo>
                      <a:pt x="4035" y="19951"/>
                      <a:pt x="4056" y="19951"/>
                      <a:pt x="4077" y="19951"/>
                    </a:cubicBezTo>
                    <a:close/>
                    <a:moveTo>
                      <a:pt x="15347" y="0"/>
                    </a:moveTo>
                    <a:cubicBezTo>
                      <a:pt x="15299" y="0"/>
                      <a:pt x="15249" y="5"/>
                      <a:pt x="15199" y="13"/>
                    </a:cubicBezTo>
                    <a:lnTo>
                      <a:pt x="913" y="1685"/>
                    </a:lnTo>
                    <a:cubicBezTo>
                      <a:pt x="365" y="1746"/>
                      <a:pt x="1" y="2202"/>
                      <a:pt x="61" y="2749"/>
                    </a:cubicBezTo>
                    <a:lnTo>
                      <a:pt x="2341" y="22172"/>
                    </a:lnTo>
                    <a:cubicBezTo>
                      <a:pt x="2423" y="22638"/>
                      <a:pt x="2778" y="23006"/>
                      <a:pt x="3249" y="23006"/>
                    </a:cubicBezTo>
                    <a:cubicBezTo>
                      <a:pt x="3300" y="23006"/>
                      <a:pt x="3352" y="23001"/>
                      <a:pt x="3405" y="22992"/>
                    </a:cubicBezTo>
                    <a:lnTo>
                      <a:pt x="17691" y="21321"/>
                    </a:lnTo>
                    <a:cubicBezTo>
                      <a:pt x="18238" y="21290"/>
                      <a:pt x="18603" y="20804"/>
                      <a:pt x="18542" y="20257"/>
                    </a:cubicBezTo>
                    <a:lnTo>
                      <a:pt x="16262" y="834"/>
                    </a:lnTo>
                    <a:cubicBezTo>
                      <a:pt x="16180" y="368"/>
                      <a:pt x="15801" y="0"/>
                      <a:pt x="15347" y="0"/>
                    </a:cubicBezTo>
                    <a:close/>
                  </a:path>
                </a:pathLst>
              </a:custGeom>
              <a:solidFill>
                <a:srgbClr val="6C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4" name="Google Shape;358;p19">
                <a:extLst>
                  <a:ext uri="{FF2B5EF4-FFF2-40B4-BE49-F238E27FC236}">
                    <a16:creationId xmlns:a16="http://schemas.microsoft.com/office/drawing/2014/main" id="{8DFED6EE-C6F8-78F1-D22B-20732FF248F9}"/>
                  </a:ext>
                </a:extLst>
              </p:cNvPr>
              <p:cNvGrpSpPr/>
              <p:nvPr/>
            </p:nvGrpSpPr>
            <p:grpSpPr>
              <a:xfrm>
                <a:off x="7261935" y="26400"/>
                <a:ext cx="1408690" cy="1549463"/>
                <a:chOff x="7261935" y="26400"/>
                <a:chExt cx="1408690" cy="1549463"/>
              </a:xfrm>
            </p:grpSpPr>
            <p:sp>
              <p:nvSpPr>
                <p:cNvPr id="25" name="Google Shape;359;p19">
                  <a:extLst>
                    <a:ext uri="{FF2B5EF4-FFF2-40B4-BE49-F238E27FC236}">
                      <a16:creationId xmlns:a16="http://schemas.microsoft.com/office/drawing/2014/main" id="{287CB255-8BC4-CC21-B550-1DABD3690A5E}"/>
                    </a:ext>
                  </a:extLst>
                </p:cNvPr>
                <p:cNvSpPr/>
                <p:nvPr/>
              </p:nvSpPr>
              <p:spPr>
                <a:xfrm>
                  <a:off x="7261935" y="26400"/>
                  <a:ext cx="1408690" cy="15494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06" h="25745" extrusionOk="0">
                      <a:moveTo>
                        <a:pt x="2563" y="6898"/>
                      </a:moveTo>
                      <a:cubicBezTo>
                        <a:pt x="2842" y="6898"/>
                        <a:pt x="3112" y="7082"/>
                        <a:pt x="3223" y="7347"/>
                      </a:cubicBezTo>
                      <a:cubicBezTo>
                        <a:pt x="3375" y="7742"/>
                        <a:pt x="3223" y="8198"/>
                        <a:pt x="2858" y="8350"/>
                      </a:cubicBezTo>
                      <a:cubicBezTo>
                        <a:pt x="2753" y="8398"/>
                        <a:pt x="2645" y="8421"/>
                        <a:pt x="2538" y="8421"/>
                      </a:cubicBezTo>
                      <a:cubicBezTo>
                        <a:pt x="2243" y="8421"/>
                        <a:pt x="1967" y="8245"/>
                        <a:pt x="1855" y="7955"/>
                      </a:cubicBezTo>
                      <a:cubicBezTo>
                        <a:pt x="1673" y="7590"/>
                        <a:pt x="1855" y="7134"/>
                        <a:pt x="2250" y="6982"/>
                      </a:cubicBezTo>
                      <a:cubicBezTo>
                        <a:pt x="2350" y="6924"/>
                        <a:pt x="2457" y="6898"/>
                        <a:pt x="2563" y="6898"/>
                      </a:cubicBezTo>
                      <a:close/>
                      <a:moveTo>
                        <a:pt x="3736" y="9481"/>
                      </a:moveTo>
                      <a:cubicBezTo>
                        <a:pt x="4027" y="9481"/>
                        <a:pt x="4298" y="9666"/>
                        <a:pt x="4408" y="9931"/>
                      </a:cubicBezTo>
                      <a:cubicBezTo>
                        <a:pt x="4560" y="10326"/>
                        <a:pt x="4408" y="10782"/>
                        <a:pt x="4013" y="10934"/>
                      </a:cubicBezTo>
                      <a:cubicBezTo>
                        <a:pt x="3917" y="10982"/>
                        <a:pt x="3814" y="11005"/>
                        <a:pt x="3712" y="11005"/>
                      </a:cubicBezTo>
                      <a:cubicBezTo>
                        <a:pt x="3428" y="11005"/>
                        <a:pt x="3152" y="10829"/>
                        <a:pt x="3040" y="10539"/>
                      </a:cubicBezTo>
                      <a:cubicBezTo>
                        <a:pt x="2858" y="10174"/>
                        <a:pt x="3040" y="9718"/>
                        <a:pt x="3405" y="9566"/>
                      </a:cubicBezTo>
                      <a:cubicBezTo>
                        <a:pt x="3513" y="9508"/>
                        <a:pt x="3626" y="9481"/>
                        <a:pt x="3736" y="9481"/>
                      </a:cubicBezTo>
                      <a:close/>
                      <a:moveTo>
                        <a:pt x="4922" y="12065"/>
                      </a:moveTo>
                      <a:cubicBezTo>
                        <a:pt x="5213" y="12065"/>
                        <a:pt x="5483" y="12249"/>
                        <a:pt x="5594" y="12514"/>
                      </a:cubicBezTo>
                      <a:cubicBezTo>
                        <a:pt x="5746" y="12909"/>
                        <a:pt x="5594" y="13365"/>
                        <a:pt x="5198" y="13517"/>
                      </a:cubicBezTo>
                      <a:cubicBezTo>
                        <a:pt x="5102" y="13566"/>
                        <a:pt x="4999" y="13588"/>
                        <a:pt x="4897" y="13588"/>
                      </a:cubicBezTo>
                      <a:cubicBezTo>
                        <a:pt x="4614" y="13588"/>
                        <a:pt x="4338" y="13413"/>
                        <a:pt x="4226" y="13122"/>
                      </a:cubicBezTo>
                      <a:cubicBezTo>
                        <a:pt x="4013" y="12757"/>
                        <a:pt x="4226" y="12301"/>
                        <a:pt x="4591" y="12149"/>
                      </a:cubicBezTo>
                      <a:cubicBezTo>
                        <a:pt x="4699" y="12091"/>
                        <a:pt x="4812" y="12065"/>
                        <a:pt x="4922" y="12065"/>
                      </a:cubicBezTo>
                      <a:close/>
                      <a:moveTo>
                        <a:pt x="6088" y="14648"/>
                      </a:moveTo>
                      <a:cubicBezTo>
                        <a:pt x="6368" y="14648"/>
                        <a:pt x="6638" y="14833"/>
                        <a:pt x="6749" y="15098"/>
                      </a:cubicBezTo>
                      <a:cubicBezTo>
                        <a:pt x="6901" y="15463"/>
                        <a:pt x="6749" y="15949"/>
                        <a:pt x="6384" y="16101"/>
                      </a:cubicBezTo>
                      <a:cubicBezTo>
                        <a:pt x="6279" y="16149"/>
                        <a:pt x="6171" y="16172"/>
                        <a:pt x="6064" y="16172"/>
                      </a:cubicBezTo>
                      <a:cubicBezTo>
                        <a:pt x="5769" y="16172"/>
                        <a:pt x="5493" y="15996"/>
                        <a:pt x="5381" y="15706"/>
                      </a:cubicBezTo>
                      <a:cubicBezTo>
                        <a:pt x="5198" y="15341"/>
                        <a:pt x="5381" y="14885"/>
                        <a:pt x="5776" y="14733"/>
                      </a:cubicBezTo>
                      <a:cubicBezTo>
                        <a:pt x="5876" y="14675"/>
                        <a:pt x="5983" y="14648"/>
                        <a:pt x="6088" y="14648"/>
                      </a:cubicBezTo>
                      <a:close/>
                      <a:moveTo>
                        <a:pt x="7255" y="17276"/>
                      </a:moveTo>
                      <a:cubicBezTo>
                        <a:pt x="7549" y="17276"/>
                        <a:pt x="7823" y="17445"/>
                        <a:pt x="7934" y="17712"/>
                      </a:cubicBezTo>
                      <a:cubicBezTo>
                        <a:pt x="8086" y="18077"/>
                        <a:pt x="7934" y="18502"/>
                        <a:pt x="7569" y="18715"/>
                      </a:cubicBezTo>
                      <a:cubicBezTo>
                        <a:pt x="7465" y="18763"/>
                        <a:pt x="7356" y="18786"/>
                        <a:pt x="7250" y="18786"/>
                      </a:cubicBezTo>
                      <a:cubicBezTo>
                        <a:pt x="6954" y="18786"/>
                        <a:pt x="6678" y="18610"/>
                        <a:pt x="6566" y="18320"/>
                      </a:cubicBezTo>
                      <a:cubicBezTo>
                        <a:pt x="6384" y="17955"/>
                        <a:pt x="6566" y="17499"/>
                        <a:pt x="6931" y="17347"/>
                      </a:cubicBezTo>
                      <a:cubicBezTo>
                        <a:pt x="7037" y="17298"/>
                        <a:pt x="7147" y="17276"/>
                        <a:pt x="7255" y="17276"/>
                      </a:cubicBezTo>
                      <a:close/>
                      <a:moveTo>
                        <a:pt x="8440" y="19859"/>
                      </a:moveTo>
                      <a:cubicBezTo>
                        <a:pt x="8734" y="19859"/>
                        <a:pt x="9008" y="20028"/>
                        <a:pt x="9120" y="20296"/>
                      </a:cubicBezTo>
                      <a:cubicBezTo>
                        <a:pt x="9271" y="20660"/>
                        <a:pt x="9120" y="21116"/>
                        <a:pt x="8724" y="21299"/>
                      </a:cubicBezTo>
                      <a:cubicBezTo>
                        <a:pt x="8628" y="21347"/>
                        <a:pt x="8525" y="21370"/>
                        <a:pt x="8423" y="21370"/>
                      </a:cubicBezTo>
                      <a:cubicBezTo>
                        <a:pt x="8140" y="21370"/>
                        <a:pt x="7863" y="21194"/>
                        <a:pt x="7752" y="20903"/>
                      </a:cubicBezTo>
                      <a:cubicBezTo>
                        <a:pt x="7569" y="20539"/>
                        <a:pt x="7752" y="20083"/>
                        <a:pt x="8116" y="19931"/>
                      </a:cubicBezTo>
                      <a:cubicBezTo>
                        <a:pt x="8222" y="19882"/>
                        <a:pt x="8333" y="19859"/>
                        <a:pt x="8440" y="19859"/>
                      </a:cubicBezTo>
                      <a:close/>
                      <a:moveTo>
                        <a:pt x="9626" y="22443"/>
                      </a:moveTo>
                      <a:cubicBezTo>
                        <a:pt x="9920" y="22443"/>
                        <a:pt x="10194" y="22612"/>
                        <a:pt x="10305" y="22879"/>
                      </a:cubicBezTo>
                      <a:cubicBezTo>
                        <a:pt x="10457" y="23244"/>
                        <a:pt x="10305" y="23700"/>
                        <a:pt x="9910" y="23882"/>
                      </a:cubicBezTo>
                      <a:cubicBezTo>
                        <a:pt x="9813" y="23930"/>
                        <a:pt x="9710" y="23953"/>
                        <a:pt x="9608" y="23953"/>
                      </a:cubicBezTo>
                      <a:cubicBezTo>
                        <a:pt x="9325" y="23953"/>
                        <a:pt x="9049" y="23778"/>
                        <a:pt x="8937" y="23487"/>
                      </a:cubicBezTo>
                      <a:cubicBezTo>
                        <a:pt x="8724" y="23122"/>
                        <a:pt x="8937" y="22666"/>
                        <a:pt x="9302" y="22514"/>
                      </a:cubicBezTo>
                      <a:cubicBezTo>
                        <a:pt x="9408" y="22466"/>
                        <a:pt x="9518" y="22443"/>
                        <a:pt x="9626" y="22443"/>
                      </a:cubicBezTo>
                      <a:close/>
                      <a:moveTo>
                        <a:pt x="14182" y="0"/>
                      </a:moveTo>
                      <a:cubicBezTo>
                        <a:pt x="14045" y="0"/>
                        <a:pt x="13906" y="27"/>
                        <a:pt x="13770" y="82"/>
                      </a:cubicBezTo>
                      <a:lnTo>
                        <a:pt x="670" y="6101"/>
                      </a:lnTo>
                      <a:cubicBezTo>
                        <a:pt x="183" y="6314"/>
                        <a:pt x="1" y="6891"/>
                        <a:pt x="183" y="7377"/>
                      </a:cubicBezTo>
                      <a:lnTo>
                        <a:pt x="8329" y="25159"/>
                      </a:lnTo>
                      <a:cubicBezTo>
                        <a:pt x="8488" y="25545"/>
                        <a:pt x="8851" y="25744"/>
                        <a:pt x="9227" y="25744"/>
                      </a:cubicBezTo>
                      <a:cubicBezTo>
                        <a:pt x="9354" y="25744"/>
                        <a:pt x="9483" y="25722"/>
                        <a:pt x="9606" y="25676"/>
                      </a:cubicBezTo>
                      <a:lnTo>
                        <a:pt x="22706" y="19657"/>
                      </a:lnTo>
                      <a:cubicBezTo>
                        <a:pt x="23193" y="19444"/>
                        <a:pt x="23405" y="18867"/>
                        <a:pt x="23193" y="18350"/>
                      </a:cubicBezTo>
                      <a:lnTo>
                        <a:pt x="15077" y="569"/>
                      </a:lnTo>
                      <a:cubicBezTo>
                        <a:pt x="14920" y="210"/>
                        <a:pt x="14565" y="0"/>
                        <a:pt x="14182" y="0"/>
                      </a:cubicBezTo>
                      <a:close/>
                    </a:path>
                  </a:pathLst>
                </a:custGeom>
                <a:solidFill>
                  <a:srgbClr val="FFEA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6" name="Google Shape;360;p19">
                  <a:extLst>
                    <a:ext uri="{FF2B5EF4-FFF2-40B4-BE49-F238E27FC236}">
                      <a16:creationId xmlns:a16="http://schemas.microsoft.com/office/drawing/2014/main" id="{D35557E2-1774-3FA9-14C0-B5BC262739D2}"/>
                    </a:ext>
                  </a:extLst>
                </p:cNvPr>
                <p:cNvGrpSpPr/>
                <p:nvPr/>
              </p:nvGrpSpPr>
              <p:grpSpPr>
                <a:xfrm>
                  <a:off x="7534518" y="166693"/>
                  <a:ext cx="958694" cy="1181862"/>
                  <a:chOff x="7534518" y="166693"/>
                  <a:chExt cx="958694" cy="1181862"/>
                </a:xfrm>
              </p:grpSpPr>
              <p:sp>
                <p:nvSpPr>
                  <p:cNvPr id="27" name="Google Shape;361;p19">
                    <a:extLst>
                      <a:ext uri="{FF2B5EF4-FFF2-40B4-BE49-F238E27FC236}">
                        <a16:creationId xmlns:a16="http://schemas.microsoft.com/office/drawing/2014/main" id="{939516D7-1211-9A42-3584-ADD9D66B6B8D}"/>
                      </a:ext>
                    </a:extLst>
                  </p:cNvPr>
                  <p:cNvSpPr/>
                  <p:nvPr/>
                </p:nvSpPr>
                <p:spPr>
                  <a:xfrm>
                    <a:off x="7534518" y="166693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6" y="1"/>
                        </a:moveTo>
                        <a:lnTo>
                          <a:pt x="1" y="4013"/>
                        </a:lnTo>
                        <a:lnTo>
                          <a:pt x="244" y="4590"/>
                        </a:lnTo>
                        <a:lnTo>
                          <a:pt x="9059" y="548"/>
                        </a:lnTo>
                        <a:lnTo>
                          <a:pt x="8816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8" name="Google Shape;362;p19">
                    <a:extLst>
                      <a:ext uri="{FF2B5EF4-FFF2-40B4-BE49-F238E27FC236}">
                        <a16:creationId xmlns:a16="http://schemas.microsoft.com/office/drawing/2014/main" id="{EE8D2AC9-6AF2-FDAF-B856-E29CDA9FD087}"/>
                      </a:ext>
                    </a:extLst>
                  </p:cNvPr>
                  <p:cNvSpPr/>
                  <p:nvPr/>
                </p:nvSpPr>
                <p:spPr>
                  <a:xfrm>
                    <a:off x="7602227" y="316735"/>
                    <a:ext cx="547021" cy="2762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9" h="4590" extrusionOk="0">
                        <a:moveTo>
                          <a:pt x="8815" y="0"/>
                        </a:moveTo>
                        <a:lnTo>
                          <a:pt x="0" y="4043"/>
                        </a:lnTo>
                        <a:lnTo>
                          <a:pt x="274" y="4590"/>
                        </a:lnTo>
                        <a:lnTo>
                          <a:pt x="9089" y="578"/>
                        </a:lnTo>
                        <a:lnTo>
                          <a:pt x="881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9" name="Google Shape;363;p19">
                    <a:extLst>
                      <a:ext uri="{FF2B5EF4-FFF2-40B4-BE49-F238E27FC236}">
                        <a16:creationId xmlns:a16="http://schemas.microsoft.com/office/drawing/2014/main" id="{AA1126AE-E00B-B8E9-7360-E15547705B92}"/>
                      </a:ext>
                    </a:extLst>
                  </p:cNvPr>
                  <p:cNvSpPr/>
                  <p:nvPr/>
                </p:nvSpPr>
                <p:spPr>
                  <a:xfrm>
                    <a:off x="7671742" y="468524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5" y="1"/>
                        </a:moveTo>
                        <a:lnTo>
                          <a:pt x="0" y="4044"/>
                        </a:lnTo>
                        <a:lnTo>
                          <a:pt x="244" y="4591"/>
                        </a:lnTo>
                        <a:lnTo>
                          <a:pt x="9058" y="548"/>
                        </a:lnTo>
                        <a:lnTo>
                          <a:pt x="881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0" name="Google Shape;364;p19">
                    <a:extLst>
                      <a:ext uri="{FF2B5EF4-FFF2-40B4-BE49-F238E27FC236}">
                        <a16:creationId xmlns:a16="http://schemas.microsoft.com/office/drawing/2014/main" id="{D689350A-EFBF-FC3B-CBC3-8E7E0AE41E6B}"/>
                      </a:ext>
                    </a:extLst>
                  </p:cNvPr>
                  <p:cNvSpPr/>
                  <p:nvPr/>
                </p:nvSpPr>
                <p:spPr>
                  <a:xfrm>
                    <a:off x="7743062" y="618566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785" y="0"/>
                        </a:moveTo>
                        <a:lnTo>
                          <a:pt x="1" y="4043"/>
                        </a:lnTo>
                        <a:lnTo>
                          <a:pt x="244" y="4590"/>
                        </a:lnTo>
                        <a:lnTo>
                          <a:pt x="9059" y="548"/>
                        </a:lnTo>
                        <a:lnTo>
                          <a:pt x="878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1" name="Google Shape;365;p19">
                    <a:extLst>
                      <a:ext uri="{FF2B5EF4-FFF2-40B4-BE49-F238E27FC236}">
                        <a16:creationId xmlns:a16="http://schemas.microsoft.com/office/drawing/2014/main" id="{C9AAE3FC-01BA-835C-A2FC-B4058E26D80D}"/>
                      </a:ext>
                    </a:extLst>
                  </p:cNvPr>
                  <p:cNvSpPr/>
                  <p:nvPr/>
                </p:nvSpPr>
                <p:spPr>
                  <a:xfrm>
                    <a:off x="7810772" y="770415"/>
                    <a:ext cx="545216" cy="2744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60" extrusionOk="0">
                        <a:moveTo>
                          <a:pt x="8815" y="0"/>
                        </a:moveTo>
                        <a:lnTo>
                          <a:pt x="1" y="4012"/>
                        </a:lnTo>
                        <a:lnTo>
                          <a:pt x="244" y="4560"/>
                        </a:lnTo>
                        <a:lnTo>
                          <a:pt x="9058" y="547"/>
                        </a:lnTo>
                        <a:lnTo>
                          <a:pt x="881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24" name="Google Shape;366;p19">
                    <a:extLst>
                      <a:ext uri="{FF2B5EF4-FFF2-40B4-BE49-F238E27FC236}">
                        <a16:creationId xmlns:a16="http://schemas.microsoft.com/office/drawing/2014/main" id="{2D7ED975-C03A-3BAB-5C8C-7097A7D7045E}"/>
                      </a:ext>
                    </a:extLst>
                  </p:cNvPr>
                  <p:cNvSpPr/>
                  <p:nvPr/>
                </p:nvSpPr>
                <p:spPr>
                  <a:xfrm>
                    <a:off x="7880287" y="920397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785" y="1"/>
                        </a:moveTo>
                        <a:lnTo>
                          <a:pt x="1" y="4043"/>
                        </a:lnTo>
                        <a:lnTo>
                          <a:pt x="244" y="4590"/>
                        </a:lnTo>
                        <a:lnTo>
                          <a:pt x="9058" y="578"/>
                        </a:lnTo>
                        <a:lnTo>
                          <a:pt x="878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25" name="Google Shape;367;p19">
                    <a:extLst>
                      <a:ext uri="{FF2B5EF4-FFF2-40B4-BE49-F238E27FC236}">
                        <a16:creationId xmlns:a16="http://schemas.microsoft.com/office/drawing/2014/main" id="{CB13CBE8-6C42-203A-C52D-4303BCB7A597}"/>
                      </a:ext>
                    </a:extLst>
                  </p:cNvPr>
                  <p:cNvSpPr/>
                  <p:nvPr/>
                </p:nvSpPr>
                <p:spPr>
                  <a:xfrm>
                    <a:off x="7947996" y="1072246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5" y="1"/>
                        </a:moveTo>
                        <a:lnTo>
                          <a:pt x="0" y="4013"/>
                        </a:lnTo>
                        <a:lnTo>
                          <a:pt x="243" y="4590"/>
                        </a:lnTo>
                        <a:lnTo>
                          <a:pt x="9058" y="548"/>
                        </a:lnTo>
                        <a:lnTo>
                          <a:pt x="881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0A5A5387-B3A5-C4B6-F2C4-8D13F112F0EA}"/>
              </a:ext>
            </a:extLst>
          </p:cNvPr>
          <p:cNvSpPr txBox="1"/>
          <p:nvPr/>
        </p:nvSpPr>
        <p:spPr>
          <a:xfrm>
            <a:off x="1970626" y="3615064"/>
            <a:ext cx="5576341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Comprei o quê?</a:t>
            </a:r>
          </a:p>
        </p:txBody>
      </p:sp>
    </p:spTree>
    <p:extLst>
      <p:ext uri="{BB962C8B-B14F-4D97-AF65-F5344CB8AC3E}">
        <p14:creationId xmlns:p14="http://schemas.microsoft.com/office/powerpoint/2010/main" val="1820482708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5276" y="216529"/>
            <a:ext cx="2073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>
                <a:latin typeface="Arial" pitchFamily="34" charset="0"/>
                <a:cs typeface="Arial" pitchFamily="34" charset="0"/>
              </a:rPr>
              <a:t>Transitividade verbal I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F320757-A2CA-8CF3-57E0-561A04198390}"/>
              </a:ext>
            </a:extLst>
          </p:cNvPr>
          <p:cNvSpPr txBox="1"/>
          <p:nvPr/>
        </p:nvSpPr>
        <p:spPr>
          <a:xfrm>
            <a:off x="1993692" y="816964"/>
            <a:ext cx="5576341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VERBO INTRANSITIVO (VTI)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E304731-C6DB-0CBD-B133-FB37688CD4E8}"/>
              </a:ext>
            </a:extLst>
          </p:cNvPr>
          <p:cNvSpPr txBox="1"/>
          <p:nvPr/>
        </p:nvSpPr>
        <p:spPr>
          <a:xfrm>
            <a:off x="1874161" y="2761144"/>
            <a:ext cx="569587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err="1"/>
              <a:t>Ex</a:t>
            </a:r>
            <a:r>
              <a:rPr lang="pt-BR" sz="3200" dirty="0"/>
              <a:t>: Gosto de ler.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644B282-5E4B-5B72-622F-2F64F5289E2C}"/>
              </a:ext>
            </a:extLst>
          </p:cNvPr>
          <p:cNvSpPr txBox="1"/>
          <p:nvPr/>
        </p:nvSpPr>
        <p:spPr>
          <a:xfrm>
            <a:off x="1394880" y="1970550"/>
            <a:ext cx="6950521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PRECISA DE COMPLEMENTO (OI)</a:t>
            </a:r>
          </a:p>
        </p:txBody>
      </p:sp>
      <p:grpSp>
        <p:nvGrpSpPr>
          <p:cNvPr id="20" name="Google Shape;354;p19">
            <a:extLst>
              <a:ext uri="{FF2B5EF4-FFF2-40B4-BE49-F238E27FC236}">
                <a16:creationId xmlns:a16="http://schemas.microsoft.com/office/drawing/2014/main" id="{AD3C89B8-25AA-0DD6-7037-2D8731CA5BD6}"/>
              </a:ext>
            </a:extLst>
          </p:cNvPr>
          <p:cNvGrpSpPr/>
          <p:nvPr/>
        </p:nvGrpSpPr>
        <p:grpSpPr>
          <a:xfrm>
            <a:off x="7634229" y="3382635"/>
            <a:ext cx="1422004" cy="1782829"/>
            <a:chOff x="214098" y="3151736"/>
            <a:chExt cx="1422004" cy="1782829"/>
          </a:xfrm>
        </p:grpSpPr>
        <p:sp>
          <p:nvSpPr>
            <p:cNvPr id="21" name="Google Shape;355;p19">
              <a:extLst>
                <a:ext uri="{FF2B5EF4-FFF2-40B4-BE49-F238E27FC236}">
                  <a16:creationId xmlns:a16="http://schemas.microsoft.com/office/drawing/2014/main" id="{63F4B431-CCE4-6D91-79EA-68D9A101DC86}"/>
                </a:ext>
              </a:extLst>
            </p:cNvPr>
            <p:cNvSpPr/>
            <p:nvPr/>
          </p:nvSpPr>
          <p:spPr>
            <a:xfrm>
              <a:off x="214438" y="3153528"/>
              <a:ext cx="1421664" cy="1781037"/>
            </a:xfrm>
            <a:custGeom>
              <a:avLst/>
              <a:gdLst/>
              <a:ahLst/>
              <a:cxnLst/>
              <a:rect l="l" t="t" r="r" b="b"/>
              <a:pathLst>
                <a:path w="33936" h="42517" extrusionOk="0">
                  <a:moveTo>
                    <a:pt x="2895" y="15683"/>
                  </a:moveTo>
                  <a:cubicBezTo>
                    <a:pt x="3397" y="15683"/>
                    <a:pt x="3832" y="16063"/>
                    <a:pt x="3894" y="16559"/>
                  </a:cubicBezTo>
                  <a:cubicBezTo>
                    <a:pt x="3944" y="17110"/>
                    <a:pt x="3560" y="17611"/>
                    <a:pt x="3008" y="17678"/>
                  </a:cubicBezTo>
                  <a:cubicBezTo>
                    <a:pt x="2969" y="17683"/>
                    <a:pt x="2930" y="17686"/>
                    <a:pt x="2891" y="17686"/>
                  </a:cubicBezTo>
                  <a:cubicBezTo>
                    <a:pt x="2402" y="17686"/>
                    <a:pt x="1967" y="17304"/>
                    <a:pt x="1905" y="16793"/>
                  </a:cubicBezTo>
                  <a:cubicBezTo>
                    <a:pt x="1839" y="16258"/>
                    <a:pt x="2240" y="15757"/>
                    <a:pt x="2774" y="15690"/>
                  </a:cubicBezTo>
                  <a:cubicBezTo>
                    <a:pt x="2815" y="15685"/>
                    <a:pt x="2855" y="15683"/>
                    <a:pt x="2895" y="15683"/>
                  </a:cubicBezTo>
                  <a:close/>
                  <a:moveTo>
                    <a:pt x="3342" y="19459"/>
                  </a:moveTo>
                  <a:cubicBezTo>
                    <a:pt x="3831" y="19459"/>
                    <a:pt x="4266" y="19841"/>
                    <a:pt x="4328" y="20352"/>
                  </a:cubicBezTo>
                  <a:cubicBezTo>
                    <a:pt x="4395" y="20886"/>
                    <a:pt x="3994" y="21388"/>
                    <a:pt x="3443" y="21454"/>
                  </a:cubicBezTo>
                  <a:cubicBezTo>
                    <a:pt x="3395" y="21462"/>
                    <a:pt x="3348" y="21465"/>
                    <a:pt x="3301" y="21465"/>
                  </a:cubicBezTo>
                  <a:cubicBezTo>
                    <a:pt x="2822" y="21465"/>
                    <a:pt x="2401" y="21088"/>
                    <a:pt x="2340" y="20586"/>
                  </a:cubicBezTo>
                  <a:cubicBezTo>
                    <a:pt x="2273" y="20034"/>
                    <a:pt x="2674" y="19533"/>
                    <a:pt x="3225" y="19466"/>
                  </a:cubicBezTo>
                  <a:cubicBezTo>
                    <a:pt x="3265" y="19461"/>
                    <a:pt x="3304" y="19459"/>
                    <a:pt x="3342" y="19459"/>
                  </a:cubicBezTo>
                  <a:close/>
                  <a:moveTo>
                    <a:pt x="3777" y="23268"/>
                  </a:moveTo>
                  <a:cubicBezTo>
                    <a:pt x="4266" y="23268"/>
                    <a:pt x="4701" y="23649"/>
                    <a:pt x="4763" y="24144"/>
                  </a:cubicBezTo>
                  <a:cubicBezTo>
                    <a:pt x="4829" y="24696"/>
                    <a:pt x="4428" y="25197"/>
                    <a:pt x="3894" y="25247"/>
                  </a:cubicBezTo>
                  <a:cubicBezTo>
                    <a:pt x="3852" y="25252"/>
                    <a:pt x="3810" y="25255"/>
                    <a:pt x="3769" y="25255"/>
                  </a:cubicBezTo>
                  <a:cubicBezTo>
                    <a:pt x="3269" y="25255"/>
                    <a:pt x="2836" y="24888"/>
                    <a:pt x="2774" y="24378"/>
                  </a:cubicBezTo>
                  <a:cubicBezTo>
                    <a:pt x="2724" y="23844"/>
                    <a:pt x="3108" y="23342"/>
                    <a:pt x="3660" y="23276"/>
                  </a:cubicBezTo>
                  <a:cubicBezTo>
                    <a:pt x="3699" y="23271"/>
                    <a:pt x="3738" y="23268"/>
                    <a:pt x="3777" y="23268"/>
                  </a:cubicBezTo>
                  <a:close/>
                  <a:moveTo>
                    <a:pt x="4215" y="27044"/>
                  </a:moveTo>
                  <a:cubicBezTo>
                    <a:pt x="4717" y="27044"/>
                    <a:pt x="5151" y="27426"/>
                    <a:pt x="5197" y="27937"/>
                  </a:cubicBezTo>
                  <a:cubicBezTo>
                    <a:pt x="5264" y="28472"/>
                    <a:pt x="4863" y="28973"/>
                    <a:pt x="4328" y="29040"/>
                  </a:cubicBezTo>
                  <a:cubicBezTo>
                    <a:pt x="4286" y="29045"/>
                    <a:pt x="4245" y="29048"/>
                    <a:pt x="4204" y="29048"/>
                  </a:cubicBezTo>
                  <a:cubicBezTo>
                    <a:pt x="3703" y="29048"/>
                    <a:pt x="3272" y="28680"/>
                    <a:pt x="3225" y="28154"/>
                  </a:cubicBezTo>
                  <a:cubicBezTo>
                    <a:pt x="3159" y="27620"/>
                    <a:pt x="3560" y="27119"/>
                    <a:pt x="4094" y="27052"/>
                  </a:cubicBezTo>
                  <a:cubicBezTo>
                    <a:pt x="4135" y="27047"/>
                    <a:pt x="4175" y="27044"/>
                    <a:pt x="4215" y="27044"/>
                  </a:cubicBezTo>
                  <a:close/>
                  <a:moveTo>
                    <a:pt x="4649" y="30854"/>
                  </a:moveTo>
                  <a:cubicBezTo>
                    <a:pt x="5151" y="30854"/>
                    <a:pt x="5586" y="31235"/>
                    <a:pt x="5648" y="31730"/>
                  </a:cubicBezTo>
                  <a:cubicBezTo>
                    <a:pt x="5698" y="32265"/>
                    <a:pt x="5314" y="32766"/>
                    <a:pt x="4763" y="32833"/>
                  </a:cubicBezTo>
                  <a:cubicBezTo>
                    <a:pt x="4723" y="32838"/>
                    <a:pt x="4684" y="32840"/>
                    <a:pt x="4646" y="32840"/>
                  </a:cubicBezTo>
                  <a:cubicBezTo>
                    <a:pt x="4159" y="32840"/>
                    <a:pt x="3737" y="32459"/>
                    <a:pt x="3660" y="31964"/>
                  </a:cubicBezTo>
                  <a:cubicBezTo>
                    <a:pt x="3593" y="31413"/>
                    <a:pt x="3994" y="30911"/>
                    <a:pt x="4529" y="30861"/>
                  </a:cubicBezTo>
                  <a:cubicBezTo>
                    <a:pt x="4569" y="30856"/>
                    <a:pt x="4609" y="30854"/>
                    <a:pt x="4649" y="30854"/>
                  </a:cubicBezTo>
                  <a:close/>
                  <a:moveTo>
                    <a:pt x="5114" y="34630"/>
                  </a:moveTo>
                  <a:cubicBezTo>
                    <a:pt x="5602" y="34630"/>
                    <a:pt x="6037" y="35011"/>
                    <a:pt x="6099" y="35506"/>
                  </a:cubicBezTo>
                  <a:cubicBezTo>
                    <a:pt x="6166" y="36058"/>
                    <a:pt x="5765" y="36559"/>
                    <a:pt x="5230" y="36626"/>
                  </a:cubicBezTo>
                  <a:cubicBezTo>
                    <a:pt x="5198" y="36629"/>
                    <a:pt x="5166" y="36630"/>
                    <a:pt x="5134" y="36630"/>
                  </a:cubicBezTo>
                  <a:cubicBezTo>
                    <a:pt x="4622" y="36630"/>
                    <a:pt x="4174" y="36259"/>
                    <a:pt x="4111" y="35740"/>
                  </a:cubicBezTo>
                  <a:cubicBezTo>
                    <a:pt x="4061" y="35205"/>
                    <a:pt x="4445" y="34704"/>
                    <a:pt x="4997" y="34637"/>
                  </a:cubicBezTo>
                  <a:cubicBezTo>
                    <a:pt x="5036" y="34632"/>
                    <a:pt x="5075" y="34630"/>
                    <a:pt x="5114" y="34630"/>
                  </a:cubicBezTo>
                  <a:close/>
                  <a:moveTo>
                    <a:pt x="5528" y="38426"/>
                  </a:moveTo>
                  <a:cubicBezTo>
                    <a:pt x="6040" y="38426"/>
                    <a:pt x="6487" y="38797"/>
                    <a:pt x="6534" y="39316"/>
                  </a:cubicBezTo>
                  <a:cubicBezTo>
                    <a:pt x="6601" y="39850"/>
                    <a:pt x="6233" y="40335"/>
                    <a:pt x="5665" y="40419"/>
                  </a:cubicBezTo>
                  <a:cubicBezTo>
                    <a:pt x="5624" y="40423"/>
                    <a:pt x="5584" y="40426"/>
                    <a:pt x="5545" y="40426"/>
                  </a:cubicBezTo>
                  <a:cubicBezTo>
                    <a:pt x="5042" y="40426"/>
                    <a:pt x="4609" y="40045"/>
                    <a:pt x="4562" y="39550"/>
                  </a:cubicBezTo>
                  <a:cubicBezTo>
                    <a:pt x="4495" y="38998"/>
                    <a:pt x="4896" y="38497"/>
                    <a:pt x="5431" y="38430"/>
                  </a:cubicBezTo>
                  <a:cubicBezTo>
                    <a:pt x="5463" y="38427"/>
                    <a:pt x="5496" y="38426"/>
                    <a:pt x="5528" y="38426"/>
                  </a:cubicBezTo>
                  <a:close/>
                  <a:moveTo>
                    <a:pt x="21546" y="0"/>
                  </a:moveTo>
                  <a:cubicBezTo>
                    <a:pt x="21368" y="0"/>
                    <a:pt x="21189" y="38"/>
                    <a:pt x="21020" y="118"/>
                  </a:cubicBezTo>
                  <a:lnTo>
                    <a:pt x="3443" y="8154"/>
                  </a:lnTo>
                  <a:cubicBezTo>
                    <a:pt x="2808" y="8438"/>
                    <a:pt x="2507" y="9224"/>
                    <a:pt x="2808" y="9859"/>
                  </a:cubicBezTo>
                  <a:lnTo>
                    <a:pt x="4479" y="13501"/>
                  </a:lnTo>
                  <a:lnTo>
                    <a:pt x="1220" y="13869"/>
                  </a:lnTo>
                  <a:cubicBezTo>
                    <a:pt x="502" y="13952"/>
                    <a:pt x="1" y="14604"/>
                    <a:pt x="84" y="15322"/>
                  </a:cubicBezTo>
                  <a:lnTo>
                    <a:pt x="3142" y="41388"/>
                  </a:lnTo>
                  <a:cubicBezTo>
                    <a:pt x="3219" y="42038"/>
                    <a:pt x="3770" y="42516"/>
                    <a:pt x="4423" y="42516"/>
                  </a:cubicBezTo>
                  <a:cubicBezTo>
                    <a:pt x="4474" y="42516"/>
                    <a:pt x="4526" y="42513"/>
                    <a:pt x="4579" y="42507"/>
                  </a:cubicBezTo>
                  <a:lnTo>
                    <a:pt x="23777" y="40268"/>
                  </a:lnTo>
                  <a:cubicBezTo>
                    <a:pt x="24479" y="40185"/>
                    <a:pt x="24980" y="39550"/>
                    <a:pt x="24896" y="38831"/>
                  </a:cubicBezTo>
                  <a:lnTo>
                    <a:pt x="23911" y="30477"/>
                  </a:lnTo>
                  <a:lnTo>
                    <a:pt x="33000" y="26317"/>
                  </a:lnTo>
                  <a:cubicBezTo>
                    <a:pt x="33652" y="26033"/>
                    <a:pt x="33936" y="25264"/>
                    <a:pt x="33635" y="24612"/>
                  </a:cubicBezTo>
                  <a:lnTo>
                    <a:pt x="22724" y="753"/>
                  </a:lnTo>
                  <a:cubicBezTo>
                    <a:pt x="22516" y="286"/>
                    <a:pt x="22037" y="0"/>
                    <a:pt x="21546" y="0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2" name="Google Shape;356;p19">
              <a:extLst>
                <a:ext uri="{FF2B5EF4-FFF2-40B4-BE49-F238E27FC236}">
                  <a16:creationId xmlns:a16="http://schemas.microsoft.com/office/drawing/2014/main" id="{3E1AA6F6-B827-7358-B2AA-3D3E06F16C97}"/>
                </a:ext>
              </a:extLst>
            </p:cNvPr>
            <p:cNvGrpSpPr/>
            <p:nvPr/>
          </p:nvGrpSpPr>
          <p:grpSpPr>
            <a:xfrm>
              <a:off x="214098" y="3151736"/>
              <a:ext cx="1421609" cy="1782755"/>
              <a:chOff x="7150350" y="26400"/>
              <a:chExt cx="1520275" cy="1906486"/>
            </a:xfrm>
          </p:grpSpPr>
          <p:sp>
            <p:nvSpPr>
              <p:cNvPr id="23" name="Google Shape;357;p19">
                <a:extLst>
                  <a:ext uri="{FF2B5EF4-FFF2-40B4-BE49-F238E27FC236}">
                    <a16:creationId xmlns:a16="http://schemas.microsoft.com/office/drawing/2014/main" id="{7444627D-1736-CCAB-4F31-B1E928B8D465}"/>
                  </a:ext>
                </a:extLst>
              </p:cNvPr>
              <p:cNvSpPr/>
              <p:nvPr/>
            </p:nvSpPr>
            <p:spPr>
              <a:xfrm>
                <a:off x="7150350" y="548270"/>
                <a:ext cx="1119622" cy="1384616"/>
              </a:xfrm>
              <a:custGeom>
                <a:avLst/>
                <a:gdLst/>
                <a:ahLst/>
                <a:cxnLst/>
                <a:rect l="l" t="t" r="r" b="b"/>
                <a:pathLst>
                  <a:path w="18603" h="23006" extrusionOk="0">
                    <a:moveTo>
                      <a:pt x="2154" y="3014"/>
                    </a:moveTo>
                    <a:cubicBezTo>
                      <a:pt x="2528" y="3014"/>
                      <a:pt x="2833" y="3275"/>
                      <a:pt x="2888" y="3661"/>
                    </a:cubicBezTo>
                    <a:cubicBezTo>
                      <a:pt x="2919" y="4086"/>
                      <a:pt x="2645" y="4451"/>
                      <a:pt x="2220" y="4482"/>
                    </a:cubicBezTo>
                    <a:cubicBezTo>
                      <a:pt x="2172" y="4493"/>
                      <a:pt x="2124" y="4498"/>
                      <a:pt x="2077" y="4498"/>
                    </a:cubicBezTo>
                    <a:cubicBezTo>
                      <a:pt x="1735" y="4498"/>
                      <a:pt x="1426" y="4218"/>
                      <a:pt x="1399" y="3843"/>
                    </a:cubicBezTo>
                    <a:cubicBezTo>
                      <a:pt x="1338" y="3418"/>
                      <a:pt x="1612" y="3053"/>
                      <a:pt x="2037" y="3023"/>
                    </a:cubicBezTo>
                    <a:cubicBezTo>
                      <a:pt x="2077" y="3017"/>
                      <a:pt x="2116" y="3014"/>
                      <a:pt x="2154" y="3014"/>
                    </a:cubicBezTo>
                    <a:close/>
                    <a:moveTo>
                      <a:pt x="2436" y="5817"/>
                    </a:moveTo>
                    <a:cubicBezTo>
                      <a:pt x="2836" y="5817"/>
                      <a:pt x="3194" y="6082"/>
                      <a:pt x="3223" y="6457"/>
                    </a:cubicBezTo>
                    <a:cubicBezTo>
                      <a:pt x="3253" y="6883"/>
                      <a:pt x="2979" y="7278"/>
                      <a:pt x="2584" y="7308"/>
                    </a:cubicBezTo>
                    <a:cubicBezTo>
                      <a:pt x="2548" y="7314"/>
                      <a:pt x="2511" y="7316"/>
                      <a:pt x="2475" y="7316"/>
                    </a:cubicBezTo>
                    <a:cubicBezTo>
                      <a:pt x="2093" y="7316"/>
                      <a:pt x="1761" y="7031"/>
                      <a:pt x="1733" y="6670"/>
                    </a:cubicBezTo>
                    <a:cubicBezTo>
                      <a:pt x="1703" y="6244"/>
                      <a:pt x="1976" y="5849"/>
                      <a:pt x="2372" y="5819"/>
                    </a:cubicBezTo>
                    <a:cubicBezTo>
                      <a:pt x="2393" y="5817"/>
                      <a:pt x="2415" y="5817"/>
                      <a:pt x="2436" y="5817"/>
                    </a:cubicBezTo>
                    <a:close/>
                    <a:moveTo>
                      <a:pt x="2747" y="8674"/>
                    </a:moveTo>
                    <a:cubicBezTo>
                      <a:pt x="3144" y="8674"/>
                      <a:pt x="3498" y="8913"/>
                      <a:pt x="3527" y="9314"/>
                    </a:cubicBezTo>
                    <a:cubicBezTo>
                      <a:pt x="3557" y="9740"/>
                      <a:pt x="3283" y="10105"/>
                      <a:pt x="2888" y="10166"/>
                    </a:cubicBezTo>
                    <a:cubicBezTo>
                      <a:pt x="2869" y="10167"/>
                      <a:pt x="2849" y="10168"/>
                      <a:pt x="2830" y="10168"/>
                    </a:cubicBezTo>
                    <a:cubicBezTo>
                      <a:pt x="2432" y="10168"/>
                      <a:pt x="2124" y="9874"/>
                      <a:pt x="2037" y="9497"/>
                    </a:cubicBezTo>
                    <a:cubicBezTo>
                      <a:pt x="2007" y="9102"/>
                      <a:pt x="2280" y="8707"/>
                      <a:pt x="2675" y="8676"/>
                    </a:cubicBezTo>
                    <a:cubicBezTo>
                      <a:pt x="2699" y="8674"/>
                      <a:pt x="2723" y="8674"/>
                      <a:pt x="2747" y="8674"/>
                    </a:cubicBezTo>
                    <a:close/>
                    <a:moveTo>
                      <a:pt x="3100" y="11470"/>
                    </a:moveTo>
                    <a:cubicBezTo>
                      <a:pt x="3475" y="11470"/>
                      <a:pt x="3832" y="11736"/>
                      <a:pt x="3861" y="12111"/>
                    </a:cubicBezTo>
                    <a:cubicBezTo>
                      <a:pt x="3891" y="12536"/>
                      <a:pt x="3648" y="12932"/>
                      <a:pt x="3223" y="12962"/>
                    </a:cubicBezTo>
                    <a:cubicBezTo>
                      <a:pt x="3171" y="12973"/>
                      <a:pt x="3121" y="12978"/>
                      <a:pt x="3072" y="12978"/>
                    </a:cubicBezTo>
                    <a:cubicBezTo>
                      <a:pt x="2714" y="12978"/>
                      <a:pt x="2425" y="12698"/>
                      <a:pt x="2372" y="12324"/>
                    </a:cubicBezTo>
                    <a:cubicBezTo>
                      <a:pt x="2341" y="11898"/>
                      <a:pt x="2615" y="11533"/>
                      <a:pt x="3040" y="11473"/>
                    </a:cubicBezTo>
                    <a:cubicBezTo>
                      <a:pt x="3060" y="11471"/>
                      <a:pt x="3080" y="11470"/>
                      <a:pt x="3100" y="11470"/>
                    </a:cubicBezTo>
                    <a:close/>
                    <a:moveTo>
                      <a:pt x="3446" y="14297"/>
                    </a:moveTo>
                    <a:cubicBezTo>
                      <a:pt x="3840" y="14297"/>
                      <a:pt x="4167" y="14536"/>
                      <a:pt x="4195" y="14938"/>
                    </a:cubicBezTo>
                    <a:cubicBezTo>
                      <a:pt x="4256" y="15363"/>
                      <a:pt x="3983" y="15728"/>
                      <a:pt x="3557" y="15758"/>
                    </a:cubicBezTo>
                    <a:cubicBezTo>
                      <a:pt x="3506" y="15769"/>
                      <a:pt x="3455" y="15775"/>
                      <a:pt x="3406" y="15775"/>
                    </a:cubicBezTo>
                    <a:cubicBezTo>
                      <a:pt x="3048" y="15775"/>
                      <a:pt x="2759" y="15494"/>
                      <a:pt x="2706" y="15120"/>
                    </a:cubicBezTo>
                    <a:cubicBezTo>
                      <a:pt x="2675" y="14725"/>
                      <a:pt x="2949" y="14330"/>
                      <a:pt x="3375" y="14299"/>
                    </a:cubicBezTo>
                    <a:cubicBezTo>
                      <a:pt x="3398" y="14298"/>
                      <a:pt x="3422" y="14297"/>
                      <a:pt x="3446" y="14297"/>
                    </a:cubicBezTo>
                    <a:close/>
                    <a:moveTo>
                      <a:pt x="3796" y="17148"/>
                    </a:moveTo>
                    <a:cubicBezTo>
                      <a:pt x="4169" y="17148"/>
                      <a:pt x="4472" y="17409"/>
                      <a:pt x="4499" y="17795"/>
                    </a:cubicBezTo>
                    <a:cubicBezTo>
                      <a:pt x="4560" y="18190"/>
                      <a:pt x="4286" y="18585"/>
                      <a:pt x="3861" y="18615"/>
                    </a:cubicBezTo>
                    <a:cubicBezTo>
                      <a:pt x="3824" y="18621"/>
                      <a:pt x="3788" y="18623"/>
                      <a:pt x="3753" y="18623"/>
                    </a:cubicBezTo>
                    <a:cubicBezTo>
                      <a:pt x="3380" y="18623"/>
                      <a:pt x="3096" y="18338"/>
                      <a:pt x="3040" y="17977"/>
                    </a:cubicBezTo>
                    <a:cubicBezTo>
                      <a:pt x="2979" y="17552"/>
                      <a:pt x="3253" y="17187"/>
                      <a:pt x="3679" y="17156"/>
                    </a:cubicBezTo>
                    <a:cubicBezTo>
                      <a:pt x="3718" y="17151"/>
                      <a:pt x="3757" y="17148"/>
                      <a:pt x="3796" y="17148"/>
                    </a:cubicBezTo>
                    <a:close/>
                    <a:moveTo>
                      <a:pt x="4077" y="19951"/>
                    </a:moveTo>
                    <a:cubicBezTo>
                      <a:pt x="4475" y="19951"/>
                      <a:pt x="4806" y="20216"/>
                      <a:pt x="4864" y="20591"/>
                    </a:cubicBezTo>
                    <a:cubicBezTo>
                      <a:pt x="4894" y="21017"/>
                      <a:pt x="4621" y="21412"/>
                      <a:pt x="4195" y="21442"/>
                    </a:cubicBezTo>
                    <a:cubicBezTo>
                      <a:pt x="4175" y="21444"/>
                      <a:pt x="4155" y="21445"/>
                      <a:pt x="4135" y="21445"/>
                    </a:cubicBezTo>
                    <a:cubicBezTo>
                      <a:pt x="3761" y="21445"/>
                      <a:pt x="3403" y="21179"/>
                      <a:pt x="3375" y="20804"/>
                    </a:cubicBezTo>
                    <a:cubicBezTo>
                      <a:pt x="3344" y="20378"/>
                      <a:pt x="3587" y="19983"/>
                      <a:pt x="4013" y="19953"/>
                    </a:cubicBezTo>
                    <a:cubicBezTo>
                      <a:pt x="4035" y="19951"/>
                      <a:pt x="4056" y="19951"/>
                      <a:pt x="4077" y="19951"/>
                    </a:cubicBezTo>
                    <a:close/>
                    <a:moveTo>
                      <a:pt x="15347" y="0"/>
                    </a:moveTo>
                    <a:cubicBezTo>
                      <a:pt x="15299" y="0"/>
                      <a:pt x="15249" y="5"/>
                      <a:pt x="15199" y="13"/>
                    </a:cubicBezTo>
                    <a:lnTo>
                      <a:pt x="913" y="1685"/>
                    </a:lnTo>
                    <a:cubicBezTo>
                      <a:pt x="365" y="1746"/>
                      <a:pt x="1" y="2202"/>
                      <a:pt x="61" y="2749"/>
                    </a:cubicBezTo>
                    <a:lnTo>
                      <a:pt x="2341" y="22172"/>
                    </a:lnTo>
                    <a:cubicBezTo>
                      <a:pt x="2423" y="22638"/>
                      <a:pt x="2778" y="23006"/>
                      <a:pt x="3249" y="23006"/>
                    </a:cubicBezTo>
                    <a:cubicBezTo>
                      <a:pt x="3300" y="23006"/>
                      <a:pt x="3352" y="23001"/>
                      <a:pt x="3405" y="22992"/>
                    </a:cubicBezTo>
                    <a:lnTo>
                      <a:pt x="17691" y="21321"/>
                    </a:lnTo>
                    <a:cubicBezTo>
                      <a:pt x="18238" y="21290"/>
                      <a:pt x="18603" y="20804"/>
                      <a:pt x="18542" y="20257"/>
                    </a:cubicBezTo>
                    <a:lnTo>
                      <a:pt x="16262" y="834"/>
                    </a:lnTo>
                    <a:cubicBezTo>
                      <a:pt x="16180" y="368"/>
                      <a:pt x="15801" y="0"/>
                      <a:pt x="15347" y="0"/>
                    </a:cubicBezTo>
                    <a:close/>
                  </a:path>
                </a:pathLst>
              </a:custGeom>
              <a:solidFill>
                <a:srgbClr val="6C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4" name="Google Shape;358;p19">
                <a:extLst>
                  <a:ext uri="{FF2B5EF4-FFF2-40B4-BE49-F238E27FC236}">
                    <a16:creationId xmlns:a16="http://schemas.microsoft.com/office/drawing/2014/main" id="{8DFED6EE-C6F8-78F1-D22B-20732FF248F9}"/>
                  </a:ext>
                </a:extLst>
              </p:cNvPr>
              <p:cNvGrpSpPr/>
              <p:nvPr/>
            </p:nvGrpSpPr>
            <p:grpSpPr>
              <a:xfrm>
                <a:off x="7261935" y="26400"/>
                <a:ext cx="1408690" cy="1549463"/>
                <a:chOff x="7261935" y="26400"/>
                <a:chExt cx="1408690" cy="1549463"/>
              </a:xfrm>
            </p:grpSpPr>
            <p:sp>
              <p:nvSpPr>
                <p:cNvPr id="25" name="Google Shape;359;p19">
                  <a:extLst>
                    <a:ext uri="{FF2B5EF4-FFF2-40B4-BE49-F238E27FC236}">
                      <a16:creationId xmlns:a16="http://schemas.microsoft.com/office/drawing/2014/main" id="{287CB255-8BC4-CC21-B550-1DABD3690A5E}"/>
                    </a:ext>
                  </a:extLst>
                </p:cNvPr>
                <p:cNvSpPr/>
                <p:nvPr/>
              </p:nvSpPr>
              <p:spPr>
                <a:xfrm>
                  <a:off x="7261935" y="26400"/>
                  <a:ext cx="1408690" cy="15494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06" h="25745" extrusionOk="0">
                      <a:moveTo>
                        <a:pt x="2563" y="6898"/>
                      </a:moveTo>
                      <a:cubicBezTo>
                        <a:pt x="2842" y="6898"/>
                        <a:pt x="3112" y="7082"/>
                        <a:pt x="3223" y="7347"/>
                      </a:cubicBezTo>
                      <a:cubicBezTo>
                        <a:pt x="3375" y="7742"/>
                        <a:pt x="3223" y="8198"/>
                        <a:pt x="2858" y="8350"/>
                      </a:cubicBezTo>
                      <a:cubicBezTo>
                        <a:pt x="2753" y="8398"/>
                        <a:pt x="2645" y="8421"/>
                        <a:pt x="2538" y="8421"/>
                      </a:cubicBezTo>
                      <a:cubicBezTo>
                        <a:pt x="2243" y="8421"/>
                        <a:pt x="1967" y="8245"/>
                        <a:pt x="1855" y="7955"/>
                      </a:cubicBezTo>
                      <a:cubicBezTo>
                        <a:pt x="1673" y="7590"/>
                        <a:pt x="1855" y="7134"/>
                        <a:pt x="2250" y="6982"/>
                      </a:cubicBezTo>
                      <a:cubicBezTo>
                        <a:pt x="2350" y="6924"/>
                        <a:pt x="2457" y="6898"/>
                        <a:pt x="2563" y="6898"/>
                      </a:cubicBezTo>
                      <a:close/>
                      <a:moveTo>
                        <a:pt x="3736" y="9481"/>
                      </a:moveTo>
                      <a:cubicBezTo>
                        <a:pt x="4027" y="9481"/>
                        <a:pt x="4298" y="9666"/>
                        <a:pt x="4408" y="9931"/>
                      </a:cubicBezTo>
                      <a:cubicBezTo>
                        <a:pt x="4560" y="10326"/>
                        <a:pt x="4408" y="10782"/>
                        <a:pt x="4013" y="10934"/>
                      </a:cubicBezTo>
                      <a:cubicBezTo>
                        <a:pt x="3917" y="10982"/>
                        <a:pt x="3814" y="11005"/>
                        <a:pt x="3712" y="11005"/>
                      </a:cubicBezTo>
                      <a:cubicBezTo>
                        <a:pt x="3428" y="11005"/>
                        <a:pt x="3152" y="10829"/>
                        <a:pt x="3040" y="10539"/>
                      </a:cubicBezTo>
                      <a:cubicBezTo>
                        <a:pt x="2858" y="10174"/>
                        <a:pt x="3040" y="9718"/>
                        <a:pt x="3405" y="9566"/>
                      </a:cubicBezTo>
                      <a:cubicBezTo>
                        <a:pt x="3513" y="9508"/>
                        <a:pt x="3626" y="9481"/>
                        <a:pt x="3736" y="9481"/>
                      </a:cubicBezTo>
                      <a:close/>
                      <a:moveTo>
                        <a:pt x="4922" y="12065"/>
                      </a:moveTo>
                      <a:cubicBezTo>
                        <a:pt x="5213" y="12065"/>
                        <a:pt x="5483" y="12249"/>
                        <a:pt x="5594" y="12514"/>
                      </a:cubicBezTo>
                      <a:cubicBezTo>
                        <a:pt x="5746" y="12909"/>
                        <a:pt x="5594" y="13365"/>
                        <a:pt x="5198" y="13517"/>
                      </a:cubicBezTo>
                      <a:cubicBezTo>
                        <a:pt x="5102" y="13566"/>
                        <a:pt x="4999" y="13588"/>
                        <a:pt x="4897" y="13588"/>
                      </a:cubicBezTo>
                      <a:cubicBezTo>
                        <a:pt x="4614" y="13588"/>
                        <a:pt x="4338" y="13413"/>
                        <a:pt x="4226" y="13122"/>
                      </a:cubicBezTo>
                      <a:cubicBezTo>
                        <a:pt x="4013" y="12757"/>
                        <a:pt x="4226" y="12301"/>
                        <a:pt x="4591" y="12149"/>
                      </a:cubicBezTo>
                      <a:cubicBezTo>
                        <a:pt x="4699" y="12091"/>
                        <a:pt x="4812" y="12065"/>
                        <a:pt x="4922" y="12065"/>
                      </a:cubicBezTo>
                      <a:close/>
                      <a:moveTo>
                        <a:pt x="6088" y="14648"/>
                      </a:moveTo>
                      <a:cubicBezTo>
                        <a:pt x="6368" y="14648"/>
                        <a:pt x="6638" y="14833"/>
                        <a:pt x="6749" y="15098"/>
                      </a:cubicBezTo>
                      <a:cubicBezTo>
                        <a:pt x="6901" y="15463"/>
                        <a:pt x="6749" y="15949"/>
                        <a:pt x="6384" y="16101"/>
                      </a:cubicBezTo>
                      <a:cubicBezTo>
                        <a:pt x="6279" y="16149"/>
                        <a:pt x="6171" y="16172"/>
                        <a:pt x="6064" y="16172"/>
                      </a:cubicBezTo>
                      <a:cubicBezTo>
                        <a:pt x="5769" y="16172"/>
                        <a:pt x="5493" y="15996"/>
                        <a:pt x="5381" y="15706"/>
                      </a:cubicBezTo>
                      <a:cubicBezTo>
                        <a:pt x="5198" y="15341"/>
                        <a:pt x="5381" y="14885"/>
                        <a:pt x="5776" y="14733"/>
                      </a:cubicBezTo>
                      <a:cubicBezTo>
                        <a:pt x="5876" y="14675"/>
                        <a:pt x="5983" y="14648"/>
                        <a:pt x="6088" y="14648"/>
                      </a:cubicBezTo>
                      <a:close/>
                      <a:moveTo>
                        <a:pt x="7255" y="17276"/>
                      </a:moveTo>
                      <a:cubicBezTo>
                        <a:pt x="7549" y="17276"/>
                        <a:pt x="7823" y="17445"/>
                        <a:pt x="7934" y="17712"/>
                      </a:cubicBezTo>
                      <a:cubicBezTo>
                        <a:pt x="8086" y="18077"/>
                        <a:pt x="7934" y="18502"/>
                        <a:pt x="7569" y="18715"/>
                      </a:cubicBezTo>
                      <a:cubicBezTo>
                        <a:pt x="7465" y="18763"/>
                        <a:pt x="7356" y="18786"/>
                        <a:pt x="7250" y="18786"/>
                      </a:cubicBezTo>
                      <a:cubicBezTo>
                        <a:pt x="6954" y="18786"/>
                        <a:pt x="6678" y="18610"/>
                        <a:pt x="6566" y="18320"/>
                      </a:cubicBezTo>
                      <a:cubicBezTo>
                        <a:pt x="6384" y="17955"/>
                        <a:pt x="6566" y="17499"/>
                        <a:pt x="6931" y="17347"/>
                      </a:cubicBezTo>
                      <a:cubicBezTo>
                        <a:pt x="7037" y="17298"/>
                        <a:pt x="7147" y="17276"/>
                        <a:pt x="7255" y="17276"/>
                      </a:cubicBezTo>
                      <a:close/>
                      <a:moveTo>
                        <a:pt x="8440" y="19859"/>
                      </a:moveTo>
                      <a:cubicBezTo>
                        <a:pt x="8734" y="19859"/>
                        <a:pt x="9008" y="20028"/>
                        <a:pt x="9120" y="20296"/>
                      </a:cubicBezTo>
                      <a:cubicBezTo>
                        <a:pt x="9271" y="20660"/>
                        <a:pt x="9120" y="21116"/>
                        <a:pt x="8724" y="21299"/>
                      </a:cubicBezTo>
                      <a:cubicBezTo>
                        <a:pt x="8628" y="21347"/>
                        <a:pt x="8525" y="21370"/>
                        <a:pt x="8423" y="21370"/>
                      </a:cubicBezTo>
                      <a:cubicBezTo>
                        <a:pt x="8140" y="21370"/>
                        <a:pt x="7863" y="21194"/>
                        <a:pt x="7752" y="20903"/>
                      </a:cubicBezTo>
                      <a:cubicBezTo>
                        <a:pt x="7569" y="20539"/>
                        <a:pt x="7752" y="20083"/>
                        <a:pt x="8116" y="19931"/>
                      </a:cubicBezTo>
                      <a:cubicBezTo>
                        <a:pt x="8222" y="19882"/>
                        <a:pt x="8333" y="19859"/>
                        <a:pt x="8440" y="19859"/>
                      </a:cubicBezTo>
                      <a:close/>
                      <a:moveTo>
                        <a:pt x="9626" y="22443"/>
                      </a:moveTo>
                      <a:cubicBezTo>
                        <a:pt x="9920" y="22443"/>
                        <a:pt x="10194" y="22612"/>
                        <a:pt x="10305" y="22879"/>
                      </a:cubicBezTo>
                      <a:cubicBezTo>
                        <a:pt x="10457" y="23244"/>
                        <a:pt x="10305" y="23700"/>
                        <a:pt x="9910" y="23882"/>
                      </a:cubicBezTo>
                      <a:cubicBezTo>
                        <a:pt x="9813" y="23930"/>
                        <a:pt x="9710" y="23953"/>
                        <a:pt x="9608" y="23953"/>
                      </a:cubicBezTo>
                      <a:cubicBezTo>
                        <a:pt x="9325" y="23953"/>
                        <a:pt x="9049" y="23778"/>
                        <a:pt x="8937" y="23487"/>
                      </a:cubicBezTo>
                      <a:cubicBezTo>
                        <a:pt x="8724" y="23122"/>
                        <a:pt x="8937" y="22666"/>
                        <a:pt x="9302" y="22514"/>
                      </a:cubicBezTo>
                      <a:cubicBezTo>
                        <a:pt x="9408" y="22466"/>
                        <a:pt x="9518" y="22443"/>
                        <a:pt x="9626" y="22443"/>
                      </a:cubicBezTo>
                      <a:close/>
                      <a:moveTo>
                        <a:pt x="14182" y="0"/>
                      </a:moveTo>
                      <a:cubicBezTo>
                        <a:pt x="14045" y="0"/>
                        <a:pt x="13906" y="27"/>
                        <a:pt x="13770" y="82"/>
                      </a:cubicBezTo>
                      <a:lnTo>
                        <a:pt x="670" y="6101"/>
                      </a:lnTo>
                      <a:cubicBezTo>
                        <a:pt x="183" y="6314"/>
                        <a:pt x="1" y="6891"/>
                        <a:pt x="183" y="7377"/>
                      </a:cubicBezTo>
                      <a:lnTo>
                        <a:pt x="8329" y="25159"/>
                      </a:lnTo>
                      <a:cubicBezTo>
                        <a:pt x="8488" y="25545"/>
                        <a:pt x="8851" y="25744"/>
                        <a:pt x="9227" y="25744"/>
                      </a:cubicBezTo>
                      <a:cubicBezTo>
                        <a:pt x="9354" y="25744"/>
                        <a:pt x="9483" y="25722"/>
                        <a:pt x="9606" y="25676"/>
                      </a:cubicBezTo>
                      <a:lnTo>
                        <a:pt x="22706" y="19657"/>
                      </a:lnTo>
                      <a:cubicBezTo>
                        <a:pt x="23193" y="19444"/>
                        <a:pt x="23405" y="18867"/>
                        <a:pt x="23193" y="18350"/>
                      </a:cubicBezTo>
                      <a:lnTo>
                        <a:pt x="15077" y="569"/>
                      </a:lnTo>
                      <a:cubicBezTo>
                        <a:pt x="14920" y="210"/>
                        <a:pt x="14565" y="0"/>
                        <a:pt x="14182" y="0"/>
                      </a:cubicBezTo>
                      <a:close/>
                    </a:path>
                  </a:pathLst>
                </a:custGeom>
                <a:solidFill>
                  <a:srgbClr val="FFEA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6" name="Google Shape;360;p19">
                  <a:extLst>
                    <a:ext uri="{FF2B5EF4-FFF2-40B4-BE49-F238E27FC236}">
                      <a16:creationId xmlns:a16="http://schemas.microsoft.com/office/drawing/2014/main" id="{D35557E2-1774-3FA9-14C0-B5BC262739D2}"/>
                    </a:ext>
                  </a:extLst>
                </p:cNvPr>
                <p:cNvGrpSpPr/>
                <p:nvPr/>
              </p:nvGrpSpPr>
              <p:grpSpPr>
                <a:xfrm>
                  <a:off x="7534518" y="166693"/>
                  <a:ext cx="958694" cy="1181862"/>
                  <a:chOff x="7534518" y="166693"/>
                  <a:chExt cx="958694" cy="1181862"/>
                </a:xfrm>
              </p:grpSpPr>
              <p:sp>
                <p:nvSpPr>
                  <p:cNvPr id="27" name="Google Shape;361;p19">
                    <a:extLst>
                      <a:ext uri="{FF2B5EF4-FFF2-40B4-BE49-F238E27FC236}">
                        <a16:creationId xmlns:a16="http://schemas.microsoft.com/office/drawing/2014/main" id="{939516D7-1211-9A42-3584-ADD9D66B6B8D}"/>
                      </a:ext>
                    </a:extLst>
                  </p:cNvPr>
                  <p:cNvSpPr/>
                  <p:nvPr/>
                </p:nvSpPr>
                <p:spPr>
                  <a:xfrm>
                    <a:off x="7534518" y="166693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6" y="1"/>
                        </a:moveTo>
                        <a:lnTo>
                          <a:pt x="1" y="4013"/>
                        </a:lnTo>
                        <a:lnTo>
                          <a:pt x="244" y="4590"/>
                        </a:lnTo>
                        <a:lnTo>
                          <a:pt x="9059" y="548"/>
                        </a:lnTo>
                        <a:lnTo>
                          <a:pt x="8816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8" name="Google Shape;362;p19">
                    <a:extLst>
                      <a:ext uri="{FF2B5EF4-FFF2-40B4-BE49-F238E27FC236}">
                        <a16:creationId xmlns:a16="http://schemas.microsoft.com/office/drawing/2014/main" id="{EE8D2AC9-6AF2-FDAF-B856-E29CDA9FD087}"/>
                      </a:ext>
                    </a:extLst>
                  </p:cNvPr>
                  <p:cNvSpPr/>
                  <p:nvPr/>
                </p:nvSpPr>
                <p:spPr>
                  <a:xfrm>
                    <a:off x="7602227" y="316735"/>
                    <a:ext cx="547021" cy="2762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9" h="4590" extrusionOk="0">
                        <a:moveTo>
                          <a:pt x="8815" y="0"/>
                        </a:moveTo>
                        <a:lnTo>
                          <a:pt x="0" y="4043"/>
                        </a:lnTo>
                        <a:lnTo>
                          <a:pt x="274" y="4590"/>
                        </a:lnTo>
                        <a:lnTo>
                          <a:pt x="9089" y="578"/>
                        </a:lnTo>
                        <a:lnTo>
                          <a:pt x="881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9" name="Google Shape;363;p19">
                    <a:extLst>
                      <a:ext uri="{FF2B5EF4-FFF2-40B4-BE49-F238E27FC236}">
                        <a16:creationId xmlns:a16="http://schemas.microsoft.com/office/drawing/2014/main" id="{AA1126AE-E00B-B8E9-7360-E15547705B92}"/>
                      </a:ext>
                    </a:extLst>
                  </p:cNvPr>
                  <p:cNvSpPr/>
                  <p:nvPr/>
                </p:nvSpPr>
                <p:spPr>
                  <a:xfrm>
                    <a:off x="7671742" y="468524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5" y="1"/>
                        </a:moveTo>
                        <a:lnTo>
                          <a:pt x="0" y="4044"/>
                        </a:lnTo>
                        <a:lnTo>
                          <a:pt x="244" y="4591"/>
                        </a:lnTo>
                        <a:lnTo>
                          <a:pt x="9058" y="548"/>
                        </a:lnTo>
                        <a:lnTo>
                          <a:pt x="881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0" name="Google Shape;364;p19">
                    <a:extLst>
                      <a:ext uri="{FF2B5EF4-FFF2-40B4-BE49-F238E27FC236}">
                        <a16:creationId xmlns:a16="http://schemas.microsoft.com/office/drawing/2014/main" id="{D689350A-EFBF-FC3B-CBC3-8E7E0AE41E6B}"/>
                      </a:ext>
                    </a:extLst>
                  </p:cNvPr>
                  <p:cNvSpPr/>
                  <p:nvPr/>
                </p:nvSpPr>
                <p:spPr>
                  <a:xfrm>
                    <a:off x="7743062" y="618566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785" y="0"/>
                        </a:moveTo>
                        <a:lnTo>
                          <a:pt x="1" y="4043"/>
                        </a:lnTo>
                        <a:lnTo>
                          <a:pt x="244" y="4590"/>
                        </a:lnTo>
                        <a:lnTo>
                          <a:pt x="9059" y="548"/>
                        </a:lnTo>
                        <a:lnTo>
                          <a:pt x="878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1" name="Google Shape;365;p19">
                    <a:extLst>
                      <a:ext uri="{FF2B5EF4-FFF2-40B4-BE49-F238E27FC236}">
                        <a16:creationId xmlns:a16="http://schemas.microsoft.com/office/drawing/2014/main" id="{C9AAE3FC-01BA-835C-A2FC-B4058E26D80D}"/>
                      </a:ext>
                    </a:extLst>
                  </p:cNvPr>
                  <p:cNvSpPr/>
                  <p:nvPr/>
                </p:nvSpPr>
                <p:spPr>
                  <a:xfrm>
                    <a:off x="7810772" y="770415"/>
                    <a:ext cx="545216" cy="2744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60" extrusionOk="0">
                        <a:moveTo>
                          <a:pt x="8815" y="0"/>
                        </a:moveTo>
                        <a:lnTo>
                          <a:pt x="1" y="4012"/>
                        </a:lnTo>
                        <a:lnTo>
                          <a:pt x="244" y="4560"/>
                        </a:lnTo>
                        <a:lnTo>
                          <a:pt x="9058" y="547"/>
                        </a:lnTo>
                        <a:lnTo>
                          <a:pt x="881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24" name="Google Shape;366;p19">
                    <a:extLst>
                      <a:ext uri="{FF2B5EF4-FFF2-40B4-BE49-F238E27FC236}">
                        <a16:creationId xmlns:a16="http://schemas.microsoft.com/office/drawing/2014/main" id="{2D7ED975-C03A-3BAB-5C8C-7097A7D7045E}"/>
                      </a:ext>
                    </a:extLst>
                  </p:cNvPr>
                  <p:cNvSpPr/>
                  <p:nvPr/>
                </p:nvSpPr>
                <p:spPr>
                  <a:xfrm>
                    <a:off x="7880287" y="920397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785" y="1"/>
                        </a:moveTo>
                        <a:lnTo>
                          <a:pt x="1" y="4043"/>
                        </a:lnTo>
                        <a:lnTo>
                          <a:pt x="244" y="4590"/>
                        </a:lnTo>
                        <a:lnTo>
                          <a:pt x="9058" y="578"/>
                        </a:lnTo>
                        <a:lnTo>
                          <a:pt x="878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25" name="Google Shape;367;p19">
                    <a:extLst>
                      <a:ext uri="{FF2B5EF4-FFF2-40B4-BE49-F238E27FC236}">
                        <a16:creationId xmlns:a16="http://schemas.microsoft.com/office/drawing/2014/main" id="{CB13CBE8-6C42-203A-C52D-4303BCB7A597}"/>
                      </a:ext>
                    </a:extLst>
                  </p:cNvPr>
                  <p:cNvSpPr/>
                  <p:nvPr/>
                </p:nvSpPr>
                <p:spPr>
                  <a:xfrm>
                    <a:off x="7947996" y="1072246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5" y="1"/>
                        </a:moveTo>
                        <a:lnTo>
                          <a:pt x="0" y="4013"/>
                        </a:lnTo>
                        <a:lnTo>
                          <a:pt x="243" y="4590"/>
                        </a:lnTo>
                        <a:lnTo>
                          <a:pt x="9058" y="548"/>
                        </a:lnTo>
                        <a:lnTo>
                          <a:pt x="881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0A5A5387-B3A5-C4B6-F2C4-8D13F112F0EA}"/>
              </a:ext>
            </a:extLst>
          </p:cNvPr>
          <p:cNvSpPr txBox="1"/>
          <p:nvPr/>
        </p:nvSpPr>
        <p:spPr>
          <a:xfrm>
            <a:off x="1970626" y="3615064"/>
            <a:ext cx="5576341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Comprei de quê?</a:t>
            </a:r>
          </a:p>
        </p:txBody>
      </p:sp>
    </p:spTree>
    <p:extLst>
      <p:ext uri="{BB962C8B-B14F-4D97-AF65-F5344CB8AC3E}">
        <p14:creationId xmlns:p14="http://schemas.microsoft.com/office/powerpoint/2010/main" val="1826796211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5276" y="216529"/>
            <a:ext cx="2073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>
                <a:latin typeface="Arial" pitchFamily="34" charset="0"/>
                <a:cs typeface="Arial" pitchFamily="34" charset="0"/>
              </a:rPr>
              <a:t>Transitividade verbal I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F320757-A2CA-8CF3-57E0-561A04198390}"/>
              </a:ext>
            </a:extLst>
          </p:cNvPr>
          <p:cNvSpPr txBox="1"/>
          <p:nvPr/>
        </p:nvSpPr>
        <p:spPr>
          <a:xfrm>
            <a:off x="1993692" y="816964"/>
            <a:ext cx="5576341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VERBO TRANSITIVO DIRETO E INDIRETO (VTDI)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E304731-C6DB-0CBD-B133-FB37688CD4E8}"/>
              </a:ext>
            </a:extLst>
          </p:cNvPr>
          <p:cNvSpPr txBox="1"/>
          <p:nvPr/>
        </p:nvSpPr>
        <p:spPr>
          <a:xfrm>
            <a:off x="1874161" y="2761144"/>
            <a:ext cx="569587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err="1"/>
              <a:t>Ex</a:t>
            </a:r>
            <a:r>
              <a:rPr lang="pt-BR" sz="3200" dirty="0"/>
              <a:t>: Ele deu flores para ela.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644B282-5E4B-5B72-622F-2F64F5289E2C}"/>
              </a:ext>
            </a:extLst>
          </p:cNvPr>
          <p:cNvSpPr txBox="1"/>
          <p:nvPr/>
        </p:nvSpPr>
        <p:spPr>
          <a:xfrm>
            <a:off x="1332061" y="2063913"/>
            <a:ext cx="7303426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PRECISA DE COMPLEMENTOS (OD E OI)</a:t>
            </a:r>
          </a:p>
        </p:txBody>
      </p:sp>
      <p:grpSp>
        <p:nvGrpSpPr>
          <p:cNvPr id="20" name="Google Shape;354;p19">
            <a:extLst>
              <a:ext uri="{FF2B5EF4-FFF2-40B4-BE49-F238E27FC236}">
                <a16:creationId xmlns:a16="http://schemas.microsoft.com/office/drawing/2014/main" id="{AD3C89B8-25AA-0DD6-7037-2D8731CA5BD6}"/>
              </a:ext>
            </a:extLst>
          </p:cNvPr>
          <p:cNvGrpSpPr/>
          <p:nvPr/>
        </p:nvGrpSpPr>
        <p:grpSpPr>
          <a:xfrm>
            <a:off x="7634229" y="3382635"/>
            <a:ext cx="1422004" cy="1782829"/>
            <a:chOff x="214098" y="3151736"/>
            <a:chExt cx="1422004" cy="1782829"/>
          </a:xfrm>
        </p:grpSpPr>
        <p:sp>
          <p:nvSpPr>
            <p:cNvPr id="21" name="Google Shape;355;p19">
              <a:extLst>
                <a:ext uri="{FF2B5EF4-FFF2-40B4-BE49-F238E27FC236}">
                  <a16:creationId xmlns:a16="http://schemas.microsoft.com/office/drawing/2014/main" id="{63F4B431-CCE4-6D91-79EA-68D9A101DC86}"/>
                </a:ext>
              </a:extLst>
            </p:cNvPr>
            <p:cNvSpPr/>
            <p:nvPr/>
          </p:nvSpPr>
          <p:spPr>
            <a:xfrm>
              <a:off x="214438" y="3153528"/>
              <a:ext cx="1421664" cy="1781037"/>
            </a:xfrm>
            <a:custGeom>
              <a:avLst/>
              <a:gdLst/>
              <a:ahLst/>
              <a:cxnLst/>
              <a:rect l="l" t="t" r="r" b="b"/>
              <a:pathLst>
                <a:path w="33936" h="42517" extrusionOk="0">
                  <a:moveTo>
                    <a:pt x="2895" y="15683"/>
                  </a:moveTo>
                  <a:cubicBezTo>
                    <a:pt x="3397" y="15683"/>
                    <a:pt x="3832" y="16063"/>
                    <a:pt x="3894" y="16559"/>
                  </a:cubicBezTo>
                  <a:cubicBezTo>
                    <a:pt x="3944" y="17110"/>
                    <a:pt x="3560" y="17611"/>
                    <a:pt x="3008" y="17678"/>
                  </a:cubicBezTo>
                  <a:cubicBezTo>
                    <a:pt x="2969" y="17683"/>
                    <a:pt x="2930" y="17686"/>
                    <a:pt x="2891" y="17686"/>
                  </a:cubicBezTo>
                  <a:cubicBezTo>
                    <a:pt x="2402" y="17686"/>
                    <a:pt x="1967" y="17304"/>
                    <a:pt x="1905" y="16793"/>
                  </a:cubicBezTo>
                  <a:cubicBezTo>
                    <a:pt x="1839" y="16258"/>
                    <a:pt x="2240" y="15757"/>
                    <a:pt x="2774" y="15690"/>
                  </a:cubicBezTo>
                  <a:cubicBezTo>
                    <a:pt x="2815" y="15685"/>
                    <a:pt x="2855" y="15683"/>
                    <a:pt x="2895" y="15683"/>
                  </a:cubicBezTo>
                  <a:close/>
                  <a:moveTo>
                    <a:pt x="3342" y="19459"/>
                  </a:moveTo>
                  <a:cubicBezTo>
                    <a:pt x="3831" y="19459"/>
                    <a:pt x="4266" y="19841"/>
                    <a:pt x="4328" y="20352"/>
                  </a:cubicBezTo>
                  <a:cubicBezTo>
                    <a:pt x="4395" y="20886"/>
                    <a:pt x="3994" y="21388"/>
                    <a:pt x="3443" y="21454"/>
                  </a:cubicBezTo>
                  <a:cubicBezTo>
                    <a:pt x="3395" y="21462"/>
                    <a:pt x="3348" y="21465"/>
                    <a:pt x="3301" y="21465"/>
                  </a:cubicBezTo>
                  <a:cubicBezTo>
                    <a:pt x="2822" y="21465"/>
                    <a:pt x="2401" y="21088"/>
                    <a:pt x="2340" y="20586"/>
                  </a:cubicBezTo>
                  <a:cubicBezTo>
                    <a:pt x="2273" y="20034"/>
                    <a:pt x="2674" y="19533"/>
                    <a:pt x="3225" y="19466"/>
                  </a:cubicBezTo>
                  <a:cubicBezTo>
                    <a:pt x="3265" y="19461"/>
                    <a:pt x="3304" y="19459"/>
                    <a:pt x="3342" y="19459"/>
                  </a:cubicBezTo>
                  <a:close/>
                  <a:moveTo>
                    <a:pt x="3777" y="23268"/>
                  </a:moveTo>
                  <a:cubicBezTo>
                    <a:pt x="4266" y="23268"/>
                    <a:pt x="4701" y="23649"/>
                    <a:pt x="4763" y="24144"/>
                  </a:cubicBezTo>
                  <a:cubicBezTo>
                    <a:pt x="4829" y="24696"/>
                    <a:pt x="4428" y="25197"/>
                    <a:pt x="3894" y="25247"/>
                  </a:cubicBezTo>
                  <a:cubicBezTo>
                    <a:pt x="3852" y="25252"/>
                    <a:pt x="3810" y="25255"/>
                    <a:pt x="3769" y="25255"/>
                  </a:cubicBezTo>
                  <a:cubicBezTo>
                    <a:pt x="3269" y="25255"/>
                    <a:pt x="2836" y="24888"/>
                    <a:pt x="2774" y="24378"/>
                  </a:cubicBezTo>
                  <a:cubicBezTo>
                    <a:pt x="2724" y="23844"/>
                    <a:pt x="3108" y="23342"/>
                    <a:pt x="3660" y="23276"/>
                  </a:cubicBezTo>
                  <a:cubicBezTo>
                    <a:pt x="3699" y="23271"/>
                    <a:pt x="3738" y="23268"/>
                    <a:pt x="3777" y="23268"/>
                  </a:cubicBezTo>
                  <a:close/>
                  <a:moveTo>
                    <a:pt x="4215" y="27044"/>
                  </a:moveTo>
                  <a:cubicBezTo>
                    <a:pt x="4717" y="27044"/>
                    <a:pt x="5151" y="27426"/>
                    <a:pt x="5197" y="27937"/>
                  </a:cubicBezTo>
                  <a:cubicBezTo>
                    <a:pt x="5264" y="28472"/>
                    <a:pt x="4863" y="28973"/>
                    <a:pt x="4328" y="29040"/>
                  </a:cubicBezTo>
                  <a:cubicBezTo>
                    <a:pt x="4286" y="29045"/>
                    <a:pt x="4245" y="29048"/>
                    <a:pt x="4204" y="29048"/>
                  </a:cubicBezTo>
                  <a:cubicBezTo>
                    <a:pt x="3703" y="29048"/>
                    <a:pt x="3272" y="28680"/>
                    <a:pt x="3225" y="28154"/>
                  </a:cubicBezTo>
                  <a:cubicBezTo>
                    <a:pt x="3159" y="27620"/>
                    <a:pt x="3560" y="27119"/>
                    <a:pt x="4094" y="27052"/>
                  </a:cubicBezTo>
                  <a:cubicBezTo>
                    <a:pt x="4135" y="27047"/>
                    <a:pt x="4175" y="27044"/>
                    <a:pt x="4215" y="27044"/>
                  </a:cubicBezTo>
                  <a:close/>
                  <a:moveTo>
                    <a:pt x="4649" y="30854"/>
                  </a:moveTo>
                  <a:cubicBezTo>
                    <a:pt x="5151" y="30854"/>
                    <a:pt x="5586" y="31235"/>
                    <a:pt x="5648" y="31730"/>
                  </a:cubicBezTo>
                  <a:cubicBezTo>
                    <a:pt x="5698" y="32265"/>
                    <a:pt x="5314" y="32766"/>
                    <a:pt x="4763" y="32833"/>
                  </a:cubicBezTo>
                  <a:cubicBezTo>
                    <a:pt x="4723" y="32838"/>
                    <a:pt x="4684" y="32840"/>
                    <a:pt x="4646" y="32840"/>
                  </a:cubicBezTo>
                  <a:cubicBezTo>
                    <a:pt x="4159" y="32840"/>
                    <a:pt x="3737" y="32459"/>
                    <a:pt x="3660" y="31964"/>
                  </a:cubicBezTo>
                  <a:cubicBezTo>
                    <a:pt x="3593" y="31413"/>
                    <a:pt x="3994" y="30911"/>
                    <a:pt x="4529" y="30861"/>
                  </a:cubicBezTo>
                  <a:cubicBezTo>
                    <a:pt x="4569" y="30856"/>
                    <a:pt x="4609" y="30854"/>
                    <a:pt x="4649" y="30854"/>
                  </a:cubicBezTo>
                  <a:close/>
                  <a:moveTo>
                    <a:pt x="5114" y="34630"/>
                  </a:moveTo>
                  <a:cubicBezTo>
                    <a:pt x="5602" y="34630"/>
                    <a:pt x="6037" y="35011"/>
                    <a:pt x="6099" y="35506"/>
                  </a:cubicBezTo>
                  <a:cubicBezTo>
                    <a:pt x="6166" y="36058"/>
                    <a:pt x="5765" y="36559"/>
                    <a:pt x="5230" y="36626"/>
                  </a:cubicBezTo>
                  <a:cubicBezTo>
                    <a:pt x="5198" y="36629"/>
                    <a:pt x="5166" y="36630"/>
                    <a:pt x="5134" y="36630"/>
                  </a:cubicBezTo>
                  <a:cubicBezTo>
                    <a:pt x="4622" y="36630"/>
                    <a:pt x="4174" y="36259"/>
                    <a:pt x="4111" y="35740"/>
                  </a:cubicBezTo>
                  <a:cubicBezTo>
                    <a:pt x="4061" y="35205"/>
                    <a:pt x="4445" y="34704"/>
                    <a:pt x="4997" y="34637"/>
                  </a:cubicBezTo>
                  <a:cubicBezTo>
                    <a:pt x="5036" y="34632"/>
                    <a:pt x="5075" y="34630"/>
                    <a:pt x="5114" y="34630"/>
                  </a:cubicBezTo>
                  <a:close/>
                  <a:moveTo>
                    <a:pt x="5528" y="38426"/>
                  </a:moveTo>
                  <a:cubicBezTo>
                    <a:pt x="6040" y="38426"/>
                    <a:pt x="6487" y="38797"/>
                    <a:pt x="6534" y="39316"/>
                  </a:cubicBezTo>
                  <a:cubicBezTo>
                    <a:pt x="6601" y="39850"/>
                    <a:pt x="6233" y="40335"/>
                    <a:pt x="5665" y="40419"/>
                  </a:cubicBezTo>
                  <a:cubicBezTo>
                    <a:pt x="5624" y="40423"/>
                    <a:pt x="5584" y="40426"/>
                    <a:pt x="5545" y="40426"/>
                  </a:cubicBezTo>
                  <a:cubicBezTo>
                    <a:pt x="5042" y="40426"/>
                    <a:pt x="4609" y="40045"/>
                    <a:pt x="4562" y="39550"/>
                  </a:cubicBezTo>
                  <a:cubicBezTo>
                    <a:pt x="4495" y="38998"/>
                    <a:pt x="4896" y="38497"/>
                    <a:pt x="5431" y="38430"/>
                  </a:cubicBezTo>
                  <a:cubicBezTo>
                    <a:pt x="5463" y="38427"/>
                    <a:pt x="5496" y="38426"/>
                    <a:pt x="5528" y="38426"/>
                  </a:cubicBezTo>
                  <a:close/>
                  <a:moveTo>
                    <a:pt x="21546" y="0"/>
                  </a:moveTo>
                  <a:cubicBezTo>
                    <a:pt x="21368" y="0"/>
                    <a:pt x="21189" y="38"/>
                    <a:pt x="21020" y="118"/>
                  </a:cubicBezTo>
                  <a:lnTo>
                    <a:pt x="3443" y="8154"/>
                  </a:lnTo>
                  <a:cubicBezTo>
                    <a:pt x="2808" y="8438"/>
                    <a:pt x="2507" y="9224"/>
                    <a:pt x="2808" y="9859"/>
                  </a:cubicBezTo>
                  <a:lnTo>
                    <a:pt x="4479" y="13501"/>
                  </a:lnTo>
                  <a:lnTo>
                    <a:pt x="1220" y="13869"/>
                  </a:lnTo>
                  <a:cubicBezTo>
                    <a:pt x="502" y="13952"/>
                    <a:pt x="1" y="14604"/>
                    <a:pt x="84" y="15322"/>
                  </a:cubicBezTo>
                  <a:lnTo>
                    <a:pt x="3142" y="41388"/>
                  </a:lnTo>
                  <a:cubicBezTo>
                    <a:pt x="3219" y="42038"/>
                    <a:pt x="3770" y="42516"/>
                    <a:pt x="4423" y="42516"/>
                  </a:cubicBezTo>
                  <a:cubicBezTo>
                    <a:pt x="4474" y="42516"/>
                    <a:pt x="4526" y="42513"/>
                    <a:pt x="4579" y="42507"/>
                  </a:cubicBezTo>
                  <a:lnTo>
                    <a:pt x="23777" y="40268"/>
                  </a:lnTo>
                  <a:cubicBezTo>
                    <a:pt x="24479" y="40185"/>
                    <a:pt x="24980" y="39550"/>
                    <a:pt x="24896" y="38831"/>
                  </a:cubicBezTo>
                  <a:lnTo>
                    <a:pt x="23911" y="30477"/>
                  </a:lnTo>
                  <a:lnTo>
                    <a:pt x="33000" y="26317"/>
                  </a:lnTo>
                  <a:cubicBezTo>
                    <a:pt x="33652" y="26033"/>
                    <a:pt x="33936" y="25264"/>
                    <a:pt x="33635" y="24612"/>
                  </a:cubicBezTo>
                  <a:lnTo>
                    <a:pt x="22724" y="753"/>
                  </a:lnTo>
                  <a:cubicBezTo>
                    <a:pt x="22516" y="286"/>
                    <a:pt x="22037" y="0"/>
                    <a:pt x="21546" y="0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2" name="Google Shape;356;p19">
              <a:extLst>
                <a:ext uri="{FF2B5EF4-FFF2-40B4-BE49-F238E27FC236}">
                  <a16:creationId xmlns:a16="http://schemas.microsoft.com/office/drawing/2014/main" id="{3E1AA6F6-B827-7358-B2AA-3D3E06F16C97}"/>
                </a:ext>
              </a:extLst>
            </p:cNvPr>
            <p:cNvGrpSpPr/>
            <p:nvPr/>
          </p:nvGrpSpPr>
          <p:grpSpPr>
            <a:xfrm>
              <a:off x="214098" y="3151736"/>
              <a:ext cx="1421609" cy="1782755"/>
              <a:chOff x="7150350" y="26400"/>
              <a:chExt cx="1520275" cy="1906486"/>
            </a:xfrm>
          </p:grpSpPr>
          <p:sp>
            <p:nvSpPr>
              <p:cNvPr id="23" name="Google Shape;357;p19">
                <a:extLst>
                  <a:ext uri="{FF2B5EF4-FFF2-40B4-BE49-F238E27FC236}">
                    <a16:creationId xmlns:a16="http://schemas.microsoft.com/office/drawing/2014/main" id="{7444627D-1736-CCAB-4F31-B1E928B8D465}"/>
                  </a:ext>
                </a:extLst>
              </p:cNvPr>
              <p:cNvSpPr/>
              <p:nvPr/>
            </p:nvSpPr>
            <p:spPr>
              <a:xfrm>
                <a:off x="7150350" y="548270"/>
                <a:ext cx="1119622" cy="1384616"/>
              </a:xfrm>
              <a:custGeom>
                <a:avLst/>
                <a:gdLst/>
                <a:ahLst/>
                <a:cxnLst/>
                <a:rect l="l" t="t" r="r" b="b"/>
                <a:pathLst>
                  <a:path w="18603" h="23006" extrusionOk="0">
                    <a:moveTo>
                      <a:pt x="2154" y="3014"/>
                    </a:moveTo>
                    <a:cubicBezTo>
                      <a:pt x="2528" y="3014"/>
                      <a:pt x="2833" y="3275"/>
                      <a:pt x="2888" y="3661"/>
                    </a:cubicBezTo>
                    <a:cubicBezTo>
                      <a:pt x="2919" y="4086"/>
                      <a:pt x="2645" y="4451"/>
                      <a:pt x="2220" y="4482"/>
                    </a:cubicBezTo>
                    <a:cubicBezTo>
                      <a:pt x="2172" y="4493"/>
                      <a:pt x="2124" y="4498"/>
                      <a:pt x="2077" y="4498"/>
                    </a:cubicBezTo>
                    <a:cubicBezTo>
                      <a:pt x="1735" y="4498"/>
                      <a:pt x="1426" y="4218"/>
                      <a:pt x="1399" y="3843"/>
                    </a:cubicBezTo>
                    <a:cubicBezTo>
                      <a:pt x="1338" y="3418"/>
                      <a:pt x="1612" y="3053"/>
                      <a:pt x="2037" y="3023"/>
                    </a:cubicBezTo>
                    <a:cubicBezTo>
                      <a:pt x="2077" y="3017"/>
                      <a:pt x="2116" y="3014"/>
                      <a:pt x="2154" y="3014"/>
                    </a:cubicBezTo>
                    <a:close/>
                    <a:moveTo>
                      <a:pt x="2436" y="5817"/>
                    </a:moveTo>
                    <a:cubicBezTo>
                      <a:pt x="2836" y="5817"/>
                      <a:pt x="3194" y="6082"/>
                      <a:pt x="3223" y="6457"/>
                    </a:cubicBezTo>
                    <a:cubicBezTo>
                      <a:pt x="3253" y="6883"/>
                      <a:pt x="2979" y="7278"/>
                      <a:pt x="2584" y="7308"/>
                    </a:cubicBezTo>
                    <a:cubicBezTo>
                      <a:pt x="2548" y="7314"/>
                      <a:pt x="2511" y="7316"/>
                      <a:pt x="2475" y="7316"/>
                    </a:cubicBezTo>
                    <a:cubicBezTo>
                      <a:pt x="2093" y="7316"/>
                      <a:pt x="1761" y="7031"/>
                      <a:pt x="1733" y="6670"/>
                    </a:cubicBezTo>
                    <a:cubicBezTo>
                      <a:pt x="1703" y="6244"/>
                      <a:pt x="1976" y="5849"/>
                      <a:pt x="2372" y="5819"/>
                    </a:cubicBezTo>
                    <a:cubicBezTo>
                      <a:pt x="2393" y="5817"/>
                      <a:pt x="2415" y="5817"/>
                      <a:pt x="2436" y="5817"/>
                    </a:cubicBezTo>
                    <a:close/>
                    <a:moveTo>
                      <a:pt x="2747" y="8674"/>
                    </a:moveTo>
                    <a:cubicBezTo>
                      <a:pt x="3144" y="8674"/>
                      <a:pt x="3498" y="8913"/>
                      <a:pt x="3527" y="9314"/>
                    </a:cubicBezTo>
                    <a:cubicBezTo>
                      <a:pt x="3557" y="9740"/>
                      <a:pt x="3283" y="10105"/>
                      <a:pt x="2888" y="10166"/>
                    </a:cubicBezTo>
                    <a:cubicBezTo>
                      <a:pt x="2869" y="10167"/>
                      <a:pt x="2849" y="10168"/>
                      <a:pt x="2830" y="10168"/>
                    </a:cubicBezTo>
                    <a:cubicBezTo>
                      <a:pt x="2432" y="10168"/>
                      <a:pt x="2124" y="9874"/>
                      <a:pt x="2037" y="9497"/>
                    </a:cubicBezTo>
                    <a:cubicBezTo>
                      <a:pt x="2007" y="9102"/>
                      <a:pt x="2280" y="8707"/>
                      <a:pt x="2675" y="8676"/>
                    </a:cubicBezTo>
                    <a:cubicBezTo>
                      <a:pt x="2699" y="8674"/>
                      <a:pt x="2723" y="8674"/>
                      <a:pt x="2747" y="8674"/>
                    </a:cubicBezTo>
                    <a:close/>
                    <a:moveTo>
                      <a:pt x="3100" y="11470"/>
                    </a:moveTo>
                    <a:cubicBezTo>
                      <a:pt x="3475" y="11470"/>
                      <a:pt x="3832" y="11736"/>
                      <a:pt x="3861" y="12111"/>
                    </a:cubicBezTo>
                    <a:cubicBezTo>
                      <a:pt x="3891" y="12536"/>
                      <a:pt x="3648" y="12932"/>
                      <a:pt x="3223" y="12962"/>
                    </a:cubicBezTo>
                    <a:cubicBezTo>
                      <a:pt x="3171" y="12973"/>
                      <a:pt x="3121" y="12978"/>
                      <a:pt x="3072" y="12978"/>
                    </a:cubicBezTo>
                    <a:cubicBezTo>
                      <a:pt x="2714" y="12978"/>
                      <a:pt x="2425" y="12698"/>
                      <a:pt x="2372" y="12324"/>
                    </a:cubicBezTo>
                    <a:cubicBezTo>
                      <a:pt x="2341" y="11898"/>
                      <a:pt x="2615" y="11533"/>
                      <a:pt x="3040" y="11473"/>
                    </a:cubicBezTo>
                    <a:cubicBezTo>
                      <a:pt x="3060" y="11471"/>
                      <a:pt x="3080" y="11470"/>
                      <a:pt x="3100" y="11470"/>
                    </a:cubicBezTo>
                    <a:close/>
                    <a:moveTo>
                      <a:pt x="3446" y="14297"/>
                    </a:moveTo>
                    <a:cubicBezTo>
                      <a:pt x="3840" y="14297"/>
                      <a:pt x="4167" y="14536"/>
                      <a:pt x="4195" y="14938"/>
                    </a:cubicBezTo>
                    <a:cubicBezTo>
                      <a:pt x="4256" y="15363"/>
                      <a:pt x="3983" y="15728"/>
                      <a:pt x="3557" y="15758"/>
                    </a:cubicBezTo>
                    <a:cubicBezTo>
                      <a:pt x="3506" y="15769"/>
                      <a:pt x="3455" y="15775"/>
                      <a:pt x="3406" y="15775"/>
                    </a:cubicBezTo>
                    <a:cubicBezTo>
                      <a:pt x="3048" y="15775"/>
                      <a:pt x="2759" y="15494"/>
                      <a:pt x="2706" y="15120"/>
                    </a:cubicBezTo>
                    <a:cubicBezTo>
                      <a:pt x="2675" y="14725"/>
                      <a:pt x="2949" y="14330"/>
                      <a:pt x="3375" y="14299"/>
                    </a:cubicBezTo>
                    <a:cubicBezTo>
                      <a:pt x="3398" y="14298"/>
                      <a:pt x="3422" y="14297"/>
                      <a:pt x="3446" y="14297"/>
                    </a:cubicBezTo>
                    <a:close/>
                    <a:moveTo>
                      <a:pt x="3796" y="17148"/>
                    </a:moveTo>
                    <a:cubicBezTo>
                      <a:pt x="4169" y="17148"/>
                      <a:pt x="4472" y="17409"/>
                      <a:pt x="4499" y="17795"/>
                    </a:cubicBezTo>
                    <a:cubicBezTo>
                      <a:pt x="4560" y="18190"/>
                      <a:pt x="4286" y="18585"/>
                      <a:pt x="3861" y="18615"/>
                    </a:cubicBezTo>
                    <a:cubicBezTo>
                      <a:pt x="3824" y="18621"/>
                      <a:pt x="3788" y="18623"/>
                      <a:pt x="3753" y="18623"/>
                    </a:cubicBezTo>
                    <a:cubicBezTo>
                      <a:pt x="3380" y="18623"/>
                      <a:pt x="3096" y="18338"/>
                      <a:pt x="3040" y="17977"/>
                    </a:cubicBezTo>
                    <a:cubicBezTo>
                      <a:pt x="2979" y="17552"/>
                      <a:pt x="3253" y="17187"/>
                      <a:pt x="3679" y="17156"/>
                    </a:cubicBezTo>
                    <a:cubicBezTo>
                      <a:pt x="3718" y="17151"/>
                      <a:pt x="3757" y="17148"/>
                      <a:pt x="3796" y="17148"/>
                    </a:cubicBezTo>
                    <a:close/>
                    <a:moveTo>
                      <a:pt x="4077" y="19951"/>
                    </a:moveTo>
                    <a:cubicBezTo>
                      <a:pt x="4475" y="19951"/>
                      <a:pt x="4806" y="20216"/>
                      <a:pt x="4864" y="20591"/>
                    </a:cubicBezTo>
                    <a:cubicBezTo>
                      <a:pt x="4894" y="21017"/>
                      <a:pt x="4621" y="21412"/>
                      <a:pt x="4195" y="21442"/>
                    </a:cubicBezTo>
                    <a:cubicBezTo>
                      <a:pt x="4175" y="21444"/>
                      <a:pt x="4155" y="21445"/>
                      <a:pt x="4135" y="21445"/>
                    </a:cubicBezTo>
                    <a:cubicBezTo>
                      <a:pt x="3761" y="21445"/>
                      <a:pt x="3403" y="21179"/>
                      <a:pt x="3375" y="20804"/>
                    </a:cubicBezTo>
                    <a:cubicBezTo>
                      <a:pt x="3344" y="20378"/>
                      <a:pt x="3587" y="19983"/>
                      <a:pt x="4013" y="19953"/>
                    </a:cubicBezTo>
                    <a:cubicBezTo>
                      <a:pt x="4035" y="19951"/>
                      <a:pt x="4056" y="19951"/>
                      <a:pt x="4077" y="19951"/>
                    </a:cubicBezTo>
                    <a:close/>
                    <a:moveTo>
                      <a:pt x="15347" y="0"/>
                    </a:moveTo>
                    <a:cubicBezTo>
                      <a:pt x="15299" y="0"/>
                      <a:pt x="15249" y="5"/>
                      <a:pt x="15199" y="13"/>
                    </a:cubicBezTo>
                    <a:lnTo>
                      <a:pt x="913" y="1685"/>
                    </a:lnTo>
                    <a:cubicBezTo>
                      <a:pt x="365" y="1746"/>
                      <a:pt x="1" y="2202"/>
                      <a:pt x="61" y="2749"/>
                    </a:cubicBezTo>
                    <a:lnTo>
                      <a:pt x="2341" y="22172"/>
                    </a:lnTo>
                    <a:cubicBezTo>
                      <a:pt x="2423" y="22638"/>
                      <a:pt x="2778" y="23006"/>
                      <a:pt x="3249" y="23006"/>
                    </a:cubicBezTo>
                    <a:cubicBezTo>
                      <a:pt x="3300" y="23006"/>
                      <a:pt x="3352" y="23001"/>
                      <a:pt x="3405" y="22992"/>
                    </a:cubicBezTo>
                    <a:lnTo>
                      <a:pt x="17691" y="21321"/>
                    </a:lnTo>
                    <a:cubicBezTo>
                      <a:pt x="18238" y="21290"/>
                      <a:pt x="18603" y="20804"/>
                      <a:pt x="18542" y="20257"/>
                    </a:cubicBezTo>
                    <a:lnTo>
                      <a:pt x="16262" y="834"/>
                    </a:lnTo>
                    <a:cubicBezTo>
                      <a:pt x="16180" y="368"/>
                      <a:pt x="15801" y="0"/>
                      <a:pt x="15347" y="0"/>
                    </a:cubicBezTo>
                    <a:close/>
                  </a:path>
                </a:pathLst>
              </a:custGeom>
              <a:solidFill>
                <a:srgbClr val="6C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4" name="Google Shape;358;p19">
                <a:extLst>
                  <a:ext uri="{FF2B5EF4-FFF2-40B4-BE49-F238E27FC236}">
                    <a16:creationId xmlns:a16="http://schemas.microsoft.com/office/drawing/2014/main" id="{8DFED6EE-C6F8-78F1-D22B-20732FF248F9}"/>
                  </a:ext>
                </a:extLst>
              </p:cNvPr>
              <p:cNvGrpSpPr/>
              <p:nvPr/>
            </p:nvGrpSpPr>
            <p:grpSpPr>
              <a:xfrm>
                <a:off x="7261935" y="26400"/>
                <a:ext cx="1408690" cy="1549463"/>
                <a:chOff x="7261935" y="26400"/>
                <a:chExt cx="1408690" cy="1549463"/>
              </a:xfrm>
            </p:grpSpPr>
            <p:sp>
              <p:nvSpPr>
                <p:cNvPr id="25" name="Google Shape;359;p19">
                  <a:extLst>
                    <a:ext uri="{FF2B5EF4-FFF2-40B4-BE49-F238E27FC236}">
                      <a16:creationId xmlns:a16="http://schemas.microsoft.com/office/drawing/2014/main" id="{287CB255-8BC4-CC21-B550-1DABD3690A5E}"/>
                    </a:ext>
                  </a:extLst>
                </p:cNvPr>
                <p:cNvSpPr/>
                <p:nvPr/>
              </p:nvSpPr>
              <p:spPr>
                <a:xfrm>
                  <a:off x="7261935" y="26400"/>
                  <a:ext cx="1408690" cy="15494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06" h="25745" extrusionOk="0">
                      <a:moveTo>
                        <a:pt x="2563" y="6898"/>
                      </a:moveTo>
                      <a:cubicBezTo>
                        <a:pt x="2842" y="6898"/>
                        <a:pt x="3112" y="7082"/>
                        <a:pt x="3223" y="7347"/>
                      </a:cubicBezTo>
                      <a:cubicBezTo>
                        <a:pt x="3375" y="7742"/>
                        <a:pt x="3223" y="8198"/>
                        <a:pt x="2858" y="8350"/>
                      </a:cubicBezTo>
                      <a:cubicBezTo>
                        <a:pt x="2753" y="8398"/>
                        <a:pt x="2645" y="8421"/>
                        <a:pt x="2538" y="8421"/>
                      </a:cubicBezTo>
                      <a:cubicBezTo>
                        <a:pt x="2243" y="8421"/>
                        <a:pt x="1967" y="8245"/>
                        <a:pt x="1855" y="7955"/>
                      </a:cubicBezTo>
                      <a:cubicBezTo>
                        <a:pt x="1673" y="7590"/>
                        <a:pt x="1855" y="7134"/>
                        <a:pt x="2250" y="6982"/>
                      </a:cubicBezTo>
                      <a:cubicBezTo>
                        <a:pt x="2350" y="6924"/>
                        <a:pt x="2457" y="6898"/>
                        <a:pt x="2563" y="6898"/>
                      </a:cubicBezTo>
                      <a:close/>
                      <a:moveTo>
                        <a:pt x="3736" y="9481"/>
                      </a:moveTo>
                      <a:cubicBezTo>
                        <a:pt x="4027" y="9481"/>
                        <a:pt x="4298" y="9666"/>
                        <a:pt x="4408" y="9931"/>
                      </a:cubicBezTo>
                      <a:cubicBezTo>
                        <a:pt x="4560" y="10326"/>
                        <a:pt x="4408" y="10782"/>
                        <a:pt x="4013" y="10934"/>
                      </a:cubicBezTo>
                      <a:cubicBezTo>
                        <a:pt x="3917" y="10982"/>
                        <a:pt x="3814" y="11005"/>
                        <a:pt x="3712" y="11005"/>
                      </a:cubicBezTo>
                      <a:cubicBezTo>
                        <a:pt x="3428" y="11005"/>
                        <a:pt x="3152" y="10829"/>
                        <a:pt x="3040" y="10539"/>
                      </a:cubicBezTo>
                      <a:cubicBezTo>
                        <a:pt x="2858" y="10174"/>
                        <a:pt x="3040" y="9718"/>
                        <a:pt x="3405" y="9566"/>
                      </a:cubicBezTo>
                      <a:cubicBezTo>
                        <a:pt x="3513" y="9508"/>
                        <a:pt x="3626" y="9481"/>
                        <a:pt x="3736" y="9481"/>
                      </a:cubicBezTo>
                      <a:close/>
                      <a:moveTo>
                        <a:pt x="4922" y="12065"/>
                      </a:moveTo>
                      <a:cubicBezTo>
                        <a:pt x="5213" y="12065"/>
                        <a:pt x="5483" y="12249"/>
                        <a:pt x="5594" y="12514"/>
                      </a:cubicBezTo>
                      <a:cubicBezTo>
                        <a:pt x="5746" y="12909"/>
                        <a:pt x="5594" y="13365"/>
                        <a:pt x="5198" y="13517"/>
                      </a:cubicBezTo>
                      <a:cubicBezTo>
                        <a:pt x="5102" y="13566"/>
                        <a:pt x="4999" y="13588"/>
                        <a:pt x="4897" y="13588"/>
                      </a:cubicBezTo>
                      <a:cubicBezTo>
                        <a:pt x="4614" y="13588"/>
                        <a:pt x="4338" y="13413"/>
                        <a:pt x="4226" y="13122"/>
                      </a:cubicBezTo>
                      <a:cubicBezTo>
                        <a:pt x="4013" y="12757"/>
                        <a:pt x="4226" y="12301"/>
                        <a:pt x="4591" y="12149"/>
                      </a:cubicBezTo>
                      <a:cubicBezTo>
                        <a:pt x="4699" y="12091"/>
                        <a:pt x="4812" y="12065"/>
                        <a:pt x="4922" y="12065"/>
                      </a:cubicBezTo>
                      <a:close/>
                      <a:moveTo>
                        <a:pt x="6088" y="14648"/>
                      </a:moveTo>
                      <a:cubicBezTo>
                        <a:pt x="6368" y="14648"/>
                        <a:pt x="6638" y="14833"/>
                        <a:pt x="6749" y="15098"/>
                      </a:cubicBezTo>
                      <a:cubicBezTo>
                        <a:pt x="6901" y="15463"/>
                        <a:pt x="6749" y="15949"/>
                        <a:pt x="6384" y="16101"/>
                      </a:cubicBezTo>
                      <a:cubicBezTo>
                        <a:pt x="6279" y="16149"/>
                        <a:pt x="6171" y="16172"/>
                        <a:pt x="6064" y="16172"/>
                      </a:cubicBezTo>
                      <a:cubicBezTo>
                        <a:pt x="5769" y="16172"/>
                        <a:pt x="5493" y="15996"/>
                        <a:pt x="5381" y="15706"/>
                      </a:cubicBezTo>
                      <a:cubicBezTo>
                        <a:pt x="5198" y="15341"/>
                        <a:pt x="5381" y="14885"/>
                        <a:pt x="5776" y="14733"/>
                      </a:cubicBezTo>
                      <a:cubicBezTo>
                        <a:pt x="5876" y="14675"/>
                        <a:pt x="5983" y="14648"/>
                        <a:pt x="6088" y="14648"/>
                      </a:cubicBezTo>
                      <a:close/>
                      <a:moveTo>
                        <a:pt x="7255" y="17276"/>
                      </a:moveTo>
                      <a:cubicBezTo>
                        <a:pt x="7549" y="17276"/>
                        <a:pt x="7823" y="17445"/>
                        <a:pt x="7934" y="17712"/>
                      </a:cubicBezTo>
                      <a:cubicBezTo>
                        <a:pt x="8086" y="18077"/>
                        <a:pt x="7934" y="18502"/>
                        <a:pt x="7569" y="18715"/>
                      </a:cubicBezTo>
                      <a:cubicBezTo>
                        <a:pt x="7465" y="18763"/>
                        <a:pt x="7356" y="18786"/>
                        <a:pt x="7250" y="18786"/>
                      </a:cubicBezTo>
                      <a:cubicBezTo>
                        <a:pt x="6954" y="18786"/>
                        <a:pt x="6678" y="18610"/>
                        <a:pt x="6566" y="18320"/>
                      </a:cubicBezTo>
                      <a:cubicBezTo>
                        <a:pt x="6384" y="17955"/>
                        <a:pt x="6566" y="17499"/>
                        <a:pt x="6931" y="17347"/>
                      </a:cubicBezTo>
                      <a:cubicBezTo>
                        <a:pt x="7037" y="17298"/>
                        <a:pt x="7147" y="17276"/>
                        <a:pt x="7255" y="17276"/>
                      </a:cubicBezTo>
                      <a:close/>
                      <a:moveTo>
                        <a:pt x="8440" y="19859"/>
                      </a:moveTo>
                      <a:cubicBezTo>
                        <a:pt x="8734" y="19859"/>
                        <a:pt x="9008" y="20028"/>
                        <a:pt x="9120" y="20296"/>
                      </a:cubicBezTo>
                      <a:cubicBezTo>
                        <a:pt x="9271" y="20660"/>
                        <a:pt x="9120" y="21116"/>
                        <a:pt x="8724" y="21299"/>
                      </a:cubicBezTo>
                      <a:cubicBezTo>
                        <a:pt x="8628" y="21347"/>
                        <a:pt x="8525" y="21370"/>
                        <a:pt x="8423" y="21370"/>
                      </a:cubicBezTo>
                      <a:cubicBezTo>
                        <a:pt x="8140" y="21370"/>
                        <a:pt x="7863" y="21194"/>
                        <a:pt x="7752" y="20903"/>
                      </a:cubicBezTo>
                      <a:cubicBezTo>
                        <a:pt x="7569" y="20539"/>
                        <a:pt x="7752" y="20083"/>
                        <a:pt x="8116" y="19931"/>
                      </a:cubicBezTo>
                      <a:cubicBezTo>
                        <a:pt x="8222" y="19882"/>
                        <a:pt x="8333" y="19859"/>
                        <a:pt x="8440" y="19859"/>
                      </a:cubicBezTo>
                      <a:close/>
                      <a:moveTo>
                        <a:pt x="9626" y="22443"/>
                      </a:moveTo>
                      <a:cubicBezTo>
                        <a:pt x="9920" y="22443"/>
                        <a:pt x="10194" y="22612"/>
                        <a:pt x="10305" y="22879"/>
                      </a:cubicBezTo>
                      <a:cubicBezTo>
                        <a:pt x="10457" y="23244"/>
                        <a:pt x="10305" y="23700"/>
                        <a:pt x="9910" y="23882"/>
                      </a:cubicBezTo>
                      <a:cubicBezTo>
                        <a:pt x="9813" y="23930"/>
                        <a:pt x="9710" y="23953"/>
                        <a:pt x="9608" y="23953"/>
                      </a:cubicBezTo>
                      <a:cubicBezTo>
                        <a:pt x="9325" y="23953"/>
                        <a:pt x="9049" y="23778"/>
                        <a:pt x="8937" y="23487"/>
                      </a:cubicBezTo>
                      <a:cubicBezTo>
                        <a:pt x="8724" y="23122"/>
                        <a:pt x="8937" y="22666"/>
                        <a:pt x="9302" y="22514"/>
                      </a:cubicBezTo>
                      <a:cubicBezTo>
                        <a:pt x="9408" y="22466"/>
                        <a:pt x="9518" y="22443"/>
                        <a:pt x="9626" y="22443"/>
                      </a:cubicBezTo>
                      <a:close/>
                      <a:moveTo>
                        <a:pt x="14182" y="0"/>
                      </a:moveTo>
                      <a:cubicBezTo>
                        <a:pt x="14045" y="0"/>
                        <a:pt x="13906" y="27"/>
                        <a:pt x="13770" y="82"/>
                      </a:cubicBezTo>
                      <a:lnTo>
                        <a:pt x="670" y="6101"/>
                      </a:lnTo>
                      <a:cubicBezTo>
                        <a:pt x="183" y="6314"/>
                        <a:pt x="1" y="6891"/>
                        <a:pt x="183" y="7377"/>
                      </a:cubicBezTo>
                      <a:lnTo>
                        <a:pt x="8329" y="25159"/>
                      </a:lnTo>
                      <a:cubicBezTo>
                        <a:pt x="8488" y="25545"/>
                        <a:pt x="8851" y="25744"/>
                        <a:pt x="9227" y="25744"/>
                      </a:cubicBezTo>
                      <a:cubicBezTo>
                        <a:pt x="9354" y="25744"/>
                        <a:pt x="9483" y="25722"/>
                        <a:pt x="9606" y="25676"/>
                      </a:cubicBezTo>
                      <a:lnTo>
                        <a:pt x="22706" y="19657"/>
                      </a:lnTo>
                      <a:cubicBezTo>
                        <a:pt x="23193" y="19444"/>
                        <a:pt x="23405" y="18867"/>
                        <a:pt x="23193" y="18350"/>
                      </a:cubicBezTo>
                      <a:lnTo>
                        <a:pt x="15077" y="569"/>
                      </a:lnTo>
                      <a:cubicBezTo>
                        <a:pt x="14920" y="210"/>
                        <a:pt x="14565" y="0"/>
                        <a:pt x="14182" y="0"/>
                      </a:cubicBezTo>
                      <a:close/>
                    </a:path>
                  </a:pathLst>
                </a:custGeom>
                <a:solidFill>
                  <a:srgbClr val="FFEA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6" name="Google Shape;360;p19">
                  <a:extLst>
                    <a:ext uri="{FF2B5EF4-FFF2-40B4-BE49-F238E27FC236}">
                      <a16:creationId xmlns:a16="http://schemas.microsoft.com/office/drawing/2014/main" id="{D35557E2-1774-3FA9-14C0-B5BC262739D2}"/>
                    </a:ext>
                  </a:extLst>
                </p:cNvPr>
                <p:cNvGrpSpPr/>
                <p:nvPr/>
              </p:nvGrpSpPr>
              <p:grpSpPr>
                <a:xfrm>
                  <a:off x="7534518" y="166693"/>
                  <a:ext cx="958694" cy="1181862"/>
                  <a:chOff x="7534518" y="166693"/>
                  <a:chExt cx="958694" cy="1181862"/>
                </a:xfrm>
              </p:grpSpPr>
              <p:sp>
                <p:nvSpPr>
                  <p:cNvPr id="27" name="Google Shape;361;p19">
                    <a:extLst>
                      <a:ext uri="{FF2B5EF4-FFF2-40B4-BE49-F238E27FC236}">
                        <a16:creationId xmlns:a16="http://schemas.microsoft.com/office/drawing/2014/main" id="{939516D7-1211-9A42-3584-ADD9D66B6B8D}"/>
                      </a:ext>
                    </a:extLst>
                  </p:cNvPr>
                  <p:cNvSpPr/>
                  <p:nvPr/>
                </p:nvSpPr>
                <p:spPr>
                  <a:xfrm>
                    <a:off x="7534518" y="166693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6" y="1"/>
                        </a:moveTo>
                        <a:lnTo>
                          <a:pt x="1" y="4013"/>
                        </a:lnTo>
                        <a:lnTo>
                          <a:pt x="244" y="4590"/>
                        </a:lnTo>
                        <a:lnTo>
                          <a:pt x="9059" y="548"/>
                        </a:lnTo>
                        <a:lnTo>
                          <a:pt x="8816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8" name="Google Shape;362;p19">
                    <a:extLst>
                      <a:ext uri="{FF2B5EF4-FFF2-40B4-BE49-F238E27FC236}">
                        <a16:creationId xmlns:a16="http://schemas.microsoft.com/office/drawing/2014/main" id="{EE8D2AC9-6AF2-FDAF-B856-E29CDA9FD087}"/>
                      </a:ext>
                    </a:extLst>
                  </p:cNvPr>
                  <p:cNvSpPr/>
                  <p:nvPr/>
                </p:nvSpPr>
                <p:spPr>
                  <a:xfrm>
                    <a:off x="7602227" y="316735"/>
                    <a:ext cx="547021" cy="2762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89" h="4590" extrusionOk="0">
                        <a:moveTo>
                          <a:pt x="8815" y="0"/>
                        </a:moveTo>
                        <a:lnTo>
                          <a:pt x="0" y="4043"/>
                        </a:lnTo>
                        <a:lnTo>
                          <a:pt x="274" y="4590"/>
                        </a:lnTo>
                        <a:lnTo>
                          <a:pt x="9089" y="578"/>
                        </a:lnTo>
                        <a:lnTo>
                          <a:pt x="881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9" name="Google Shape;363;p19">
                    <a:extLst>
                      <a:ext uri="{FF2B5EF4-FFF2-40B4-BE49-F238E27FC236}">
                        <a16:creationId xmlns:a16="http://schemas.microsoft.com/office/drawing/2014/main" id="{AA1126AE-E00B-B8E9-7360-E15547705B92}"/>
                      </a:ext>
                    </a:extLst>
                  </p:cNvPr>
                  <p:cNvSpPr/>
                  <p:nvPr/>
                </p:nvSpPr>
                <p:spPr>
                  <a:xfrm>
                    <a:off x="7671742" y="468524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5" y="1"/>
                        </a:moveTo>
                        <a:lnTo>
                          <a:pt x="0" y="4044"/>
                        </a:lnTo>
                        <a:lnTo>
                          <a:pt x="244" y="4591"/>
                        </a:lnTo>
                        <a:lnTo>
                          <a:pt x="9058" y="548"/>
                        </a:lnTo>
                        <a:lnTo>
                          <a:pt x="881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0" name="Google Shape;364;p19">
                    <a:extLst>
                      <a:ext uri="{FF2B5EF4-FFF2-40B4-BE49-F238E27FC236}">
                        <a16:creationId xmlns:a16="http://schemas.microsoft.com/office/drawing/2014/main" id="{D689350A-EFBF-FC3B-CBC3-8E7E0AE41E6B}"/>
                      </a:ext>
                    </a:extLst>
                  </p:cNvPr>
                  <p:cNvSpPr/>
                  <p:nvPr/>
                </p:nvSpPr>
                <p:spPr>
                  <a:xfrm>
                    <a:off x="7743062" y="618566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785" y="0"/>
                        </a:moveTo>
                        <a:lnTo>
                          <a:pt x="1" y="4043"/>
                        </a:lnTo>
                        <a:lnTo>
                          <a:pt x="244" y="4590"/>
                        </a:lnTo>
                        <a:lnTo>
                          <a:pt x="9059" y="548"/>
                        </a:lnTo>
                        <a:lnTo>
                          <a:pt x="878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1" name="Google Shape;365;p19">
                    <a:extLst>
                      <a:ext uri="{FF2B5EF4-FFF2-40B4-BE49-F238E27FC236}">
                        <a16:creationId xmlns:a16="http://schemas.microsoft.com/office/drawing/2014/main" id="{C9AAE3FC-01BA-835C-A2FC-B4058E26D80D}"/>
                      </a:ext>
                    </a:extLst>
                  </p:cNvPr>
                  <p:cNvSpPr/>
                  <p:nvPr/>
                </p:nvSpPr>
                <p:spPr>
                  <a:xfrm>
                    <a:off x="7810772" y="770415"/>
                    <a:ext cx="545216" cy="2744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60" extrusionOk="0">
                        <a:moveTo>
                          <a:pt x="8815" y="0"/>
                        </a:moveTo>
                        <a:lnTo>
                          <a:pt x="1" y="4012"/>
                        </a:lnTo>
                        <a:lnTo>
                          <a:pt x="244" y="4560"/>
                        </a:lnTo>
                        <a:lnTo>
                          <a:pt x="9058" y="547"/>
                        </a:lnTo>
                        <a:lnTo>
                          <a:pt x="8815" y="0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24" name="Google Shape;366;p19">
                    <a:extLst>
                      <a:ext uri="{FF2B5EF4-FFF2-40B4-BE49-F238E27FC236}">
                        <a16:creationId xmlns:a16="http://schemas.microsoft.com/office/drawing/2014/main" id="{2D7ED975-C03A-3BAB-5C8C-7097A7D7045E}"/>
                      </a:ext>
                    </a:extLst>
                  </p:cNvPr>
                  <p:cNvSpPr/>
                  <p:nvPr/>
                </p:nvSpPr>
                <p:spPr>
                  <a:xfrm>
                    <a:off x="7880287" y="920397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785" y="1"/>
                        </a:moveTo>
                        <a:lnTo>
                          <a:pt x="1" y="4043"/>
                        </a:lnTo>
                        <a:lnTo>
                          <a:pt x="244" y="4590"/>
                        </a:lnTo>
                        <a:lnTo>
                          <a:pt x="9058" y="578"/>
                        </a:lnTo>
                        <a:lnTo>
                          <a:pt x="878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25" name="Google Shape;367;p19">
                    <a:extLst>
                      <a:ext uri="{FF2B5EF4-FFF2-40B4-BE49-F238E27FC236}">
                        <a16:creationId xmlns:a16="http://schemas.microsoft.com/office/drawing/2014/main" id="{CB13CBE8-6C42-203A-C52D-4303BCB7A597}"/>
                      </a:ext>
                    </a:extLst>
                  </p:cNvPr>
                  <p:cNvSpPr/>
                  <p:nvPr/>
                </p:nvSpPr>
                <p:spPr>
                  <a:xfrm>
                    <a:off x="7947996" y="1072246"/>
                    <a:ext cx="545216" cy="276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59" h="4591" extrusionOk="0">
                        <a:moveTo>
                          <a:pt x="8815" y="1"/>
                        </a:moveTo>
                        <a:lnTo>
                          <a:pt x="0" y="4013"/>
                        </a:lnTo>
                        <a:lnTo>
                          <a:pt x="243" y="4590"/>
                        </a:lnTo>
                        <a:lnTo>
                          <a:pt x="9058" y="548"/>
                        </a:lnTo>
                        <a:lnTo>
                          <a:pt x="8815" y="1"/>
                        </a:lnTo>
                        <a:close/>
                      </a:path>
                    </a:pathLst>
                  </a:custGeom>
                  <a:solidFill>
                    <a:srgbClr val="4954A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0A5A5387-B3A5-C4B6-F2C4-8D13F112F0EA}"/>
              </a:ext>
            </a:extLst>
          </p:cNvPr>
          <p:cNvSpPr txBox="1"/>
          <p:nvPr/>
        </p:nvSpPr>
        <p:spPr>
          <a:xfrm>
            <a:off x="1970626" y="3615064"/>
            <a:ext cx="5576341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Comprei de quê?</a:t>
            </a:r>
          </a:p>
        </p:txBody>
      </p:sp>
    </p:spTree>
    <p:extLst>
      <p:ext uri="{BB962C8B-B14F-4D97-AF65-F5344CB8AC3E}">
        <p14:creationId xmlns:p14="http://schemas.microsoft.com/office/powerpoint/2010/main" val="2007656469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/>
          <p:nvPr/>
        </p:nvSpPr>
        <p:spPr>
          <a:xfrm>
            <a:off x="3014133" y="838589"/>
            <a:ext cx="5407378" cy="27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1" i="0" u="none" strike="noStrike" cap="none" dirty="0">
                <a:solidFill>
                  <a:schemeClr val="dk1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O que estudamos nessa aula.</a:t>
            </a:r>
            <a:endParaRPr sz="1800" b="1" i="0" u="none" strike="noStrike" cap="none">
              <a:solidFill>
                <a:schemeClr val="dk1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	</a:t>
            </a:r>
            <a:endParaRPr sz="1800" b="0" i="0" u="none" strike="noStrike" cap="none">
              <a:solidFill>
                <a:schemeClr val="dk1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rial" pitchFamily="34" charset="0"/>
                <a:ea typeface="Calibri"/>
                <a:cs typeface="Arial" pitchFamily="34" charset="0"/>
                <a:sym typeface="Calibri"/>
              </a:rPr>
              <a:t>A partir de gêneros textuais comumente encontrados em jornais identificamos os verbos  e compreendemos a função exercida por eles nas sentenças. </a:t>
            </a:r>
            <a:endParaRPr sz="1800" b="0" i="0" u="none" strike="noStrike" cap="none">
              <a:solidFill>
                <a:schemeClr val="dk1"/>
              </a:solidFill>
              <a:latin typeface="Arial" pitchFamily="34" charset="0"/>
              <a:ea typeface="Calibri"/>
              <a:cs typeface="Arial" pitchFamily="34" charset="0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3"/>
          <p:cNvSpPr/>
          <p:nvPr/>
        </p:nvSpPr>
        <p:spPr>
          <a:xfrm>
            <a:off x="3367004" y="215719"/>
            <a:ext cx="22542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05276" y="216529"/>
            <a:ext cx="2073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>
                <a:latin typeface="Arial" pitchFamily="34" charset="0"/>
                <a:cs typeface="Arial" pitchFamily="34" charset="0"/>
              </a:rPr>
              <a:t>Transitividade verbal I</a:t>
            </a:r>
          </a:p>
        </p:txBody>
      </p:sp>
      <p:pic>
        <p:nvPicPr>
          <p:cNvPr id="1026" name="Picture 2" descr="Check It Out Rob Kearney Sticker by Rogue Fitness">
            <a:extLst>
              <a:ext uri="{FF2B5EF4-FFF2-40B4-BE49-F238E27FC236}">
                <a16:creationId xmlns:a16="http://schemas.microsoft.com/office/drawing/2014/main" id="{C6F7C481-1476-7737-1C95-E805C39C6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4" y="3238500"/>
            <a:ext cx="22955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57955" y="692572"/>
            <a:ext cx="7258756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ts val="3000"/>
            </a:pPr>
            <a:r>
              <a:rPr lang="pt-BR" b="1" dirty="0">
                <a:latin typeface="Arial" pitchFamily="34" charset="0"/>
                <a:ea typeface="Calibri"/>
                <a:cs typeface="Arial" pitchFamily="34" charset="0"/>
                <a:sym typeface="Calibri"/>
              </a:rPr>
              <a:t>Referências</a:t>
            </a:r>
          </a:p>
          <a:p>
            <a:pPr lvl="0" algn="ctr">
              <a:buSzPts val="3000"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283"/>
              </a:spcBef>
              <a:buSzPts val="1400"/>
            </a:pPr>
            <a:r>
              <a:rPr lang="pt-BR" dirty="0"/>
              <a:t> LUFT, Celso Pedro. Dicionário prático de regência verbal. São Paulo: Ática, 2010.</a:t>
            </a:r>
          </a:p>
          <a:p>
            <a:pPr lvl="0" algn="just">
              <a:lnSpc>
                <a:spcPct val="150000"/>
              </a:lnSpc>
              <a:spcBef>
                <a:spcPts val="283"/>
              </a:spcBef>
              <a:buSzPts val="1400"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lvl="0" algn="just">
              <a:lnSpc>
                <a:spcPct val="150000"/>
              </a:lnSpc>
              <a:buSzPts val="1400"/>
            </a:pPr>
            <a:r>
              <a:rPr lang="pt-BR" dirty="0"/>
              <a:t> CUNHA, Celso; CINTRA, </a:t>
            </a:r>
            <a:r>
              <a:rPr lang="pt-BR" dirty="0" err="1"/>
              <a:t>Lindley</a:t>
            </a:r>
            <a:r>
              <a:rPr lang="pt-BR" dirty="0"/>
              <a:t>. Nova gramática do português contemporâneo. Rio de Janeiro: </a:t>
            </a:r>
            <a:r>
              <a:rPr lang="pt-BR" dirty="0" err="1"/>
              <a:t>Lexikon</a:t>
            </a:r>
            <a:r>
              <a:rPr lang="pt-BR" dirty="0"/>
              <a:t>, 2017. 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rammar Subject for Elementary - 4th Grade: Frequently Confused Words by Slidesgo">
  <a:themeElements>
    <a:clrScheme name="Simple Light">
      <a:dk1>
        <a:srgbClr val="191919"/>
      </a:dk1>
      <a:lt1>
        <a:srgbClr val="FFFFFF"/>
      </a:lt1>
      <a:dk2>
        <a:srgbClr val="FF0022"/>
      </a:dk2>
      <a:lt2>
        <a:srgbClr val="FF7701"/>
      </a:lt2>
      <a:accent1>
        <a:srgbClr val="FFC000"/>
      </a:accent1>
      <a:accent2>
        <a:srgbClr val="64DEBF"/>
      </a:accent2>
      <a:accent3>
        <a:srgbClr val="A4DED2"/>
      </a:accent3>
      <a:accent4>
        <a:srgbClr val="8CA6DE"/>
      </a:accent4>
      <a:accent5>
        <a:srgbClr val="4A6EFF"/>
      </a:accent5>
      <a:accent6>
        <a:srgbClr val="FF89DA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562</Words>
  <Application>Microsoft Office PowerPoint</Application>
  <PresentationFormat>Apresentação na tela (16:9)</PresentationFormat>
  <Paragraphs>97</Paragraphs>
  <Slides>16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26" baseType="lpstr">
      <vt:lpstr>Arial</vt:lpstr>
      <vt:lpstr>Bebas Neue</vt:lpstr>
      <vt:lpstr>Calibri</vt:lpstr>
      <vt:lpstr>Montserrat Alternates</vt:lpstr>
      <vt:lpstr>Nunito Light</vt:lpstr>
      <vt:lpstr>PT Sans</vt:lpstr>
      <vt:lpstr>Quicksand</vt:lpstr>
      <vt:lpstr>Quicksand Light</vt:lpstr>
      <vt:lpstr>Tema do Office</vt:lpstr>
      <vt:lpstr>Grammar Subject for Elementary - 4th Grade: Frequently Confused Words by Slidesgo</vt:lpstr>
      <vt:lpstr>Apresentação do PowerPoint</vt:lpstr>
      <vt:lpstr>Objetivos desta aula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Usuário</dc:creator>
  <cp:lastModifiedBy>joao helio</cp:lastModifiedBy>
  <cp:revision>5</cp:revision>
  <dcterms:modified xsi:type="dcterms:W3CDTF">2023-11-20T17:37:00Z</dcterms:modified>
</cp:coreProperties>
</file>