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3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707" r:id="rId2"/>
    <p:sldMasterId id="2147483730" r:id="rId3"/>
    <p:sldMasterId id="2147483753" r:id="rId4"/>
  </p:sldMasterIdLst>
  <p:notesMasterIdLst>
    <p:notesMasterId r:id="rId20"/>
  </p:notesMasterIdLst>
  <p:sldIdLst>
    <p:sldId id="262" r:id="rId5"/>
    <p:sldId id="260" r:id="rId6"/>
    <p:sldId id="301" r:id="rId7"/>
    <p:sldId id="1267" r:id="rId8"/>
    <p:sldId id="361" r:id="rId9"/>
    <p:sldId id="408" r:id="rId10"/>
    <p:sldId id="330" r:id="rId11"/>
    <p:sldId id="409" r:id="rId12"/>
    <p:sldId id="345" r:id="rId13"/>
    <p:sldId id="343" r:id="rId14"/>
    <p:sldId id="410" r:id="rId15"/>
    <p:sldId id="1268" r:id="rId16"/>
    <p:sldId id="1269" r:id="rId17"/>
    <p:sldId id="298" r:id="rId18"/>
    <p:sldId id="299" r:id="rId19"/>
  </p:sldIdLst>
  <p:sldSz cx="12192000" cy="6858000"/>
  <p:notesSz cx="6858000" cy="9144000"/>
  <p:embeddedFontLst>
    <p:embeddedFont>
      <p:font typeface="Albert Sans" pitchFamily="2" charset="0"/>
      <p:regular r:id="rId21"/>
      <p:bold r:id="rId22"/>
      <p:italic r:id="rId23"/>
      <p:boldItalic r:id="rId24"/>
    </p:embeddedFont>
    <p:embeddedFont>
      <p:font typeface="Albert Sans Black" pitchFamily="2" charset="0"/>
      <p:bold r:id="rId25"/>
      <p:boldItalic r:id="rId26"/>
    </p:embeddedFont>
    <p:embeddedFont>
      <p:font typeface="Albert Sans Medium" pitchFamily="2" charset="0"/>
      <p:regular r:id="rId27"/>
      <p:bold r:id="rId28"/>
      <p:italic r:id="rId29"/>
      <p:boldItalic r:id="rId30"/>
    </p:embeddedFont>
    <p:embeddedFont>
      <p:font typeface="Bebas Neue" panose="020B0606020202050201" pitchFamily="34" charset="0"/>
      <p:regular r:id="rId31"/>
    </p:embeddedFont>
    <p:embeddedFont>
      <p:font typeface="Calibri" panose="020F0502020204030204" pitchFamily="34" charset="0"/>
      <p:regular r:id="rId32"/>
      <p:bold r:id="rId33"/>
      <p:italic r:id="rId34"/>
      <p:boldItalic r:id="rId35"/>
    </p:embeddedFont>
    <p:embeddedFont>
      <p:font typeface="Calibri Light" panose="020F0302020204030204" pitchFamily="34" charset="0"/>
      <p:regular r:id="rId36"/>
      <p:italic r:id="rId37"/>
    </p:embeddedFont>
    <p:embeddedFont>
      <p:font typeface="Nunito" pitchFamily="2" charset="0"/>
      <p:regular r:id="rId38"/>
      <p:bold r:id="rId39"/>
      <p:italic r:id="rId40"/>
      <p:boldItalic r:id="rId41"/>
    </p:embeddedFont>
    <p:embeddedFont>
      <p:font typeface="Nunito Bold" pitchFamily="2" charset="0"/>
      <p:bold r:id="rId42"/>
    </p:embeddedFont>
    <p:embeddedFont>
      <p:font typeface="Nunito Sans" pitchFamily="2" charset="0"/>
      <p:regular r:id="rId43"/>
      <p:bold r:id="rId44"/>
      <p:italic r:id="rId45"/>
      <p:boldItalic r:id="rId46"/>
    </p:embeddedFont>
    <p:embeddedFont>
      <p:font typeface="Roboto" panose="02000000000000000000" pitchFamily="2" charset="0"/>
      <p:regular r:id="rId47"/>
      <p:bold r:id="rId48"/>
      <p:italic r:id="rId49"/>
      <p:boldItalic r:id="rId50"/>
    </p:embeddedFont>
  </p:embeddedFont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979" autoAdjust="0"/>
    <p:restoredTop sz="86094" autoAdjust="0"/>
  </p:normalViewPr>
  <p:slideViewPr>
    <p:cSldViewPr snapToGrid="0">
      <p:cViewPr varScale="1">
        <p:scale>
          <a:sx n="70" d="100"/>
          <a:sy n="70" d="100"/>
        </p:scale>
        <p:origin x="1325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6.fntdata"/><Relationship Id="rId39" Type="http://schemas.openxmlformats.org/officeDocument/2006/relationships/font" Target="fonts/font19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42" Type="http://schemas.openxmlformats.org/officeDocument/2006/relationships/font" Target="fonts/font22.fntdata"/><Relationship Id="rId47" Type="http://schemas.openxmlformats.org/officeDocument/2006/relationships/font" Target="fonts/font27.fntdata"/><Relationship Id="rId50" Type="http://schemas.openxmlformats.org/officeDocument/2006/relationships/font" Target="fonts/font30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font" Target="fonts/font18.fntdata"/><Relationship Id="rId46" Type="http://schemas.openxmlformats.org/officeDocument/2006/relationships/font" Target="fonts/font26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41" Type="http://schemas.openxmlformats.org/officeDocument/2006/relationships/font" Target="fonts/font21.fntdata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font" Target="fonts/font17.fntdata"/><Relationship Id="rId40" Type="http://schemas.openxmlformats.org/officeDocument/2006/relationships/font" Target="fonts/font20.fntdata"/><Relationship Id="rId45" Type="http://schemas.openxmlformats.org/officeDocument/2006/relationships/font" Target="fonts/font25.fntdata"/><Relationship Id="rId53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font" Target="fonts/font16.fntdata"/><Relationship Id="rId49" Type="http://schemas.openxmlformats.org/officeDocument/2006/relationships/font" Target="fonts/font29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11.fntdata"/><Relationship Id="rId44" Type="http://schemas.openxmlformats.org/officeDocument/2006/relationships/font" Target="fonts/font24.fntdata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font" Target="fonts/font15.fntdata"/><Relationship Id="rId43" Type="http://schemas.openxmlformats.org/officeDocument/2006/relationships/font" Target="fonts/font23.fntdata"/><Relationship Id="rId48" Type="http://schemas.openxmlformats.org/officeDocument/2006/relationships/font" Target="fonts/font28.fntdata"/><Relationship Id="rId8" Type="http://schemas.openxmlformats.org/officeDocument/2006/relationships/slide" Target="slides/slide4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08E9BD-C59D-4D5A-8120-E90C144BCF3F}" type="datetimeFigureOut">
              <a:rPr lang="pt-BR" smtClean="0"/>
              <a:t>08/01/2024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F81100-6ED7-44AA-9014-291CDF41A9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4573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13947aa1641_0_4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13947aa1641_0_4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3A1uf1Q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hyperlink" Target="http://bit.ly/2TtBDfr" TargetMode="External"/><Relationship Id="rId4" Type="http://schemas.openxmlformats.org/officeDocument/2006/relationships/hyperlink" Target="http://bit.ly/2TyoMsr" TargetMode="Externa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3A1uf1Q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5" Type="http://schemas.openxmlformats.org/officeDocument/2006/relationships/hyperlink" Target="http://bit.ly/2TtBDfr" TargetMode="External"/><Relationship Id="rId4" Type="http://schemas.openxmlformats.org/officeDocument/2006/relationships/hyperlink" Target="http://bit.ly/2TyoMsr" TargetMode="Externa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CAF67B-5248-D72C-C477-83F8459DCA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EA343D2-604A-41CE-EDB3-C45F8CEF9A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E9E9861-8261-ABFC-0EFE-B0FF506565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10717-9D99-435C-878D-116C2ED33BFC}" type="datetimeFigureOut">
              <a:rPr lang="pt-BR" smtClean="0"/>
              <a:t>08/01/2024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C50A54A-0CA1-13F7-EA5C-DCBB17C18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2A009D8-45B9-9AA8-47AF-51B29161E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4FCBD-9928-48E9-A569-CDB157BD2B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5053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773D6B-15AD-FF09-1EC5-D3C60E4F3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A1CD93B-E6B6-D523-BB00-DD970310E8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A7C61C9-7E81-0ED9-5AB0-D96A09AFB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10717-9D99-435C-878D-116C2ED33BFC}" type="datetimeFigureOut">
              <a:rPr lang="pt-BR" smtClean="0"/>
              <a:t>08/01/2024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0119D16-19D9-D697-E5DB-45D4E8898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D4E6416-7516-F0EB-9F1E-F5A7BD11D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4FCBD-9928-48E9-A569-CDB157BD2B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1207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34A3AB-77B4-DF65-2460-B2B025A41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B761E24-E08D-2815-3FB6-E7E63B7392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1D44A13-4835-E43C-28F7-E168906CF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10717-9D99-435C-878D-116C2ED33BFC}" type="datetimeFigureOut">
              <a:rPr lang="pt-BR" smtClean="0"/>
              <a:t>08/01/2024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54FAE2A-492D-B8D8-ABCB-E22A7C7BB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F98FD90-2431-341A-FFD9-A1824DFB0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4FCBD-9928-48E9-A569-CDB157BD2B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5278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682243-57B0-9CF9-C249-3DF5058B8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AC5ACF5-E893-FDA5-B2B9-6758D4D843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8F0A583-472C-EA4D-BBA6-C3819D57FD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DE53E75-BC16-7E1D-1FCD-4CB3BBCB2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10717-9D99-435C-878D-116C2ED33BFC}" type="datetimeFigureOut">
              <a:rPr lang="pt-BR" smtClean="0"/>
              <a:t>08/01/2024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B856957-3129-5B5D-CB17-C8EFE00913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56409D8-3C61-EF46-F30C-0CE133DD2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4FCBD-9928-48E9-A569-CDB157BD2B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36114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7E4278-233E-A833-D843-E88960946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853D73E-3B16-2B04-4DE6-E34C983014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1C469E8-926A-FEFB-9E99-0C97B4CC0C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017C60DB-D371-76B1-F8E0-718AA82FAB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9401FBAA-655C-254A-8C6C-FFD9ABFABE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92036A78-3260-F6FB-52EB-ECD532AD3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10717-9D99-435C-878D-116C2ED33BFC}" type="datetimeFigureOut">
              <a:rPr lang="pt-BR" smtClean="0"/>
              <a:t>08/01/2024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71605BD-58E6-9119-9981-BAAD4B30D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EFFE5A1-E46C-4A62-8DBD-8EE3B0A7D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4FCBD-9928-48E9-A569-CDB157BD2B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8797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A13103-38A7-6D74-63C2-175FA9490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EF12CDFF-EC05-7105-8B68-0B26FFB52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10717-9D99-435C-878D-116C2ED33BFC}" type="datetimeFigureOut">
              <a:rPr lang="pt-BR" smtClean="0"/>
              <a:t>08/01/2024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0812EBC-B580-F6DA-61FA-85E8269F5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BF77784-9C56-D4CB-2C34-FDA1E2577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4FCBD-9928-48E9-A569-CDB157BD2B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3266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4D8EE3C-9CAE-5090-B98A-9E548D6B4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10717-9D99-435C-878D-116C2ED33BFC}" type="datetimeFigureOut">
              <a:rPr lang="pt-BR" smtClean="0"/>
              <a:t>08/01/2024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E21FF35F-D419-3442-BA9C-0FB93A811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3555AC2-7913-8FB0-34A9-7C5AB5DF6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4FCBD-9928-48E9-A569-CDB157BD2B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0638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4F7951-6640-1A14-EB82-8E60B90E5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09DC39F-B9F2-0B73-152F-A5CC7C76A7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DF510F4-89EB-D26A-D37F-01DAEA014E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3A45E07-6B5A-C751-6F4D-E65B51C72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10717-9D99-435C-878D-116C2ED33BFC}" type="datetimeFigureOut">
              <a:rPr lang="pt-BR" smtClean="0"/>
              <a:t>08/01/2024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10BEA60-918E-E96A-D933-5359ECF29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F9D312E-6FF9-9FCF-75DA-71EB71296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4FCBD-9928-48E9-A569-CDB157BD2B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2391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ABBB9D-C4C7-9303-528B-1E247431A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3C54F74-4B16-6712-6E9D-04485EB3B8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75EEB01-3B48-8ED1-4467-5BFA4AD5D9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9A56BF7-3741-7ED0-5FFA-2F7F438193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10717-9D99-435C-878D-116C2ED33BFC}" type="datetimeFigureOut">
              <a:rPr lang="pt-BR" smtClean="0"/>
              <a:t>08/01/2024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40F58C7-723F-D282-E9AC-941AD7CB8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1589657-A3F6-8365-6020-72DC75455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4FCBD-9928-48E9-A569-CDB157BD2B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3034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D33B65-5B7E-53AA-BB91-AD0ED4DF3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3055C83-832A-6394-6D27-D4D6DA00ED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8127526-02EA-6F3F-CBDE-2B0CFBB62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10717-9D99-435C-878D-116C2ED33BFC}" type="datetimeFigureOut">
              <a:rPr lang="pt-BR" smtClean="0"/>
              <a:t>08/01/2024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9EF7115-7B49-595C-FAD4-976629112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45927B5-2AC3-F522-73FC-3952D511F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4FCBD-9928-48E9-A569-CDB157BD2B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3383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B7C992C-96A5-E541-A98D-49FC5C77CD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C2C200A-C22A-13D1-DCEE-5B0D5FF21D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558A9F4-647A-DBDE-605F-E669016264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10717-9D99-435C-878D-116C2ED33BFC}" type="datetimeFigureOut">
              <a:rPr lang="pt-BR" smtClean="0"/>
              <a:t>08/01/2024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F5462C1-919B-F081-CFD9-182AC492F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865A80E-0B77-5404-ECFC-8434949C0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4FCBD-9928-48E9-A569-CDB157BD2B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02085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solidFill>
          <a:schemeClr val="accent5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953467" y="973733"/>
            <a:ext cx="7074400" cy="293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667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 dirty="0"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953467" y="4216533"/>
            <a:ext cx="2915600" cy="96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564796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bg>
      <p:bgPr>
        <a:solidFill>
          <a:schemeClr val="accent5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959939" y="2464700"/>
            <a:ext cx="7114400" cy="1260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6667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 dirty="0"/>
          </a:p>
        </p:txBody>
      </p:sp>
      <p:sp>
        <p:nvSpPr>
          <p:cNvPr id="15" name="Google Shape;15;p3"/>
          <p:cNvSpPr txBox="1">
            <a:spLocks noGrp="1"/>
          </p:cNvSpPr>
          <p:nvPr>
            <p:ph type="title" idx="2" hasCustomPrompt="1"/>
          </p:nvPr>
        </p:nvSpPr>
        <p:spPr>
          <a:xfrm>
            <a:off x="959933" y="1175300"/>
            <a:ext cx="1260000" cy="9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4667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dirty="0"/>
              <a:t>xx%</a:t>
            </a:r>
          </a:p>
        </p:txBody>
      </p:sp>
      <p:sp>
        <p:nvSpPr>
          <p:cNvPr id="16" name="Google Shape;16;p3"/>
          <p:cNvSpPr txBox="1">
            <a:spLocks noGrp="1"/>
          </p:cNvSpPr>
          <p:nvPr>
            <p:ph type="subTitle" idx="1"/>
          </p:nvPr>
        </p:nvSpPr>
        <p:spPr>
          <a:xfrm>
            <a:off x="959800" y="3960500"/>
            <a:ext cx="7114400" cy="572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515187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bg>
      <p:bgPr>
        <a:solidFill>
          <a:schemeClr val="accent5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6238533" y="1008033"/>
            <a:ext cx="5000000" cy="2284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lbert Sans Black"/>
              <a:buNone/>
              <a:defRPr sz="4667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 dirty="0"/>
          </a:p>
        </p:txBody>
      </p:sp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6238533" y="3592200"/>
            <a:ext cx="5000000" cy="109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1219170" lvl="1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828754" lvl="2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2438339" lvl="3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3047924" lvl="4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3657509" lvl="5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4267093" lvl="6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4876678" lvl="7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5486263" lvl="8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 dirty="0"/>
          </a:p>
        </p:txBody>
      </p:sp>
      <p:sp>
        <p:nvSpPr>
          <p:cNvPr id="21" name="Google Shape;21;p4"/>
          <p:cNvSpPr>
            <a:spLocks noGrp="1"/>
          </p:cNvSpPr>
          <p:nvPr>
            <p:ph type="pic" idx="2"/>
          </p:nvPr>
        </p:nvSpPr>
        <p:spPr>
          <a:xfrm>
            <a:off x="953467" y="1005600"/>
            <a:ext cx="4722800" cy="48468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85725" dist="19050" dir="5100000" algn="bl" rotWithShape="0">
              <a:schemeClr val="dk1">
                <a:alpha val="25000"/>
              </a:schemeClr>
            </a:outerShdw>
          </a:effectLst>
        </p:spPr>
      </p:sp>
    </p:spTree>
    <p:extLst>
      <p:ext uri="{BB962C8B-B14F-4D97-AF65-F5344CB8AC3E}">
        <p14:creationId xmlns:p14="http://schemas.microsoft.com/office/powerpoint/2010/main" val="18561825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bg>
      <p:bgPr>
        <a:solidFill>
          <a:schemeClr val="accent5"/>
        </a:solidFill>
        <a:effectLst/>
      </p:bgPr>
    </p:bg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oogle Shape;23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5"/>
          <p:cNvSpPr txBox="1">
            <a:spLocks noGrp="1"/>
          </p:cNvSpPr>
          <p:nvPr>
            <p:ph type="subTitle" idx="1"/>
          </p:nvPr>
        </p:nvSpPr>
        <p:spPr>
          <a:xfrm>
            <a:off x="6635333" y="4221867"/>
            <a:ext cx="4603200" cy="1922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5" name="Google Shape;25;p5"/>
          <p:cNvSpPr txBox="1">
            <a:spLocks noGrp="1"/>
          </p:cNvSpPr>
          <p:nvPr>
            <p:ph type="subTitle" idx="2"/>
          </p:nvPr>
        </p:nvSpPr>
        <p:spPr>
          <a:xfrm>
            <a:off x="6635333" y="3609867"/>
            <a:ext cx="46032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26" name="Google Shape;26;p5"/>
          <p:cNvSpPr txBox="1">
            <a:spLocks noGrp="1"/>
          </p:cNvSpPr>
          <p:nvPr>
            <p:ph type="subTitle" idx="3"/>
          </p:nvPr>
        </p:nvSpPr>
        <p:spPr>
          <a:xfrm>
            <a:off x="4318467" y="1325333"/>
            <a:ext cx="4603200" cy="1922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" name="Google Shape;27;p5"/>
          <p:cNvSpPr txBox="1">
            <a:spLocks noGrp="1"/>
          </p:cNvSpPr>
          <p:nvPr>
            <p:ph type="subTitle" idx="4"/>
          </p:nvPr>
        </p:nvSpPr>
        <p:spPr>
          <a:xfrm>
            <a:off x="4318467" y="713333"/>
            <a:ext cx="46032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727872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bg>
      <p:bgPr>
        <a:solidFill>
          <a:schemeClr val="accent5"/>
        </a:solid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953467" y="713333"/>
            <a:ext cx="10285200" cy="963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lbert Sans Black"/>
              <a:buNone/>
              <a:defRPr sz="4667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216632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bg>
      <p:bgPr>
        <a:solidFill>
          <a:schemeClr val="accent5"/>
        </a:solid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oogle Shape;32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1417700" y="1008033"/>
            <a:ext cx="5046400" cy="1592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lbert Sans Black"/>
              <a:buNone/>
              <a:defRPr sz="4667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 dirty="0"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1"/>
          </p:nvPr>
        </p:nvSpPr>
        <p:spPr>
          <a:xfrm>
            <a:off x="1417700" y="2917167"/>
            <a:ext cx="5046400" cy="3046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lbert Sans"/>
              <a:buChar char="●"/>
              <a:defRPr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1219170" lvl="1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828754" lvl="2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2438339" lvl="3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3047924" lvl="4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3657509" lvl="5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4267093" lvl="6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4876678" lvl="7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5486263" lvl="8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341796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bg>
      <p:bgPr>
        <a:solidFill>
          <a:schemeClr val="accent5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5064533" y="1640733"/>
            <a:ext cx="6174000" cy="330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1000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403273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bg>
      <p:bgPr>
        <a:solidFill>
          <a:schemeClr val="accent5"/>
        </a:solid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>
            <a:spLocks noGrp="1"/>
          </p:cNvSpPr>
          <p:nvPr>
            <p:ph type="title"/>
          </p:nvPr>
        </p:nvSpPr>
        <p:spPr>
          <a:xfrm>
            <a:off x="953467" y="713333"/>
            <a:ext cx="5313600" cy="166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300"/>
              <a:buNone/>
              <a:defRPr sz="4667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609375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bg>
      <p:bgPr>
        <a:solidFill>
          <a:schemeClr val="accent5"/>
        </a:solid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1"/>
          <p:cNvSpPr txBox="1">
            <a:spLocks noGrp="1"/>
          </p:cNvSpPr>
          <p:nvPr>
            <p:ph type="title" hasCustomPrompt="1"/>
          </p:nvPr>
        </p:nvSpPr>
        <p:spPr>
          <a:xfrm>
            <a:off x="953467" y="1916484"/>
            <a:ext cx="6837200" cy="201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12666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rPr dirty="0"/>
              <a:t>xx%</a:t>
            </a:r>
          </a:p>
        </p:txBody>
      </p:sp>
      <p:sp>
        <p:nvSpPr>
          <p:cNvPr id="47" name="Google Shape;47;p11"/>
          <p:cNvSpPr txBox="1">
            <a:spLocks noGrp="1"/>
          </p:cNvSpPr>
          <p:nvPr>
            <p:ph type="subTitle" idx="1"/>
          </p:nvPr>
        </p:nvSpPr>
        <p:spPr>
          <a:xfrm>
            <a:off x="953467" y="4107717"/>
            <a:ext cx="6837200" cy="5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489313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87176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bg>
      <p:bgPr>
        <a:solidFill>
          <a:schemeClr val="accent5"/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Google Shape;50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13"/>
          <p:cNvSpPr txBox="1">
            <a:spLocks noGrp="1"/>
          </p:cNvSpPr>
          <p:nvPr>
            <p:ph type="title" hasCustomPrompt="1"/>
          </p:nvPr>
        </p:nvSpPr>
        <p:spPr>
          <a:xfrm>
            <a:off x="1475067" y="2379800"/>
            <a:ext cx="741200" cy="588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dirty="0"/>
              <a:t>xx%</a:t>
            </a:r>
          </a:p>
        </p:txBody>
      </p:sp>
      <p:sp>
        <p:nvSpPr>
          <p:cNvPr id="52" name="Google Shape;52;p13"/>
          <p:cNvSpPr txBox="1">
            <a:spLocks noGrp="1"/>
          </p:cNvSpPr>
          <p:nvPr>
            <p:ph type="subTitle" idx="1"/>
          </p:nvPr>
        </p:nvSpPr>
        <p:spPr>
          <a:xfrm>
            <a:off x="2392745" y="2929000"/>
            <a:ext cx="36016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3" name="Google Shape;53;p13"/>
          <p:cNvSpPr txBox="1">
            <a:spLocks noGrp="1"/>
          </p:cNvSpPr>
          <p:nvPr>
            <p:ph type="subTitle" idx="2"/>
          </p:nvPr>
        </p:nvSpPr>
        <p:spPr>
          <a:xfrm>
            <a:off x="2392745" y="2317000"/>
            <a:ext cx="36016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54" name="Google Shape;54;p13"/>
          <p:cNvSpPr txBox="1">
            <a:spLocks noGrp="1"/>
          </p:cNvSpPr>
          <p:nvPr>
            <p:ph type="title" idx="3"/>
          </p:nvPr>
        </p:nvSpPr>
        <p:spPr>
          <a:xfrm>
            <a:off x="953467" y="713333"/>
            <a:ext cx="10285200" cy="96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lbert Sans Black"/>
              <a:buNone/>
              <a:defRPr sz="4667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 dirty="0"/>
          </a:p>
        </p:txBody>
      </p:sp>
      <p:sp>
        <p:nvSpPr>
          <p:cNvPr id="55" name="Google Shape;55;p13"/>
          <p:cNvSpPr txBox="1">
            <a:spLocks noGrp="1"/>
          </p:cNvSpPr>
          <p:nvPr>
            <p:ph type="title" idx="4" hasCustomPrompt="1"/>
          </p:nvPr>
        </p:nvSpPr>
        <p:spPr>
          <a:xfrm>
            <a:off x="6256500" y="2379800"/>
            <a:ext cx="741200" cy="588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dirty="0"/>
              <a:t>xx%</a:t>
            </a:r>
          </a:p>
        </p:txBody>
      </p:sp>
      <p:sp>
        <p:nvSpPr>
          <p:cNvPr id="56" name="Google Shape;56;p13"/>
          <p:cNvSpPr txBox="1">
            <a:spLocks noGrp="1"/>
          </p:cNvSpPr>
          <p:nvPr>
            <p:ph type="subTitle" idx="5"/>
          </p:nvPr>
        </p:nvSpPr>
        <p:spPr>
          <a:xfrm>
            <a:off x="7174479" y="2929000"/>
            <a:ext cx="36016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7" name="Google Shape;57;p13"/>
          <p:cNvSpPr txBox="1">
            <a:spLocks noGrp="1"/>
          </p:cNvSpPr>
          <p:nvPr>
            <p:ph type="subTitle" idx="6"/>
          </p:nvPr>
        </p:nvSpPr>
        <p:spPr>
          <a:xfrm>
            <a:off x="7174479" y="2317000"/>
            <a:ext cx="36016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58" name="Google Shape;58;p13"/>
          <p:cNvSpPr txBox="1">
            <a:spLocks noGrp="1"/>
          </p:cNvSpPr>
          <p:nvPr>
            <p:ph type="title" idx="7" hasCustomPrompt="1"/>
          </p:nvPr>
        </p:nvSpPr>
        <p:spPr>
          <a:xfrm>
            <a:off x="1475067" y="4138733"/>
            <a:ext cx="741200" cy="588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dirty="0"/>
              <a:t>xx%</a:t>
            </a:r>
          </a:p>
        </p:txBody>
      </p:sp>
      <p:sp>
        <p:nvSpPr>
          <p:cNvPr id="59" name="Google Shape;59;p13"/>
          <p:cNvSpPr txBox="1">
            <a:spLocks noGrp="1"/>
          </p:cNvSpPr>
          <p:nvPr>
            <p:ph type="subTitle" idx="8"/>
          </p:nvPr>
        </p:nvSpPr>
        <p:spPr>
          <a:xfrm>
            <a:off x="2392745" y="4687933"/>
            <a:ext cx="36016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0" name="Google Shape;60;p13"/>
          <p:cNvSpPr txBox="1">
            <a:spLocks noGrp="1"/>
          </p:cNvSpPr>
          <p:nvPr>
            <p:ph type="subTitle" idx="9"/>
          </p:nvPr>
        </p:nvSpPr>
        <p:spPr>
          <a:xfrm>
            <a:off x="2392745" y="4075933"/>
            <a:ext cx="36016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61" name="Google Shape;61;p13"/>
          <p:cNvSpPr txBox="1">
            <a:spLocks noGrp="1"/>
          </p:cNvSpPr>
          <p:nvPr>
            <p:ph type="title" idx="13" hasCustomPrompt="1"/>
          </p:nvPr>
        </p:nvSpPr>
        <p:spPr>
          <a:xfrm>
            <a:off x="6256500" y="4138733"/>
            <a:ext cx="741200" cy="588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dirty="0"/>
              <a:t>xx%</a:t>
            </a:r>
          </a:p>
        </p:txBody>
      </p:sp>
      <p:sp>
        <p:nvSpPr>
          <p:cNvPr id="62" name="Google Shape;62;p13"/>
          <p:cNvSpPr txBox="1">
            <a:spLocks noGrp="1"/>
          </p:cNvSpPr>
          <p:nvPr>
            <p:ph type="subTitle" idx="14"/>
          </p:nvPr>
        </p:nvSpPr>
        <p:spPr>
          <a:xfrm>
            <a:off x="7174479" y="4687933"/>
            <a:ext cx="36016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" name="Google Shape;63;p13"/>
          <p:cNvSpPr txBox="1">
            <a:spLocks noGrp="1"/>
          </p:cNvSpPr>
          <p:nvPr>
            <p:ph type="subTitle" idx="15"/>
          </p:nvPr>
        </p:nvSpPr>
        <p:spPr>
          <a:xfrm>
            <a:off x="7174479" y="4075933"/>
            <a:ext cx="36016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8185088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bg>
      <p:bgPr>
        <a:solidFill>
          <a:schemeClr val="accent5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4"/>
          <p:cNvSpPr txBox="1">
            <a:spLocks noGrp="1"/>
          </p:cNvSpPr>
          <p:nvPr>
            <p:ph type="subTitle" idx="1"/>
          </p:nvPr>
        </p:nvSpPr>
        <p:spPr>
          <a:xfrm>
            <a:off x="953467" y="1404600"/>
            <a:ext cx="9044000" cy="20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400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 dirty="0"/>
          </a:p>
        </p:txBody>
      </p:sp>
      <p:sp>
        <p:nvSpPr>
          <p:cNvPr id="67" name="Google Shape;67;p14"/>
          <p:cNvSpPr txBox="1">
            <a:spLocks noGrp="1"/>
          </p:cNvSpPr>
          <p:nvPr>
            <p:ph type="subTitle" idx="2"/>
          </p:nvPr>
        </p:nvSpPr>
        <p:spPr>
          <a:xfrm>
            <a:off x="953467" y="3487000"/>
            <a:ext cx="90440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777286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bg>
      <p:bgPr>
        <a:solidFill>
          <a:schemeClr val="accent5"/>
        </a:solid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1417700" y="1009684"/>
            <a:ext cx="3692000" cy="963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lbert Sans Black"/>
              <a:buNone/>
              <a:defRPr sz="4667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 dirty="0"/>
          </a:p>
        </p:txBody>
      </p:sp>
      <p:sp>
        <p:nvSpPr>
          <p:cNvPr id="71" name="Google Shape;71;p15"/>
          <p:cNvSpPr txBox="1">
            <a:spLocks noGrp="1"/>
          </p:cNvSpPr>
          <p:nvPr>
            <p:ph type="body" idx="1"/>
          </p:nvPr>
        </p:nvSpPr>
        <p:spPr>
          <a:xfrm>
            <a:off x="1417700" y="2276984"/>
            <a:ext cx="3692000" cy="1358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1219170" lvl="1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828754" lvl="2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2438339" lvl="3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3047924" lvl="4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3657509" lvl="5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4267093" lvl="6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4876678" lvl="7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5486263" lvl="8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616268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bg>
      <p:bgPr>
        <a:solidFill>
          <a:schemeClr val="accent5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6"/>
          <p:cNvSpPr txBox="1">
            <a:spLocks noGrp="1"/>
          </p:cNvSpPr>
          <p:nvPr>
            <p:ph type="subTitle" idx="1"/>
          </p:nvPr>
        </p:nvSpPr>
        <p:spPr>
          <a:xfrm>
            <a:off x="6560255" y="1620033"/>
            <a:ext cx="4214000" cy="788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5" name="Google Shape;75;p16"/>
          <p:cNvSpPr txBox="1">
            <a:spLocks noGrp="1"/>
          </p:cNvSpPr>
          <p:nvPr>
            <p:ph type="subTitle" idx="2"/>
          </p:nvPr>
        </p:nvSpPr>
        <p:spPr>
          <a:xfrm>
            <a:off x="6560271" y="1008033"/>
            <a:ext cx="42140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76" name="Google Shape;76;p16"/>
          <p:cNvSpPr txBox="1">
            <a:spLocks noGrp="1"/>
          </p:cNvSpPr>
          <p:nvPr>
            <p:ph type="title"/>
          </p:nvPr>
        </p:nvSpPr>
        <p:spPr>
          <a:xfrm>
            <a:off x="1417713" y="1008033"/>
            <a:ext cx="3970000" cy="166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lbert Sans Black"/>
              <a:buNone/>
              <a:defRPr sz="4667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 dirty="0"/>
          </a:p>
        </p:txBody>
      </p:sp>
      <p:sp>
        <p:nvSpPr>
          <p:cNvPr id="77" name="Google Shape;77;p16"/>
          <p:cNvSpPr txBox="1">
            <a:spLocks noGrp="1"/>
          </p:cNvSpPr>
          <p:nvPr>
            <p:ph type="subTitle" idx="3"/>
          </p:nvPr>
        </p:nvSpPr>
        <p:spPr>
          <a:xfrm>
            <a:off x="6560255" y="3280233"/>
            <a:ext cx="4214000" cy="788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8" name="Google Shape;78;p16"/>
          <p:cNvSpPr txBox="1">
            <a:spLocks noGrp="1"/>
          </p:cNvSpPr>
          <p:nvPr>
            <p:ph type="subTitle" idx="4"/>
          </p:nvPr>
        </p:nvSpPr>
        <p:spPr>
          <a:xfrm>
            <a:off x="6560255" y="2668233"/>
            <a:ext cx="42140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79" name="Google Shape;79;p16"/>
          <p:cNvSpPr txBox="1">
            <a:spLocks noGrp="1"/>
          </p:cNvSpPr>
          <p:nvPr>
            <p:ph type="subTitle" idx="5"/>
          </p:nvPr>
        </p:nvSpPr>
        <p:spPr>
          <a:xfrm>
            <a:off x="6560287" y="4940433"/>
            <a:ext cx="4214000" cy="788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0" name="Google Shape;80;p16"/>
          <p:cNvSpPr txBox="1">
            <a:spLocks noGrp="1"/>
          </p:cNvSpPr>
          <p:nvPr>
            <p:ph type="subTitle" idx="6"/>
          </p:nvPr>
        </p:nvSpPr>
        <p:spPr>
          <a:xfrm>
            <a:off x="6560261" y="4328433"/>
            <a:ext cx="42140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4139114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bg>
      <p:bgPr>
        <a:solidFill>
          <a:schemeClr val="accent5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7"/>
          <p:cNvSpPr txBox="1">
            <a:spLocks noGrp="1"/>
          </p:cNvSpPr>
          <p:nvPr>
            <p:ph type="subTitle" idx="1"/>
          </p:nvPr>
        </p:nvSpPr>
        <p:spPr>
          <a:xfrm>
            <a:off x="953467" y="2836333"/>
            <a:ext cx="33864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4" name="Google Shape;84;p17"/>
          <p:cNvSpPr txBox="1">
            <a:spLocks noGrp="1"/>
          </p:cNvSpPr>
          <p:nvPr>
            <p:ph type="subTitle" idx="2"/>
          </p:nvPr>
        </p:nvSpPr>
        <p:spPr>
          <a:xfrm>
            <a:off x="953467" y="2224333"/>
            <a:ext cx="33864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85" name="Google Shape;85;p17"/>
          <p:cNvSpPr txBox="1">
            <a:spLocks noGrp="1"/>
          </p:cNvSpPr>
          <p:nvPr>
            <p:ph type="subTitle" idx="3"/>
          </p:nvPr>
        </p:nvSpPr>
        <p:spPr>
          <a:xfrm>
            <a:off x="4644665" y="2836333"/>
            <a:ext cx="33864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" name="Google Shape;86;p17"/>
          <p:cNvSpPr txBox="1">
            <a:spLocks noGrp="1"/>
          </p:cNvSpPr>
          <p:nvPr>
            <p:ph type="subTitle" idx="4"/>
          </p:nvPr>
        </p:nvSpPr>
        <p:spPr>
          <a:xfrm>
            <a:off x="4644665" y="2224333"/>
            <a:ext cx="33864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87" name="Google Shape;87;p17"/>
          <p:cNvSpPr txBox="1">
            <a:spLocks noGrp="1"/>
          </p:cNvSpPr>
          <p:nvPr>
            <p:ph type="subTitle" idx="5"/>
          </p:nvPr>
        </p:nvSpPr>
        <p:spPr>
          <a:xfrm>
            <a:off x="953467" y="4637233"/>
            <a:ext cx="33864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7"/>
          <p:cNvSpPr txBox="1">
            <a:spLocks noGrp="1"/>
          </p:cNvSpPr>
          <p:nvPr>
            <p:ph type="subTitle" idx="6"/>
          </p:nvPr>
        </p:nvSpPr>
        <p:spPr>
          <a:xfrm>
            <a:off x="953467" y="4025233"/>
            <a:ext cx="33864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89" name="Google Shape;89;p17"/>
          <p:cNvSpPr txBox="1">
            <a:spLocks noGrp="1"/>
          </p:cNvSpPr>
          <p:nvPr>
            <p:ph type="subTitle" idx="7"/>
          </p:nvPr>
        </p:nvSpPr>
        <p:spPr>
          <a:xfrm>
            <a:off x="4644665" y="4637233"/>
            <a:ext cx="33864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" name="Google Shape;90;p17"/>
          <p:cNvSpPr txBox="1">
            <a:spLocks noGrp="1"/>
          </p:cNvSpPr>
          <p:nvPr>
            <p:ph type="subTitle" idx="8"/>
          </p:nvPr>
        </p:nvSpPr>
        <p:spPr>
          <a:xfrm>
            <a:off x="4644665" y="4025233"/>
            <a:ext cx="33864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91" name="Google Shape;91;p17"/>
          <p:cNvSpPr txBox="1">
            <a:spLocks noGrp="1"/>
          </p:cNvSpPr>
          <p:nvPr>
            <p:ph type="title"/>
          </p:nvPr>
        </p:nvSpPr>
        <p:spPr>
          <a:xfrm>
            <a:off x="953467" y="713333"/>
            <a:ext cx="10285200" cy="96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lbert Sans Black"/>
              <a:buNone/>
              <a:defRPr sz="4667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5706345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bg>
      <p:bgPr>
        <a:solidFill>
          <a:schemeClr val="accent5"/>
        </a:solid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8"/>
          <p:cNvSpPr txBox="1">
            <a:spLocks noGrp="1"/>
          </p:cNvSpPr>
          <p:nvPr>
            <p:ph type="subTitle" idx="1"/>
          </p:nvPr>
        </p:nvSpPr>
        <p:spPr>
          <a:xfrm>
            <a:off x="953481" y="2868767"/>
            <a:ext cx="26976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" name="Google Shape;95;p18"/>
          <p:cNvSpPr txBox="1">
            <a:spLocks noGrp="1"/>
          </p:cNvSpPr>
          <p:nvPr>
            <p:ph type="subTitle" idx="2"/>
          </p:nvPr>
        </p:nvSpPr>
        <p:spPr>
          <a:xfrm>
            <a:off x="953481" y="1941967"/>
            <a:ext cx="26976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96" name="Google Shape;96;p18"/>
          <p:cNvSpPr txBox="1">
            <a:spLocks noGrp="1"/>
          </p:cNvSpPr>
          <p:nvPr>
            <p:ph type="subTitle" idx="3"/>
          </p:nvPr>
        </p:nvSpPr>
        <p:spPr>
          <a:xfrm>
            <a:off x="3854279" y="2868767"/>
            <a:ext cx="26976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" name="Google Shape;97;p18"/>
          <p:cNvSpPr txBox="1">
            <a:spLocks noGrp="1"/>
          </p:cNvSpPr>
          <p:nvPr>
            <p:ph type="subTitle" idx="4"/>
          </p:nvPr>
        </p:nvSpPr>
        <p:spPr>
          <a:xfrm>
            <a:off x="3854279" y="1941967"/>
            <a:ext cx="26976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98" name="Google Shape;98;p18"/>
          <p:cNvSpPr txBox="1">
            <a:spLocks noGrp="1"/>
          </p:cNvSpPr>
          <p:nvPr>
            <p:ph type="subTitle" idx="5"/>
          </p:nvPr>
        </p:nvSpPr>
        <p:spPr>
          <a:xfrm>
            <a:off x="953481" y="5101233"/>
            <a:ext cx="26976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" name="Google Shape;99;p18"/>
          <p:cNvSpPr txBox="1">
            <a:spLocks noGrp="1"/>
          </p:cNvSpPr>
          <p:nvPr>
            <p:ph type="subTitle" idx="6"/>
          </p:nvPr>
        </p:nvSpPr>
        <p:spPr>
          <a:xfrm>
            <a:off x="953481" y="4174433"/>
            <a:ext cx="26976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100" name="Google Shape;100;p18"/>
          <p:cNvSpPr txBox="1">
            <a:spLocks noGrp="1"/>
          </p:cNvSpPr>
          <p:nvPr>
            <p:ph type="subTitle" idx="7"/>
          </p:nvPr>
        </p:nvSpPr>
        <p:spPr>
          <a:xfrm>
            <a:off x="3854279" y="5101233"/>
            <a:ext cx="26976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" name="Google Shape;101;p18"/>
          <p:cNvSpPr txBox="1">
            <a:spLocks noGrp="1"/>
          </p:cNvSpPr>
          <p:nvPr>
            <p:ph type="subTitle" idx="8"/>
          </p:nvPr>
        </p:nvSpPr>
        <p:spPr>
          <a:xfrm>
            <a:off x="3854279" y="4174433"/>
            <a:ext cx="26976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102" name="Google Shape;102;p18"/>
          <p:cNvSpPr txBox="1">
            <a:spLocks noGrp="1"/>
          </p:cNvSpPr>
          <p:nvPr>
            <p:ph type="title"/>
          </p:nvPr>
        </p:nvSpPr>
        <p:spPr>
          <a:xfrm>
            <a:off x="953467" y="713333"/>
            <a:ext cx="10285200" cy="96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lbert Sans Black"/>
              <a:buNone/>
              <a:defRPr sz="4667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 dirty="0"/>
          </a:p>
        </p:txBody>
      </p:sp>
      <p:sp>
        <p:nvSpPr>
          <p:cNvPr id="103" name="Google Shape;103;p18"/>
          <p:cNvSpPr txBox="1">
            <a:spLocks noGrp="1"/>
          </p:cNvSpPr>
          <p:nvPr>
            <p:ph type="subTitle" idx="9"/>
          </p:nvPr>
        </p:nvSpPr>
        <p:spPr>
          <a:xfrm>
            <a:off x="6755079" y="2868767"/>
            <a:ext cx="26976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4" name="Google Shape;104;p18"/>
          <p:cNvSpPr txBox="1">
            <a:spLocks noGrp="1"/>
          </p:cNvSpPr>
          <p:nvPr>
            <p:ph type="subTitle" idx="13"/>
          </p:nvPr>
        </p:nvSpPr>
        <p:spPr>
          <a:xfrm>
            <a:off x="6755079" y="1941967"/>
            <a:ext cx="26976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105" name="Google Shape;105;p18"/>
          <p:cNvSpPr txBox="1">
            <a:spLocks noGrp="1"/>
          </p:cNvSpPr>
          <p:nvPr>
            <p:ph type="subTitle" idx="14"/>
          </p:nvPr>
        </p:nvSpPr>
        <p:spPr>
          <a:xfrm>
            <a:off x="6755079" y="5101233"/>
            <a:ext cx="26976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8"/>
          <p:cNvSpPr txBox="1">
            <a:spLocks noGrp="1"/>
          </p:cNvSpPr>
          <p:nvPr>
            <p:ph type="subTitle" idx="15"/>
          </p:nvPr>
        </p:nvSpPr>
        <p:spPr>
          <a:xfrm>
            <a:off x="6755079" y="4174433"/>
            <a:ext cx="26976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107" name="Google Shape;107;p18"/>
          <p:cNvSpPr txBox="1">
            <a:spLocks noGrp="1"/>
          </p:cNvSpPr>
          <p:nvPr>
            <p:ph type="subTitle" idx="16"/>
          </p:nvPr>
        </p:nvSpPr>
        <p:spPr>
          <a:xfrm>
            <a:off x="953467" y="4684833"/>
            <a:ext cx="2697600" cy="518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8" name="Google Shape;108;p18"/>
          <p:cNvSpPr txBox="1">
            <a:spLocks noGrp="1"/>
          </p:cNvSpPr>
          <p:nvPr>
            <p:ph type="subTitle" idx="17"/>
          </p:nvPr>
        </p:nvSpPr>
        <p:spPr>
          <a:xfrm>
            <a:off x="3854275" y="4684833"/>
            <a:ext cx="2697600" cy="518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9" name="Google Shape;109;p18"/>
          <p:cNvSpPr txBox="1">
            <a:spLocks noGrp="1"/>
          </p:cNvSpPr>
          <p:nvPr>
            <p:ph type="subTitle" idx="18"/>
          </p:nvPr>
        </p:nvSpPr>
        <p:spPr>
          <a:xfrm>
            <a:off x="6755083" y="4684833"/>
            <a:ext cx="2697600" cy="518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0" name="Google Shape;110;p18"/>
          <p:cNvSpPr txBox="1">
            <a:spLocks noGrp="1"/>
          </p:cNvSpPr>
          <p:nvPr>
            <p:ph type="subTitle" idx="19"/>
          </p:nvPr>
        </p:nvSpPr>
        <p:spPr>
          <a:xfrm>
            <a:off x="953467" y="2452367"/>
            <a:ext cx="2697600" cy="518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1" name="Google Shape;111;p18"/>
          <p:cNvSpPr txBox="1">
            <a:spLocks noGrp="1"/>
          </p:cNvSpPr>
          <p:nvPr>
            <p:ph type="subTitle" idx="20"/>
          </p:nvPr>
        </p:nvSpPr>
        <p:spPr>
          <a:xfrm>
            <a:off x="3854275" y="2452367"/>
            <a:ext cx="2697600" cy="518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2" name="Google Shape;112;p18"/>
          <p:cNvSpPr txBox="1">
            <a:spLocks noGrp="1"/>
          </p:cNvSpPr>
          <p:nvPr>
            <p:ph type="subTitle" idx="21"/>
          </p:nvPr>
        </p:nvSpPr>
        <p:spPr>
          <a:xfrm>
            <a:off x="6755083" y="2452367"/>
            <a:ext cx="2697600" cy="518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958593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bg>
      <p:bgPr>
        <a:solidFill>
          <a:schemeClr val="accent5"/>
        </a:soli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1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9"/>
          <p:cNvSpPr txBox="1">
            <a:spLocks noGrp="1"/>
          </p:cNvSpPr>
          <p:nvPr>
            <p:ph type="title" hasCustomPrompt="1"/>
          </p:nvPr>
        </p:nvSpPr>
        <p:spPr>
          <a:xfrm>
            <a:off x="5578933" y="1526951"/>
            <a:ext cx="5456400" cy="1104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200"/>
              <a:buNone/>
              <a:defRPr sz="6667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rPr dirty="0"/>
              <a:t>xx%</a:t>
            </a:r>
          </a:p>
        </p:txBody>
      </p:sp>
      <p:sp>
        <p:nvSpPr>
          <p:cNvPr id="116" name="Google Shape;116;p19"/>
          <p:cNvSpPr txBox="1">
            <a:spLocks noGrp="1"/>
          </p:cNvSpPr>
          <p:nvPr>
            <p:ph type="subTitle" idx="1"/>
          </p:nvPr>
        </p:nvSpPr>
        <p:spPr>
          <a:xfrm>
            <a:off x="5578933" y="2529751"/>
            <a:ext cx="5456400" cy="516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7" name="Google Shape;117;p19"/>
          <p:cNvSpPr txBox="1">
            <a:spLocks noGrp="1"/>
          </p:cNvSpPr>
          <p:nvPr>
            <p:ph type="title" idx="2" hasCustomPrompt="1"/>
          </p:nvPr>
        </p:nvSpPr>
        <p:spPr>
          <a:xfrm>
            <a:off x="5578933" y="3811851"/>
            <a:ext cx="5456400" cy="1104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200"/>
              <a:buNone/>
              <a:defRPr sz="6667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rPr dirty="0"/>
              <a:t>xx%</a:t>
            </a:r>
          </a:p>
        </p:txBody>
      </p:sp>
      <p:sp>
        <p:nvSpPr>
          <p:cNvPr id="118" name="Google Shape;118;p19"/>
          <p:cNvSpPr txBox="1">
            <a:spLocks noGrp="1"/>
          </p:cNvSpPr>
          <p:nvPr>
            <p:ph type="subTitle" idx="3"/>
          </p:nvPr>
        </p:nvSpPr>
        <p:spPr>
          <a:xfrm>
            <a:off x="5578933" y="4814651"/>
            <a:ext cx="5456400" cy="516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2062661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Numbers and text 1">
    <p:bg>
      <p:bgPr>
        <a:solidFill>
          <a:schemeClr val="accent5"/>
        </a:solid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0"/>
          <p:cNvSpPr txBox="1">
            <a:spLocks noGrp="1"/>
          </p:cNvSpPr>
          <p:nvPr>
            <p:ph type="title" hasCustomPrompt="1"/>
          </p:nvPr>
        </p:nvSpPr>
        <p:spPr>
          <a:xfrm>
            <a:off x="953467" y="3755467"/>
            <a:ext cx="31584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rPr dirty="0"/>
              <a:t>xx%</a:t>
            </a:r>
          </a:p>
        </p:txBody>
      </p:sp>
      <p:sp>
        <p:nvSpPr>
          <p:cNvPr id="122" name="Google Shape;122;p20"/>
          <p:cNvSpPr txBox="1">
            <a:spLocks noGrp="1"/>
          </p:cNvSpPr>
          <p:nvPr>
            <p:ph type="subTitle" idx="1"/>
          </p:nvPr>
        </p:nvSpPr>
        <p:spPr>
          <a:xfrm>
            <a:off x="953467" y="5057067"/>
            <a:ext cx="3158400" cy="1087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3" name="Google Shape;123;p20"/>
          <p:cNvSpPr txBox="1">
            <a:spLocks noGrp="1"/>
          </p:cNvSpPr>
          <p:nvPr>
            <p:ph type="subTitle" idx="2"/>
          </p:nvPr>
        </p:nvSpPr>
        <p:spPr>
          <a:xfrm>
            <a:off x="953467" y="4445067"/>
            <a:ext cx="31584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124" name="Google Shape;124;p20"/>
          <p:cNvSpPr txBox="1">
            <a:spLocks noGrp="1"/>
          </p:cNvSpPr>
          <p:nvPr>
            <p:ph type="title" idx="3"/>
          </p:nvPr>
        </p:nvSpPr>
        <p:spPr>
          <a:xfrm>
            <a:off x="953467" y="713333"/>
            <a:ext cx="10285200" cy="96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lbert Sans Black"/>
              <a:buNone/>
              <a:defRPr sz="4667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 dirty="0"/>
          </a:p>
        </p:txBody>
      </p:sp>
      <p:sp>
        <p:nvSpPr>
          <p:cNvPr id="125" name="Google Shape;125;p20"/>
          <p:cNvSpPr txBox="1">
            <a:spLocks noGrp="1"/>
          </p:cNvSpPr>
          <p:nvPr>
            <p:ph type="title" idx="4" hasCustomPrompt="1"/>
          </p:nvPr>
        </p:nvSpPr>
        <p:spPr>
          <a:xfrm>
            <a:off x="4516800" y="3755467"/>
            <a:ext cx="31584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rPr dirty="0"/>
              <a:t>xx%</a:t>
            </a:r>
          </a:p>
        </p:txBody>
      </p:sp>
      <p:sp>
        <p:nvSpPr>
          <p:cNvPr id="126" name="Google Shape;126;p20"/>
          <p:cNvSpPr txBox="1">
            <a:spLocks noGrp="1"/>
          </p:cNvSpPr>
          <p:nvPr>
            <p:ph type="subTitle" idx="5"/>
          </p:nvPr>
        </p:nvSpPr>
        <p:spPr>
          <a:xfrm>
            <a:off x="4516800" y="5057067"/>
            <a:ext cx="3158400" cy="1087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20"/>
          <p:cNvSpPr txBox="1">
            <a:spLocks noGrp="1"/>
          </p:cNvSpPr>
          <p:nvPr>
            <p:ph type="subTitle" idx="6"/>
          </p:nvPr>
        </p:nvSpPr>
        <p:spPr>
          <a:xfrm>
            <a:off x="4516800" y="4445067"/>
            <a:ext cx="31584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128" name="Google Shape;128;p20"/>
          <p:cNvSpPr txBox="1">
            <a:spLocks noGrp="1"/>
          </p:cNvSpPr>
          <p:nvPr>
            <p:ph type="title" idx="7" hasCustomPrompt="1"/>
          </p:nvPr>
        </p:nvSpPr>
        <p:spPr>
          <a:xfrm>
            <a:off x="8080133" y="3755467"/>
            <a:ext cx="31584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rPr dirty="0"/>
              <a:t>xx%</a:t>
            </a:r>
          </a:p>
        </p:txBody>
      </p:sp>
      <p:sp>
        <p:nvSpPr>
          <p:cNvPr id="129" name="Google Shape;129;p20"/>
          <p:cNvSpPr txBox="1">
            <a:spLocks noGrp="1"/>
          </p:cNvSpPr>
          <p:nvPr>
            <p:ph type="subTitle" idx="8"/>
          </p:nvPr>
        </p:nvSpPr>
        <p:spPr>
          <a:xfrm>
            <a:off x="8080133" y="5057067"/>
            <a:ext cx="3158400" cy="1087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0" name="Google Shape;130;p20"/>
          <p:cNvSpPr txBox="1">
            <a:spLocks noGrp="1"/>
          </p:cNvSpPr>
          <p:nvPr>
            <p:ph type="subTitle" idx="9"/>
          </p:nvPr>
        </p:nvSpPr>
        <p:spPr>
          <a:xfrm>
            <a:off x="8080133" y="4445067"/>
            <a:ext cx="31584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8923141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bg>
      <p:bgPr>
        <a:solidFill>
          <a:schemeClr val="accent5"/>
        </a:solid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1"/>
          <p:cNvSpPr txBox="1">
            <a:spLocks noGrp="1"/>
          </p:cNvSpPr>
          <p:nvPr>
            <p:ph type="ctrTitle"/>
          </p:nvPr>
        </p:nvSpPr>
        <p:spPr>
          <a:xfrm>
            <a:off x="5783200" y="929017"/>
            <a:ext cx="4297600" cy="137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7333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 dirty="0"/>
          </a:p>
        </p:txBody>
      </p:sp>
      <p:sp>
        <p:nvSpPr>
          <p:cNvPr id="134" name="Google Shape;134;p21"/>
          <p:cNvSpPr txBox="1">
            <a:spLocks noGrp="1"/>
          </p:cNvSpPr>
          <p:nvPr>
            <p:ph type="subTitle" idx="1"/>
          </p:nvPr>
        </p:nvSpPr>
        <p:spPr>
          <a:xfrm>
            <a:off x="5783200" y="2503217"/>
            <a:ext cx="4306800" cy="172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 dirty="0"/>
          </a:p>
        </p:txBody>
      </p:sp>
      <p:sp>
        <p:nvSpPr>
          <p:cNvPr id="135" name="Google Shape;135;p21"/>
          <p:cNvSpPr txBox="1"/>
          <p:nvPr/>
        </p:nvSpPr>
        <p:spPr>
          <a:xfrm>
            <a:off x="5783200" y="4487117"/>
            <a:ext cx="4306800" cy="8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67" dirty="0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cs typeface="Albert Sans Medium"/>
                <a:sym typeface="Albert Sans Medium"/>
              </a:rPr>
              <a:t>CREDITS: This presentation template was created by </a:t>
            </a:r>
            <a:r>
              <a:rPr lang="en" sz="1467" b="1" dirty="0">
                <a:solidFill>
                  <a:schemeClr val="dk1"/>
                </a:solidFill>
                <a:uFill>
                  <a:noFill/>
                </a:uFill>
                <a:latin typeface="Roboto" panose="02000000000000000000" pitchFamily="2" charset="0"/>
                <a:ea typeface="Roboto" panose="02000000000000000000" pitchFamily="2" charset="0"/>
                <a:cs typeface="Albert Sans"/>
                <a:sym typeface="Albert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467" b="1" dirty="0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cs typeface="Albert Sans"/>
                <a:sym typeface="Albert Sans"/>
              </a:rPr>
              <a:t>,</a:t>
            </a:r>
            <a:r>
              <a:rPr lang="en" sz="1467" dirty="0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cs typeface="Albert Sans Medium"/>
                <a:sym typeface="Albert Sans Medium"/>
              </a:rPr>
              <a:t> including icons by </a:t>
            </a:r>
            <a:r>
              <a:rPr lang="en" sz="1467" b="1" dirty="0">
                <a:solidFill>
                  <a:schemeClr val="dk1"/>
                </a:solidFill>
                <a:uFill>
                  <a:noFill/>
                </a:uFill>
                <a:latin typeface="Roboto" panose="02000000000000000000" pitchFamily="2" charset="0"/>
                <a:ea typeface="Roboto" panose="02000000000000000000" pitchFamily="2" charset="0"/>
                <a:cs typeface="Albert Sans"/>
                <a:sym typeface="Albert Sa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467" dirty="0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cs typeface="Albert Sans Medium"/>
                <a:sym typeface="Albert Sans Medium"/>
              </a:rPr>
              <a:t> and infographics &amp; images by </a:t>
            </a:r>
            <a:r>
              <a:rPr lang="en" sz="1467" b="1" dirty="0">
                <a:solidFill>
                  <a:schemeClr val="dk1"/>
                </a:solidFill>
                <a:uFill>
                  <a:noFill/>
                </a:uFill>
                <a:latin typeface="Roboto" panose="02000000000000000000" pitchFamily="2" charset="0"/>
                <a:ea typeface="Roboto" panose="02000000000000000000" pitchFamily="2" charset="0"/>
                <a:cs typeface="Albert Sans"/>
                <a:sym typeface="Albert San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467" b="1" dirty="0">
              <a:solidFill>
                <a:schemeClr val="dk1"/>
              </a:solidFill>
              <a:latin typeface="Roboto" panose="02000000000000000000" pitchFamily="2" charset="0"/>
              <a:ea typeface="Roboto" panose="02000000000000000000" pitchFamily="2" charset="0"/>
              <a:cs typeface="Albert Sans"/>
              <a:sym typeface="Albert Sans"/>
            </a:endParaRPr>
          </a:p>
        </p:txBody>
      </p:sp>
    </p:spTree>
    <p:extLst>
      <p:ext uri="{BB962C8B-B14F-4D97-AF65-F5344CB8AC3E}">
        <p14:creationId xmlns:p14="http://schemas.microsoft.com/office/powerpoint/2010/main" val="211287961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bg>
      <p:bgPr>
        <a:solidFill>
          <a:schemeClr val="accent5"/>
        </a:solid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upo 3">
            <a:extLst>
              <a:ext uri="{FF2B5EF4-FFF2-40B4-BE49-F238E27FC236}">
                <a16:creationId xmlns:a16="http://schemas.microsoft.com/office/drawing/2014/main" id="{C5550EDF-D736-EF03-3650-254B92C04E72}"/>
              </a:ext>
            </a:extLst>
          </p:cNvPr>
          <p:cNvGrpSpPr/>
          <p:nvPr userDrawn="1"/>
        </p:nvGrpSpPr>
        <p:grpSpPr>
          <a:xfrm>
            <a:off x="177999" y="0"/>
            <a:ext cx="12147739" cy="6858000"/>
            <a:chOff x="-317090" y="-99551"/>
            <a:chExt cx="9461090" cy="5342602"/>
          </a:xfrm>
        </p:grpSpPr>
        <p:pic>
          <p:nvPicPr>
            <p:cNvPr id="3" name="Imagen 5" descr="Forma, Flecha&#10;&#10;Descripción generada automáticamente">
              <a:extLst>
                <a:ext uri="{FF2B5EF4-FFF2-40B4-BE49-F238E27FC236}">
                  <a16:creationId xmlns:a16="http://schemas.microsoft.com/office/drawing/2014/main" id="{786A76C3-E243-EEE8-AC16-CD45B3CA6F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alphaModFix amt="2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191" t="31782" r="-9552" b="8928"/>
            <a:stretch/>
          </p:blipFill>
          <p:spPr>
            <a:xfrm>
              <a:off x="-317090" y="-99551"/>
              <a:ext cx="9144000" cy="5342602"/>
            </a:xfrm>
            <a:prstGeom prst="rect">
              <a:avLst/>
            </a:prstGeom>
          </p:spPr>
        </p:pic>
        <p:pic>
          <p:nvPicPr>
            <p:cNvPr id="4" name="Imagen 4" descr="Diagrama&#10;&#10;Descripción generada automáticamente con confianza media">
              <a:extLst>
                <a:ext uri="{FF2B5EF4-FFF2-40B4-BE49-F238E27FC236}">
                  <a16:creationId xmlns:a16="http://schemas.microsoft.com/office/drawing/2014/main" id="{2B61CD03-A362-5E7C-F286-2478386C7B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4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2860" r="31415"/>
            <a:stretch/>
          </p:blipFill>
          <p:spPr>
            <a:xfrm>
              <a:off x="6866234" y="0"/>
              <a:ext cx="2277766" cy="2163963"/>
            </a:xfrm>
            <a:prstGeom prst="rect">
              <a:avLst/>
            </a:prstGeom>
          </p:spPr>
        </p:pic>
        <p:pic>
          <p:nvPicPr>
            <p:cNvPr id="5" name="Imagen 6" descr="Diagrama&#10;&#10;Descripción generada automáticamente con confianza media">
              <a:extLst>
                <a:ext uri="{FF2B5EF4-FFF2-40B4-BE49-F238E27FC236}">
                  <a16:creationId xmlns:a16="http://schemas.microsoft.com/office/drawing/2014/main" id="{133E9A33-6904-4A2B-22F4-8FAD062CBB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4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t="-2604" r="19484" b="29076"/>
            <a:stretch/>
          </p:blipFill>
          <p:spPr>
            <a:xfrm>
              <a:off x="6469994" y="2832673"/>
              <a:ext cx="2674006" cy="23698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2743608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bg>
      <p:bgPr>
        <a:solidFill>
          <a:schemeClr val="accent3"/>
        </a:solidFill>
        <a:effectLst/>
      </p:bgPr>
    </p:bg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23"/>
          <p:cNvPicPr preferRelativeResize="0"/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604663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bg>
      <p:bgPr>
        <a:solidFill>
          <a:schemeClr val="accent5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oogle Shape;39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9"/>
          <p:cNvSpPr txBox="1">
            <a:spLocks noGrp="1"/>
          </p:cNvSpPr>
          <p:nvPr>
            <p:ph type="title"/>
          </p:nvPr>
        </p:nvSpPr>
        <p:spPr>
          <a:xfrm>
            <a:off x="4832133" y="1981133"/>
            <a:ext cx="6406400" cy="106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5333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 dirty="0"/>
          </a:p>
        </p:txBody>
      </p:sp>
      <p:sp>
        <p:nvSpPr>
          <p:cNvPr id="41" name="Google Shape;41;p9"/>
          <p:cNvSpPr txBox="1">
            <a:spLocks noGrp="1"/>
          </p:cNvSpPr>
          <p:nvPr>
            <p:ph type="subTitle" idx="1"/>
          </p:nvPr>
        </p:nvSpPr>
        <p:spPr>
          <a:xfrm>
            <a:off x="4832133" y="3313300"/>
            <a:ext cx="6406400" cy="15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grpSp>
        <p:nvGrpSpPr>
          <p:cNvPr id="2" name="Grupo 3">
            <a:extLst>
              <a:ext uri="{FF2B5EF4-FFF2-40B4-BE49-F238E27FC236}">
                <a16:creationId xmlns:a16="http://schemas.microsoft.com/office/drawing/2014/main" id="{A9E99C8B-04F1-28EE-234B-F0B8202C3B8C}"/>
              </a:ext>
            </a:extLst>
          </p:cNvPr>
          <p:cNvGrpSpPr/>
          <p:nvPr userDrawn="1"/>
        </p:nvGrpSpPr>
        <p:grpSpPr>
          <a:xfrm>
            <a:off x="2255" y="0"/>
            <a:ext cx="11984267" cy="6767420"/>
            <a:chOff x="-317090" y="-99551"/>
            <a:chExt cx="9461090" cy="5342602"/>
          </a:xfrm>
        </p:grpSpPr>
        <p:pic>
          <p:nvPicPr>
            <p:cNvPr id="3" name="Imagen 5" descr="Forma, Flecha&#10;&#10;Descripción generada automáticamente">
              <a:extLst>
                <a:ext uri="{FF2B5EF4-FFF2-40B4-BE49-F238E27FC236}">
                  <a16:creationId xmlns:a16="http://schemas.microsoft.com/office/drawing/2014/main" id="{BD38A7DD-D774-557C-E9D1-50B6540341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alphaModFix amt="2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191" t="31782" r="-9552" b="8928"/>
            <a:stretch/>
          </p:blipFill>
          <p:spPr>
            <a:xfrm>
              <a:off x="-317090" y="-99551"/>
              <a:ext cx="9144000" cy="5342602"/>
            </a:xfrm>
            <a:prstGeom prst="rect">
              <a:avLst/>
            </a:prstGeom>
          </p:spPr>
        </p:pic>
        <p:pic>
          <p:nvPicPr>
            <p:cNvPr id="4" name="Imagen 4" descr="Diagrama&#10;&#10;Descripción generada automáticamente con confianza media">
              <a:extLst>
                <a:ext uri="{FF2B5EF4-FFF2-40B4-BE49-F238E27FC236}">
                  <a16:creationId xmlns:a16="http://schemas.microsoft.com/office/drawing/2014/main" id="{B3E58A95-DCB7-B1A1-3DFC-53FA27AABA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4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2860" r="31415"/>
            <a:stretch/>
          </p:blipFill>
          <p:spPr>
            <a:xfrm>
              <a:off x="6866234" y="0"/>
              <a:ext cx="2277766" cy="2163963"/>
            </a:xfrm>
            <a:prstGeom prst="rect">
              <a:avLst/>
            </a:prstGeom>
          </p:spPr>
        </p:pic>
        <p:pic>
          <p:nvPicPr>
            <p:cNvPr id="5" name="Imagen 6" descr="Diagrama&#10;&#10;Descripción generada automáticamente con confianza media">
              <a:extLst>
                <a:ext uri="{FF2B5EF4-FFF2-40B4-BE49-F238E27FC236}">
                  <a16:creationId xmlns:a16="http://schemas.microsoft.com/office/drawing/2014/main" id="{A19C62F8-4577-635D-A47D-F852AE9897C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4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t="-2604" r="19484" b="29076"/>
            <a:stretch/>
          </p:blipFill>
          <p:spPr>
            <a:xfrm>
              <a:off x="6469994" y="2832673"/>
              <a:ext cx="2674006" cy="23698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4887969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D1BC9C-EDEB-47AD-8913-DB1649A37447}" type="datetimeFigureOut">
              <a:rPr lang="pt-BR"/>
              <a:pPr>
                <a:defRPr/>
              </a:pPr>
              <a:t>08/01/2024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A37BBD-7376-47D7-BE77-42D58B7747B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424749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solidFill>
          <a:schemeClr val="accent5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953467" y="973733"/>
            <a:ext cx="7074400" cy="293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667">
                <a:latin typeface="Nunito" pitchFamily="2" charset="0"/>
                <a:ea typeface="Roboto" panose="02000000000000000000" pitchFamily="2" charset="0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 dirty="0"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953467" y="4216533"/>
            <a:ext cx="2915600" cy="96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latin typeface="Nunito" pitchFamily="2" charset="0"/>
                <a:ea typeface="Roboto" panose="02000000000000000000" pitchFamily="2" charset="0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1598861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bg>
      <p:bgPr>
        <a:solidFill>
          <a:schemeClr val="accent5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959939" y="2464700"/>
            <a:ext cx="7114400" cy="1260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6667">
                <a:latin typeface="Nunito" pitchFamily="2" charset="0"/>
                <a:ea typeface="Roboto" panose="02000000000000000000" pitchFamily="2" charset="0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 dirty="0"/>
          </a:p>
        </p:txBody>
      </p:sp>
      <p:sp>
        <p:nvSpPr>
          <p:cNvPr id="15" name="Google Shape;15;p3"/>
          <p:cNvSpPr txBox="1">
            <a:spLocks noGrp="1"/>
          </p:cNvSpPr>
          <p:nvPr>
            <p:ph type="title" idx="2" hasCustomPrompt="1"/>
          </p:nvPr>
        </p:nvSpPr>
        <p:spPr>
          <a:xfrm>
            <a:off x="959933" y="1175300"/>
            <a:ext cx="1260000" cy="9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4667">
                <a:latin typeface="Nunito" pitchFamily="2" charset="0"/>
                <a:ea typeface="Roboto" panose="02000000000000000000" pitchFamily="2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dirty="0"/>
              <a:t>xx%</a:t>
            </a:r>
          </a:p>
        </p:txBody>
      </p:sp>
      <p:sp>
        <p:nvSpPr>
          <p:cNvPr id="16" name="Google Shape;16;p3"/>
          <p:cNvSpPr txBox="1">
            <a:spLocks noGrp="1"/>
          </p:cNvSpPr>
          <p:nvPr>
            <p:ph type="subTitle" idx="1"/>
          </p:nvPr>
        </p:nvSpPr>
        <p:spPr>
          <a:xfrm>
            <a:off x="959800" y="3960500"/>
            <a:ext cx="7114400" cy="572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latin typeface="Nunito" pitchFamily="2" charset="0"/>
                <a:ea typeface="Roboto" panose="02000000000000000000" pitchFamily="2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3725458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bg>
      <p:bgPr>
        <a:solidFill>
          <a:schemeClr val="accent5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6238533" y="1008033"/>
            <a:ext cx="5000000" cy="2284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lbert Sans Black"/>
              <a:buNone/>
              <a:defRPr sz="4667">
                <a:solidFill>
                  <a:schemeClr val="dk1"/>
                </a:solidFill>
                <a:latin typeface="Nunito" pitchFamily="2" charset="0"/>
                <a:ea typeface="Nunito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 dirty="0"/>
          </a:p>
        </p:txBody>
      </p:sp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6238533" y="3592200"/>
            <a:ext cx="5000000" cy="109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>
                <a:solidFill>
                  <a:schemeClr val="dk1"/>
                </a:solidFill>
                <a:latin typeface="Nunito" pitchFamily="2" charset="0"/>
                <a:ea typeface="Roboto" panose="02000000000000000000" pitchFamily="2" charset="0"/>
              </a:defRPr>
            </a:lvl1pPr>
            <a:lvl2pPr marL="1219170" lvl="1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828754" lvl="2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2438339" lvl="3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3047924" lvl="4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3657509" lvl="5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4267093" lvl="6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4876678" lvl="7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5486263" lvl="8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 dirty="0"/>
          </a:p>
        </p:txBody>
      </p:sp>
      <p:sp>
        <p:nvSpPr>
          <p:cNvPr id="21" name="Google Shape;21;p4"/>
          <p:cNvSpPr>
            <a:spLocks noGrp="1"/>
          </p:cNvSpPr>
          <p:nvPr>
            <p:ph type="pic" idx="2"/>
          </p:nvPr>
        </p:nvSpPr>
        <p:spPr>
          <a:xfrm>
            <a:off x="953467" y="1005600"/>
            <a:ext cx="4722800" cy="48468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85725" dist="19050" dir="5100000" algn="bl" rotWithShape="0">
              <a:schemeClr val="dk1">
                <a:alpha val="25000"/>
              </a:schemeClr>
            </a:outerShdw>
          </a:effectLst>
        </p:spPr>
      </p:sp>
    </p:spTree>
    <p:extLst>
      <p:ext uri="{BB962C8B-B14F-4D97-AF65-F5344CB8AC3E}">
        <p14:creationId xmlns:p14="http://schemas.microsoft.com/office/powerpoint/2010/main" val="11174599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bg>
      <p:bgPr>
        <a:solidFill>
          <a:schemeClr val="accent5"/>
        </a:solidFill>
        <a:effectLst/>
      </p:bgPr>
    </p:bg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oogle Shape;23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5"/>
          <p:cNvSpPr txBox="1">
            <a:spLocks noGrp="1"/>
          </p:cNvSpPr>
          <p:nvPr>
            <p:ph type="subTitle" idx="1"/>
          </p:nvPr>
        </p:nvSpPr>
        <p:spPr>
          <a:xfrm>
            <a:off x="6635333" y="4221867"/>
            <a:ext cx="4603200" cy="1922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5" name="Google Shape;25;p5"/>
          <p:cNvSpPr txBox="1">
            <a:spLocks noGrp="1"/>
          </p:cNvSpPr>
          <p:nvPr>
            <p:ph type="subTitle" idx="2"/>
          </p:nvPr>
        </p:nvSpPr>
        <p:spPr>
          <a:xfrm>
            <a:off x="6635333" y="3609867"/>
            <a:ext cx="46032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Nunito" pitchFamily="2" charset="0"/>
                <a:ea typeface="Nunito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26" name="Google Shape;26;p5"/>
          <p:cNvSpPr txBox="1">
            <a:spLocks noGrp="1"/>
          </p:cNvSpPr>
          <p:nvPr>
            <p:ph type="subTitle" idx="3"/>
          </p:nvPr>
        </p:nvSpPr>
        <p:spPr>
          <a:xfrm>
            <a:off x="4318467" y="1325333"/>
            <a:ext cx="4603200" cy="1922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" name="Google Shape;27;p5"/>
          <p:cNvSpPr txBox="1">
            <a:spLocks noGrp="1"/>
          </p:cNvSpPr>
          <p:nvPr>
            <p:ph type="subTitle" idx="4"/>
          </p:nvPr>
        </p:nvSpPr>
        <p:spPr>
          <a:xfrm>
            <a:off x="4318467" y="713333"/>
            <a:ext cx="46032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Nunito" pitchFamily="2" charset="0"/>
                <a:ea typeface="Nunito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6946189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bg>
      <p:bgPr>
        <a:solidFill>
          <a:schemeClr val="accent5"/>
        </a:solid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953467" y="713333"/>
            <a:ext cx="10285200" cy="963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lbert Sans Black"/>
              <a:buNone/>
              <a:defRPr sz="4667">
                <a:solidFill>
                  <a:schemeClr val="dk1"/>
                </a:solidFill>
                <a:latin typeface="Nunito" pitchFamily="2" charset="0"/>
                <a:ea typeface="Nunito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4690968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bg>
      <p:bgPr>
        <a:solidFill>
          <a:schemeClr val="accent5"/>
        </a:solid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oogle Shape;32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1417700" y="1008033"/>
            <a:ext cx="5046400" cy="1592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lbert Sans Black"/>
              <a:buNone/>
              <a:defRPr sz="4667">
                <a:solidFill>
                  <a:schemeClr val="dk1"/>
                </a:solidFill>
                <a:latin typeface="Nunito" pitchFamily="2" charset="0"/>
                <a:ea typeface="Nunito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 dirty="0"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1"/>
          </p:nvPr>
        </p:nvSpPr>
        <p:spPr>
          <a:xfrm>
            <a:off x="1417700" y="2917167"/>
            <a:ext cx="5046400" cy="3046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lbert Sans"/>
              <a:buChar char="●"/>
              <a:defRPr>
                <a:solidFill>
                  <a:schemeClr val="dk1"/>
                </a:solidFill>
                <a:latin typeface="Nunito" pitchFamily="2" charset="0"/>
                <a:ea typeface="Roboto" panose="02000000000000000000" pitchFamily="2" charset="0"/>
              </a:defRPr>
            </a:lvl1pPr>
            <a:lvl2pPr marL="1219170" lvl="1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828754" lvl="2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2438339" lvl="3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3047924" lvl="4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3657509" lvl="5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4267093" lvl="6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4876678" lvl="7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5486263" lvl="8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8301144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bg>
      <p:bgPr>
        <a:solidFill>
          <a:schemeClr val="accent5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5064533" y="1640733"/>
            <a:ext cx="6174000" cy="330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10000">
                <a:latin typeface="Nunito" pitchFamily="2" charset="0"/>
                <a:ea typeface="Roboto" panose="02000000000000000000" pitchFamily="2" charset="0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5084249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bg>
      <p:bgPr>
        <a:solidFill>
          <a:schemeClr val="accent5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oogle Shape;39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9"/>
          <p:cNvSpPr txBox="1">
            <a:spLocks noGrp="1"/>
          </p:cNvSpPr>
          <p:nvPr>
            <p:ph type="title"/>
          </p:nvPr>
        </p:nvSpPr>
        <p:spPr>
          <a:xfrm>
            <a:off x="4832133" y="1981133"/>
            <a:ext cx="6406400" cy="106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5333">
                <a:latin typeface="Nunito" pitchFamily="2" charset="0"/>
                <a:ea typeface="Roboto" panose="02000000000000000000" pitchFamily="2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 dirty="0"/>
          </a:p>
        </p:txBody>
      </p:sp>
      <p:sp>
        <p:nvSpPr>
          <p:cNvPr id="41" name="Google Shape;41;p9"/>
          <p:cNvSpPr txBox="1">
            <a:spLocks noGrp="1"/>
          </p:cNvSpPr>
          <p:nvPr>
            <p:ph type="subTitle" idx="1"/>
          </p:nvPr>
        </p:nvSpPr>
        <p:spPr>
          <a:xfrm>
            <a:off x="4832133" y="3313300"/>
            <a:ext cx="6406400" cy="15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latin typeface="Nunito" pitchFamily="2" charset="0"/>
                <a:ea typeface="Roboto" panose="02000000000000000000" pitchFamily="2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grpSp>
        <p:nvGrpSpPr>
          <p:cNvPr id="2" name="Grupo 3">
            <a:extLst>
              <a:ext uri="{FF2B5EF4-FFF2-40B4-BE49-F238E27FC236}">
                <a16:creationId xmlns:a16="http://schemas.microsoft.com/office/drawing/2014/main" id="{A9E99C8B-04F1-28EE-234B-F0B8202C3B8C}"/>
              </a:ext>
            </a:extLst>
          </p:cNvPr>
          <p:cNvGrpSpPr/>
          <p:nvPr userDrawn="1"/>
        </p:nvGrpSpPr>
        <p:grpSpPr>
          <a:xfrm>
            <a:off x="2255" y="0"/>
            <a:ext cx="11984267" cy="6767420"/>
            <a:chOff x="-317090" y="-99551"/>
            <a:chExt cx="9461090" cy="5342602"/>
          </a:xfrm>
        </p:grpSpPr>
        <p:pic>
          <p:nvPicPr>
            <p:cNvPr id="3" name="Imagen 5" descr="Forma, Flecha&#10;&#10;Descripción generada automáticamente">
              <a:extLst>
                <a:ext uri="{FF2B5EF4-FFF2-40B4-BE49-F238E27FC236}">
                  <a16:creationId xmlns:a16="http://schemas.microsoft.com/office/drawing/2014/main" id="{BD38A7DD-D774-557C-E9D1-50B6540341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alphaModFix amt="2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191" t="31782" r="-9552" b="8928"/>
            <a:stretch/>
          </p:blipFill>
          <p:spPr>
            <a:xfrm>
              <a:off x="-317090" y="-99551"/>
              <a:ext cx="9144000" cy="5342602"/>
            </a:xfrm>
            <a:prstGeom prst="rect">
              <a:avLst/>
            </a:prstGeom>
          </p:spPr>
        </p:pic>
        <p:pic>
          <p:nvPicPr>
            <p:cNvPr id="4" name="Imagen 4" descr="Diagrama&#10;&#10;Descripción generada automáticamente con confianza media">
              <a:extLst>
                <a:ext uri="{FF2B5EF4-FFF2-40B4-BE49-F238E27FC236}">
                  <a16:creationId xmlns:a16="http://schemas.microsoft.com/office/drawing/2014/main" id="{B3E58A95-DCB7-B1A1-3DFC-53FA27AABA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4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2860" r="31415"/>
            <a:stretch/>
          </p:blipFill>
          <p:spPr>
            <a:xfrm>
              <a:off x="6866234" y="0"/>
              <a:ext cx="2277766" cy="2163963"/>
            </a:xfrm>
            <a:prstGeom prst="rect">
              <a:avLst/>
            </a:prstGeom>
          </p:spPr>
        </p:pic>
        <p:pic>
          <p:nvPicPr>
            <p:cNvPr id="5" name="Imagen 6" descr="Diagrama&#10;&#10;Descripción generada automáticamente con confianza media">
              <a:extLst>
                <a:ext uri="{FF2B5EF4-FFF2-40B4-BE49-F238E27FC236}">
                  <a16:creationId xmlns:a16="http://schemas.microsoft.com/office/drawing/2014/main" id="{A19C62F8-4577-635D-A47D-F852AE9897C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4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t="-2604" r="19484" b="29076"/>
            <a:stretch/>
          </p:blipFill>
          <p:spPr>
            <a:xfrm>
              <a:off x="6469994" y="2832673"/>
              <a:ext cx="2674006" cy="23698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4916349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bg>
      <p:bgPr>
        <a:solidFill>
          <a:schemeClr val="accent5"/>
        </a:solid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>
            <a:spLocks noGrp="1"/>
          </p:cNvSpPr>
          <p:nvPr>
            <p:ph type="title"/>
          </p:nvPr>
        </p:nvSpPr>
        <p:spPr>
          <a:xfrm>
            <a:off x="953467" y="713333"/>
            <a:ext cx="5313600" cy="166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300"/>
              <a:buNone/>
              <a:defRPr sz="4667">
                <a:latin typeface="Nunito" pitchFamily="2" charset="0"/>
                <a:ea typeface="Roboto" panose="02000000000000000000" pitchFamily="2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9058209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bg>
      <p:bgPr>
        <a:solidFill>
          <a:schemeClr val="accent5"/>
        </a:solid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1"/>
          <p:cNvSpPr txBox="1">
            <a:spLocks noGrp="1"/>
          </p:cNvSpPr>
          <p:nvPr>
            <p:ph type="title" hasCustomPrompt="1"/>
          </p:nvPr>
        </p:nvSpPr>
        <p:spPr>
          <a:xfrm>
            <a:off x="953467" y="1916484"/>
            <a:ext cx="6837200" cy="201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12666">
                <a:solidFill>
                  <a:schemeClr val="accent4"/>
                </a:solidFill>
                <a:latin typeface="Nunito" pitchFamily="2" charset="0"/>
                <a:ea typeface="Roboto" panose="02000000000000000000" pitchFamily="2" charset="0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rPr dirty="0"/>
              <a:t>xx%</a:t>
            </a:r>
          </a:p>
        </p:txBody>
      </p:sp>
      <p:sp>
        <p:nvSpPr>
          <p:cNvPr id="47" name="Google Shape;47;p11"/>
          <p:cNvSpPr txBox="1">
            <a:spLocks noGrp="1"/>
          </p:cNvSpPr>
          <p:nvPr>
            <p:ph type="subTitle" idx="1"/>
          </p:nvPr>
        </p:nvSpPr>
        <p:spPr>
          <a:xfrm>
            <a:off x="953467" y="4107717"/>
            <a:ext cx="6837200" cy="5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>
                <a:latin typeface="Nunito" pitchFamily="2" charset="0"/>
                <a:ea typeface="Roboto" panose="02000000000000000000" pitchFamily="2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9922538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263833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bg>
      <p:bgPr>
        <a:solidFill>
          <a:schemeClr val="accent5"/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Google Shape;50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13"/>
          <p:cNvSpPr txBox="1">
            <a:spLocks noGrp="1"/>
          </p:cNvSpPr>
          <p:nvPr>
            <p:ph type="title" hasCustomPrompt="1"/>
          </p:nvPr>
        </p:nvSpPr>
        <p:spPr>
          <a:xfrm>
            <a:off x="1475067" y="2379800"/>
            <a:ext cx="741200" cy="588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>
                <a:latin typeface="Nunito" pitchFamily="2" charset="0"/>
                <a:ea typeface="Roboto" panose="02000000000000000000" pitchFamily="2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dirty="0"/>
              <a:t>xx%</a:t>
            </a:r>
          </a:p>
        </p:txBody>
      </p:sp>
      <p:sp>
        <p:nvSpPr>
          <p:cNvPr id="52" name="Google Shape;52;p13"/>
          <p:cNvSpPr txBox="1">
            <a:spLocks noGrp="1"/>
          </p:cNvSpPr>
          <p:nvPr>
            <p:ph type="subTitle" idx="1"/>
          </p:nvPr>
        </p:nvSpPr>
        <p:spPr>
          <a:xfrm>
            <a:off x="2392745" y="2929000"/>
            <a:ext cx="36016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3" name="Google Shape;53;p13"/>
          <p:cNvSpPr txBox="1">
            <a:spLocks noGrp="1"/>
          </p:cNvSpPr>
          <p:nvPr>
            <p:ph type="subTitle" idx="2"/>
          </p:nvPr>
        </p:nvSpPr>
        <p:spPr>
          <a:xfrm>
            <a:off x="2392745" y="2317000"/>
            <a:ext cx="36016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Nunito" pitchFamily="2" charset="0"/>
                <a:ea typeface="Nunito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54" name="Google Shape;54;p13"/>
          <p:cNvSpPr txBox="1">
            <a:spLocks noGrp="1"/>
          </p:cNvSpPr>
          <p:nvPr>
            <p:ph type="title" idx="3"/>
          </p:nvPr>
        </p:nvSpPr>
        <p:spPr>
          <a:xfrm>
            <a:off x="953467" y="713333"/>
            <a:ext cx="10285200" cy="96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lbert Sans Black"/>
              <a:buNone/>
              <a:defRPr sz="4667">
                <a:solidFill>
                  <a:schemeClr val="dk1"/>
                </a:solidFill>
                <a:latin typeface="Nunito" pitchFamily="2" charset="0"/>
                <a:ea typeface="Nunito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 dirty="0"/>
          </a:p>
        </p:txBody>
      </p:sp>
      <p:sp>
        <p:nvSpPr>
          <p:cNvPr id="55" name="Google Shape;55;p13"/>
          <p:cNvSpPr txBox="1">
            <a:spLocks noGrp="1"/>
          </p:cNvSpPr>
          <p:nvPr>
            <p:ph type="title" idx="4" hasCustomPrompt="1"/>
          </p:nvPr>
        </p:nvSpPr>
        <p:spPr>
          <a:xfrm>
            <a:off x="6256500" y="2379800"/>
            <a:ext cx="741200" cy="588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>
                <a:latin typeface="Nunito" pitchFamily="2" charset="0"/>
                <a:ea typeface="Roboto" panose="02000000000000000000" pitchFamily="2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dirty="0"/>
              <a:t>xx%</a:t>
            </a:r>
          </a:p>
        </p:txBody>
      </p:sp>
      <p:sp>
        <p:nvSpPr>
          <p:cNvPr id="56" name="Google Shape;56;p13"/>
          <p:cNvSpPr txBox="1">
            <a:spLocks noGrp="1"/>
          </p:cNvSpPr>
          <p:nvPr>
            <p:ph type="subTitle" idx="5"/>
          </p:nvPr>
        </p:nvSpPr>
        <p:spPr>
          <a:xfrm>
            <a:off x="7174479" y="2929000"/>
            <a:ext cx="36016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7" name="Google Shape;57;p13"/>
          <p:cNvSpPr txBox="1">
            <a:spLocks noGrp="1"/>
          </p:cNvSpPr>
          <p:nvPr>
            <p:ph type="subTitle" idx="6"/>
          </p:nvPr>
        </p:nvSpPr>
        <p:spPr>
          <a:xfrm>
            <a:off x="7174479" y="2317000"/>
            <a:ext cx="36016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Nunito" pitchFamily="2" charset="0"/>
                <a:ea typeface="Nunito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58" name="Google Shape;58;p13"/>
          <p:cNvSpPr txBox="1">
            <a:spLocks noGrp="1"/>
          </p:cNvSpPr>
          <p:nvPr>
            <p:ph type="title" idx="7" hasCustomPrompt="1"/>
          </p:nvPr>
        </p:nvSpPr>
        <p:spPr>
          <a:xfrm>
            <a:off x="1475067" y="4138733"/>
            <a:ext cx="741200" cy="588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>
                <a:latin typeface="Nunito" pitchFamily="2" charset="0"/>
                <a:ea typeface="Roboto" panose="02000000000000000000" pitchFamily="2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dirty="0"/>
              <a:t>xx%</a:t>
            </a:r>
          </a:p>
        </p:txBody>
      </p:sp>
      <p:sp>
        <p:nvSpPr>
          <p:cNvPr id="59" name="Google Shape;59;p13"/>
          <p:cNvSpPr txBox="1">
            <a:spLocks noGrp="1"/>
          </p:cNvSpPr>
          <p:nvPr>
            <p:ph type="subTitle" idx="8"/>
          </p:nvPr>
        </p:nvSpPr>
        <p:spPr>
          <a:xfrm>
            <a:off x="2392745" y="4687933"/>
            <a:ext cx="36016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0" name="Google Shape;60;p13"/>
          <p:cNvSpPr txBox="1">
            <a:spLocks noGrp="1"/>
          </p:cNvSpPr>
          <p:nvPr>
            <p:ph type="subTitle" idx="9"/>
          </p:nvPr>
        </p:nvSpPr>
        <p:spPr>
          <a:xfrm>
            <a:off x="2392745" y="4075933"/>
            <a:ext cx="36016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Nunito" pitchFamily="2" charset="0"/>
                <a:ea typeface="Nunito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61" name="Google Shape;61;p13"/>
          <p:cNvSpPr txBox="1">
            <a:spLocks noGrp="1"/>
          </p:cNvSpPr>
          <p:nvPr>
            <p:ph type="title" idx="13" hasCustomPrompt="1"/>
          </p:nvPr>
        </p:nvSpPr>
        <p:spPr>
          <a:xfrm>
            <a:off x="6256500" y="4138733"/>
            <a:ext cx="741200" cy="588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>
                <a:latin typeface="Nunito" pitchFamily="2" charset="0"/>
                <a:ea typeface="Roboto" panose="02000000000000000000" pitchFamily="2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dirty="0"/>
              <a:t>xx%</a:t>
            </a:r>
          </a:p>
        </p:txBody>
      </p:sp>
      <p:sp>
        <p:nvSpPr>
          <p:cNvPr id="62" name="Google Shape;62;p13"/>
          <p:cNvSpPr txBox="1">
            <a:spLocks noGrp="1"/>
          </p:cNvSpPr>
          <p:nvPr>
            <p:ph type="subTitle" idx="14"/>
          </p:nvPr>
        </p:nvSpPr>
        <p:spPr>
          <a:xfrm>
            <a:off x="7174479" y="4687933"/>
            <a:ext cx="36016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" name="Google Shape;63;p13"/>
          <p:cNvSpPr txBox="1">
            <a:spLocks noGrp="1"/>
          </p:cNvSpPr>
          <p:nvPr>
            <p:ph type="subTitle" idx="15"/>
          </p:nvPr>
        </p:nvSpPr>
        <p:spPr>
          <a:xfrm>
            <a:off x="7174479" y="4075933"/>
            <a:ext cx="36016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Nunito" pitchFamily="2" charset="0"/>
                <a:ea typeface="Nunito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9396128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bg>
      <p:bgPr>
        <a:solidFill>
          <a:schemeClr val="accent5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4"/>
          <p:cNvSpPr txBox="1">
            <a:spLocks noGrp="1"/>
          </p:cNvSpPr>
          <p:nvPr>
            <p:ph type="subTitle" idx="1"/>
          </p:nvPr>
        </p:nvSpPr>
        <p:spPr>
          <a:xfrm>
            <a:off x="953467" y="1404600"/>
            <a:ext cx="9044000" cy="20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4000">
                <a:latin typeface="Nunito" pitchFamily="2" charset="0"/>
                <a:ea typeface="Roboto" panose="02000000000000000000" pitchFamily="2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 dirty="0"/>
          </a:p>
        </p:txBody>
      </p:sp>
      <p:sp>
        <p:nvSpPr>
          <p:cNvPr id="67" name="Google Shape;67;p14"/>
          <p:cNvSpPr txBox="1">
            <a:spLocks noGrp="1"/>
          </p:cNvSpPr>
          <p:nvPr>
            <p:ph type="subTitle" idx="2"/>
          </p:nvPr>
        </p:nvSpPr>
        <p:spPr>
          <a:xfrm>
            <a:off x="953467" y="3487000"/>
            <a:ext cx="90440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Nunito" pitchFamily="2" charset="0"/>
                <a:ea typeface="Nunito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540874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bg>
      <p:bgPr>
        <a:solidFill>
          <a:schemeClr val="accent5"/>
        </a:solid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1417700" y="1009684"/>
            <a:ext cx="3692000" cy="963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lbert Sans Black"/>
              <a:buNone/>
              <a:defRPr sz="4667">
                <a:solidFill>
                  <a:schemeClr val="dk1"/>
                </a:solidFill>
                <a:latin typeface="Nunito" pitchFamily="2" charset="0"/>
                <a:ea typeface="Nunito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 dirty="0"/>
          </a:p>
        </p:txBody>
      </p:sp>
      <p:sp>
        <p:nvSpPr>
          <p:cNvPr id="71" name="Google Shape;71;p15"/>
          <p:cNvSpPr txBox="1">
            <a:spLocks noGrp="1"/>
          </p:cNvSpPr>
          <p:nvPr>
            <p:ph type="body" idx="1"/>
          </p:nvPr>
        </p:nvSpPr>
        <p:spPr>
          <a:xfrm>
            <a:off x="1417700" y="2276984"/>
            <a:ext cx="3692000" cy="1358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>
                <a:solidFill>
                  <a:schemeClr val="dk1"/>
                </a:solidFill>
                <a:latin typeface="Nunito" pitchFamily="2" charset="0"/>
                <a:ea typeface="Roboto" panose="02000000000000000000" pitchFamily="2" charset="0"/>
              </a:defRPr>
            </a:lvl1pPr>
            <a:lvl2pPr marL="1219170" lvl="1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828754" lvl="2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2438339" lvl="3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3047924" lvl="4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3657509" lvl="5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4267093" lvl="6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4876678" lvl="7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5486263" lvl="8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4381955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bg>
      <p:bgPr>
        <a:solidFill>
          <a:schemeClr val="accent5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6"/>
          <p:cNvSpPr txBox="1">
            <a:spLocks noGrp="1"/>
          </p:cNvSpPr>
          <p:nvPr>
            <p:ph type="subTitle" idx="1"/>
          </p:nvPr>
        </p:nvSpPr>
        <p:spPr>
          <a:xfrm>
            <a:off x="6560255" y="1620033"/>
            <a:ext cx="4214000" cy="788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5" name="Google Shape;75;p16"/>
          <p:cNvSpPr txBox="1">
            <a:spLocks noGrp="1"/>
          </p:cNvSpPr>
          <p:nvPr>
            <p:ph type="subTitle" idx="2"/>
          </p:nvPr>
        </p:nvSpPr>
        <p:spPr>
          <a:xfrm>
            <a:off x="6560271" y="1008033"/>
            <a:ext cx="42140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Nunito" pitchFamily="2" charset="0"/>
                <a:ea typeface="Nunito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76" name="Google Shape;76;p16"/>
          <p:cNvSpPr txBox="1">
            <a:spLocks noGrp="1"/>
          </p:cNvSpPr>
          <p:nvPr>
            <p:ph type="title"/>
          </p:nvPr>
        </p:nvSpPr>
        <p:spPr>
          <a:xfrm>
            <a:off x="1417713" y="1008033"/>
            <a:ext cx="3970000" cy="166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lbert Sans Black"/>
              <a:buNone/>
              <a:defRPr sz="4667">
                <a:solidFill>
                  <a:schemeClr val="dk1"/>
                </a:solidFill>
                <a:latin typeface="Nunito" pitchFamily="2" charset="0"/>
                <a:ea typeface="Nunito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 dirty="0"/>
          </a:p>
        </p:txBody>
      </p:sp>
      <p:sp>
        <p:nvSpPr>
          <p:cNvPr id="77" name="Google Shape;77;p16"/>
          <p:cNvSpPr txBox="1">
            <a:spLocks noGrp="1"/>
          </p:cNvSpPr>
          <p:nvPr>
            <p:ph type="subTitle" idx="3"/>
          </p:nvPr>
        </p:nvSpPr>
        <p:spPr>
          <a:xfrm>
            <a:off x="6560255" y="3280233"/>
            <a:ext cx="4214000" cy="788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8" name="Google Shape;78;p16"/>
          <p:cNvSpPr txBox="1">
            <a:spLocks noGrp="1"/>
          </p:cNvSpPr>
          <p:nvPr>
            <p:ph type="subTitle" idx="4"/>
          </p:nvPr>
        </p:nvSpPr>
        <p:spPr>
          <a:xfrm>
            <a:off x="6560255" y="2668233"/>
            <a:ext cx="42140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Nunito" pitchFamily="2" charset="0"/>
                <a:ea typeface="Nunito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79" name="Google Shape;79;p16"/>
          <p:cNvSpPr txBox="1">
            <a:spLocks noGrp="1"/>
          </p:cNvSpPr>
          <p:nvPr>
            <p:ph type="subTitle" idx="5"/>
          </p:nvPr>
        </p:nvSpPr>
        <p:spPr>
          <a:xfrm>
            <a:off x="6560287" y="4940433"/>
            <a:ext cx="4214000" cy="788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0" name="Google Shape;80;p16"/>
          <p:cNvSpPr txBox="1">
            <a:spLocks noGrp="1"/>
          </p:cNvSpPr>
          <p:nvPr>
            <p:ph type="subTitle" idx="6"/>
          </p:nvPr>
        </p:nvSpPr>
        <p:spPr>
          <a:xfrm>
            <a:off x="6560261" y="4328433"/>
            <a:ext cx="42140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Nunito" pitchFamily="2" charset="0"/>
                <a:ea typeface="Nunito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9655823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bg>
      <p:bgPr>
        <a:solidFill>
          <a:schemeClr val="accent5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7"/>
          <p:cNvSpPr txBox="1">
            <a:spLocks noGrp="1"/>
          </p:cNvSpPr>
          <p:nvPr>
            <p:ph type="subTitle" idx="1"/>
          </p:nvPr>
        </p:nvSpPr>
        <p:spPr>
          <a:xfrm>
            <a:off x="953467" y="2836333"/>
            <a:ext cx="33864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4" name="Google Shape;84;p17"/>
          <p:cNvSpPr txBox="1">
            <a:spLocks noGrp="1"/>
          </p:cNvSpPr>
          <p:nvPr>
            <p:ph type="subTitle" idx="2"/>
          </p:nvPr>
        </p:nvSpPr>
        <p:spPr>
          <a:xfrm>
            <a:off x="953467" y="2224333"/>
            <a:ext cx="33864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Nunito" pitchFamily="2" charset="0"/>
                <a:ea typeface="Nunito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85" name="Google Shape;85;p17"/>
          <p:cNvSpPr txBox="1">
            <a:spLocks noGrp="1"/>
          </p:cNvSpPr>
          <p:nvPr>
            <p:ph type="subTitle" idx="3"/>
          </p:nvPr>
        </p:nvSpPr>
        <p:spPr>
          <a:xfrm>
            <a:off x="4644665" y="2836333"/>
            <a:ext cx="33864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" name="Google Shape;86;p17"/>
          <p:cNvSpPr txBox="1">
            <a:spLocks noGrp="1"/>
          </p:cNvSpPr>
          <p:nvPr>
            <p:ph type="subTitle" idx="4"/>
          </p:nvPr>
        </p:nvSpPr>
        <p:spPr>
          <a:xfrm>
            <a:off x="4644665" y="2224333"/>
            <a:ext cx="33864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Nunito" pitchFamily="2" charset="0"/>
                <a:ea typeface="Nunito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87" name="Google Shape;87;p17"/>
          <p:cNvSpPr txBox="1">
            <a:spLocks noGrp="1"/>
          </p:cNvSpPr>
          <p:nvPr>
            <p:ph type="subTitle" idx="5"/>
          </p:nvPr>
        </p:nvSpPr>
        <p:spPr>
          <a:xfrm>
            <a:off x="953467" y="4637233"/>
            <a:ext cx="33864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7"/>
          <p:cNvSpPr txBox="1">
            <a:spLocks noGrp="1"/>
          </p:cNvSpPr>
          <p:nvPr>
            <p:ph type="subTitle" idx="6"/>
          </p:nvPr>
        </p:nvSpPr>
        <p:spPr>
          <a:xfrm>
            <a:off x="953467" y="4025233"/>
            <a:ext cx="33864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Nunito" pitchFamily="2" charset="0"/>
                <a:ea typeface="Nunito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89" name="Google Shape;89;p17"/>
          <p:cNvSpPr txBox="1">
            <a:spLocks noGrp="1"/>
          </p:cNvSpPr>
          <p:nvPr>
            <p:ph type="subTitle" idx="7"/>
          </p:nvPr>
        </p:nvSpPr>
        <p:spPr>
          <a:xfrm>
            <a:off x="4644665" y="4637233"/>
            <a:ext cx="33864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" name="Google Shape;90;p17"/>
          <p:cNvSpPr txBox="1">
            <a:spLocks noGrp="1"/>
          </p:cNvSpPr>
          <p:nvPr>
            <p:ph type="subTitle" idx="8"/>
          </p:nvPr>
        </p:nvSpPr>
        <p:spPr>
          <a:xfrm>
            <a:off x="4644665" y="4025233"/>
            <a:ext cx="33864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Nunito" pitchFamily="2" charset="0"/>
                <a:ea typeface="Nunito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91" name="Google Shape;91;p17"/>
          <p:cNvSpPr txBox="1">
            <a:spLocks noGrp="1"/>
          </p:cNvSpPr>
          <p:nvPr>
            <p:ph type="title"/>
          </p:nvPr>
        </p:nvSpPr>
        <p:spPr>
          <a:xfrm>
            <a:off x="953467" y="713333"/>
            <a:ext cx="10285200" cy="96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lbert Sans Black"/>
              <a:buNone/>
              <a:defRPr sz="4667">
                <a:solidFill>
                  <a:schemeClr val="dk1"/>
                </a:solidFill>
                <a:latin typeface="Nunito" pitchFamily="2" charset="0"/>
                <a:ea typeface="Nunito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1361629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bg>
      <p:bgPr>
        <a:solidFill>
          <a:schemeClr val="accent5"/>
        </a:solid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8"/>
          <p:cNvSpPr txBox="1">
            <a:spLocks noGrp="1"/>
          </p:cNvSpPr>
          <p:nvPr>
            <p:ph type="subTitle" idx="1"/>
          </p:nvPr>
        </p:nvSpPr>
        <p:spPr>
          <a:xfrm>
            <a:off x="953481" y="2868767"/>
            <a:ext cx="26976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" name="Google Shape;95;p18"/>
          <p:cNvSpPr txBox="1">
            <a:spLocks noGrp="1"/>
          </p:cNvSpPr>
          <p:nvPr>
            <p:ph type="subTitle" idx="2"/>
          </p:nvPr>
        </p:nvSpPr>
        <p:spPr>
          <a:xfrm>
            <a:off x="953481" y="1941967"/>
            <a:ext cx="26976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Nunito" pitchFamily="2" charset="0"/>
                <a:ea typeface="Nunito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96" name="Google Shape;96;p18"/>
          <p:cNvSpPr txBox="1">
            <a:spLocks noGrp="1"/>
          </p:cNvSpPr>
          <p:nvPr>
            <p:ph type="subTitle" idx="3"/>
          </p:nvPr>
        </p:nvSpPr>
        <p:spPr>
          <a:xfrm>
            <a:off x="3854279" y="2868767"/>
            <a:ext cx="26976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" name="Google Shape;97;p18"/>
          <p:cNvSpPr txBox="1">
            <a:spLocks noGrp="1"/>
          </p:cNvSpPr>
          <p:nvPr>
            <p:ph type="subTitle" idx="4"/>
          </p:nvPr>
        </p:nvSpPr>
        <p:spPr>
          <a:xfrm>
            <a:off x="3854279" y="1941967"/>
            <a:ext cx="26976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Nunito" pitchFamily="2" charset="0"/>
                <a:ea typeface="Nunito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98" name="Google Shape;98;p18"/>
          <p:cNvSpPr txBox="1">
            <a:spLocks noGrp="1"/>
          </p:cNvSpPr>
          <p:nvPr>
            <p:ph type="subTitle" idx="5"/>
          </p:nvPr>
        </p:nvSpPr>
        <p:spPr>
          <a:xfrm>
            <a:off x="953481" y="5101233"/>
            <a:ext cx="26976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" name="Google Shape;99;p18"/>
          <p:cNvSpPr txBox="1">
            <a:spLocks noGrp="1"/>
          </p:cNvSpPr>
          <p:nvPr>
            <p:ph type="subTitle" idx="6"/>
          </p:nvPr>
        </p:nvSpPr>
        <p:spPr>
          <a:xfrm>
            <a:off x="953481" y="4174433"/>
            <a:ext cx="26976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Nunito" pitchFamily="2" charset="0"/>
                <a:ea typeface="Nunito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100" name="Google Shape;100;p18"/>
          <p:cNvSpPr txBox="1">
            <a:spLocks noGrp="1"/>
          </p:cNvSpPr>
          <p:nvPr>
            <p:ph type="subTitle" idx="7"/>
          </p:nvPr>
        </p:nvSpPr>
        <p:spPr>
          <a:xfrm>
            <a:off x="3854279" y="5101233"/>
            <a:ext cx="26976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" name="Google Shape;101;p18"/>
          <p:cNvSpPr txBox="1">
            <a:spLocks noGrp="1"/>
          </p:cNvSpPr>
          <p:nvPr>
            <p:ph type="subTitle" idx="8"/>
          </p:nvPr>
        </p:nvSpPr>
        <p:spPr>
          <a:xfrm>
            <a:off x="3854279" y="4174433"/>
            <a:ext cx="26976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Nunito" pitchFamily="2" charset="0"/>
                <a:ea typeface="Nunito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102" name="Google Shape;102;p18"/>
          <p:cNvSpPr txBox="1">
            <a:spLocks noGrp="1"/>
          </p:cNvSpPr>
          <p:nvPr>
            <p:ph type="title"/>
          </p:nvPr>
        </p:nvSpPr>
        <p:spPr>
          <a:xfrm>
            <a:off x="953467" y="713333"/>
            <a:ext cx="10285200" cy="96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lbert Sans Black"/>
              <a:buNone/>
              <a:defRPr sz="4667">
                <a:solidFill>
                  <a:schemeClr val="dk1"/>
                </a:solidFill>
                <a:latin typeface="Nunito" pitchFamily="2" charset="0"/>
                <a:ea typeface="Nunito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 dirty="0"/>
          </a:p>
        </p:txBody>
      </p:sp>
      <p:sp>
        <p:nvSpPr>
          <p:cNvPr id="103" name="Google Shape;103;p18"/>
          <p:cNvSpPr txBox="1">
            <a:spLocks noGrp="1"/>
          </p:cNvSpPr>
          <p:nvPr>
            <p:ph type="subTitle" idx="9"/>
          </p:nvPr>
        </p:nvSpPr>
        <p:spPr>
          <a:xfrm>
            <a:off x="6755079" y="2868767"/>
            <a:ext cx="26976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4" name="Google Shape;104;p18"/>
          <p:cNvSpPr txBox="1">
            <a:spLocks noGrp="1"/>
          </p:cNvSpPr>
          <p:nvPr>
            <p:ph type="subTitle" idx="13"/>
          </p:nvPr>
        </p:nvSpPr>
        <p:spPr>
          <a:xfrm>
            <a:off x="6755079" y="1941967"/>
            <a:ext cx="26976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Nunito" pitchFamily="2" charset="0"/>
                <a:ea typeface="Nunito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105" name="Google Shape;105;p18"/>
          <p:cNvSpPr txBox="1">
            <a:spLocks noGrp="1"/>
          </p:cNvSpPr>
          <p:nvPr>
            <p:ph type="subTitle" idx="14"/>
          </p:nvPr>
        </p:nvSpPr>
        <p:spPr>
          <a:xfrm>
            <a:off x="6755079" y="5101233"/>
            <a:ext cx="26976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8"/>
          <p:cNvSpPr txBox="1">
            <a:spLocks noGrp="1"/>
          </p:cNvSpPr>
          <p:nvPr>
            <p:ph type="subTitle" idx="15"/>
          </p:nvPr>
        </p:nvSpPr>
        <p:spPr>
          <a:xfrm>
            <a:off x="6755079" y="4174433"/>
            <a:ext cx="26976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Nunito" pitchFamily="2" charset="0"/>
                <a:ea typeface="Nunito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107" name="Google Shape;107;p18"/>
          <p:cNvSpPr txBox="1">
            <a:spLocks noGrp="1"/>
          </p:cNvSpPr>
          <p:nvPr>
            <p:ph type="subTitle" idx="16"/>
          </p:nvPr>
        </p:nvSpPr>
        <p:spPr>
          <a:xfrm>
            <a:off x="953467" y="4684833"/>
            <a:ext cx="2697600" cy="518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  <a:ea typeface="Nunito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8" name="Google Shape;108;p18"/>
          <p:cNvSpPr txBox="1">
            <a:spLocks noGrp="1"/>
          </p:cNvSpPr>
          <p:nvPr>
            <p:ph type="subTitle" idx="17"/>
          </p:nvPr>
        </p:nvSpPr>
        <p:spPr>
          <a:xfrm>
            <a:off x="3854275" y="4684833"/>
            <a:ext cx="2697600" cy="518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  <a:ea typeface="Nunito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9" name="Google Shape;109;p18"/>
          <p:cNvSpPr txBox="1">
            <a:spLocks noGrp="1"/>
          </p:cNvSpPr>
          <p:nvPr>
            <p:ph type="subTitle" idx="18"/>
          </p:nvPr>
        </p:nvSpPr>
        <p:spPr>
          <a:xfrm>
            <a:off x="6755083" y="4684833"/>
            <a:ext cx="2697600" cy="518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  <a:ea typeface="Nunito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0" name="Google Shape;110;p18"/>
          <p:cNvSpPr txBox="1">
            <a:spLocks noGrp="1"/>
          </p:cNvSpPr>
          <p:nvPr>
            <p:ph type="subTitle" idx="19"/>
          </p:nvPr>
        </p:nvSpPr>
        <p:spPr>
          <a:xfrm>
            <a:off x="953467" y="2452367"/>
            <a:ext cx="2697600" cy="518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  <a:ea typeface="Nunito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1" name="Google Shape;111;p18"/>
          <p:cNvSpPr txBox="1">
            <a:spLocks noGrp="1"/>
          </p:cNvSpPr>
          <p:nvPr>
            <p:ph type="subTitle" idx="20"/>
          </p:nvPr>
        </p:nvSpPr>
        <p:spPr>
          <a:xfrm>
            <a:off x="3854275" y="2452367"/>
            <a:ext cx="2697600" cy="518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  <a:ea typeface="Nunito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2" name="Google Shape;112;p18"/>
          <p:cNvSpPr txBox="1">
            <a:spLocks noGrp="1"/>
          </p:cNvSpPr>
          <p:nvPr>
            <p:ph type="subTitle" idx="21"/>
          </p:nvPr>
        </p:nvSpPr>
        <p:spPr>
          <a:xfrm>
            <a:off x="6755083" y="2452367"/>
            <a:ext cx="2697600" cy="518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  <a:ea typeface="Nunito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7903379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bg>
      <p:bgPr>
        <a:solidFill>
          <a:schemeClr val="accent5"/>
        </a:soli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1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9"/>
          <p:cNvSpPr txBox="1">
            <a:spLocks noGrp="1"/>
          </p:cNvSpPr>
          <p:nvPr>
            <p:ph type="title" hasCustomPrompt="1"/>
          </p:nvPr>
        </p:nvSpPr>
        <p:spPr>
          <a:xfrm>
            <a:off x="5578933" y="1526951"/>
            <a:ext cx="5456400" cy="1104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200"/>
              <a:buNone/>
              <a:defRPr sz="6667">
                <a:solidFill>
                  <a:schemeClr val="accent4"/>
                </a:solidFill>
                <a:latin typeface="Nunito" pitchFamily="2" charset="0"/>
                <a:ea typeface="Roboto" panose="02000000000000000000" pitchFamily="2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rPr dirty="0"/>
              <a:t>xx%</a:t>
            </a:r>
          </a:p>
        </p:txBody>
      </p:sp>
      <p:sp>
        <p:nvSpPr>
          <p:cNvPr id="116" name="Google Shape;116;p19"/>
          <p:cNvSpPr txBox="1">
            <a:spLocks noGrp="1"/>
          </p:cNvSpPr>
          <p:nvPr>
            <p:ph type="subTitle" idx="1"/>
          </p:nvPr>
        </p:nvSpPr>
        <p:spPr>
          <a:xfrm>
            <a:off x="5578933" y="2529751"/>
            <a:ext cx="5456400" cy="516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  <a:ea typeface="Roboto" panose="02000000000000000000" pitchFamily="2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7" name="Google Shape;117;p19"/>
          <p:cNvSpPr txBox="1">
            <a:spLocks noGrp="1"/>
          </p:cNvSpPr>
          <p:nvPr>
            <p:ph type="title" idx="2" hasCustomPrompt="1"/>
          </p:nvPr>
        </p:nvSpPr>
        <p:spPr>
          <a:xfrm>
            <a:off x="5578933" y="3811851"/>
            <a:ext cx="5456400" cy="1104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200"/>
              <a:buNone/>
              <a:defRPr sz="6667">
                <a:solidFill>
                  <a:schemeClr val="accent4"/>
                </a:solidFill>
                <a:latin typeface="Nunito" pitchFamily="2" charset="0"/>
                <a:ea typeface="Roboto" panose="02000000000000000000" pitchFamily="2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rPr dirty="0"/>
              <a:t>xx%</a:t>
            </a:r>
          </a:p>
        </p:txBody>
      </p:sp>
      <p:sp>
        <p:nvSpPr>
          <p:cNvPr id="118" name="Google Shape;118;p19"/>
          <p:cNvSpPr txBox="1">
            <a:spLocks noGrp="1"/>
          </p:cNvSpPr>
          <p:nvPr>
            <p:ph type="subTitle" idx="3"/>
          </p:nvPr>
        </p:nvSpPr>
        <p:spPr>
          <a:xfrm>
            <a:off x="5578933" y="4814651"/>
            <a:ext cx="5456400" cy="516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  <a:ea typeface="Roboto" panose="02000000000000000000" pitchFamily="2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0649552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Numbers and text 1">
    <p:bg>
      <p:bgPr>
        <a:solidFill>
          <a:schemeClr val="accent5"/>
        </a:solid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0"/>
          <p:cNvSpPr txBox="1">
            <a:spLocks noGrp="1"/>
          </p:cNvSpPr>
          <p:nvPr>
            <p:ph type="title" hasCustomPrompt="1"/>
          </p:nvPr>
        </p:nvSpPr>
        <p:spPr>
          <a:xfrm>
            <a:off x="953467" y="3755467"/>
            <a:ext cx="31584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latin typeface="Nunito" pitchFamily="2" charset="0"/>
                <a:ea typeface="Roboto" panose="02000000000000000000" pitchFamily="2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rPr dirty="0"/>
              <a:t>xx%</a:t>
            </a:r>
          </a:p>
        </p:txBody>
      </p:sp>
      <p:sp>
        <p:nvSpPr>
          <p:cNvPr id="122" name="Google Shape;122;p20"/>
          <p:cNvSpPr txBox="1">
            <a:spLocks noGrp="1"/>
          </p:cNvSpPr>
          <p:nvPr>
            <p:ph type="subTitle" idx="1"/>
          </p:nvPr>
        </p:nvSpPr>
        <p:spPr>
          <a:xfrm>
            <a:off x="953467" y="5057067"/>
            <a:ext cx="3158400" cy="1087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3" name="Google Shape;123;p20"/>
          <p:cNvSpPr txBox="1">
            <a:spLocks noGrp="1"/>
          </p:cNvSpPr>
          <p:nvPr>
            <p:ph type="subTitle" idx="2"/>
          </p:nvPr>
        </p:nvSpPr>
        <p:spPr>
          <a:xfrm>
            <a:off x="953467" y="4445067"/>
            <a:ext cx="31584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Nunito" pitchFamily="2" charset="0"/>
                <a:ea typeface="Nunito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124" name="Google Shape;124;p20"/>
          <p:cNvSpPr txBox="1">
            <a:spLocks noGrp="1"/>
          </p:cNvSpPr>
          <p:nvPr>
            <p:ph type="title" idx="3"/>
          </p:nvPr>
        </p:nvSpPr>
        <p:spPr>
          <a:xfrm>
            <a:off x="953467" y="713333"/>
            <a:ext cx="10285200" cy="96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lbert Sans Black"/>
              <a:buNone/>
              <a:defRPr sz="4667">
                <a:solidFill>
                  <a:schemeClr val="dk1"/>
                </a:solidFill>
                <a:latin typeface="Nunito" pitchFamily="2" charset="0"/>
                <a:ea typeface="Nunito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 dirty="0"/>
          </a:p>
        </p:txBody>
      </p:sp>
      <p:sp>
        <p:nvSpPr>
          <p:cNvPr id="125" name="Google Shape;125;p20"/>
          <p:cNvSpPr txBox="1">
            <a:spLocks noGrp="1"/>
          </p:cNvSpPr>
          <p:nvPr>
            <p:ph type="title" idx="4" hasCustomPrompt="1"/>
          </p:nvPr>
        </p:nvSpPr>
        <p:spPr>
          <a:xfrm>
            <a:off x="4516800" y="3755467"/>
            <a:ext cx="31584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latin typeface="Nunito" pitchFamily="2" charset="0"/>
                <a:ea typeface="Roboto" panose="02000000000000000000" pitchFamily="2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rPr dirty="0"/>
              <a:t>xx%</a:t>
            </a:r>
          </a:p>
        </p:txBody>
      </p:sp>
      <p:sp>
        <p:nvSpPr>
          <p:cNvPr id="126" name="Google Shape;126;p20"/>
          <p:cNvSpPr txBox="1">
            <a:spLocks noGrp="1"/>
          </p:cNvSpPr>
          <p:nvPr>
            <p:ph type="subTitle" idx="5"/>
          </p:nvPr>
        </p:nvSpPr>
        <p:spPr>
          <a:xfrm>
            <a:off x="4516800" y="5057067"/>
            <a:ext cx="3158400" cy="1087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20"/>
          <p:cNvSpPr txBox="1">
            <a:spLocks noGrp="1"/>
          </p:cNvSpPr>
          <p:nvPr>
            <p:ph type="subTitle" idx="6"/>
          </p:nvPr>
        </p:nvSpPr>
        <p:spPr>
          <a:xfrm>
            <a:off x="4516800" y="4445067"/>
            <a:ext cx="31584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Nunito" pitchFamily="2" charset="0"/>
                <a:ea typeface="Nunito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128" name="Google Shape;128;p20"/>
          <p:cNvSpPr txBox="1">
            <a:spLocks noGrp="1"/>
          </p:cNvSpPr>
          <p:nvPr>
            <p:ph type="title" idx="7" hasCustomPrompt="1"/>
          </p:nvPr>
        </p:nvSpPr>
        <p:spPr>
          <a:xfrm>
            <a:off x="8080133" y="3755467"/>
            <a:ext cx="31584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latin typeface="Nunito" pitchFamily="2" charset="0"/>
                <a:ea typeface="Roboto" panose="02000000000000000000" pitchFamily="2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rPr dirty="0"/>
              <a:t>xx%</a:t>
            </a:r>
          </a:p>
        </p:txBody>
      </p:sp>
      <p:sp>
        <p:nvSpPr>
          <p:cNvPr id="129" name="Google Shape;129;p20"/>
          <p:cNvSpPr txBox="1">
            <a:spLocks noGrp="1"/>
          </p:cNvSpPr>
          <p:nvPr>
            <p:ph type="subTitle" idx="8"/>
          </p:nvPr>
        </p:nvSpPr>
        <p:spPr>
          <a:xfrm>
            <a:off x="8080133" y="5057067"/>
            <a:ext cx="3158400" cy="1087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0" name="Google Shape;130;p20"/>
          <p:cNvSpPr txBox="1">
            <a:spLocks noGrp="1"/>
          </p:cNvSpPr>
          <p:nvPr>
            <p:ph type="subTitle" idx="9"/>
          </p:nvPr>
        </p:nvSpPr>
        <p:spPr>
          <a:xfrm>
            <a:off x="8080133" y="4445067"/>
            <a:ext cx="31584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Nunito" pitchFamily="2" charset="0"/>
                <a:ea typeface="Nunito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1953647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bg>
      <p:bgPr>
        <a:solidFill>
          <a:schemeClr val="accent5"/>
        </a:solid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1"/>
          <p:cNvSpPr txBox="1">
            <a:spLocks noGrp="1"/>
          </p:cNvSpPr>
          <p:nvPr>
            <p:ph type="ctrTitle"/>
          </p:nvPr>
        </p:nvSpPr>
        <p:spPr>
          <a:xfrm>
            <a:off x="5783200" y="929017"/>
            <a:ext cx="4297600" cy="137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7333">
                <a:latin typeface="Nunito" pitchFamily="2" charset="0"/>
                <a:ea typeface="Roboto" panose="02000000000000000000" pitchFamily="2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 dirty="0"/>
          </a:p>
        </p:txBody>
      </p:sp>
      <p:sp>
        <p:nvSpPr>
          <p:cNvPr id="134" name="Google Shape;134;p21"/>
          <p:cNvSpPr txBox="1">
            <a:spLocks noGrp="1"/>
          </p:cNvSpPr>
          <p:nvPr>
            <p:ph type="subTitle" idx="1"/>
          </p:nvPr>
        </p:nvSpPr>
        <p:spPr>
          <a:xfrm>
            <a:off x="5783200" y="2503217"/>
            <a:ext cx="4306800" cy="172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latin typeface="Nunito" pitchFamily="2" charset="0"/>
                <a:ea typeface="Roboto" panose="02000000000000000000" pitchFamily="2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 dirty="0"/>
          </a:p>
        </p:txBody>
      </p:sp>
      <p:sp>
        <p:nvSpPr>
          <p:cNvPr id="135" name="Google Shape;135;p21"/>
          <p:cNvSpPr txBox="1"/>
          <p:nvPr/>
        </p:nvSpPr>
        <p:spPr>
          <a:xfrm>
            <a:off x="5783200" y="4487117"/>
            <a:ext cx="4306800" cy="8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67" dirty="0">
                <a:solidFill>
                  <a:schemeClr val="dk1"/>
                </a:solidFill>
                <a:latin typeface="Nunito" pitchFamily="2" charset="0"/>
                <a:ea typeface="Roboto" panose="02000000000000000000" pitchFamily="2" charset="0"/>
                <a:cs typeface="Albert Sans Medium"/>
                <a:sym typeface="Albert Sans Medium"/>
              </a:rPr>
              <a:t>CREDITS: This presentation template was created by </a:t>
            </a:r>
            <a:r>
              <a:rPr lang="en" sz="1467" b="1" dirty="0">
                <a:solidFill>
                  <a:schemeClr val="dk1"/>
                </a:solidFill>
                <a:uFill>
                  <a:noFill/>
                </a:uFill>
                <a:latin typeface="Nunito" pitchFamily="2" charset="0"/>
                <a:ea typeface="Roboto" panose="02000000000000000000" pitchFamily="2" charset="0"/>
                <a:cs typeface="Albert Sans"/>
                <a:sym typeface="Albert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467" b="1" dirty="0">
                <a:solidFill>
                  <a:schemeClr val="dk1"/>
                </a:solidFill>
                <a:latin typeface="Nunito" pitchFamily="2" charset="0"/>
                <a:ea typeface="Roboto" panose="02000000000000000000" pitchFamily="2" charset="0"/>
                <a:cs typeface="Albert Sans"/>
                <a:sym typeface="Albert Sans"/>
              </a:rPr>
              <a:t>,</a:t>
            </a:r>
            <a:r>
              <a:rPr lang="en" sz="1467" dirty="0">
                <a:solidFill>
                  <a:schemeClr val="dk1"/>
                </a:solidFill>
                <a:latin typeface="Nunito" pitchFamily="2" charset="0"/>
                <a:ea typeface="Roboto" panose="02000000000000000000" pitchFamily="2" charset="0"/>
                <a:cs typeface="Albert Sans Medium"/>
                <a:sym typeface="Albert Sans Medium"/>
              </a:rPr>
              <a:t> including icons by </a:t>
            </a:r>
            <a:r>
              <a:rPr lang="en" sz="1467" b="1" dirty="0">
                <a:solidFill>
                  <a:schemeClr val="dk1"/>
                </a:solidFill>
                <a:uFill>
                  <a:noFill/>
                </a:uFill>
                <a:latin typeface="Nunito" pitchFamily="2" charset="0"/>
                <a:ea typeface="Roboto" panose="02000000000000000000" pitchFamily="2" charset="0"/>
                <a:cs typeface="Albert Sans"/>
                <a:sym typeface="Albert Sa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467" dirty="0">
                <a:solidFill>
                  <a:schemeClr val="dk1"/>
                </a:solidFill>
                <a:latin typeface="Nunito" pitchFamily="2" charset="0"/>
                <a:ea typeface="Roboto" panose="02000000000000000000" pitchFamily="2" charset="0"/>
                <a:cs typeface="Albert Sans Medium"/>
                <a:sym typeface="Albert Sans Medium"/>
              </a:rPr>
              <a:t> and infographics &amp; images by </a:t>
            </a:r>
            <a:r>
              <a:rPr lang="en" sz="1467" b="1" dirty="0">
                <a:solidFill>
                  <a:schemeClr val="dk1"/>
                </a:solidFill>
                <a:uFill>
                  <a:noFill/>
                </a:uFill>
                <a:latin typeface="Nunito" pitchFamily="2" charset="0"/>
                <a:ea typeface="Roboto" panose="02000000000000000000" pitchFamily="2" charset="0"/>
                <a:cs typeface="Albert Sans"/>
                <a:sym typeface="Albert San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467" b="1" dirty="0">
              <a:solidFill>
                <a:schemeClr val="dk1"/>
              </a:solidFill>
              <a:latin typeface="Nunito" pitchFamily="2" charset="0"/>
              <a:ea typeface="Roboto" panose="02000000000000000000" pitchFamily="2" charset="0"/>
              <a:cs typeface="Albert Sans"/>
              <a:sym typeface="Albert Sans"/>
            </a:endParaRPr>
          </a:p>
        </p:txBody>
      </p:sp>
    </p:spTree>
    <p:extLst>
      <p:ext uri="{BB962C8B-B14F-4D97-AF65-F5344CB8AC3E}">
        <p14:creationId xmlns:p14="http://schemas.microsoft.com/office/powerpoint/2010/main" val="117386152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bg>
      <p:bgPr>
        <a:solidFill>
          <a:schemeClr val="accent3"/>
        </a:solidFill>
        <a:effectLst/>
      </p:bgPr>
    </p:bg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23"/>
          <p:cNvPicPr preferRelativeResize="0"/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642497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451491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4">
            <a:extLst>
              <a:ext uri="{FF2B5EF4-FFF2-40B4-BE49-F238E27FC236}">
                <a16:creationId xmlns:a16="http://schemas.microsoft.com/office/drawing/2014/main" id="{CDD5BDAE-070D-466F-9878-EB1BC2848ED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81742" y="647700"/>
            <a:ext cx="10628516" cy="5524500"/>
          </a:xfrm>
          <a:custGeom>
            <a:avLst/>
            <a:gdLst>
              <a:gd name="connsiteX0" fmla="*/ 0 w 7829549"/>
              <a:gd name="connsiteY0" fmla="*/ 0 h 7543801"/>
              <a:gd name="connsiteX1" fmla="*/ 7829549 w 7829549"/>
              <a:gd name="connsiteY1" fmla="*/ 0 h 7543801"/>
              <a:gd name="connsiteX2" fmla="*/ 7829549 w 7829549"/>
              <a:gd name="connsiteY2" fmla="*/ 7543801 h 7543801"/>
              <a:gd name="connsiteX3" fmla="*/ 0 w 7829549"/>
              <a:gd name="connsiteY3" fmla="*/ 7543801 h 7543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29549" h="7543801">
                <a:moveTo>
                  <a:pt x="0" y="0"/>
                </a:moveTo>
                <a:lnTo>
                  <a:pt x="7829549" y="0"/>
                </a:lnTo>
                <a:lnTo>
                  <a:pt x="7829549" y="7543801"/>
                </a:lnTo>
                <a:lnTo>
                  <a:pt x="0" y="7543801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475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  <p15:guide id="2" pos="7681">
          <p15:clr>
            <a:srgbClr val="FBAE40"/>
          </p15:clr>
        </p15:guide>
        <p15:guide id="3" pos="985">
          <p15:clr>
            <a:srgbClr val="FBAE40"/>
          </p15:clr>
        </p15:guide>
        <p15:guide id="4" pos="14377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7893E20B-4C8A-4F59-B087-3A11D128B2F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767126" y="2160248"/>
            <a:ext cx="2659907" cy="2539669"/>
          </a:xfrm>
          <a:custGeom>
            <a:avLst/>
            <a:gdLst>
              <a:gd name="connsiteX0" fmla="*/ 272846 w 5320506"/>
              <a:gd name="connsiteY0" fmla="*/ 0 h 5079337"/>
              <a:gd name="connsiteX1" fmla="*/ 5047660 w 5320506"/>
              <a:gd name="connsiteY1" fmla="*/ 0 h 5079337"/>
              <a:gd name="connsiteX2" fmla="*/ 5320506 w 5320506"/>
              <a:gd name="connsiteY2" fmla="*/ 272716 h 5079337"/>
              <a:gd name="connsiteX3" fmla="*/ 5320506 w 5320506"/>
              <a:gd name="connsiteY3" fmla="*/ 4806621 h 5079337"/>
              <a:gd name="connsiteX4" fmla="*/ 5047660 w 5320506"/>
              <a:gd name="connsiteY4" fmla="*/ 5079337 h 5079337"/>
              <a:gd name="connsiteX5" fmla="*/ 272846 w 5320506"/>
              <a:gd name="connsiteY5" fmla="*/ 5079337 h 5079337"/>
              <a:gd name="connsiteX6" fmla="*/ 0 w 5320506"/>
              <a:gd name="connsiteY6" fmla="*/ 4806621 h 5079337"/>
              <a:gd name="connsiteX7" fmla="*/ 0 w 5320506"/>
              <a:gd name="connsiteY7" fmla="*/ 272716 h 5079337"/>
              <a:gd name="connsiteX8" fmla="*/ 272846 w 5320506"/>
              <a:gd name="connsiteY8" fmla="*/ 0 h 5079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20506" h="5079337">
                <a:moveTo>
                  <a:pt x="272846" y="0"/>
                </a:moveTo>
                <a:cubicBezTo>
                  <a:pt x="5047660" y="0"/>
                  <a:pt x="5047660" y="0"/>
                  <a:pt x="5047660" y="0"/>
                </a:cubicBezTo>
                <a:cubicBezTo>
                  <a:pt x="5197725" y="0"/>
                  <a:pt x="5320506" y="122722"/>
                  <a:pt x="5320506" y="272716"/>
                </a:cubicBezTo>
                <a:cubicBezTo>
                  <a:pt x="5320506" y="4806621"/>
                  <a:pt x="5320506" y="4806621"/>
                  <a:pt x="5320506" y="4806621"/>
                </a:cubicBezTo>
                <a:cubicBezTo>
                  <a:pt x="5320506" y="4956615"/>
                  <a:pt x="5197725" y="5079337"/>
                  <a:pt x="5047660" y="5079337"/>
                </a:cubicBezTo>
                <a:cubicBezTo>
                  <a:pt x="272846" y="5079337"/>
                  <a:pt x="272846" y="5079337"/>
                  <a:pt x="272846" y="5079337"/>
                </a:cubicBezTo>
                <a:cubicBezTo>
                  <a:pt x="122781" y="5079337"/>
                  <a:pt x="0" y="4956615"/>
                  <a:pt x="0" y="4806621"/>
                </a:cubicBezTo>
                <a:cubicBezTo>
                  <a:pt x="0" y="272716"/>
                  <a:pt x="0" y="272716"/>
                  <a:pt x="0" y="272716"/>
                </a:cubicBezTo>
                <a:cubicBezTo>
                  <a:pt x="0" y="122722"/>
                  <a:pt x="122781" y="0"/>
                  <a:pt x="272846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>
            <a:outerShdw blurRad="723900" dist="228600" dir="8100000" algn="tr" rotWithShape="0">
              <a:schemeClr val="accent1">
                <a:alpha val="40000"/>
              </a:scheme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7883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2025C71F-F630-406C-A334-0B61D0F62D8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0"/>
            <a:ext cx="5314259" cy="6858000"/>
          </a:xfrm>
          <a:custGeom>
            <a:avLst/>
            <a:gdLst>
              <a:gd name="connsiteX0" fmla="*/ 0 w 10345056"/>
              <a:gd name="connsiteY0" fmla="*/ 0 h 10610851"/>
              <a:gd name="connsiteX1" fmla="*/ 10345056 w 10345056"/>
              <a:gd name="connsiteY1" fmla="*/ 0 h 10610851"/>
              <a:gd name="connsiteX2" fmla="*/ 10345056 w 10345056"/>
              <a:gd name="connsiteY2" fmla="*/ 10610851 h 10610851"/>
              <a:gd name="connsiteX3" fmla="*/ 0 w 10345056"/>
              <a:gd name="connsiteY3" fmla="*/ 10610851 h 10610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45056" h="10610851">
                <a:moveTo>
                  <a:pt x="0" y="0"/>
                </a:moveTo>
                <a:lnTo>
                  <a:pt x="10345056" y="0"/>
                </a:lnTo>
                <a:lnTo>
                  <a:pt x="10345056" y="10610851"/>
                </a:lnTo>
                <a:lnTo>
                  <a:pt x="0" y="10610851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910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76E33A2-B792-492E-9B6C-FA894D7D83D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287163" y="2434528"/>
            <a:ext cx="1617673" cy="1617884"/>
          </a:xfrm>
          <a:custGeom>
            <a:avLst/>
            <a:gdLst>
              <a:gd name="connsiteX0" fmla="*/ 1617884 w 3235768"/>
              <a:gd name="connsiteY0" fmla="*/ 0 h 3235768"/>
              <a:gd name="connsiteX1" fmla="*/ 3235768 w 3235768"/>
              <a:gd name="connsiteY1" fmla="*/ 1617884 h 3235768"/>
              <a:gd name="connsiteX2" fmla="*/ 1617884 w 3235768"/>
              <a:gd name="connsiteY2" fmla="*/ 3235768 h 3235768"/>
              <a:gd name="connsiteX3" fmla="*/ 0 w 3235768"/>
              <a:gd name="connsiteY3" fmla="*/ 1617884 h 3235768"/>
              <a:gd name="connsiteX4" fmla="*/ 1617884 w 3235768"/>
              <a:gd name="connsiteY4" fmla="*/ 0 h 3235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35768" h="3235768">
                <a:moveTo>
                  <a:pt x="1617884" y="0"/>
                </a:moveTo>
                <a:cubicBezTo>
                  <a:pt x="2511417" y="0"/>
                  <a:pt x="3235768" y="724351"/>
                  <a:pt x="3235768" y="1617884"/>
                </a:cubicBezTo>
                <a:cubicBezTo>
                  <a:pt x="3235768" y="2511417"/>
                  <a:pt x="2511417" y="3235768"/>
                  <a:pt x="1617884" y="3235768"/>
                </a:cubicBezTo>
                <a:cubicBezTo>
                  <a:pt x="724351" y="3235768"/>
                  <a:pt x="0" y="2511417"/>
                  <a:pt x="0" y="1617884"/>
                </a:cubicBezTo>
                <a:cubicBezTo>
                  <a:pt x="0" y="724351"/>
                  <a:pt x="724351" y="0"/>
                  <a:pt x="1617884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28624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AE7DC9F4-9F6B-497B-AAC3-9E8DE27E905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233376" y="3216359"/>
            <a:ext cx="940720" cy="940842"/>
          </a:xfrm>
          <a:custGeom>
            <a:avLst/>
            <a:gdLst>
              <a:gd name="connsiteX0" fmla="*/ 940842 w 1881684"/>
              <a:gd name="connsiteY0" fmla="*/ 0 h 1881684"/>
              <a:gd name="connsiteX1" fmla="*/ 1881684 w 1881684"/>
              <a:gd name="connsiteY1" fmla="*/ 940842 h 1881684"/>
              <a:gd name="connsiteX2" fmla="*/ 940842 w 1881684"/>
              <a:gd name="connsiteY2" fmla="*/ 1881684 h 1881684"/>
              <a:gd name="connsiteX3" fmla="*/ 0 w 1881684"/>
              <a:gd name="connsiteY3" fmla="*/ 940842 h 1881684"/>
              <a:gd name="connsiteX4" fmla="*/ 940842 w 1881684"/>
              <a:gd name="connsiteY4" fmla="*/ 0 h 1881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1684" h="1881684">
                <a:moveTo>
                  <a:pt x="940842" y="0"/>
                </a:moveTo>
                <a:cubicBezTo>
                  <a:pt x="1460455" y="0"/>
                  <a:pt x="1881684" y="421229"/>
                  <a:pt x="1881684" y="940842"/>
                </a:cubicBezTo>
                <a:cubicBezTo>
                  <a:pt x="1881684" y="1460455"/>
                  <a:pt x="1460455" y="1881684"/>
                  <a:pt x="940842" y="1881684"/>
                </a:cubicBezTo>
                <a:cubicBezTo>
                  <a:pt x="421229" y="1881684"/>
                  <a:pt x="0" y="1460455"/>
                  <a:pt x="0" y="940842"/>
                </a:cubicBezTo>
                <a:cubicBezTo>
                  <a:pt x="0" y="421229"/>
                  <a:pt x="421229" y="0"/>
                  <a:pt x="940842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32995364-51BD-4985-8454-19E8A6AB807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917742" y="2708357"/>
            <a:ext cx="940720" cy="940842"/>
          </a:xfrm>
          <a:custGeom>
            <a:avLst/>
            <a:gdLst>
              <a:gd name="connsiteX0" fmla="*/ 940842 w 1881684"/>
              <a:gd name="connsiteY0" fmla="*/ 0 h 1881684"/>
              <a:gd name="connsiteX1" fmla="*/ 1881684 w 1881684"/>
              <a:gd name="connsiteY1" fmla="*/ 940842 h 1881684"/>
              <a:gd name="connsiteX2" fmla="*/ 940842 w 1881684"/>
              <a:gd name="connsiteY2" fmla="*/ 1881684 h 1881684"/>
              <a:gd name="connsiteX3" fmla="*/ 0 w 1881684"/>
              <a:gd name="connsiteY3" fmla="*/ 940842 h 1881684"/>
              <a:gd name="connsiteX4" fmla="*/ 940842 w 1881684"/>
              <a:gd name="connsiteY4" fmla="*/ 0 h 1881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1684" h="1881684">
                <a:moveTo>
                  <a:pt x="940842" y="0"/>
                </a:moveTo>
                <a:cubicBezTo>
                  <a:pt x="1460455" y="0"/>
                  <a:pt x="1881684" y="421229"/>
                  <a:pt x="1881684" y="940842"/>
                </a:cubicBezTo>
                <a:cubicBezTo>
                  <a:pt x="1881684" y="1460455"/>
                  <a:pt x="1460455" y="1881684"/>
                  <a:pt x="940842" y="1881684"/>
                </a:cubicBezTo>
                <a:cubicBezTo>
                  <a:pt x="421229" y="1881684"/>
                  <a:pt x="0" y="1460455"/>
                  <a:pt x="0" y="940842"/>
                </a:cubicBezTo>
                <a:cubicBezTo>
                  <a:pt x="0" y="421229"/>
                  <a:pt x="421229" y="0"/>
                  <a:pt x="940842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07915F63-D1C5-4E30-8D74-897BEDC3A77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637379" y="3216359"/>
            <a:ext cx="940720" cy="940842"/>
          </a:xfrm>
          <a:custGeom>
            <a:avLst/>
            <a:gdLst>
              <a:gd name="connsiteX0" fmla="*/ 940842 w 1881684"/>
              <a:gd name="connsiteY0" fmla="*/ 0 h 1881684"/>
              <a:gd name="connsiteX1" fmla="*/ 1881684 w 1881684"/>
              <a:gd name="connsiteY1" fmla="*/ 940842 h 1881684"/>
              <a:gd name="connsiteX2" fmla="*/ 940842 w 1881684"/>
              <a:gd name="connsiteY2" fmla="*/ 1881684 h 1881684"/>
              <a:gd name="connsiteX3" fmla="*/ 0 w 1881684"/>
              <a:gd name="connsiteY3" fmla="*/ 940842 h 1881684"/>
              <a:gd name="connsiteX4" fmla="*/ 940842 w 1881684"/>
              <a:gd name="connsiteY4" fmla="*/ 0 h 1881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1684" h="1881684">
                <a:moveTo>
                  <a:pt x="940842" y="0"/>
                </a:moveTo>
                <a:cubicBezTo>
                  <a:pt x="1460455" y="0"/>
                  <a:pt x="1881684" y="421229"/>
                  <a:pt x="1881684" y="940842"/>
                </a:cubicBezTo>
                <a:cubicBezTo>
                  <a:pt x="1881684" y="1460455"/>
                  <a:pt x="1460455" y="1881684"/>
                  <a:pt x="940842" y="1881684"/>
                </a:cubicBezTo>
                <a:cubicBezTo>
                  <a:pt x="421229" y="1881684"/>
                  <a:pt x="0" y="1460455"/>
                  <a:pt x="0" y="940842"/>
                </a:cubicBezTo>
                <a:cubicBezTo>
                  <a:pt x="0" y="421229"/>
                  <a:pt x="421229" y="0"/>
                  <a:pt x="940842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8039340C-5876-416E-AF2A-C528D6F8B7D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321745" y="2708357"/>
            <a:ext cx="940720" cy="940842"/>
          </a:xfrm>
          <a:custGeom>
            <a:avLst/>
            <a:gdLst>
              <a:gd name="connsiteX0" fmla="*/ 940842 w 1881684"/>
              <a:gd name="connsiteY0" fmla="*/ 0 h 1881684"/>
              <a:gd name="connsiteX1" fmla="*/ 1881684 w 1881684"/>
              <a:gd name="connsiteY1" fmla="*/ 940842 h 1881684"/>
              <a:gd name="connsiteX2" fmla="*/ 940842 w 1881684"/>
              <a:gd name="connsiteY2" fmla="*/ 1881684 h 1881684"/>
              <a:gd name="connsiteX3" fmla="*/ 0 w 1881684"/>
              <a:gd name="connsiteY3" fmla="*/ 940842 h 1881684"/>
              <a:gd name="connsiteX4" fmla="*/ 940842 w 1881684"/>
              <a:gd name="connsiteY4" fmla="*/ 0 h 1881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1684" h="1881684">
                <a:moveTo>
                  <a:pt x="940842" y="0"/>
                </a:moveTo>
                <a:cubicBezTo>
                  <a:pt x="1460455" y="0"/>
                  <a:pt x="1881684" y="421229"/>
                  <a:pt x="1881684" y="940842"/>
                </a:cubicBezTo>
                <a:cubicBezTo>
                  <a:pt x="1881684" y="1460455"/>
                  <a:pt x="1460455" y="1881684"/>
                  <a:pt x="940842" y="1881684"/>
                </a:cubicBezTo>
                <a:cubicBezTo>
                  <a:pt x="421229" y="1881684"/>
                  <a:pt x="0" y="1460455"/>
                  <a:pt x="0" y="940842"/>
                </a:cubicBezTo>
                <a:cubicBezTo>
                  <a:pt x="0" y="421229"/>
                  <a:pt x="421229" y="0"/>
                  <a:pt x="940842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D02425C2-6AD1-470A-9A0D-69A86B1DDF4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031322" y="3216359"/>
            <a:ext cx="940720" cy="940842"/>
          </a:xfrm>
          <a:custGeom>
            <a:avLst/>
            <a:gdLst>
              <a:gd name="connsiteX0" fmla="*/ 940842 w 1881684"/>
              <a:gd name="connsiteY0" fmla="*/ 0 h 1881684"/>
              <a:gd name="connsiteX1" fmla="*/ 1881684 w 1881684"/>
              <a:gd name="connsiteY1" fmla="*/ 940842 h 1881684"/>
              <a:gd name="connsiteX2" fmla="*/ 940842 w 1881684"/>
              <a:gd name="connsiteY2" fmla="*/ 1881684 h 1881684"/>
              <a:gd name="connsiteX3" fmla="*/ 0 w 1881684"/>
              <a:gd name="connsiteY3" fmla="*/ 940842 h 1881684"/>
              <a:gd name="connsiteX4" fmla="*/ 940842 w 1881684"/>
              <a:gd name="connsiteY4" fmla="*/ 0 h 1881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1684" h="1881684">
                <a:moveTo>
                  <a:pt x="940842" y="0"/>
                </a:moveTo>
                <a:cubicBezTo>
                  <a:pt x="1460454" y="0"/>
                  <a:pt x="1881684" y="421229"/>
                  <a:pt x="1881684" y="940842"/>
                </a:cubicBezTo>
                <a:cubicBezTo>
                  <a:pt x="1881684" y="1460455"/>
                  <a:pt x="1460454" y="1881684"/>
                  <a:pt x="940842" y="1881684"/>
                </a:cubicBezTo>
                <a:cubicBezTo>
                  <a:pt x="421230" y="1881684"/>
                  <a:pt x="0" y="1460455"/>
                  <a:pt x="0" y="940842"/>
                </a:cubicBezTo>
                <a:cubicBezTo>
                  <a:pt x="0" y="421229"/>
                  <a:pt x="421230" y="0"/>
                  <a:pt x="940842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687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</p:bld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D891C536-C71D-43CE-BF4D-B9B329D1B40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47470" y="2745873"/>
            <a:ext cx="955706" cy="955830"/>
          </a:xfrm>
          <a:custGeom>
            <a:avLst/>
            <a:gdLst>
              <a:gd name="connsiteX0" fmla="*/ 955830 w 1911660"/>
              <a:gd name="connsiteY0" fmla="*/ 0 h 1911660"/>
              <a:gd name="connsiteX1" fmla="*/ 1911660 w 1911660"/>
              <a:gd name="connsiteY1" fmla="*/ 955830 h 1911660"/>
              <a:gd name="connsiteX2" fmla="*/ 955830 w 1911660"/>
              <a:gd name="connsiteY2" fmla="*/ 1911660 h 1911660"/>
              <a:gd name="connsiteX3" fmla="*/ 0 w 1911660"/>
              <a:gd name="connsiteY3" fmla="*/ 955830 h 1911660"/>
              <a:gd name="connsiteX4" fmla="*/ 955830 w 1911660"/>
              <a:gd name="connsiteY4" fmla="*/ 0 h 1911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1660" h="1911660">
                <a:moveTo>
                  <a:pt x="955830" y="0"/>
                </a:moveTo>
                <a:cubicBezTo>
                  <a:pt x="1483720" y="0"/>
                  <a:pt x="1911660" y="427940"/>
                  <a:pt x="1911660" y="955830"/>
                </a:cubicBezTo>
                <a:cubicBezTo>
                  <a:pt x="1911660" y="1483720"/>
                  <a:pt x="1483720" y="1911660"/>
                  <a:pt x="955830" y="1911660"/>
                </a:cubicBezTo>
                <a:cubicBezTo>
                  <a:pt x="427940" y="1911660"/>
                  <a:pt x="0" y="1483720"/>
                  <a:pt x="0" y="955830"/>
                </a:cubicBezTo>
                <a:cubicBezTo>
                  <a:pt x="0" y="427940"/>
                  <a:pt x="427940" y="0"/>
                  <a:pt x="955830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6EB235DB-2D95-4CB0-8307-58A1C658388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382809" y="2745873"/>
            <a:ext cx="955706" cy="955830"/>
          </a:xfrm>
          <a:custGeom>
            <a:avLst/>
            <a:gdLst>
              <a:gd name="connsiteX0" fmla="*/ 955830 w 1911660"/>
              <a:gd name="connsiteY0" fmla="*/ 0 h 1911660"/>
              <a:gd name="connsiteX1" fmla="*/ 1911660 w 1911660"/>
              <a:gd name="connsiteY1" fmla="*/ 955830 h 1911660"/>
              <a:gd name="connsiteX2" fmla="*/ 955830 w 1911660"/>
              <a:gd name="connsiteY2" fmla="*/ 1911660 h 1911660"/>
              <a:gd name="connsiteX3" fmla="*/ 0 w 1911660"/>
              <a:gd name="connsiteY3" fmla="*/ 955830 h 1911660"/>
              <a:gd name="connsiteX4" fmla="*/ 955830 w 1911660"/>
              <a:gd name="connsiteY4" fmla="*/ 0 h 1911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1660" h="1911660">
                <a:moveTo>
                  <a:pt x="955830" y="0"/>
                </a:moveTo>
                <a:cubicBezTo>
                  <a:pt x="1483720" y="0"/>
                  <a:pt x="1911660" y="427940"/>
                  <a:pt x="1911660" y="955830"/>
                </a:cubicBezTo>
                <a:cubicBezTo>
                  <a:pt x="1911660" y="1483720"/>
                  <a:pt x="1483720" y="1911660"/>
                  <a:pt x="955830" y="1911660"/>
                </a:cubicBezTo>
                <a:cubicBezTo>
                  <a:pt x="427940" y="1911660"/>
                  <a:pt x="0" y="1483720"/>
                  <a:pt x="0" y="955830"/>
                </a:cubicBezTo>
                <a:cubicBezTo>
                  <a:pt x="0" y="427940"/>
                  <a:pt x="427940" y="0"/>
                  <a:pt x="955830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D228DFF4-14CD-4364-BC23-932EEA85A15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618147" y="2745873"/>
            <a:ext cx="955706" cy="955830"/>
          </a:xfrm>
          <a:custGeom>
            <a:avLst/>
            <a:gdLst>
              <a:gd name="connsiteX0" fmla="*/ 955830 w 1911660"/>
              <a:gd name="connsiteY0" fmla="*/ 0 h 1911660"/>
              <a:gd name="connsiteX1" fmla="*/ 1911660 w 1911660"/>
              <a:gd name="connsiteY1" fmla="*/ 955830 h 1911660"/>
              <a:gd name="connsiteX2" fmla="*/ 955830 w 1911660"/>
              <a:gd name="connsiteY2" fmla="*/ 1911660 h 1911660"/>
              <a:gd name="connsiteX3" fmla="*/ 0 w 1911660"/>
              <a:gd name="connsiteY3" fmla="*/ 955830 h 1911660"/>
              <a:gd name="connsiteX4" fmla="*/ 955830 w 1911660"/>
              <a:gd name="connsiteY4" fmla="*/ 0 h 1911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1660" h="1911660">
                <a:moveTo>
                  <a:pt x="955830" y="0"/>
                </a:moveTo>
                <a:cubicBezTo>
                  <a:pt x="1483720" y="0"/>
                  <a:pt x="1911660" y="427940"/>
                  <a:pt x="1911660" y="955830"/>
                </a:cubicBezTo>
                <a:cubicBezTo>
                  <a:pt x="1911660" y="1483720"/>
                  <a:pt x="1483720" y="1911660"/>
                  <a:pt x="955830" y="1911660"/>
                </a:cubicBezTo>
                <a:cubicBezTo>
                  <a:pt x="427940" y="1911660"/>
                  <a:pt x="0" y="1483720"/>
                  <a:pt x="0" y="955830"/>
                </a:cubicBezTo>
                <a:cubicBezTo>
                  <a:pt x="0" y="427940"/>
                  <a:pt x="427940" y="0"/>
                  <a:pt x="955830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005DBB6D-5C8B-4551-88AB-55D90B681B2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853486" y="2745873"/>
            <a:ext cx="955705" cy="955830"/>
          </a:xfrm>
          <a:custGeom>
            <a:avLst/>
            <a:gdLst>
              <a:gd name="connsiteX0" fmla="*/ 955830 w 1911659"/>
              <a:gd name="connsiteY0" fmla="*/ 0 h 1911660"/>
              <a:gd name="connsiteX1" fmla="*/ 1911659 w 1911659"/>
              <a:gd name="connsiteY1" fmla="*/ 955830 h 1911660"/>
              <a:gd name="connsiteX2" fmla="*/ 955830 w 1911659"/>
              <a:gd name="connsiteY2" fmla="*/ 1911660 h 1911660"/>
              <a:gd name="connsiteX3" fmla="*/ 0 w 1911659"/>
              <a:gd name="connsiteY3" fmla="*/ 955830 h 1911660"/>
              <a:gd name="connsiteX4" fmla="*/ 955830 w 1911659"/>
              <a:gd name="connsiteY4" fmla="*/ 0 h 1911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1659" h="1911660">
                <a:moveTo>
                  <a:pt x="955830" y="0"/>
                </a:moveTo>
                <a:cubicBezTo>
                  <a:pt x="1483719" y="0"/>
                  <a:pt x="1911659" y="427940"/>
                  <a:pt x="1911659" y="955830"/>
                </a:cubicBezTo>
                <a:cubicBezTo>
                  <a:pt x="1911659" y="1483720"/>
                  <a:pt x="1483719" y="1911660"/>
                  <a:pt x="955830" y="1911660"/>
                </a:cubicBezTo>
                <a:cubicBezTo>
                  <a:pt x="427940" y="1911660"/>
                  <a:pt x="0" y="1483720"/>
                  <a:pt x="0" y="955830"/>
                </a:cubicBezTo>
                <a:cubicBezTo>
                  <a:pt x="0" y="427940"/>
                  <a:pt x="427940" y="0"/>
                  <a:pt x="955830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2403ED0C-CEF4-4ED5-9432-B1D0EFE4B495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0088824" y="2745873"/>
            <a:ext cx="955706" cy="955830"/>
          </a:xfrm>
          <a:custGeom>
            <a:avLst/>
            <a:gdLst>
              <a:gd name="connsiteX0" fmla="*/ 955828 w 1911660"/>
              <a:gd name="connsiteY0" fmla="*/ 0 h 1911660"/>
              <a:gd name="connsiteX1" fmla="*/ 1911660 w 1911660"/>
              <a:gd name="connsiteY1" fmla="*/ 955830 h 1911660"/>
              <a:gd name="connsiteX2" fmla="*/ 955828 w 1911660"/>
              <a:gd name="connsiteY2" fmla="*/ 1911660 h 1911660"/>
              <a:gd name="connsiteX3" fmla="*/ 0 w 1911660"/>
              <a:gd name="connsiteY3" fmla="*/ 955830 h 1911660"/>
              <a:gd name="connsiteX4" fmla="*/ 955828 w 1911660"/>
              <a:gd name="connsiteY4" fmla="*/ 0 h 1911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1660" h="1911660">
                <a:moveTo>
                  <a:pt x="955828" y="0"/>
                </a:moveTo>
                <a:cubicBezTo>
                  <a:pt x="1483720" y="0"/>
                  <a:pt x="1911660" y="427940"/>
                  <a:pt x="1911660" y="955830"/>
                </a:cubicBezTo>
                <a:cubicBezTo>
                  <a:pt x="1911660" y="1483720"/>
                  <a:pt x="1483720" y="1911660"/>
                  <a:pt x="955828" y="1911660"/>
                </a:cubicBezTo>
                <a:cubicBezTo>
                  <a:pt x="427940" y="1911660"/>
                  <a:pt x="0" y="1483720"/>
                  <a:pt x="0" y="955830"/>
                </a:cubicBezTo>
                <a:cubicBezTo>
                  <a:pt x="0" y="427940"/>
                  <a:pt x="427940" y="0"/>
                  <a:pt x="955828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21391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48995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D8B4229-4B33-4A0A-AF4B-FF49C516156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647700"/>
            <a:ext cx="6096000" cy="5524500"/>
          </a:xfrm>
          <a:custGeom>
            <a:avLst/>
            <a:gdLst>
              <a:gd name="connsiteX0" fmla="*/ 2264824 w 12193588"/>
              <a:gd name="connsiteY0" fmla="*/ 0 h 11049000"/>
              <a:gd name="connsiteX1" fmla="*/ 12193588 w 12193588"/>
              <a:gd name="connsiteY1" fmla="*/ 0 h 11049000"/>
              <a:gd name="connsiteX2" fmla="*/ 12193588 w 12193588"/>
              <a:gd name="connsiteY2" fmla="*/ 11049000 h 11049000"/>
              <a:gd name="connsiteX3" fmla="*/ 2264824 w 12193588"/>
              <a:gd name="connsiteY3" fmla="*/ 11049000 h 11049000"/>
              <a:gd name="connsiteX4" fmla="*/ 0 w 12193588"/>
              <a:gd name="connsiteY4" fmla="*/ 5524500 h 1104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3588" h="11049000">
                <a:moveTo>
                  <a:pt x="2264824" y="0"/>
                </a:moveTo>
                <a:lnTo>
                  <a:pt x="12193588" y="0"/>
                </a:lnTo>
                <a:lnTo>
                  <a:pt x="12193588" y="11049000"/>
                </a:lnTo>
                <a:lnTo>
                  <a:pt x="2264824" y="11049000"/>
                </a:lnTo>
                <a:lnTo>
                  <a:pt x="0" y="5524500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>
            <a:outerShdw blurRad="711200" dist="863600" dir="10800000" sx="94000" sy="94000" algn="r" rotWithShape="0">
              <a:schemeClr val="accent1">
                <a:lumMod val="50000"/>
                <a:alpha val="63000"/>
              </a:scheme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23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37.xml"/><Relationship Id="rId21" Type="http://schemas.openxmlformats.org/officeDocument/2006/relationships/slideLayout" Target="../slideLayouts/slideLayout55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53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Relationship Id="rId22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5" Type="http://schemas.openxmlformats.org/officeDocument/2006/relationships/slideLayout" Target="../slideLayouts/slideLayout60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7C059AD2-B89D-AACB-7908-0DFB1C2CA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2D984F9-1C3F-268F-CC91-F76EF39391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78B91C6-55B7-AE29-D1B1-93E4571F12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B10717-9D99-435C-878D-116C2ED33BFC}" type="datetimeFigureOut">
              <a:rPr lang="pt-BR" smtClean="0"/>
              <a:t>08/01/2024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E3F7E48-A860-5E13-EE3D-0A2DAD5E43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4C9E887-3395-7985-5969-E8CD8B1FFC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4FCBD-9928-48E9-A569-CDB157BD2B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9244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53467" y="713333"/>
            <a:ext cx="10285200" cy="9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lbert Sans Black"/>
              <a:buNone/>
              <a:defRPr sz="3300">
                <a:solidFill>
                  <a:schemeClr val="dk1"/>
                </a:solidFill>
                <a:latin typeface="Albert Sans Black"/>
                <a:ea typeface="Albert Sans Black"/>
                <a:cs typeface="Albert Sans Black"/>
                <a:sym typeface="Albert Sa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53467" y="1676533"/>
            <a:ext cx="10285200" cy="4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 Medium"/>
              <a:buChar char="●"/>
              <a:defRPr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 Medium"/>
              <a:buChar char="○"/>
              <a:defRPr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 Medium"/>
              <a:buChar char="■"/>
              <a:defRPr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 Medium"/>
              <a:buChar char="●"/>
              <a:defRPr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 Medium"/>
              <a:buChar char="○"/>
              <a:defRPr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 Medium"/>
              <a:buChar char="■"/>
              <a:defRPr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 Medium"/>
              <a:buChar char="●"/>
              <a:defRPr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 Medium"/>
              <a:buChar char="○"/>
              <a:defRPr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 Medium"/>
              <a:buChar char="■"/>
              <a:defRPr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7003443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  <p:sldLayoutId id="2147483726" r:id="rId18"/>
    <p:sldLayoutId id="2147483727" r:id="rId19"/>
    <p:sldLayoutId id="2147483728" r:id="rId20"/>
    <p:sldLayoutId id="2147483729" r:id="rId21"/>
    <p:sldLayoutId id="2147483763" r:id="rId22"/>
    <p:sldLayoutId id="2147483764" r:id="rId2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Roboto" panose="02000000000000000000" pitchFamily="2" charset="0"/>
          <a:ea typeface="Roboto" panose="02000000000000000000" pitchFamily="2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Roboto" panose="02000000000000000000" pitchFamily="2" charset="0"/>
          <a:ea typeface="Roboto" panose="02000000000000000000" pitchFamily="2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53467" y="713333"/>
            <a:ext cx="10285200" cy="9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lbert Sans Black"/>
              <a:buNone/>
              <a:defRPr sz="3300">
                <a:solidFill>
                  <a:schemeClr val="dk1"/>
                </a:solidFill>
                <a:latin typeface="Albert Sans Black"/>
                <a:ea typeface="Albert Sans Black"/>
                <a:cs typeface="Albert Sans Black"/>
                <a:sym typeface="Albert Sa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53467" y="1676533"/>
            <a:ext cx="10285200" cy="4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 Medium"/>
              <a:buChar char="●"/>
              <a:defRPr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 Medium"/>
              <a:buChar char="○"/>
              <a:defRPr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 Medium"/>
              <a:buChar char="■"/>
              <a:defRPr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 Medium"/>
              <a:buChar char="●"/>
              <a:defRPr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 Medium"/>
              <a:buChar char="○"/>
              <a:defRPr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 Medium"/>
              <a:buChar char="■"/>
              <a:defRPr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 Medium"/>
              <a:buChar char="●"/>
              <a:defRPr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 Medium"/>
              <a:buChar char="○"/>
              <a:defRPr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 Medium"/>
              <a:buChar char="■"/>
              <a:defRPr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3696022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  <p:sldLayoutId id="2147483743" r:id="rId13"/>
    <p:sldLayoutId id="2147483744" r:id="rId14"/>
    <p:sldLayoutId id="2147483745" r:id="rId15"/>
    <p:sldLayoutId id="2147483746" r:id="rId16"/>
    <p:sldLayoutId id="2147483747" r:id="rId17"/>
    <p:sldLayoutId id="2147483748" r:id="rId18"/>
    <p:sldLayoutId id="2147483749" r:id="rId19"/>
    <p:sldLayoutId id="2147483750" r:id="rId20"/>
    <p:sldLayoutId id="2147483752" r:id="rId2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Roboto" panose="02000000000000000000" pitchFamily="2" charset="0"/>
          <a:ea typeface="Roboto" panose="02000000000000000000" pitchFamily="2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Roboto" panose="02000000000000000000" pitchFamily="2" charset="0"/>
          <a:ea typeface="Roboto" panose="02000000000000000000" pitchFamily="2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DC360901-01AD-4430-8498-AB1A082771C1}"/>
              </a:ext>
            </a:extLst>
          </p:cNvPr>
          <p:cNvSpPr/>
          <p:nvPr userDrawn="1"/>
        </p:nvSpPr>
        <p:spPr>
          <a:xfrm>
            <a:off x="364772" y="369582"/>
            <a:ext cx="51405" cy="51412"/>
          </a:xfrm>
          <a:prstGeom prst="ellipse">
            <a:avLst/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1BF17D6-2B7C-4C41-8849-23DB4B7E1C12}"/>
              </a:ext>
            </a:extLst>
          </p:cNvPr>
          <p:cNvSpPr/>
          <p:nvPr userDrawn="1"/>
        </p:nvSpPr>
        <p:spPr>
          <a:xfrm>
            <a:off x="364772" y="518410"/>
            <a:ext cx="51405" cy="51412"/>
          </a:xfrm>
          <a:prstGeom prst="ellipse">
            <a:avLst/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A9D41FB-1A1C-4F29-8C1E-719377825060}"/>
              </a:ext>
            </a:extLst>
          </p:cNvPr>
          <p:cNvSpPr/>
          <p:nvPr userDrawn="1"/>
        </p:nvSpPr>
        <p:spPr>
          <a:xfrm>
            <a:off x="364772" y="667238"/>
            <a:ext cx="51405" cy="51412"/>
          </a:xfrm>
          <a:prstGeom prst="ellipse">
            <a:avLst/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3166189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</p:sldLayoutIdLst>
  <p:txStyles>
    <p:titleStyle>
      <a:lvl1pPr algn="l" defTabSz="914217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54" indent="-228554" algn="l" defTabSz="91421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799" kern="1200">
          <a:solidFill>
            <a:schemeClr val="tx1"/>
          </a:solidFill>
          <a:latin typeface="+mn-lt"/>
          <a:ea typeface="+mn-ea"/>
          <a:cs typeface="+mn-cs"/>
        </a:defRPr>
      </a:lvl1pPr>
      <a:lvl2pPr marL="685663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71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880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989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097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06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14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23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9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7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6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34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43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51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0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68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320">
          <p15:clr>
            <a:srgbClr val="F26B43"/>
          </p15:clr>
        </p15:guide>
        <p15:guide id="2" pos="7681">
          <p15:clr>
            <a:srgbClr val="F26B43"/>
          </p15:clr>
        </p15:guide>
        <p15:guide id="3" orient="horz" pos="816">
          <p15:clr>
            <a:srgbClr val="F26B43"/>
          </p15:clr>
        </p15:guide>
        <p15:guide id="4" orient="horz" pos="7776">
          <p15:clr>
            <a:srgbClr val="F26B43"/>
          </p15:clr>
        </p15:guide>
        <p15:guide id="5" pos="14377">
          <p15:clr>
            <a:srgbClr val="F26B43"/>
          </p15:clr>
        </p15:guide>
        <p15:guide id="6" pos="98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3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3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32680E5-24E2-428C-D209-4440AFEC18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9"/>
            <a:ext cx="12190476" cy="6857143"/>
          </a:xfrm>
          <a:prstGeom prst="rect">
            <a:avLst/>
          </a:prstGeom>
        </p:spPr>
      </p:pic>
      <p:sp>
        <p:nvSpPr>
          <p:cNvPr id="4" name="Freeform 8">
            <a:extLst>
              <a:ext uri="{FF2B5EF4-FFF2-40B4-BE49-F238E27FC236}">
                <a16:creationId xmlns:a16="http://schemas.microsoft.com/office/drawing/2014/main" id="{A4250809-83E7-ADC4-4992-5F4546977097}"/>
              </a:ext>
            </a:extLst>
          </p:cNvPr>
          <p:cNvSpPr/>
          <p:nvPr/>
        </p:nvSpPr>
        <p:spPr>
          <a:xfrm>
            <a:off x="831147" y="5929341"/>
            <a:ext cx="242859" cy="242859"/>
          </a:xfrm>
          <a:custGeom>
            <a:avLst/>
            <a:gdLst/>
            <a:ahLst/>
            <a:cxnLst/>
            <a:rect l="l" t="t" r="r" b="b"/>
            <a:pathLst>
              <a:path w="364288" h="364288">
                <a:moveTo>
                  <a:pt x="0" y="0"/>
                </a:moveTo>
                <a:lnTo>
                  <a:pt x="364288" y="0"/>
                </a:lnTo>
                <a:lnTo>
                  <a:pt x="364288" y="364288"/>
                </a:lnTo>
                <a:lnTo>
                  <a:pt x="0" y="36428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5" name="Group 9">
            <a:extLst>
              <a:ext uri="{FF2B5EF4-FFF2-40B4-BE49-F238E27FC236}">
                <a16:creationId xmlns:a16="http://schemas.microsoft.com/office/drawing/2014/main" id="{C0BA7F90-6BFD-4232-8FF7-92C919103532}"/>
              </a:ext>
            </a:extLst>
          </p:cNvPr>
          <p:cNvGrpSpPr/>
          <p:nvPr/>
        </p:nvGrpSpPr>
        <p:grpSpPr>
          <a:xfrm>
            <a:off x="1153315" y="325721"/>
            <a:ext cx="2225816" cy="478255"/>
            <a:chOff x="0" y="0"/>
            <a:chExt cx="4451633" cy="956511"/>
          </a:xfrm>
        </p:grpSpPr>
        <p:sp>
          <p:nvSpPr>
            <p:cNvPr id="6" name="Freeform 10">
              <a:extLst>
                <a:ext uri="{FF2B5EF4-FFF2-40B4-BE49-F238E27FC236}">
                  <a16:creationId xmlns:a16="http://schemas.microsoft.com/office/drawing/2014/main" id="{B9C79C94-C21E-1C28-9BF1-79F3C7AA2FFC}"/>
                </a:ext>
              </a:extLst>
            </p:cNvPr>
            <p:cNvSpPr/>
            <p:nvPr/>
          </p:nvSpPr>
          <p:spPr>
            <a:xfrm>
              <a:off x="0" y="0"/>
              <a:ext cx="928685" cy="956511"/>
            </a:xfrm>
            <a:custGeom>
              <a:avLst/>
              <a:gdLst/>
              <a:ahLst/>
              <a:cxnLst/>
              <a:rect l="l" t="t" r="r" b="b"/>
              <a:pathLst>
                <a:path w="928685" h="956511">
                  <a:moveTo>
                    <a:pt x="0" y="0"/>
                  </a:moveTo>
                  <a:lnTo>
                    <a:pt x="928685" y="0"/>
                  </a:lnTo>
                  <a:lnTo>
                    <a:pt x="928685" y="956511"/>
                  </a:lnTo>
                  <a:lnTo>
                    <a:pt x="0" y="9565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TextBox 11">
              <a:extLst>
                <a:ext uri="{FF2B5EF4-FFF2-40B4-BE49-F238E27FC236}">
                  <a16:creationId xmlns:a16="http://schemas.microsoft.com/office/drawing/2014/main" id="{4B8C6BB7-4898-13BA-605A-2D1EA55C5B76}"/>
                </a:ext>
              </a:extLst>
            </p:cNvPr>
            <p:cNvSpPr txBox="1"/>
            <p:nvPr/>
          </p:nvSpPr>
          <p:spPr>
            <a:xfrm>
              <a:off x="1398062" y="171358"/>
              <a:ext cx="3053571" cy="5707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334"/>
                </a:lnSpc>
                <a:spcBef>
                  <a:spcPct val="0"/>
                </a:spcBef>
              </a:pPr>
              <a:r>
                <a:rPr lang="en-US" sz="1667" dirty="0">
                  <a:solidFill>
                    <a:srgbClr val="000000"/>
                  </a:solidFill>
                  <a:latin typeface="Nunito Bold"/>
                </a:rPr>
                <a:t>AULA 07</a:t>
              </a:r>
            </a:p>
          </p:txBody>
        </p:sp>
      </p:grpSp>
      <p:sp>
        <p:nvSpPr>
          <p:cNvPr id="8" name="TextBox 12">
            <a:extLst>
              <a:ext uri="{FF2B5EF4-FFF2-40B4-BE49-F238E27FC236}">
                <a16:creationId xmlns:a16="http://schemas.microsoft.com/office/drawing/2014/main" id="{847518ED-4CF2-9E21-CCC1-6511909FDBAD}"/>
              </a:ext>
            </a:extLst>
          </p:cNvPr>
          <p:cNvSpPr txBox="1"/>
          <p:nvPr/>
        </p:nvSpPr>
        <p:spPr>
          <a:xfrm>
            <a:off x="1227293" y="5948010"/>
            <a:ext cx="3749611" cy="2264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801"/>
              </a:lnSpc>
              <a:spcBef>
                <a:spcPct val="0"/>
              </a:spcBef>
            </a:pPr>
            <a:r>
              <a:rPr lang="en-US" sz="1385" dirty="0">
                <a:solidFill>
                  <a:srgbClr val="000000"/>
                </a:solidFill>
                <a:latin typeface="Nunito" pitchFamily="2" charset="0"/>
              </a:rPr>
              <a:t>2º ANO</a:t>
            </a:r>
          </a:p>
        </p:txBody>
      </p:sp>
      <p:grpSp>
        <p:nvGrpSpPr>
          <p:cNvPr id="9" name="Group 13">
            <a:extLst>
              <a:ext uri="{FF2B5EF4-FFF2-40B4-BE49-F238E27FC236}">
                <a16:creationId xmlns:a16="http://schemas.microsoft.com/office/drawing/2014/main" id="{57DE156F-E83E-610F-281B-D076FE6319CA}"/>
              </a:ext>
            </a:extLst>
          </p:cNvPr>
          <p:cNvGrpSpPr/>
          <p:nvPr/>
        </p:nvGrpSpPr>
        <p:grpSpPr>
          <a:xfrm>
            <a:off x="2327988" y="2757582"/>
            <a:ext cx="5530515" cy="1580377"/>
            <a:chOff x="0" y="133351"/>
            <a:chExt cx="11061030" cy="3160754"/>
          </a:xfrm>
        </p:grpSpPr>
        <p:sp>
          <p:nvSpPr>
            <p:cNvPr id="10" name="TextBox 14">
              <a:extLst>
                <a:ext uri="{FF2B5EF4-FFF2-40B4-BE49-F238E27FC236}">
                  <a16:creationId xmlns:a16="http://schemas.microsoft.com/office/drawing/2014/main" id="{A8A4E3F9-ED94-DD4F-236B-AE7187C905E8}"/>
                </a:ext>
              </a:extLst>
            </p:cNvPr>
            <p:cNvSpPr txBox="1"/>
            <p:nvPr/>
          </p:nvSpPr>
          <p:spPr>
            <a:xfrm>
              <a:off x="0" y="133351"/>
              <a:ext cx="11061030" cy="23621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9387"/>
                </a:lnSpc>
              </a:pPr>
              <a:r>
                <a:rPr lang="en-US" sz="7200" spc="-384" dirty="0">
                  <a:solidFill>
                    <a:srgbClr val="000000"/>
                  </a:solidFill>
                  <a:latin typeface="Nunito Bold"/>
                </a:rPr>
                <a:t>SOLUÇÕES</a:t>
              </a:r>
            </a:p>
          </p:txBody>
        </p:sp>
        <p:sp>
          <p:nvSpPr>
            <p:cNvPr id="11" name="TextBox 15">
              <a:extLst>
                <a:ext uri="{FF2B5EF4-FFF2-40B4-BE49-F238E27FC236}">
                  <a16:creationId xmlns:a16="http://schemas.microsoft.com/office/drawing/2014/main" id="{3BF021B3-C903-FD16-AA95-76012F48C027}"/>
                </a:ext>
              </a:extLst>
            </p:cNvPr>
            <p:cNvSpPr txBox="1"/>
            <p:nvPr/>
          </p:nvSpPr>
          <p:spPr>
            <a:xfrm>
              <a:off x="0" y="2729847"/>
              <a:ext cx="11061030" cy="5642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160"/>
                </a:lnSpc>
              </a:pPr>
              <a:r>
                <a:rPr lang="pt-BR" dirty="0">
                  <a:solidFill>
                    <a:srgbClr val="000000"/>
                  </a:solidFill>
                  <a:latin typeface="Nunito" pitchFamily="2" charset="0"/>
                </a:rPr>
                <a:t>Introdução</a:t>
              </a:r>
              <a:endParaRPr lang="pt-BR" dirty="0">
                <a:solidFill>
                  <a:srgbClr val="000000"/>
                </a:solidFill>
                <a:latin typeface="Nunito San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851030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1"/>
          <p:cNvSpPr txBox="1">
            <a:spLocks noGrp="1"/>
          </p:cNvSpPr>
          <p:nvPr>
            <p:ph type="title"/>
          </p:nvPr>
        </p:nvSpPr>
        <p:spPr>
          <a:xfrm>
            <a:off x="857333" y="2487273"/>
            <a:ext cx="7114400" cy="12600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r>
              <a:rPr lang="pt-BR" sz="3200" dirty="0">
                <a:latin typeface="Roboto" panose="02000000000000000000" pitchFamily="2" charset="0"/>
                <a:ea typeface="Roboto" panose="02000000000000000000" pitchFamily="2" charset="0"/>
              </a:rPr>
              <a:t>ESTUDO DAS </a:t>
            </a:r>
            <a:r>
              <a:rPr lang="en" sz="3200" dirty="0">
                <a:solidFill>
                  <a:schemeClr val="accent4"/>
                </a:solidFill>
                <a:latin typeface="Roboto" panose="02000000000000000000" pitchFamily="2" charset="0"/>
              </a:rPr>
              <a:t>SOLUÇÕES</a:t>
            </a:r>
            <a:br>
              <a:rPr lang="en" sz="3200" dirty="0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" sz="3200" dirty="0">
                <a:solidFill>
                  <a:schemeClr val="bg2"/>
                </a:solidFill>
                <a:latin typeface="Roboto" panose="02000000000000000000" pitchFamily="2" charset="0"/>
              </a:rPr>
              <a:t>C</a:t>
            </a:r>
            <a:r>
              <a:rPr lang="pt-BR" sz="3200" dirty="0">
                <a:solidFill>
                  <a:schemeClr val="bg2"/>
                </a:solidFill>
                <a:latin typeface="Roboto" panose="02000000000000000000" pitchFamily="2" charset="0"/>
              </a:rPr>
              <a:t>o</a:t>
            </a:r>
            <a:r>
              <a:rPr lang="en" sz="3200" dirty="0">
                <a:solidFill>
                  <a:schemeClr val="bg2"/>
                </a:solidFill>
                <a:latin typeface="Roboto" panose="02000000000000000000" pitchFamily="2" charset="0"/>
              </a:rPr>
              <a:t>nceitos e concentração comum</a:t>
            </a:r>
            <a:endParaRPr sz="3200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26" name="Google Shape;226;p31"/>
          <p:cNvSpPr txBox="1">
            <a:spLocks noGrp="1"/>
          </p:cNvSpPr>
          <p:nvPr>
            <p:ph type="subTitle" idx="1"/>
          </p:nvPr>
        </p:nvSpPr>
        <p:spPr>
          <a:xfrm>
            <a:off x="857333" y="3958986"/>
            <a:ext cx="7114400" cy="2421633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 algn="just">
              <a:lnSpc>
                <a:spcPct val="150000"/>
              </a:lnSpc>
            </a:pPr>
            <a:r>
              <a:rPr lang="pt-BR" sz="2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 medida da quantidade de um determinado soluto dissolvido em certo volume de </a:t>
            </a:r>
            <a:r>
              <a:rPr lang="pt-BR" sz="2400" b="1" i="0" u="none" strike="noStrike" dirty="0">
                <a:solidFill>
                  <a:schemeClr val="bg2"/>
                </a:solidFill>
                <a:effectLst/>
                <a:latin typeface="Roboto" panose="02000000000000000000" pitchFamily="2" charset="0"/>
              </a:rPr>
              <a:t>solução</a:t>
            </a:r>
            <a:r>
              <a:rPr lang="pt-BR" sz="2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é denominada de </a:t>
            </a:r>
            <a:r>
              <a:rPr lang="pt-BR" sz="2400" b="1" i="0" u="none" strike="noStrike" dirty="0">
                <a:solidFill>
                  <a:schemeClr val="accent1">
                    <a:lumMod val="50000"/>
                  </a:schemeClr>
                </a:solidFill>
                <a:effectLst/>
                <a:latin typeface="Roboto" panose="02000000000000000000" pitchFamily="2" charset="0"/>
              </a:rPr>
              <a:t>concentração comum</a:t>
            </a:r>
            <a:r>
              <a:rPr lang="pt-BR" sz="2400" b="0" i="0" u="none" strike="noStrike" dirty="0">
                <a:solidFill>
                  <a:schemeClr val="accent1">
                    <a:lumMod val="50000"/>
                  </a:schemeClr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pt-BR" sz="2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ou concentração em massa.</a:t>
            </a:r>
            <a:endParaRPr lang="pt-BR" sz="8000" dirty="0">
              <a:latin typeface="Roboto" panose="02000000000000000000" pitchFamily="2" charset="0"/>
            </a:endParaRPr>
          </a:p>
        </p:txBody>
      </p:sp>
      <p:cxnSp>
        <p:nvCxnSpPr>
          <p:cNvPr id="227" name="Google Shape;227;p31"/>
          <p:cNvCxnSpPr/>
          <p:nvPr/>
        </p:nvCxnSpPr>
        <p:spPr>
          <a:xfrm>
            <a:off x="1123700" y="3803767"/>
            <a:ext cx="12048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8" name="Google Shape;228;p31"/>
          <p:cNvSpPr/>
          <p:nvPr/>
        </p:nvSpPr>
        <p:spPr>
          <a:xfrm>
            <a:off x="959933" y="1001500"/>
            <a:ext cx="1260000" cy="1260000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6"/>
              </a:gs>
              <a:gs pos="100000">
                <a:schemeClr val="lt2"/>
              </a:gs>
            </a:gsLst>
            <a:lin ang="2698631" scaled="0"/>
          </a:gradFill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85725" dist="19050" dir="51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4667" b="0" i="0" u="none" strike="noStrike" kern="0" cap="none" spc="0" normalizeH="0" baseline="0" noProof="0" dirty="0">
              <a:ln>
                <a:noFill/>
              </a:ln>
              <a:solidFill>
                <a:srgbClr val="0C244C"/>
              </a:solidFill>
              <a:effectLst/>
              <a:uLnTx/>
              <a:uFillTx/>
              <a:latin typeface="Nunito" pitchFamily="2" charset="0"/>
              <a:ea typeface="Roboto" panose="02000000000000000000" pitchFamily="2" charset="0"/>
              <a:cs typeface="Albert Sans Black"/>
              <a:sym typeface="Albert Sans Black"/>
            </a:endParaRPr>
          </a:p>
        </p:txBody>
      </p:sp>
      <p:sp>
        <p:nvSpPr>
          <p:cNvPr id="229" name="Google Shape;229;p31"/>
          <p:cNvSpPr/>
          <p:nvPr/>
        </p:nvSpPr>
        <p:spPr>
          <a:xfrm>
            <a:off x="8047233" y="4557817"/>
            <a:ext cx="741200" cy="741200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2700006" scaled="0"/>
          </a:gradFill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85725" dist="19050" dir="51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867" b="1" i="0" u="none" strike="noStrike" kern="0" cap="none" spc="0" normalizeH="0" baseline="0" noProof="0" dirty="0">
                <a:ln>
                  <a:noFill/>
                </a:ln>
                <a:solidFill>
                  <a:srgbClr val="0C244C"/>
                </a:solidFill>
                <a:effectLst/>
                <a:uLnTx/>
                <a:uFillTx/>
                <a:latin typeface="Nunito" pitchFamily="2" charset="0"/>
                <a:ea typeface="Roboto" panose="02000000000000000000" pitchFamily="2" charset="0"/>
                <a:cs typeface="Albert Sans"/>
                <a:sym typeface="Albert Sans"/>
              </a:rPr>
              <a:t>Rg</a:t>
            </a:r>
            <a:endParaRPr kumimoji="0" sz="1867" b="1" i="0" u="none" strike="noStrike" kern="0" cap="none" spc="0" normalizeH="0" baseline="0" noProof="0" dirty="0">
              <a:ln>
                <a:noFill/>
              </a:ln>
              <a:solidFill>
                <a:srgbClr val="0C244C"/>
              </a:solidFill>
              <a:effectLst/>
              <a:uLnTx/>
              <a:uFillTx/>
              <a:latin typeface="Nunito" pitchFamily="2" charset="0"/>
              <a:ea typeface="Roboto" panose="02000000000000000000" pitchFamily="2" charset="0"/>
              <a:cs typeface="Albert Sans"/>
              <a:sym typeface="Albert Sans"/>
            </a:endParaRPr>
          </a:p>
        </p:txBody>
      </p:sp>
      <p:sp>
        <p:nvSpPr>
          <p:cNvPr id="230" name="Google Shape;230;p31"/>
          <p:cNvSpPr/>
          <p:nvPr/>
        </p:nvSpPr>
        <p:spPr>
          <a:xfrm>
            <a:off x="8863933" y="2866551"/>
            <a:ext cx="741200" cy="741200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2700006" scaled="0"/>
          </a:gradFill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85725" dist="19050" dir="51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867" b="1" i="0" u="none" strike="noStrike" kern="0" cap="none" spc="0" normalizeH="0" baseline="0" noProof="0" dirty="0">
                <a:ln>
                  <a:noFill/>
                </a:ln>
                <a:solidFill>
                  <a:srgbClr val="0C244C"/>
                </a:solidFill>
                <a:effectLst/>
                <a:uLnTx/>
                <a:uFillTx/>
                <a:latin typeface="Nunito" pitchFamily="2" charset="0"/>
                <a:ea typeface="Roboto" panose="02000000000000000000" pitchFamily="2" charset="0"/>
                <a:cs typeface="Albert Sans"/>
                <a:sym typeface="Albert Sans"/>
              </a:rPr>
              <a:t>Cd</a:t>
            </a:r>
            <a:endParaRPr kumimoji="0" sz="1867" b="1" i="0" u="none" strike="noStrike" kern="0" cap="none" spc="0" normalizeH="0" baseline="0" noProof="0" dirty="0">
              <a:ln>
                <a:noFill/>
              </a:ln>
              <a:solidFill>
                <a:srgbClr val="0C244C"/>
              </a:solidFill>
              <a:effectLst/>
              <a:uLnTx/>
              <a:uFillTx/>
              <a:latin typeface="Nunito" pitchFamily="2" charset="0"/>
              <a:ea typeface="Roboto" panose="02000000000000000000" pitchFamily="2" charset="0"/>
              <a:cs typeface="Albert Sans"/>
              <a:sym typeface="Albert Sans"/>
            </a:endParaRPr>
          </a:p>
        </p:txBody>
      </p:sp>
      <p:sp>
        <p:nvSpPr>
          <p:cNvPr id="231" name="Google Shape;231;p31"/>
          <p:cNvSpPr/>
          <p:nvPr/>
        </p:nvSpPr>
        <p:spPr>
          <a:xfrm>
            <a:off x="8863933" y="3712184"/>
            <a:ext cx="741200" cy="741200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2700006" scaled="0"/>
          </a:gradFill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85725" dist="19050" dir="51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867" b="1" i="0" u="none" strike="noStrike" kern="0" cap="none" spc="0" normalizeH="0" baseline="0" noProof="0" dirty="0">
                <a:ln>
                  <a:noFill/>
                </a:ln>
                <a:solidFill>
                  <a:srgbClr val="0C244C"/>
                </a:solidFill>
                <a:effectLst/>
                <a:uLnTx/>
                <a:uFillTx/>
                <a:latin typeface="Nunito" pitchFamily="2" charset="0"/>
                <a:ea typeface="Roboto" panose="02000000000000000000" pitchFamily="2" charset="0"/>
                <a:cs typeface="Albert Sans"/>
                <a:sym typeface="Albert Sans"/>
              </a:rPr>
              <a:t>Hg</a:t>
            </a:r>
            <a:endParaRPr kumimoji="0" sz="1867" b="1" i="0" u="none" strike="noStrike" kern="0" cap="none" spc="0" normalizeH="0" baseline="0" noProof="0" dirty="0">
              <a:ln>
                <a:noFill/>
              </a:ln>
              <a:solidFill>
                <a:srgbClr val="0C244C"/>
              </a:solidFill>
              <a:effectLst/>
              <a:uLnTx/>
              <a:uFillTx/>
              <a:latin typeface="Nunito" pitchFamily="2" charset="0"/>
              <a:ea typeface="Roboto" panose="02000000000000000000" pitchFamily="2" charset="0"/>
              <a:cs typeface="Albert Sans"/>
              <a:sym typeface="Albert Sans"/>
            </a:endParaRPr>
          </a:p>
        </p:txBody>
      </p:sp>
      <p:sp>
        <p:nvSpPr>
          <p:cNvPr id="232" name="Google Shape;232;p31"/>
          <p:cNvSpPr/>
          <p:nvPr/>
        </p:nvSpPr>
        <p:spPr>
          <a:xfrm>
            <a:off x="8863933" y="4557817"/>
            <a:ext cx="741200" cy="741200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2700006" scaled="0"/>
          </a:gradFill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85725" dist="19050" dir="51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867" b="1" i="0" u="none" strike="noStrike" kern="0" cap="none" spc="0" normalizeH="0" baseline="0" noProof="0" dirty="0">
                <a:ln>
                  <a:noFill/>
                </a:ln>
                <a:solidFill>
                  <a:srgbClr val="0C244C"/>
                </a:solidFill>
                <a:effectLst/>
                <a:uLnTx/>
                <a:uFillTx/>
                <a:latin typeface="Nunito" pitchFamily="2" charset="0"/>
                <a:ea typeface="Roboto" panose="02000000000000000000" pitchFamily="2" charset="0"/>
                <a:cs typeface="Albert Sans"/>
                <a:sym typeface="Albert Sans"/>
              </a:rPr>
              <a:t>Cn</a:t>
            </a:r>
            <a:endParaRPr kumimoji="0" sz="1867" b="1" i="0" u="none" strike="noStrike" kern="0" cap="none" spc="0" normalizeH="0" baseline="0" noProof="0" dirty="0">
              <a:ln>
                <a:noFill/>
              </a:ln>
              <a:solidFill>
                <a:srgbClr val="0C244C"/>
              </a:solidFill>
              <a:effectLst/>
              <a:uLnTx/>
              <a:uFillTx/>
              <a:latin typeface="Nunito" pitchFamily="2" charset="0"/>
              <a:ea typeface="Roboto" panose="02000000000000000000" pitchFamily="2" charset="0"/>
              <a:cs typeface="Albert Sans"/>
              <a:sym typeface="Albert Sans"/>
            </a:endParaRPr>
          </a:p>
        </p:txBody>
      </p:sp>
      <p:sp>
        <p:nvSpPr>
          <p:cNvPr id="233" name="Google Shape;233;p31"/>
          <p:cNvSpPr/>
          <p:nvPr/>
        </p:nvSpPr>
        <p:spPr>
          <a:xfrm>
            <a:off x="8863933" y="5403451"/>
            <a:ext cx="741200" cy="741200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6"/>
              </a:gs>
              <a:gs pos="100000">
                <a:schemeClr val="lt2"/>
              </a:gs>
            </a:gsLst>
            <a:lin ang="2700006" scaled="0"/>
          </a:gradFill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85725" dist="19050" dir="51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867" b="1" i="0" u="none" strike="noStrike" kern="0" cap="none" spc="0" normalizeH="0" baseline="0" noProof="0" dirty="0">
                <a:ln>
                  <a:noFill/>
                </a:ln>
                <a:solidFill>
                  <a:srgbClr val="0C244C"/>
                </a:solidFill>
                <a:effectLst/>
                <a:uLnTx/>
                <a:uFillTx/>
                <a:latin typeface="Nunito" pitchFamily="2" charset="0"/>
                <a:ea typeface="Roboto" panose="02000000000000000000" pitchFamily="2" charset="0"/>
                <a:cs typeface="Albert Sans"/>
                <a:sym typeface="Albert Sans"/>
              </a:rPr>
              <a:t>Dy</a:t>
            </a:r>
            <a:endParaRPr kumimoji="0" sz="1867" b="1" i="0" u="none" strike="noStrike" kern="0" cap="none" spc="0" normalizeH="0" baseline="0" noProof="0" dirty="0">
              <a:ln>
                <a:noFill/>
              </a:ln>
              <a:solidFill>
                <a:srgbClr val="0C244C"/>
              </a:solidFill>
              <a:effectLst/>
              <a:uLnTx/>
              <a:uFillTx/>
              <a:latin typeface="Nunito" pitchFamily="2" charset="0"/>
              <a:ea typeface="Roboto" panose="02000000000000000000" pitchFamily="2" charset="0"/>
              <a:cs typeface="Albert Sans"/>
              <a:sym typeface="Albert Sans"/>
            </a:endParaRPr>
          </a:p>
        </p:txBody>
      </p:sp>
      <p:sp>
        <p:nvSpPr>
          <p:cNvPr id="234" name="Google Shape;234;p31"/>
          <p:cNvSpPr/>
          <p:nvPr/>
        </p:nvSpPr>
        <p:spPr>
          <a:xfrm>
            <a:off x="10497333" y="1175284"/>
            <a:ext cx="741200" cy="741200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lt1"/>
              </a:gs>
              <a:gs pos="100000">
                <a:schemeClr val="dk2"/>
              </a:gs>
            </a:gsLst>
            <a:lin ang="2700006" scaled="0"/>
          </a:gradFill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85725" dist="19050" dir="51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867" b="1" i="0" u="none" strike="noStrike" kern="0" cap="none" spc="0" normalizeH="0" baseline="0" noProof="0" dirty="0">
                <a:ln>
                  <a:noFill/>
                </a:ln>
                <a:solidFill>
                  <a:srgbClr val="0C244C"/>
                </a:solidFill>
                <a:effectLst/>
                <a:uLnTx/>
                <a:uFillTx/>
                <a:latin typeface="Nunito" pitchFamily="2" charset="0"/>
                <a:ea typeface="Roboto" panose="02000000000000000000" pitchFamily="2" charset="0"/>
                <a:cs typeface="Albert Sans"/>
                <a:sym typeface="Albert Sans"/>
              </a:rPr>
              <a:t>Si</a:t>
            </a:r>
            <a:endParaRPr kumimoji="0" sz="1867" b="1" i="0" u="none" strike="noStrike" kern="0" cap="none" spc="0" normalizeH="0" baseline="0" noProof="0" dirty="0">
              <a:ln>
                <a:noFill/>
              </a:ln>
              <a:solidFill>
                <a:srgbClr val="0C244C"/>
              </a:solidFill>
              <a:effectLst/>
              <a:uLnTx/>
              <a:uFillTx/>
              <a:latin typeface="Nunito" pitchFamily="2" charset="0"/>
              <a:ea typeface="Roboto" panose="02000000000000000000" pitchFamily="2" charset="0"/>
              <a:cs typeface="Albert Sans"/>
              <a:sym typeface="Albert Sans"/>
            </a:endParaRPr>
          </a:p>
        </p:txBody>
      </p:sp>
      <p:sp>
        <p:nvSpPr>
          <p:cNvPr id="235" name="Google Shape;235;p31"/>
          <p:cNvSpPr/>
          <p:nvPr/>
        </p:nvSpPr>
        <p:spPr>
          <a:xfrm>
            <a:off x="10497333" y="2020917"/>
            <a:ext cx="741200" cy="741200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6"/>
              </a:gs>
              <a:gs pos="100000">
                <a:schemeClr val="lt1"/>
              </a:gs>
            </a:gsLst>
            <a:lin ang="2700006" scaled="0"/>
          </a:gradFill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85725" dist="19050" dir="51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867" b="1" i="0" u="none" strike="noStrike" kern="0" cap="none" spc="0" normalizeH="0" baseline="0" noProof="0" dirty="0">
                <a:ln>
                  <a:noFill/>
                </a:ln>
                <a:solidFill>
                  <a:srgbClr val="0C244C"/>
                </a:solidFill>
                <a:effectLst/>
                <a:uLnTx/>
                <a:uFillTx/>
                <a:latin typeface="Nunito" pitchFamily="2" charset="0"/>
                <a:ea typeface="Roboto" panose="02000000000000000000" pitchFamily="2" charset="0"/>
                <a:cs typeface="Albert Sans"/>
                <a:sym typeface="Albert Sans"/>
              </a:rPr>
              <a:t>Ge</a:t>
            </a:r>
            <a:endParaRPr kumimoji="0" sz="1867" b="1" i="0" u="none" strike="noStrike" kern="0" cap="none" spc="0" normalizeH="0" baseline="0" noProof="0" dirty="0">
              <a:ln>
                <a:noFill/>
              </a:ln>
              <a:solidFill>
                <a:srgbClr val="0C244C"/>
              </a:solidFill>
              <a:effectLst/>
              <a:uLnTx/>
              <a:uFillTx/>
              <a:latin typeface="Nunito" pitchFamily="2" charset="0"/>
              <a:ea typeface="Roboto" panose="02000000000000000000" pitchFamily="2" charset="0"/>
              <a:cs typeface="Albert Sans"/>
              <a:sym typeface="Albert Sans"/>
            </a:endParaRPr>
          </a:p>
        </p:txBody>
      </p:sp>
      <p:sp>
        <p:nvSpPr>
          <p:cNvPr id="236" name="Google Shape;236;p31"/>
          <p:cNvSpPr/>
          <p:nvPr/>
        </p:nvSpPr>
        <p:spPr>
          <a:xfrm>
            <a:off x="10497333" y="2866551"/>
            <a:ext cx="741200" cy="741200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6"/>
              </a:gs>
              <a:gs pos="100000">
                <a:schemeClr val="lt1"/>
              </a:gs>
            </a:gsLst>
            <a:lin ang="2700006" scaled="0"/>
          </a:gradFill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85725" dist="19050" dir="51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867" b="1" i="0" u="none" strike="noStrike" kern="0" cap="none" spc="0" normalizeH="0" baseline="0" noProof="0" dirty="0">
                <a:ln>
                  <a:noFill/>
                </a:ln>
                <a:solidFill>
                  <a:srgbClr val="0C244C"/>
                </a:solidFill>
                <a:effectLst/>
                <a:uLnTx/>
                <a:uFillTx/>
                <a:latin typeface="Nunito" pitchFamily="2" charset="0"/>
                <a:ea typeface="Roboto" panose="02000000000000000000" pitchFamily="2" charset="0"/>
                <a:cs typeface="Albert Sans"/>
                <a:sym typeface="Albert Sans"/>
              </a:rPr>
              <a:t>Sn</a:t>
            </a:r>
            <a:endParaRPr kumimoji="0" sz="1867" b="1" i="0" u="none" strike="noStrike" kern="0" cap="none" spc="0" normalizeH="0" baseline="0" noProof="0" dirty="0">
              <a:ln>
                <a:noFill/>
              </a:ln>
              <a:solidFill>
                <a:srgbClr val="0C244C"/>
              </a:solidFill>
              <a:effectLst/>
              <a:uLnTx/>
              <a:uFillTx/>
              <a:latin typeface="Nunito" pitchFamily="2" charset="0"/>
              <a:ea typeface="Roboto" panose="02000000000000000000" pitchFamily="2" charset="0"/>
              <a:cs typeface="Albert Sans"/>
              <a:sym typeface="Albert Sans"/>
            </a:endParaRPr>
          </a:p>
        </p:txBody>
      </p:sp>
      <p:sp>
        <p:nvSpPr>
          <p:cNvPr id="237" name="Google Shape;237;p31"/>
          <p:cNvSpPr/>
          <p:nvPr/>
        </p:nvSpPr>
        <p:spPr>
          <a:xfrm>
            <a:off x="10497333" y="3712184"/>
            <a:ext cx="741200" cy="741200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6"/>
              </a:gs>
              <a:gs pos="100000">
                <a:schemeClr val="lt1"/>
              </a:gs>
            </a:gsLst>
            <a:lin ang="2700006" scaled="0"/>
          </a:gradFill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85725" dist="19050" dir="51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867" b="1" i="0" u="none" strike="noStrike" kern="0" cap="none" spc="0" normalizeH="0" baseline="0" noProof="0" dirty="0">
                <a:ln>
                  <a:noFill/>
                </a:ln>
                <a:solidFill>
                  <a:srgbClr val="0C244C"/>
                </a:solidFill>
                <a:effectLst/>
                <a:uLnTx/>
                <a:uFillTx/>
                <a:latin typeface="Nunito" pitchFamily="2" charset="0"/>
                <a:ea typeface="Roboto" panose="02000000000000000000" pitchFamily="2" charset="0"/>
                <a:cs typeface="Albert Sans"/>
                <a:sym typeface="Albert Sans"/>
              </a:rPr>
              <a:t>Pb</a:t>
            </a:r>
            <a:endParaRPr kumimoji="0" sz="1867" b="1" i="0" u="none" strike="noStrike" kern="0" cap="none" spc="0" normalizeH="0" baseline="0" noProof="0" dirty="0">
              <a:ln>
                <a:noFill/>
              </a:ln>
              <a:solidFill>
                <a:srgbClr val="0C244C"/>
              </a:solidFill>
              <a:effectLst/>
              <a:uLnTx/>
              <a:uFillTx/>
              <a:latin typeface="Nunito" pitchFamily="2" charset="0"/>
              <a:ea typeface="Roboto" panose="02000000000000000000" pitchFamily="2" charset="0"/>
              <a:cs typeface="Albert Sans"/>
              <a:sym typeface="Albert Sans"/>
            </a:endParaRPr>
          </a:p>
        </p:txBody>
      </p:sp>
      <p:sp>
        <p:nvSpPr>
          <p:cNvPr id="238" name="Google Shape;238;p31"/>
          <p:cNvSpPr/>
          <p:nvPr/>
        </p:nvSpPr>
        <p:spPr>
          <a:xfrm>
            <a:off x="9680633" y="1175284"/>
            <a:ext cx="741200" cy="741200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6"/>
              </a:gs>
              <a:gs pos="100000">
                <a:schemeClr val="lt1"/>
              </a:gs>
            </a:gsLst>
            <a:lin ang="2700006" scaled="0"/>
          </a:gradFill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85725" dist="19050" dir="51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867" b="1" i="0" u="none" strike="noStrike" kern="0" cap="none" spc="0" normalizeH="0" baseline="0" noProof="0" dirty="0">
                <a:ln>
                  <a:noFill/>
                </a:ln>
                <a:solidFill>
                  <a:srgbClr val="0C244C"/>
                </a:solidFill>
                <a:effectLst/>
                <a:uLnTx/>
                <a:uFillTx/>
                <a:latin typeface="Nunito" pitchFamily="2" charset="0"/>
                <a:ea typeface="Roboto" panose="02000000000000000000" pitchFamily="2" charset="0"/>
                <a:cs typeface="Albert Sans"/>
                <a:sym typeface="Albert Sans"/>
              </a:rPr>
              <a:t>Al</a:t>
            </a:r>
            <a:endParaRPr kumimoji="0" sz="1867" b="1" i="0" u="none" strike="noStrike" kern="0" cap="none" spc="0" normalizeH="0" baseline="0" noProof="0" dirty="0">
              <a:ln>
                <a:noFill/>
              </a:ln>
              <a:solidFill>
                <a:srgbClr val="0C244C"/>
              </a:solidFill>
              <a:effectLst/>
              <a:uLnTx/>
              <a:uFillTx/>
              <a:latin typeface="Nunito" pitchFamily="2" charset="0"/>
              <a:ea typeface="Roboto" panose="02000000000000000000" pitchFamily="2" charset="0"/>
              <a:cs typeface="Albert Sans"/>
              <a:sym typeface="Albert Sans"/>
            </a:endParaRPr>
          </a:p>
        </p:txBody>
      </p:sp>
      <p:sp>
        <p:nvSpPr>
          <p:cNvPr id="239" name="Google Shape;239;p31"/>
          <p:cNvSpPr/>
          <p:nvPr/>
        </p:nvSpPr>
        <p:spPr>
          <a:xfrm>
            <a:off x="9680633" y="2020917"/>
            <a:ext cx="741200" cy="741200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6"/>
              </a:gs>
              <a:gs pos="100000">
                <a:schemeClr val="lt1"/>
              </a:gs>
            </a:gsLst>
            <a:lin ang="2700006" scaled="0"/>
          </a:gradFill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85725" dist="19050" dir="51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867" b="1" i="0" u="none" strike="noStrike" kern="0" cap="none" spc="0" normalizeH="0" baseline="0" noProof="0" dirty="0">
                <a:ln>
                  <a:noFill/>
                </a:ln>
                <a:solidFill>
                  <a:srgbClr val="0C244C"/>
                </a:solidFill>
                <a:effectLst/>
                <a:uLnTx/>
                <a:uFillTx/>
                <a:latin typeface="Nunito" pitchFamily="2" charset="0"/>
                <a:ea typeface="Roboto" panose="02000000000000000000" pitchFamily="2" charset="0"/>
                <a:cs typeface="Albert Sans"/>
                <a:sym typeface="Albert Sans"/>
              </a:rPr>
              <a:t>Ga</a:t>
            </a:r>
            <a:endParaRPr kumimoji="0" sz="1867" b="1" i="0" u="none" strike="noStrike" kern="0" cap="none" spc="0" normalizeH="0" baseline="0" noProof="0" dirty="0">
              <a:ln>
                <a:noFill/>
              </a:ln>
              <a:solidFill>
                <a:srgbClr val="0C244C"/>
              </a:solidFill>
              <a:effectLst/>
              <a:uLnTx/>
              <a:uFillTx/>
              <a:latin typeface="Nunito" pitchFamily="2" charset="0"/>
              <a:ea typeface="Roboto" panose="02000000000000000000" pitchFamily="2" charset="0"/>
              <a:cs typeface="Albert Sans"/>
              <a:sym typeface="Albert Sans"/>
            </a:endParaRPr>
          </a:p>
        </p:txBody>
      </p:sp>
      <p:sp>
        <p:nvSpPr>
          <p:cNvPr id="240" name="Google Shape;240;p31"/>
          <p:cNvSpPr/>
          <p:nvPr/>
        </p:nvSpPr>
        <p:spPr>
          <a:xfrm>
            <a:off x="9680633" y="2866551"/>
            <a:ext cx="741200" cy="741200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6"/>
              </a:gs>
              <a:gs pos="100000">
                <a:schemeClr val="lt1"/>
              </a:gs>
            </a:gsLst>
            <a:lin ang="2700006" scaled="0"/>
          </a:gradFill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85725" dist="19050" dir="51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867" b="1" i="0" u="none" strike="noStrike" kern="0" cap="none" spc="0" normalizeH="0" baseline="0" noProof="0" dirty="0">
                <a:ln>
                  <a:noFill/>
                </a:ln>
                <a:solidFill>
                  <a:srgbClr val="0C244C"/>
                </a:solidFill>
                <a:effectLst/>
                <a:uLnTx/>
                <a:uFillTx/>
                <a:latin typeface="Nunito" pitchFamily="2" charset="0"/>
                <a:ea typeface="Roboto" panose="02000000000000000000" pitchFamily="2" charset="0"/>
                <a:cs typeface="Albert Sans"/>
                <a:sym typeface="Albert Sans"/>
              </a:rPr>
              <a:t>In</a:t>
            </a:r>
            <a:endParaRPr kumimoji="0" sz="1867" b="1" i="0" u="none" strike="noStrike" kern="0" cap="none" spc="0" normalizeH="0" baseline="0" noProof="0" dirty="0">
              <a:ln>
                <a:noFill/>
              </a:ln>
              <a:solidFill>
                <a:srgbClr val="0C244C"/>
              </a:solidFill>
              <a:effectLst/>
              <a:uLnTx/>
              <a:uFillTx/>
              <a:latin typeface="Nunito" pitchFamily="2" charset="0"/>
              <a:ea typeface="Roboto" panose="02000000000000000000" pitchFamily="2" charset="0"/>
              <a:cs typeface="Albert Sans"/>
              <a:sym typeface="Albert Sans"/>
            </a:endParaRPr>
          </a:p>
        </p:txBody>
      </p:sp>
      <p:sp>
        <p:nvSpPr>
          <p:cNvPr id="241" name="Google Shape;241;p31"/>
          <p:cNvSpPr/>
          <p:nvPr/>
        </p:nvSpPr>
        <p:spPr>
          <a:xfrm>
            <a:off x="9680633" y="3712184"/>
            <a:ext cx="741200" cy="741200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6"/>
              </a:gs>
              <a:gs pos="100000">
                <a:schemeClr val="lt1"/>
              </a:gs>
            </a:gsLst>
            <a:lin ang="2700006" scaled="0"/>
          </a:gradFill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85725" dist="19050" dir="51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867" b="1" i="0" u="none" strike="noStrike" kern="0" cap="none" spc="0" normalizeH="0" baseline="0" noProof="0" dirty="0">
                <a:ln>
                  <a:noFill/>
                </a:ln>
                <a:solidFill>
                  <a:srgbClr val="0C244C"/>
                </a:solidFill>
                <a:effectLst/>
                <a:uLnTx/>
                <a:uFillTx/>
                <a:latin typeface="Nunito" pitchFamily="2" charset="0"/>
                <a:ea typeface="Roboto" panose="02000000000000000000" pitchFamily="2" charset="0"/>
                <a:cs typeface="Albert Sans"/>
                <a:sym typeface="Albert Sans"/>
              </a:rPr>
              <a:t>Tl</a:t>
            </a:r>
            <a:endParaRPr kumimoji="0" sz="1867" b="1" i="0" u="none" strike="noStrike" kern="0" cap="none" spc="0" normalizeH="0" baseline="0" noProof="0" dirty="0">
              <a:ln>
                <a:noFill/>
              </a:ln>
              <a:solidFill>
                <a:srgbClr val="0C244C"/>
              </a:solidFill>
              <a:effectLst/>
              <a:uLnTx/>
              <a:uFillTx/>
              <a:latin typeface="Nunito" pitchFamily="2" charset="0"/>
              <a:ea typeface="Roboto" panose="02000000000000000000" pitchFamily="2" charset="0"/>
              <a:cs typeface="Albert Sans"/>
              <a:sym typeface="Albert Sans"/>
            </a:endParaRPr>
          </a:p>
        </p:txBody>
      </p:sp>
      <p:sp>
        <p:nvSpPr>
          <p:cNvPr id="242" name="Google Shape;242;p31"/>
          <p:cNvSpPr/>
          <p:nvPr/>
        </p:nvSpPr>
        <p:spPr>
          <a:xfrm>
            <a:off x="9680633" y="4557817"/>
            <a:ext cx="741200" cy="741200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6"/>
              </a:gs>
              <a:gs pos="100000">
                <a:schemeClr val="lt1"/>
              </a:gs>
            </a:gsLst>
            <a:lin ang="2700006" scaled="0"/>
          </a:gradFill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85725" dist="19050" dir="51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867" b="1" i="0" u="none" strike="noStrike" kern="0" cap="none" spc="0" normalizeH="0" baseline="0" noProof="0" dirty="0">
                <a:ln>
                  <a:noFill/>
                </a:ln>
                <a:solidFill>
                  <a:srgbClr val="0C244C"/>
                </a:solidFill>
                <a:effectLst/>
                <a:uLnTx/>
                <a:uFillTx/>
                <a:latin typeface="Nunito" pitchFamily="2" charset="0"/>
                <a:ea typeface="Roboto" panose="02000000000000000000" pitchFamily="2" charset="0"/>
                <a:cs typeface="Albert Sans"/>
                <a:sym typeface="Albert Sans"/>
              </a:rPr>
              <a:t>Nh</a:t>
            </a:r>
            <a:endParaRPr kumimoji="0" sz="1867" b="1" i="0" u="none" strike="noStrike" kern="0" cap="none" spc="0" normalizeH="0" baseline="0" noProof="0" dirty="0">
              <a:ln>
                <a:noFill/>
              </a:ln>
              <a:solidFill>
                <a:srgbClr val="0C244C"/>
              </a:solidFill>
              <a:effectLst/>
              <a:uLnTx/>
              <a:uFillTx/>
              <a:latin typeface="Nunito" pitchFamily="2" charset="0"/>
              <a:ea typeface="Roboto" panose="02000000000000000000" pitchFamily="2" charset="0"/>
              <a:cs typeface="Albert Sans"/>
              <a:sym typeface="Albert Sans"/>
            </a:endParaRPr>
          </a:p>
        </p:txBody>
      </p:sp>
      <p:sp>
        <p:nvSpPr>
          <p:cNvPr id="243" name="Google Shape;243;p31"/>
          <p:cNvSpPr/>
          <p:nvPr/>
        </p:nvSpPr>
        <p:spPr>
          <a:xfrm>
            <a:off x="9680633" y="5403451"/>
            <a:ext cx="741200" cy="741200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6"/>
              </a:gs>
              <a:gs pos="100000">
                <a:schemeClr val="lt2"/>
              </a:gs>
            </a:gsLst>
            <a:lin ang="2700006" scaled="0"/>
          </a:gradFill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85725" dist="19050" dir="51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867" b="1" i="0" u="none" strike="noStrike" kern="0" cap="none" spc="0" normalizeH="0" baseline="0" noProof="0" dirty="0">
                <a:ln>
                  <a:noFill/>
                </a:ln>
                <a:solidFill>
                  <a:srgbClr val="0C244C"/>
                </a:solidFill>
                <a:effectLst/>
                <a:uLnTx/>
                <a:uFillTx/>
                <a:latin typeface="Nunito" pitchFamily="2" charset="0"/>
                <a:ea typeface="Roboto" panose="02000000000000000000" pitchFamily="2" charset="0"/>
                <a:cs typeface="Albert Sans"/>
                <a:sym typeface="Albert Sans"/>
              </a:rPr>
              <a:t>Ho</a:t>
            </a:r>
            <a:endParaRPr kumimoji="0" sz="1867" b="1" i="0" u="none" strike="noStrike" kern="0" cap="none" spc="0" normalizeH="0" baseline="0" noProof="0" dirty="0">
              <a:ln>
                <a:noFill/>
              </a:ln>
              <a:solidFill>
                <a:srgbClr val="0C244C"/>
              </a:solidFill>
              <a:effectLst/>
              <a:uLnTx/>
              <a:uFillTx/>
              <a:latin typeface="Nunito" pitchFamily="2" charset="0"/>
              <a:ea typeface="Roboto" panose="02000000000000000000" pitchFamily="2" charset="0"/>
              <a:cs typeface="Albert Sans"/>
              <a:sym typeface="Albert Sans"/>
            </a:endParaRPr>
          </a:p>
        </p:txBody>
      </p:sp>
      <p:grpSp>
        <p:nvGrpSpPr>
          <p:cNvPr id="25" name="Google Shape;2417;p73">
            <a:extLst>
              <a:ext uri="{FF2B5EF4-FFF2-40B4-BE49-F238E27FC236}">
                <a16:creationId xmlns:a16="http://schemas.microsoft.com/office/drawing/2014/main" id="{4F4B4D79-7A2C-0CC4-6C49-E7BA243BEF62}"/>
              </a:ext>
            </a:extLst>
          </p:cNvPr>
          <p:cNvGrpSpPr/>
          <p:nvPr/>
        </p:nvGrpSpPr>
        <p:grpSpPr>
          <a:xfrm>
            <a:off x="1367423" y="1469681"/>
            <a:ext cx="445020" cy="446803"/>
            <a:chOff x="5462876" y="3442484"/>
            <a:chExt cx="445020" cy="446803"/>
          </a:xfrm>
        </p:grpSpPr>
        <p:sp>
          <p:nvSpPr>
            <p:cNvPr id="26" name="Google Shape;2418;p73">
              <a:extLst>
                <a:ext uri="{FF2B5EF4-FFF2-40B4-BE49-F238E27FC236}">
                  <a16:creationId xmlns:a16="http://schemas.microsoft.com/office/drawing/2014/main" id="{0736DC39-E069-4F6C-18D7-8A51401FEA3A}"/>
                </a:ext>
              </a:extLst>
            </p:cNvPr>
            <p:cNvSpPr/>
            <p:nvPr/>
          </p:nvSpPr>
          <p:spPr>
            <a:xfrm>
              <a:off x="5602671" y="3479634"/>
              <a:ext cx="305224" cy="408761"/>
            </a:xfrm>
            <a:custGeom>
              <a:avLst/>
              <a:gdLst/>
              <a:ahLst/>
              <a:cxnLst/>
              <a:rect l="l" t="t" r="r" b="b"/>
              <a:pathLst>
                <a:path w="8216" h="11003" extrusionOk="0">
                  <a:moveTo>
                    <a:pt x="2739" y="1"/>
                  </a:moveTo>
                  <a:lnTo>
                    <a:pt x="2739" y="4001"/>
                  </a:lnTo>
                  <a:cubicBezTo>
                    <a:pt x="1167" y="4573"/>
                    <a:pt x="0" y="6097"/>
                    <a:pt x="0" y="7883"/>
                  </a:cubicBezTo>
                  <a:cubicBezTo>
                    <a:pt x="0" y="9121"/>
                    <a:pt x="572" y="10264"/>
                    <a:pt x="1477" y="11003"/>
                  </a:cubicBezTo>
                  <a:lnTo>
                    <a:pt x="6644" y="11003"/>
                  </a:lnTo>
                  <a:cubicBezTo>
                    <a:pt x="6716" y="11003"/>
                    <a:pt x="6763" y="10979"/>
                    <a:pt x="6787" y="10955"/>
                  </a:cubicBezTo>
                  <a:cubicBezTo>
                    <a:pt x="7668" y="10193"/>
                    <a:pt x="8192" y="9098"/>
                    <a:pt x="8192" y="7883"/>
                  </a:cubicBezTo>
                  <a:cubicBezTo>
                    <a:pt x="8216" y="6097"/>
                    <a:pt x="7073" y="4573"/>
                    <a:pt x="5477" y="4001"/>
                  </a:cubicBezTo>
                  <a:lnTo>
                    <a:pt x="5477" y="1"/>
                  </a:lnTo>
                  <a:close/>
                </a:path>
              </a:pathLst>
            </a:custGeom>
            <a:solidFill>
              <a:srgbClr val="FFF8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7" name="Google Shape;2419;p73">
              <a:extLst>
                <a:ext uri="{FF2B5EF4-FFF2-40B4-BE49-F238E27FC236}">
                  <a16:creationId xmlns:a16="http://schemas.microsoft.com/office/drawing/2014/main" id="{0E461A62-2C76-5E6E-C82A-5FE53837F78A}"/>
                </a:ext>
              </a:extLst>
            </p:cNvPr>
            <p:cNvSpPr/>
            <p:nvPr/>
          </p:nvSpPr>
          <p:spPr>
            <a:xfrm>
              <a:off x="5704388" y="3479634"/>
              <a:ext cx="203508" cy="407870"/>
            </a:xfrm>
            <a:custGeom>
              <a:avLst/>
              <a:gdLst/>
              <a:ahLst/>
              <a:cxnLst/>
              <a:rect l="l" t="t" r="r" b="b"/>
              <a:pathLst>
                <a:path w="5478" h="10979" extrusionOk="0">
                  <a:moveTo>
                    <a:pt x="1" y="1"/>
                  </a:moveTo>
                  <a:lnTo>
                    <a:pt x="1" y="548"/>
                  </a:lnTo>
                  <a:lnTo>
                    <a:pt x="1763" y="548"/>
                  </a:lnTo>
                  <a:cubicBezTo>
                    <a:pt x="1882" y="548"/>
                    <a:pt x="2001" y="667"/>
                    <a:pt x="2001" y="786"/>
                  </a:cubicBezTo>
                  <a:lnTo>
                    <a:pt x="2001" y="4001"/>
                  </a:lnTo>
                  <a:cubicBezTo>
                    <a:pt x="2001" y="4239"/>
                    <a:pt x="2144" y="4478"/>
                    <a:pt x="2382" y="4573"/>
                  </a:cubicBezTo>
                  <a:cubicBezTo>
                    <a:pt x="3787" y="5192"/>
                    <a:pt x="4740" y="6383"/>
                    <a:pt x="4740" y="8026"/>
                  </a:cubicBezTo>
                  <a:cubicBezTo>
                    <a:pt x="4740" y="9193"/>
                    <a:pt x="4263" y="10241"/>
                    <a:pt x="3478" y="10979"/>
                  </a:cubicBezTo>
                  <a:lnTo>
                    <a:pt x="3906" y="10979"/>
                  </a:lnTo>
                  <a:cubicBezTo>
                    <a:pt x="3954" y="10979"/>
                    <a:pt x="4025" y="10931"/>
                    <a:pt x="4049" y="10907"/>
                  </a:cubicBezTo>
                  <a:cubicBezTo>
                    <a:pt x="4906" y="10169"/>
                    <a:pt x="5454" y="9074"/>
                    <a:pt x="5454" y="7859"/>
                  </a:cubicBezTo>
                  <a:cubicBezTo>
                    <a:pt x="5478" y="6097"/>
                    <a:pt x="4335" y="4573"/>
                    <a:pt x="2739" y="4001"/>
                  </a:cubicBezTo>
                  <a:lnTo>
                    <a:pt x="2739" y="1"/>
                  </a:lnTo>
                  <a:close/>
                </a:path>
              </a:pathLst>
            </a:custGeom>
            <a:solidFill>
              <a:srgbClr val="E1CE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8" name="Google Shape;2420;p73">
              <a:extLst>
                <a:ext uri="{FF2B5EF4-FFF2-40B4-BE49-F238E27FC236}">
                  <a16:creationId xmlns:a16="http://schemas.microsoft.com/office/drawing/2014/main" id="{4A8853DC-457E-54D0-1C16-DEC89DF4E8F8}"/>
                </a:ext>
              </a:extLst>
            </p:cNvPr>
            <p:cNvSpPr/>
            <p:nvPr/>
          </p:nvSpPr>
          <p:spPr>
            <a:xfrm>
              <a:off x="5629196" y="3746817"/>
              <a:ext cx="254812" cy="118583"/>
            </a:xfrm>
            <a:custGeom>
              <a:avLst/>
              <a:gdLst/>
              <a:ahLst/>
              <a:cxnLst/>
              <a:rect l="l" t="t" r="r" b="b"/>
              <a:pathLst>
                <a:path w="6859" h="3192" extrusionOk="0">
                  <a:moveTo>
                    <a:pt x="72" y="0"/>
                  </a:moveTo>
                  <a:cubicBezTo>
                    <a:pt x="0" y="239"/>
                    <a:pt x="0" y="477"/>
                    <a:pt x="0" y="715"/>
                  </a:cubicBezTo>
                  <a:cubicBezTo>
                    <a:pt x="0" y="1644"/>
                    <a:pt x="405" y="2525"/>
                    <a:pt x="1048" y="3192"/>
                  </a:cubicBezTo>
                  <a:lnTo>
                    <a:pt x="5692" y="3192"/>
                  </a:lnTo>
                  <a:cubicBezTo>
                    <a:pt x="5764" y="3192"/>
                    <a:pt x="5811" y="3144"/>
                    <a:pt x="5883" y="3120"/>
                  </a:cubicBezTo>
                  <a:cubicBezTo>
                    <a:pt x="6502" y="2501"/>
                    <a:pt x="6859" y="1644"/>
                    <a:pt x="6859" y="739"/>
                  </a:cubicBezTo>
                  <a:cubicBezTo>
                    <a:pt x="6859" y="572"/>
                    <a:pt x="6835" y="381"/>
                    <a:pt x="6835" y="215"/>
                  </a:cubicBezTo>
                  <a:cubicBezTo>
                    <a:pt x="6835" y="120"/>
                    <a:pt x="6740" y="72"/>
                    <a:pt x="6645" y="72"/>
                  </a:cubicBezTo>
                  <a:lnTo>
                    <a:pt x="72" y="72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05D5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9" name="Google Shape;2421;p73">
              <a:extLst>
                <a:ext uri="{FF2B5EF4-FFF2-40B4-BE49-F238E27FC236}">
                  <a16:creationId xmlns:a16="http://schemas.microsoft.com/office/drawing/2014/main" id="{09F4AFAB-8A67-74B3-3551-F467A2D7D4EA}"/>
                </a:ext>
              </a:extLst>
            </p:cNvPr>
            <p:cNvSpPr/>
            <p:nvPr/>
          </p:nvSpPr>
          <p:spPr>
            <a:xfrm>
              <a:off x="5818513" y="3746817"/>
              <a:ext cx="64641" cy="118583"/>
            </a:xfrm>
            <a:custGeom>
              <a:avLst/>
              <a:gdLst/>
              <a:ahLst/>
              <a:cxnLst/>
              <a:rect l="l" t="t" r="r" b="b"/>
              <a:pathLst>
                <a:path w="1740" h="3192" extrusionOk="0">
                  <a:moveTo>
                    <a:pt x="977" y="0"/>
                  </a:moveTo>
                  <a:cubicBezTo>
                    <a:pt x="1049" y="239"/>
                    <a:pt x="1049" y="477"/>
                    <a:pt x="1049" y="715"/>
                  </a:cubicBezTo>
                  <a:cubicBezTo>
                    <a:pt x="1049" y="1644"/>
                    <a:pt x="668" y="2525"/>
                    <a:pt x="1" y="3192"/>
                  </a:cubicBezTo>
                  <a:lnTo>
                    <a:pt x="572" y="3192"/>
                  </a:lnTo>
                  <a:cubicBezTo>
                    <a:pt x="620" y="3192"/>
                    <a:pt x="691" y="3144"/>
                    <a:pt x="739" y="3120"/>
                  </a:cubicBezTo>
                  <a:cubicBezTo>
                    <a:pt x="1382" y="2501"/>
                    <a:pt x="1739" y="1644"/>
                    <a:pt x="1739" y="739"/>
                  </a:cubicBezTo>
                  <a:cubicBezTo>
                    <a:pt x="1739" y="572"/>
                    <a:pt x="1692" y="381"/>
                    <a:pt x="1692" y="215"/>
                  </a:cubicBezTo>
                  <a:cubicBezTo>
                    <a:pt x="1668" y="72"/>
                    <a:pt x="1572" y="0"/>
                    <a:pt x="1501" y="0"/>
                  </a:cubicBezTo>
                  <a:close/>
                </a:path>
              </a:pathLst>
            </a:custGeom>
            <a:solidFill>
              <a:srgbClr val="02AE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0" name="Google Shape;2422;p73">
              <a:extLst>
                <a:ext uri="{FF2B5EF4-FFF2-40B4-BE49-F238E27FC236}">
                  <a16:creationId xmlns:a16="http://schemas.microsoft.com/office/drawing/2014/main" id="{978A2A9D-5DFA-7318-75EC-4E4E9AA4FA33}"/>
                </a:ext>
              </a:extLst>
            </p:cNvPr>
            <p:cNvSpPr/>
            <p:nvPr/>
          </p:nvSpPr>
          <p:spPr>
            <a:xfrm>
              <a:off x="5462876" y="3545984"/>
              <a:ext cx="269858" cy="343303"/>
            </a:xfrm>
            <a:custGeom>
              <a:avLst/>
              <a:gdLst/>
              <a:ahLst/>
              <a:cxnLst/>
              <a:rect l="l" t="t" r="r" b="b"/>
              <a:pathLst>
                <a:path w="7264" h="9241" extrusionOk="0">
                  <a:moveTo>
                    <a:pt x="2167" y="1"/>
                  </a:moveTo>
                  <a:lnTo>
                    <a:pt x="2167" y="4668"/>
                  </a:lnTo>
                  <a:lnTo>
                    <a:pt x="72" y="8336"/>
                  </a:lnTo>
                  <a:cubicBezTo>
                    <a:pt x="24" y="8407"/>
                    <a:pt x="0" y="8526"/>
                    <a:pt x="0" y="8621"/>
                  </a:cubicBezTo>
                  <a:cubicBezTo>
                    <a:pt x="0" y="8955"/>
                    <a:pt x="262" y="9241"/>
                    <a:pt x="619" y="9241"/>
                  </a:cubicBezTo>
                  <a:lnTo>
                    <a:pt x="6621" y="9241"/>
                  </a:lnTo>
                  <a:cubicBezTo>
                    <a:pt x="6954" y="9241"/>
                    <a:pt x="7264" y="8979"/>
                    <a:pt x="7264" y="8621"/>
                  </a:cubicBezTo>
                  <a:cubicBezTo>
                    <a:pt x="7264" y="8502"/>
                    <a:pt x="7216" y="8407"/>
                    <a:pt x="7168" y="8336"/>
                  </a:cubicBezTo>
                  <a:lnTo>
                    <a:pt x="5049" y="4668"/>
                  </a:lnTo>
                  <a:lnTo>
                    <a:pt x="5049" y="1"/>
                  </a:lnTo>
                  <a:close/>
                </a:path>
              </a:pathLst>
            </a:custGeom>
            <a:solidFill>
              <a:srgbClr val="FFF8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1" name="Google Shape;2423;p73">
              <a:extLst>
                <a:ext uri="{FF2B5EF4-FFF2-40B4-BE49-F238E27FC236}">
                  <a16:creationId xmlns:a16="http://schemas.microsoft.com/office/drawing/2014/main" id="{D290BC5F-4CE0-E8A2-D73D-36285D0BE1CE}"/>
                </a:ext>
              </a:extLst>
            </p:cNvPr>
            <p:cNvSpPr/>
            <p:nvPr/>
          </p:nvSpPr>
          <p:spPr>
            <a:xfrm>
              <a:off x="5544271" y="3545984"/>
              <a:ext cx="188462" cy="342412"/>
            </a:xfrm>
            <a:custGeom>
              <a:avLst/>
              <a:gdLst/>
              <a:ahLst/>
              <a:cxnLst/>
              <a:rect l="l" t="t" r="r" b="b"/>
              <a:pathLst>
                <a:path w="5073" h="9217" extrusionOk="0">
                  <a:moveTo>
                    <a:pt x="0" y="1"/>
                  </a:moveTo>
                  <a:lnTo>
                    <a:pt x="0" y="548"/>
                  </a:lnTo>
                  <a:lnTo>
                    <a:pt x="2096" y="548"/>
                  </a:lnTo>
                  <a:cubicBezTo>
                    <a:pt x="2215" y="548"/>
                    <a:pt x="2334" y="667"/>
                    <a:pt x="2334" y="786"/>
                  </a:cubicBezTo>
                  <a:lnTo>
                    <a:pt x="2334" y="4406"/>
                  </a:lnTo>
                  <a:cubicBezTo>
                    <a:pt x="2334" y="4573"/>
                    <a:pt x="2358" y="4716"/>
                    <a:pt x="2453" y="4883"/>
                  </a:cubicBezTo>
                  <a:lnTo>
                    <a:pt x="4406" y="8288"/>
                  </a:lnTo>
                  <a:cubicBezTo>
                    <a:pt x="4477" y="8383"/>
                    <a:pt x="4501" y="8502"/>
                    <a:pt x="4501" y="8598"/>
                  </a:cubicBezTo>
                  <a:cubicBezTo>
                    <a:pt x="4501" y="8931"/>
                    <a:pt x="4239" y="9217"/>
                    <a:pt x="3882" y="9217"/>
                  </a:cubicBezTo>
                  <a:lnTo>
                    <a:pt x="4430" y="9217"/>
                  </a:lnTo>
                  <a:cubicBezTo>
                    <a:pt x="4763" y="9217"/>
                    <a:pt x="5073" y="8955"/>
                    <a:pt x="5073" y="8598"/>
                  </a:cubicBezTo>
                  <a:cubicBezTo>
                    <a:pt x="5025" y="8502"/>
                    <a:pt x="5025" y="8407"/>
                    <a:pt x="4977" y="8336"/>
                  </a:cubicBezTo>
                  <a:lnTo>
                    <a:pt x="2882" y="4668"/>
                  </a:lnTo>
                  <a:lnTo>
                    <a:pt x="2882" y="1"/>
                  </a:lnTo>
                  <a:close/>
                </a:path>
              </a:pathLst>
            </a:custGeom>
            <a:solidFill>
              <a:srgbClr val="E1CE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4" name="Google Shape;2424;p73">
              <a:extLst>
                <a:ext uri="{FF2B5EF4-FFF2-40B4-BE49-F238E27FC236}">
                  <a16:creationId xmlns:a16="http://schemas.microsoft.com/office/drawing/2014/main" id="{3F07D6FB-A8BE-D30B-C712-8B56D29E7AF1}"/>
                </a:ext>
              </a:extLst>
            </p:cNvPr>
            <p:cNvSpPr/>
            <p:nvPr/>
          </p:nvSpPr>
          <p:spPr>
            <a:xfrm>
              <a:off x="5496496" y="3770704"/>
              <a:ext cx="200870" cy="91166"/>
            </a:xfrm>
            <a:custGeom>
              <a:avLst/>
              <a:gdLst/>
              <a:ahLst/>
              <a:cxnLst/>
              <a:rect l="l" t="t" r="r" b="b"/>
              <a:pathLst>
                <a:path w="5407" h="2454" extrusionOk="0">
                  <a:moveTo>
                    <a:pt x="1894" y="0"/>
                  </a:moveTo>
                  <a:cubicBezTo>
                    <a:pt x="1678" y="0"/>
                    <a:pt x="1463" y="38"/>
                    <a:pt x="1239" y="120"/>
                  </a:cubicBezTo>
                  <a:cubicBezTo>
                    <a:pt x="1239" y="191"/>
                    <a:pt x="1191" y="215"/>
                    <a:pt x="1167" y="262"/>
                  </a:cubicBezTo>
                  <a:lnTo>
                    <a:pt x="96" y="2096"/>
                  </a:lnTo>
                  <a:cubicBezTo>
                    <a:pt x="0" y="2239"/>
                    <a:pt x="119" y="2453"/>
                    <a:pt x="310" y="2453"/>
                  </a:cubicBezTo>
                  <a:lnTo>
                    <a:pt x="5097" y="2453"/>
                  </a:lnTo>
                  <a:cubicBezTo>
                    <a:pt x="5287" y="2453"/>
                    <a:pt x="5406" y="2239"/>
                    <a:pt x="5311" y="2096"/>
                  </a:cubicBezTo>
                  <a:lnTo>
                    <a:pt x="4287" y="310"/>
                  </a:lnTo>
                  <a:cubicBezTo>
                    <a:pt x="4269" y="237"/>
                    <a:pt x="4195" y="206"/>
                    <a:pt x="4119" y="206"/>
                  </a:cubicBezTo>
                  <a:cubicBezTo>
                    <a:pt x="4095" y="206"/>
                    <a:pt x="4071" y="209"/>
                    <a:pt x="4049" y="215"/>
                  </a:cubicBezTo>
                  <a:cubicBezTo>
                    <a:pt x="3854" y="283"/>
                    <a:pt x="3648" y="319"/>
                    <a:pt x="3442" y="319"/>
                  </a:cubicBezTo>
                  <a:cubicBezTo>
                    <a:pt x="3220" y="319"/>
                    <a:pt x="2997" y="278"/>
                    <a:pt x="2787" y="191"/>
                  </a:cubicBezTo>
                  <a:cubicBezTo>
                    <a:pt x="2473" y="68"/>
                    <a:pt x="2183" y="0"/>
                    <a:pt x="1894" y="0"/>
                  </a:cubicBezTo>
                  <a:close/>
                </a:path>
              </a:pathLst>
            </a:custGeom>
            <a:solidFill>
              <a:srgbClr val="FDAF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45" name="Google Shape;2425;p73">
              <a:extLst>
                <a:ext uri="{FF2B5EF4-FFF2-40B4-BE49-F238E27FC236}">
                  <a16:creationId xmlns:a16="http://schemas.microsoft.com/office/drawing/2014/main" id="{689CE1BC-476D-BF38-FF09-1389915DAF66}"/>
                </a:ext>
              </a:extLst>
            </p:cNvPr>
            <p:cNvSpPr/>
            <p:nvPr/>
          </p:nvSpPr>
          <p:spPr>
            <a:xfrm>
              <a:off x="5632725" y="3778357"/>
              <a:ext cx="64455" cy="82696"/>
            </a:xfrm>
            <a:custGeom>
              <a:avLst/>
              <a:gdLst/>
              <a:ahLst/>
              <a:cxnLst/>
              <a:rect l="l" t="t" r="r" b="b"/>
              <a:pathLst>
                <a:path w="1735" h="2226" extrusionOk="0">
                  <a:moveTo>
                    <a:pt x="449" y="0"/>
                  </a:moveTo>
                  <a:cubicBezTo>
                    <a:pt x="427" y="0"/>
                    <a:pt x="404" y="3"/>
                    <a:pt x="382" y="9"/>
                  </a:cubicBezTo>
                  <a:cubicBezTo>
                    <a:pt x="263" y="80"/>
                    <a:pt x="144" y="104"/>
                    <a:pt x="1" y="104"/>
                  </a:cubicBezTo>
                  <a:lnTo>
                    <a:pt x="1001" y="1866"/>
                  </a:lnTo>
                  <a:cubicBezTo>
                    <a:pt x="1096" y="2009"/>
                    <a:pt x="977" y="2223"/>
                    <a:pt x="810" y="2223"/>
                  </a:cubicBezTo>
                  <a:lnTo>
                    <a:pt x="1430" y="2223"/>
                  </a:lnTo>
                  <a:cubicBezTo>
                    <a:pt x="1441" y="2225"/>
                    <a:pt x="1451" y="2225"/>
                    <a:pt x="1462" y="2225"/>
                  </a:cubicBezTo>
                  <a:cubicBezTo>
                    <a:pt x="1653" y="2225"/>
                    <a:pt x="1734" y="2026"/>
                    <a:pt x="1644" y="1890"/>
                  </a:cubicBezTo>
                  <a:lnTo>
                    <a:pt x="620" y="104"/>
                  </a:lnTo>
                  <a:cubicBezTo>
                    <a:pt x="583" y="31"/>
                    <a:pt x="519" y="0"/>
                    <a:pt x="449" y="0"/>
                  </a:cubicBezTo>
                  <a:close/>
                </a:path>
              </a:pathLst>
            </a:custGeom>
            <a:solidFill>
              <a:srgbClr val="FC9D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46" name="Google Shape;2426;p73">
              <a:extLst>
                <a:ext uri="{FF2B5EF4-FFF2-40B4-BE49-F238E27FC236}">
                  <a16:creationId xmlns:a16="http://schemas.microsoft.com/office/drawing/2014/main" id="{D2C1A48A-8DC5-1A9D-B04E-208F4FAC6F1F}"/>
                </a:ext>
              </a:extLst>
            </p:cNvPr>
            <p:cNvSpPr/>
            <p:nvPr/>
          </p:nvSpPr>
          <p:spPr>
            <a:xfrm>
              <a:off x="5525696" y="3510617"/>
              <a:ext cx="143362" cy="36296"/>
            </a:xfrm>
            <a:custGeom>
              <a:avLst/>
              <a:gdLst/>
              <a:ahLst/>
              <a:cxnLst/>
              <a:rect l="l" t="t" r="r" b="b"/>
              <a:pathLst>
                <a:path w="3859" h="977" extrusionOk="0">
                  <a:moveTo>
                    <a:pt x="238" y="0"/>
                  </a:moveTo>
                  <a:cubicBezTo>
                    <a:pt x="119" y="0"/>
                    <a:pt x="0" y="119"/>
                    <a:pt x="0" y="238"/>
                  </a:cubicBezTo>
                  <a:lnTo>
                    <a:pt x="0" y="738"/>
                  </a:lnTo>
                  <a:cubicBezTo>
                    <a:pt x="0" y="857"/>
                    <a:pt x="119" y="976"/>
                    <a:pt x="238" y="976"/>
                  </a:cubicBezTo>
                  <a:lnTo>
                    <a:pt x="3620" y="976"/>
                  </a:lnTo>
                  <a:cubicBezTo>
                    <a:pt x="3739" y="976"/>
                    <a:pt x="3858" y="857"/>
                    <a:pt x="3858" y="738"/>
                  </a:cubicBezTo>
                  <a:lnTo>
                    <a:pt x="3858" y="238"/>
                  </a:lnTo>
                  <a:cubicBezTo>
                    <a:pt x="3858" y="119"/>
                    <a:pt x="3739" y="0"/>
                    <a:pt x="3620" y="0"/>
                  </a:cubicBezTo>
                  <a:close/>
                </a:path>
              </a:pathLst>
            </a:custGeom>
            <a:solidFill>
              <a:srgbClr val="FFF8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47" name="Google Shape;2427;p73">
              <a:extLst>
                <a:ext uri="{FF2B5EF4-FFF2-40B4-BE49-F238E27FC236}">
                  <a16:creationId xmlns:a16="http://schemas.microsoft.com/office/drawing/2014/main" id="{4D0E5EEA-4898-685A-7F03-10D86DD5B935}"/>
                </a:ext>
              </a:extLst>
            </p:cNvPr>
            <p:cNvSpPr/>
            <p:nvPr/>
          </p:nvSpPr>
          <p:spPr>
            <a:xfrm>
              <a:off x="5630979" y="3510617"/>
              <a:ext cx="38079" cy="35404"/>
            </a:xfrm>
            <a:custGeom>
              <a:avLst/>
              <a:gdLst/>
              <a:ahLst/>
              <a:cxnLst/>
              <a:rect l="l" t="t" r="r" b="b"/>
              <a:pathLst>
                <a:path w="1025" h="953" extrusionOk="0">
                  <a:moveTo>
                    <a:pt x="0" y="0"/>
                  </a:moveTo>
                  <a:cubicBezTo>
                    <a:pt x="119" y="0"/>
                    <a:pt x="238" y="119"/>
                    <a:pt x="238" y="238"/>
                  </a:cubicBezTo>
                  <a:lnTo>
                    <a:pt x="238" y="714"/>
                  </a:lnTo>
                  <a:cubicBezTo>
                    <a:pt x="238" y="834"/>
                    <a:pt x="119" y="953"/>
                    <a:pt x="0" y="953"/>
                  </a:cubicBezTo>
                  <a:lnTo>
                    <a:pt x="786" y="953"/>
                  </a:lnTo>
                  <a:cubicBezTo>
                    <a:pt x="905" y="953"/>
                    <a:pt x="1024" y="834"/>
                    <a:pt x="1024" y="714"/>
                  </a:cubicBezTo>
                  <a:lnTo>
                    <a:pt x="1024" y="238"/>
                  </a:lnTo>
                  <a:cubicBezTo>
                    <a:pt x="1024" y="119"/>
                    <a:pt x="905" y="0"/>
                    <a:pt x="786" y="0"/>
                  </a:cubicBezTo>
                  <a:close/>
                </a:path>
              </a:pathLst>
            </a:custGeom>
            <a:solidFill>
              <a:srgbClr val="E1CE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48" name="Google Shape;2428;p73">
              <a:extLst>
                <a:ext uri="{FF2B5EF4-FFF2-40B4-BE49-F238E27FC236}">
                  <a16:creationId xmlns:a16="http://schemas.microsoft.com/office/drawing/2014/main" id="{8D5BBB1A-02BB-A60B-2761-B14B7BF78E70}"/>
                </a:ext>
              </a:extLst>
            </p:cNvPr>
            <p:cNvSpPr/>
            <p:nvPr/>
          </p:nvSpPr>
          <p:spPr>
            <a:xfrm>
              <a:off x="5684030" y="3442484"/>
              <a:ext cx="143362" cy="37187"/>
            </a:xfrm>
            <a:custGeom>
              <a:avLst/>
              <a:gdLst/>
              <a:ahLst/>
              <a:cxnLst/>
              <a:rect l="l" t="t" r="r" b="b"/>
              <a:pathLst>
                <a:path w="3859" h="1001" extrusionOk="0">
                  <a:moveTo>
                    <a:pt x="239" y="0"/>
                  </a:moveTo>
                  <a:cubicBezTo>
                    <a:pt x="120" y="0"/>
                    <a:pt x="1" y="119"/>
                    <a:pt x="1" y="238"/>
                  </a:cubicBezTo>
                  <a:lnTo>
                    <a:pt x="1" y="762"/>
                  </a:lnTo>
                  <a:cubicBezTo>
                    <a:pt x="1" y="881"/>
                    <a:pt x="120" y="1001"/>
                    <a:pt x="239" y="1001"/>
                  </a:cubicBezTo>
                  <a:lnTo>
                    <a:pt x="3621" y="1001"/>
                  </a:lnTo>
                  <a:cubicBezTo>
                    <a:pt x="3740" y="1001"/>
                    <a:pt x="3859" y="905"/>
                    <a:pt x="3859" y="762"/>
                  </a:cubicBezTo>
                  <a:lnTo>
                    <a:pt x="3859" y="238"/>
                  </a:lnTo>
                  <a:cubicBezTo>
                    <a:pt x="3859" y="119"/>
                    <a:pt x="3740" y="0"/>
                    <a:pt x="3621" y="0"/>
                  </a:cubicBezTo>
                  <a:close/>
                </a:path>
              </a:pathLst>
            </a:custGeom>
            <a:solidFill>
              <a:srgbClr val="FFF8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49" name="Google Shape;2429;p73">
              <a:extLst>
                <a:ext uri="{FF2B5EF4-FFF2-40B4-BE49-F238E27FC236}">
                  <a16:creationId xmlns:a16="http://schemas.microsoft.com/office/drawing/2014/main" id="{B317A8BB-DA5C-B0B3-2F1D-B400154F37E5}"/>
                </a:ext>
              </a:extLst>
            </p:cNvPr>
            <p:cNvSpPr/>
            <p:nvPr/>
          </p:nvSpPr>
          <p:spPr>
            <a:xfrm>
              <a:off x="5788458" y="3444230"/>
              <a:ext cx="38933" cy="35441"/>
            </a:xfrm>
            <a:custGeom>
              <a:avLst/>
              <a:gdLst/>
              <a:ahLst/>
              <a:cxnLst/>
              <a:rect l="l" t="t" r="r" b="b"/>
              <a:pathLst>
                <a:path w="1048" h="954" extrusionOk="0">
                  <a:moveTo>
                    <a:pt x="0" y="1"/>
                  </a:moveTo>
                  <a:cubicBezTo>
                    <a:pt x="119" y="1"/>
                    <a:pt x="238" y="120"/>
                    <a:pt x="238" y="239"/>
                  </a:cubicBezTo>
                  <a:lnTo>
                    <a:pt x="238" y="715"/>
                  </a:lnTo>
                  <a:cubicBezTo>
                    <a:pt x="238" y="834"/>
                    <a:pt x="119" y="954"/>
                    <a:pt x="0" y="954"/>
                  </a:cubicBezTo>
                  <a:lnTo>
                    <a:pt x="810" y="954"/>
                  </a:lnTo>
                  <a:cubicBezTo>
                    <a:pt x="929" y="954"/>
                    <a:pt x="1048" y="834"/>
                    <a:pt x="1048" y="715"/>
                  </a:cubicBezTo>
                  <a:lnTo>
                    <a:pt x="1048" y="239"/>
                  </a:lnTo>
                  <a:cubicBezTo>
                    <a:pt x="1048" y="120"/>
                    <a:pt x="929" y="1"/>
                    <a:pt x="810" y="1"/>
                  </a:cubicBezTo>
                  <a:close/>
                </a:path>
              </a:pathLst>
            </a:custGeom>
            <a:solidFill>
              <a:srgbClr val="E1CE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50" name="Google Shape;2430;p73">
              <a:extLst>
                <a:ext uri="{FF2B5EF4-FFF2-40B4-BE49-F238E27FC236}">
                  <a16:creationId xmlns:a16="http://schemas.microsoft.com/office/drawing/2014/main" id="{B2D15F56-9769-8E82-800D-66754C59346E}"/>
                </a:ext>
              </a:extLst>
            </p:cNvPr>
            <p:cNvSpPr/>
            <p:nvPr/>
          </p:nvSpPr>
          <p:spPr>
            <a:xfrm>
              <a:off x="5706171" y="3511471"/>
              <a:ext cx="32766" cy="13337"/>
            </a:xfrm>
            <a:custGeom>
              <a:avLst/>
              <a:gdLst/>
              <a:ahLst/>
              <a:cxnLst/>
              <a:rect l="l" t="t" r="r" b="b"/>
              <a:pathLst>
                <a:path w="882" h="359" extrusionOk="0">
                  <a:moveTo>
                    <a:pt x="0" y="1"/>
                  </a:moveTo>
                  <a:lnTo>
                    <a:pt x="0" y="358"/>
                  </a:lnTo>
                  <a:lnTo>
                    <a:pt x="715" y="358"/>
                  </a:lnTo>
                  <a:cubicBezTo>
                    <a:pt x="786" y="358"/>
                    <a:pt x="881" y="263"/>
                    <a:pt x="881" y="168"/>
                  </a:cubicBezTo>
                  <a:cubicBezTo>
                    <a:pt x="881" y="96"/>
                    <a:pt x="786" y="1"/>
                    <a:pt x="715" y="1"/>
                  </a:cubicBezTo>
                  <a:close/>
                </a:path>
              </a:pathLst>
            </a:custGeom>
            <a:solidFill>
              <a:srgbClr val="FC81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51" name="Google Shape;2431;p73">
              <a:extLst>
                <a:ext uri="{FF2B5EF4-FFF2-40B4-BE49-F238E27FC236}">
                  <a16:creationId xmlns:a16="http://schemas.microsoft.com/office/drawing/2014/main" id="{68E9828E-F5A4-5B79-B22D-B2F2FA1DFC77}"/>
                </a:ext>
              </a:extLst>
            </p:cNvPr>
            <p:cNvSpPr/>
            <p:nvPr/>
          </p:nvSpPr>
          <p:spPr>
            <a:xfrm>
              <a:off x="5706171" y="3538034"/>
              <a:ext cx="32766" cy="13300"/>
            </a:xfrm>
            <a:custGeom>
              <a:avLst/>
              <a:gdLst/>
              <a:ahLst/>
              <a:cxnLst/>
              <a:rect l="l" t="t" r="r" b="b"/>
              <a:pathLst>
                <a:path w="882" h="358" extrusionOk="0">
                  <a:moveTo>
                    <a:pt x="0" y="0"/>
                  </a:moveTo>
                  <a:lnTo>
                    <a:pt x="0" y="357"/>
                  </a:lnTo>
                  <a:lnTo>
                    <a:pt x="715" y="357"/>
                  </a:lnTo>
                  <a:cubicBezTo>
                    <a:pt x="786" y="357"/>
                    <a:pt x="881" y="262"/>
                    <a:pt x="881" y="167"/>
                  </a:cubicBezTo>
                  <a:cubicBezTo>
                    <a:pt x="881" y="96"/>
                    <a:pt x="786" y="0"/>
                    <a:pt x="715" y="0"/>
                  </a:cubicBezTo>
                  <a:close/>
                </a:path>
              </a:pathLst>
            </a:custGeom>
            <a:solidFill>
              <a:srgbClr val="FC81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52" name="Google Shape;2432;p73">
              <a:extLst>
                <a:ext uri="{FF2B5EF4-FFF2-40B4-BE49-F238E27FC236}">
                  <a16:creationId xmlns:a16="http://schemas.microsoft.com/office/drawing/2014/main" id="{342B34CD-E25A-DFEB-D1F3-CD2D8AAD221C}"/>
                </a:ext>
              </a:extLst>
            </p:cNvPr>
            <p:cNvSpPr/>
            <p:nvPr/>
          </p:nvSpPr>
          <p:spPr>
            <a:xfrm>
              <a:off x="5704388" y="3564559"/>
              <a:ext cx="33658" cy="13300"/>
            </a:xfrm>
            <a:custGeom>
              <a:avLst/>
              <a:gdLst/>
              <a:ahLst/>
              <a:cxnLst/>
              <a:rect l="l" t="t" r="r" b="b"/>
              <a:pathLst>
                <a:path w="906" h="358" extrusionOk="0">
                  <a:moveTo>
                    <a:pt x="1" y="1"/>
                  </a:moveTo>
                  <a:lnTo>
                    <a:pt x="1" y="358"/>
                  </a:lnTo>
                  <a:lnTo>
                    <a:pt x="715" y="358"/>
                  </a:lnTo>
                  <a:cubicBezTo>
                    <a:pt x="810" y="358"/>
                    <a:pt x="906" y="263"/>
                    <a:pt x="906" y="167"/>
                  </a:cubicBezTo>
                  <a:cubicBezTo>
                    <a:pt x="906" y="96"/>
                    <a:pt x="810" y="1"/>
                    <a:pt x="715" y="1"/>
                  </a:cubicBezTo>
                  <a:close/>
                </a:path>
              </a:pathLst>
            </a:custGeom>
            <a:solidFill>
              <a:srgbClr val="FC81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53" name="Google Shape;2433;p73">
              <a:extLst>
                <a:ext uri="{FF2B5EF4-FFF2-40B4-BE49-F238E27FC236}">
                  <a16:creationId xmlns:a16="http://schemas.microsoft.com/office/drawing/2014/main" id="{8C9FE6F8-68C7-5B94-5E1E-5AAD74C3A84B}"/>
                </a:ext>
              </a:extLst>
            </p:cNvPr>
            <p:cNvSpPr/>
            <p:nvPr/>
          </p:nvSpPr>
          <p:spPr>
            <a:xfrm>
              <a:off x="5706171" y="3590229"/>
              <a:ext cx="32766" cy="13300"/>
            </a:xfrm>
            <a:custGeom>
              <a:avLst/>
              <a:gdLst/>
              <a:ahLst/>
              <a:cxnLst/>
              <a:rect l="l" t="t" r="r" b="b"/>
              <a:pathLst>
                <a:path w="882" h="358" extrusionOk="0">
                  <a:moveTo>
                    <a:pt x="0" y="0"/>
                  </a:moveTo>
                  <a:lnTo>
                    <a:pt x="0" y="358"/>
                  </a:lnTo>
                  <a:lnTo>
                    <a:pt x="715" y="358"/>
                  </a:lnTo>
                  <a:cubicBezTo>
                    <a:pt x="786" y="358"/>
                    <a:pt x="881" y="262"/>
                    <a:pt x="881" y="167"/>
                  </a:cubicBezTo>
                  <a:cubicBezTo>
                    <a:pt x="881" y="72"/>
                    <a:pt x="786" y="0"/>
                    <a:pt x="715" y="0"/>
                  </a:cubicBezTo>
                  <a:close/>
                </a:path>
              </a:pathLst>
            </a:custGeom>
            <a:solidFill>
              <a:srgbClr val="FC81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54" name="Google Shape;2434;p73">
              <a:extLst>
                <a:ext uri="{FF2B5EF4-FFF2-40B4-BE49-F238E27FC236}">
                  <a16:creationId xmlns:a16="http://schemas.microsoft.com/office/drawing/2014/main" id="{FF70BCE5-F4E1-CAB3-7871-F8C31D86EC38}"/>
                </a:ext>
              </a:extLst>
            </p:cNvPr>
            <p:cNvSpPr/>
            <p:nvPr/>
          </p:nvSpPr>
          <p:spPr>
            <a:xfrm>
              <a:off x="5543380" y="3582242"/>
              <a:ext cx="32766" cy="13337"/>
            </a:xfrm>
            <a:custGeom>
              <a:avLst/>
              <a:gdLst/>
              <a:ahLst/>
              <a:cxnLst/>
              <a:rect l="l" t="t" r="r" b="b"/>
              <a:pathLst>
                <a:path w="882" h="359" extrusionOk="0">
                  <a:moveTo>
                    <a:pt x="0" y="1"/>
                  </a:moveTo>
                  <a:lnTo>
                    <a:pt x="0" y="358"/>
                  </a:lnTo>
                  <a:lnTo>
                    <a:pt x="715" y="358"/>
                  </a:lnTo>
                  <a:cubicBezTo>
                    <a:pt x="810" y="358"/>
                    <a:pt x="882" y="263"/>
                    <a:pt x="882" y="168"/>
                  </a:cubicBezTo>
                  <a:cubicBezTo>
                    <a:pt x="882" y="96"/>
                    <a:pt x="834" y="1"/>
                    <a:pt x="715" y="1"/>
                  </a:cubicBezTo>
                  <a:close/>
                </a:path>
              </a:pathLst>
            </a:custGeom>
            <a:solidFill>
              <a:srgbClr val="FC81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55" name="Google Shape;2435;p73">
              <a:extLst>
                <a:ext uri="{FF2B5EF4-FFF2-40B4-BE49-F238E27FC236}">
                  <a16:creationId xmlns:a16="http://schemas.microsoft.com/office/drawing/2014/main" id="{C5F367E4-781B-53AB-080F-BB4DCCD38490}"/>
                </a:ext>
              </a:extLst>
            </p:cNvPr>
            <p:cNvSpPr/>
            <p:nvPr/>
          </p:nvSpPr>
          <p:spPr>
            <a:xfrm>
              <a:off x="5543380" y="3608804"/>
              <a:ext cx="32766" cy="13300"/>
            </a:xfrm>
            <a:custGeom>
              <a:avLst/>
              <a:gdLst/>
              <a:ahLst/>
              <a:cxnLst/>
              <a:rect l="l" t="t" r="r" b="b"/>
              <a:pathLst>
                <a:path w="882" h="358" extrusionOk="0">
                  <a:moveTo>
                    <a:pt x="0" y="0"/>
                  </a:moveTo>
                  <a:lnTo>
                    <a:pt x="0" y="358"/>
                  </a:lnTo>
                  <a:lnTo>
                    <a:pt x="715" y="358"/>
                  </a:lnTo>
                  <a:cubicBezTo>
                    <a:pt x="810" y="358"/>
                    <a:pt x="882" y="262"/>
                    <a:pt x="882" y="167"/>
                  </a:cubicBezTo>
                  <a:cubicBezTo>
                    <a:pt x="882" y="96"/>
                    <a:pt x="834" y="0"/>
                    <a:pt x="715" y="0"/>
                  </a:cubicBezTo>
                  <a:close/>
                </a:path>
              </a:pathLst>
            </a:custGeom>
            <a:solidFill>
              <a:srgbClr val="FC81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56" name="Google Shape;2436;p73">
              <a:extLst>
                <a:ext uri="{FF2B5EF4-FFF2-40B4-BE49-F238E27FC236}">
                  <a16:creationId xmlns:a16="http://schemas.microsoft.com/office/drawing/2014/main" id="{CE3A9C44-4DE3-3502-E546-5305BF9DFC62}"/>
                </a:ext>
              </a:extLst>
            </p:cNvPr>
            <p:cNvSpPr/>
            <p:nvPr/>
          </p:nvSpPr>
          <p:spPr>
            <a:xfrm>
              <a:off x="5543380" y="3635181"/>
              <a:ext cx="32766" cy="13485"/>
            </a:xfrm>
            <a:custGeom>
              <a:avLst/>
              <a:gdLst/>
              <a:ahLst/>
              <a:cxnLst/>
              <a:rect l="l" t="t" r="r" b="b"/>
              <a:pathLst>
                <a:path w="882" h="363" extrusionOk="0">
                  <a:moveTo>
                    <a:pt x="757" y="0"/>
                  </a:moveTo>
                  <a:cubicBezTo>
                    <a:pt x="744" y="0"/>
                    <a:pt x="730" y="2"/>
                    <a:pt x="715" y="5"/>
                  </a:cubicBezTo>
                  <a:lnTo>
                    <a:pt x="0" y="5"/>
                  </a:lnTo>
                  <a:lnTo>
                    <a:pt x="0" y="362"/>
                  </a:lnTo>
                  <a:lnTo>
                    <a:pt x="715" y="362"/>
                  </a:lnTo>
                  <a:cubicBezTo>
                    <a:pt x="810" y="362"/>
                    <a:pt x="882" y="267"/>
                    <a:pt x="882" y="172"/>
                  </a:cubicBezTo>
                  <a:cubicBezTo>
                    <a:pt x="882" y="68"/>
                    <a:pt x="845" y="0"/>
                    <a:pt x="757" y="0"/>
                  </a:cubicBezTo>
                  <a:close/>
                </a:path>
              </a:pathLst>
            </a:custGeom>
            <a:solidFill>
              <a:srgbClr val="FC81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57" name="Google Shape;2437;p73">
              <a:extLst>
                <a:ext uri="{FF2B5EF4-FFF2-40B4-BE49-F238E27FC236}">
                  <a16:creationId xmlns:a16="http://schemas.microsoft.com/office/drawing/2014/main" id="{2E57C027-2886-254B-E149-9C2C46BAEA8C}"/>
                </a:ext>
              </a:extLst>
            </p:cNvPr>
            <p:cNvSpPr/>
            <p:nvPr/>
          </p:nvSpPr>
          <p:spPr>
            <a:xfrm>
              <a:off x="5543380" y="3661000"/>
              <a:ext cx="32766" cy="13300"/>
            </a:xfrm>
            <a:custGeom>
              <a:avLst/>
              <a:gdLst/>
              <a:ahLst/>
              <a:cxnLst/>
              <a:rect l="l" t="t" r="r" b="b"/>
              <a:pathLst>
                <a:path w="882" h="358" extrusionOk="0">
                  <a:moveTo>
                    <a:pt x="0" y="0"/>
                  </a:moveTo>
                  <a:lnTo>
                    <a:pt x="0" y="358"/>
                  </a:lnTo>
                  <a:lnTo>
                    <a:pt x="715" y="358"/>
                  </a:lnTo>
                  <a:cubicBezTo>
                    <a:pt x="810" y="358"/>
                    <a:pt x="882" y="262"/>
                    <a:pt x="882" y="167"/>
                  </a:cubicBezTo>
                  <a:cubicBezTo>
                    <a:pt x="882" y="72"/>
                    <a:pt x="834" y="0"/>
                    <a:pt x="715" y="0"/>
                  </a:cubicBezTo>
                  <a:close/>
                </a:path>
              </a:pathLst>
            </a:custGeom>
            <a:solidFill>
              <a:srgbClr val="FC81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453154" y="356464"/>
            <a:ext cx="363272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6000" dirty="0">
                <a:latin typeface="Roboto" panose="02000000000000000000" pitchFamily="2" charset="0"/>
              </a:rPr>
              <a:t>Conceitos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261776" y="1493815"/>
            <a:ext cx="28297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4400" dirty="0"/>
              <a:t>Solução:</a:t>
            </a:r>
            <a:endParaRPr lang="pt-BR" sz="4400" dirty="0">
              <a:latin typeface="Roboto" panose="02000000000000000000" pitchFamily="2" charset="0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2984038" y="1456602"/>
            <a:ext cx="75642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4000" dirty="0"/>
              <a:t>É toda mistura homogênea.</a:t>
            </a:r>
            <a:endParaRPr lang="pt-BR" sz="4000" dirty="0">
              <a:latin typeface="Roboto" panose="02000000000000000000" pitchFamily="2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4991878" y="2436911"/>
            <a:ext cx="2208244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/>
              <a:t>Soluto:</a:t>
            </a:r>
            <a:endParaRPr lang="pt-BR" sz="3600" dirty="0">
              <a:latin typeface="Roboto" panose="02000000000000000000" pitchFamily="2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6960096" y="2517352"/>
            <a:ext cx="4330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800" dirty="0"/>
              <a:t>Aquele que é dissolvido</a:t>
            </a:r>
            <a:endParaRPr lang="pt-BR" sz="2800" dirty="0">
              <a:latin typeface="Roboto" panose="02000000000000000000" pitchFamily="2" charset="0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6960096" y="3117192"/>
            <a:ext cx="4330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800" dirty="0"/>
              <a:t>Menor quantidade</a:t>
            </a:r>
            <a:endParaRPr lang="pt-BR" sz="2800" dirty="0">
              <a:latin typeface="Roboto" panose="02000000000000000000" pitchFamily="2" charset="0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4907968" y="4449597"/>
            <a:ext cx="2208244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/>
              <a:t>Solvente:</a:t>
            </a:r>
            <a:endParaRPr lang="pt-BR" sz="3600" dirty="0">
              <a:latin typeface="Roboto" panose="02000000000000000000" pitchFamily="2" charset="0"/>
            </a:endParaRPr>
          </a:p>
        </p:txBody>
      </p:sp>
      <p:sp>
        <p:nvSpPr>
          <p:cNvPr id="14" name="CaixaDeTexto 13"/>
          <p:cNvSpPr txBox="1"/>
          <p:nvPr/>
        </p:nvSpPr>
        <p:spPr>
          <a:xfrm>
            <a:off x="6960096" y="4534072"/>
            <a:ext cx="43300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800" dirty="0"/>
              <a:t>Aquele que promove a dissolução</a:t>
            </a:r>
            <a:endParaRPr lang="pt-BR" sz="2800" dirty="0">
              <a:latin typeface="Roboto" panose="02000000000000000000" pitchFamily="2" charset="0"/>
            </a:endParaRPr>
          </a:p>
        </p:txBody>
      </p:sp>
      <p:sp>
        <p:nvSpPr>
          <p:cNvPr id="15" name="CaixaDeTexto 14"/>
          <p:cNvSpPr txBox="1"/>
          <p:nvPr/>
        </p:nvSpPr>
        <p:spPr>
          <a:xfrm>
            <a:off x="6960096" y="5427891"/>
            <a:ext cx="4330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800" dirty="0"/>
              <a:t>Maior quantidade</a:t>
            </a:r>
            <a:endParaRPr lang="pt-BR" sz="2800" dirty="0">
              <a:latin typeface="Roboto" panose="02000000000000000000" pitchFamily="2" charset="0"/>
            </a:endParaRPr>
          </a:p>
        </p:txBody>
      </p:sp>
      <p:sp>
        <p:nvSpPr>
          <p:cNvPr id="16" name="CaixaDeTexto 15"/>
          <p:cNvSpPr txBox="1"/>
          <p:nvPr/>
        </p:nvSpPr>
        <p:spPr>
          <a:xfrm>
            <a:off x="6960096" y="3745294"/>
            <a:ext cx="1728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800" dirty="0"/>
              <a:t>Índice 1</a:t>
            </a:r>
            <a:endParaRPr lang="pt-BR" sz="2800" dirty="0">
              <a:latin typeface="Roboto" panose="02000000000000000000" pitchFamily="2" charset="0"/>
            </a:endParaRPr>
          </a:p>
        </p:txBody>
      </p:sp>
      <p:sp>
        <p:nvSpPr>
          <p:cNvPr id="17" name="CaixaDeTexto 16"/>
          <p:cNvSpPr txBox="1"/>
          <p:nvPr/>
        </p:nvSpPr>
        <p:spPr>
          <a:xfrm>
            <a:off x="6960096" y="5877272"/>
            <a:ext cx="16912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800" dirty="0"/>
              <a:t>Índice 2</a:t>
            </a:r>
            <a:endParaRPr lang="pt-BR" sz="2800" dirty="0">
              <a:latin typeface="Roboto" panose="02000000000000000000" pitchFamily="2" charset="0"/>
            </a:endParaRPr>
          </a:p>
        </p:txBody>
      </p:sp>
      <p:sp>
        <p:nvSpPr>
          <p:cNvPr id="18" name="CaixaDeTexto 17"/>
          <p:cNvSpPr txBox="1"/>
          <p:nvPr/>
        </p:nvSpPr>
        <p:spPr>
          <a:xfrm>
            <a:off x="9552384" y="3745294"/>
            <a:ext cx="13921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/>
              <a:t>Ex. m</a:t>
            </a:r>
            <a:r>
              <a:rPr lang="pt-BR" sz="2800" baseline="-25000" dirty="0"/>
              <a:t>1</a:t>
            </a:r>
            <a:endParaRPr lang="pt-BR" sz="2800" dirty="0">
              <a:latin typeface="Roboto" panose="02000000000000000000" pitchFamily="2" charset="0"/>
            </a:endParaRPr>
          </a:p>
        </p:txBody>
      </p:sp>
      <p:sp>
        <p:nvSpPr>
          <p:cNvPr id="6" name="Seta para a direita 5"/>
          <p:cNvSpPr/>
          <p:nvPr/>
        </p:nvSpPr>
        <p:spPr>
          <a:xfrm>
            <a:off x="8784299" y="3753149"/>
            <a:ext cx="768085" cy="599840"/>
          </a:xfrm>
          <a:prstGeom prst="rightArrow">
            <a:avLst/>
          </a:prstGeom>
          <a:solidFill>
            <a:srgbClr val="66FF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4400">
              <a:solidFill>
                <a:schemeClr val="tx1"/>
              </a:solidFill>
            </a:endParaRPr>
          </a:p>
        </p:txBody>
      </p:sp>
      <p:sp>
        <p:nvSpPr>
          <p:cNvPr id="19" name="CaixaDeTexto 18"/>
          <p:cNvSpPr txBox="1"/>
          <p:nvPr/>
        </p:nvSpPr>
        <p:spPr>
          <a:xfrm>
            <a:off x="9552384" y="5877272"/>
            <a:ext cx="13921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/>
              <a:t>Ex. n</a:t>
            </a:r>
            <a:r>
              <a:rPr lang="pt-BR" sz="2800" baseline="-25000" dirty="0"/>
              <a:t>2</a:t>
            </a:r>
            <a:endParaRPr lang="pt-BR" sz="2800" dirty="0">
              <a:latin typeface="Roboto" panose="02000000000000000000" pitchFamily="2" charset="0"/>
            </a:endParaRPr>
          </a:p>
        </p:txBody>
      </p:sp>
      <p:sp>
        <p:nvSpPr>
          <p:cNvPr id="20" name="Seta para a direita 19"/>
          <p:cNvSpPr/>
          <p:nvPr/>
        </p:nvSpPr>
        <p:spPr>
          <a:xfrm>
            <a:off x="8784299" y="5885128"/>
            <a:ext cx="768085" cy="599840"/>
          </a:xfrm>
          <a:prstGeom prst="rightArrow">
            <a:avLst/>
          </a:prstGeom>
          <a:solidFill>
            <a:srgbClr val="66FF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4400">
              <a:solidFill>
                <a:schemeClr val="tx1"/>
              </a:solidFill>
            </a:endParaRPr>
          </a:p>
        </p:txBody>
      </p:sp>
      <p:sp>
        <p:nvSpPr>
          <p:cNvPr id="7" name="Cilindro 6">
            <a:extLst>
              <a:ext uri="{FF2B5EF4-FFF2-40B4-BE49-F238E27FC236}">
                <a16:creationId xmlns:a16="http://schemas.microsoft.com/office/drawing/2014/main" id="{915A4058-6802-9E5E-2D5F-F91D2AABB0C1}"/>
              </a:ext>
            </a:extLst>
          </p:cNvPr>
          <p:cNvSpPr/>
          <p:nvPr/>
        </p:nvSpPr>
        <p:spPr>
          <a:xfrm>
            <a:off x="957220" y="4016829"/>
            <a:ext cx="2520371" cy="2045595"/>
          </a:xfrm>
          <a:prstGeom prst="can">
            <a:avLst>
              <a:gd name="adj" fmla="val 31918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ilindro 2">
            <a:extLst>
              <a:ext uri="{FF2B5EF4-FFF2-40B4-BE49-F238E27FC236}">
                <a16:creationId xmlns:a16="http://schemas.microsoft.com/office/drawing/2014/main" id="{315BE622-47FA-C67B-970E-4108FDFDC0EF}"/>
              </a:ext>
            </a:extLst>
          </p:cNvPr>
          <p:cNvSpPr/>
          <p:nvPr/>
        </p:nvSpPr>
        <p:spPr>
          <a:xfrm>
            <a:off x="957220" y="3324602"/>
            <a:ext cx="2520371" cy="2737822"/>
          </a:xfrm>
          <a:prstGeom prst="can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02F11082-E3DB-875A-B480-E11361ABDCCB}"/>
              </a:ext>
            </a:extLst>
          </p:cNvPr>
          <p:cNvSpPr txBox="1"/>
          <p:nvPr/>
        </p:nvSpPr>
        <p:spPr>
          <a:xfrm>
            <a:off x="1588481" y="4931908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Água +</a:t>
            </a:r>
            <a:r>
              <a:rPr lang="pt-BR" dirty="0" err="1"/>
              <a:t>NaCl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04720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6" grpId="0" animBg="1"/>
      <p:bldP spid="19" grpId="0"/>
      <p:bldP spid="20" grpId="0" animBg="1"/>
      <p:bldP spid="7" grpId="0" animBg="1"/>
      <p:bldP spid="3" grpId="0" animBg="1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omputer Working Sticker by GoEstrategias">
            <a:extLst>
              <a:ext uri="{FF2B5EF4-FFF2-40B4-BE49-F238E27FC236}">
                <a16:creationId xmlns:a16="http://schemas.microsoft.com/office/drawing/2014/main" id="{BC042123-3D0A-A7F8-EF32-47617CD6B0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3914" y="2873831"/>
            <a:ext cx="3984171" cy="398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226A8726-C994-EF74-F70F-B936B834930B}"/>
              </a:ext>
            </a:extLst>
          </p:cNvPr>
          <p:cNvSpPr txBox="1"/>
          <p:nvPr/>
        </p:nvSpPr>
        <p:spPr>
          <a:xfrm>
            <a:off x="1661468" y="2490064"/>
            <a:ext cx="942277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6400" dirty="0">
                <a:latin typeface="Roboto" panose="02000000000000000000" pitchFamily="2" charset="0"/>
              </a:rPr>
              <a:t>Cálculo de concentração:</a:t>
            </a:r>
          </a:p>
        </p:txBody>
      </p:sp>
    </p:spTree>
    <p:extLst>
      <p:ext uri="{BB962C8B-B14F-4D97-AF65-F5344CB8AC3E}">
        <p14:creationId xmlns:p14="http://schemas.microsoft.com/office/powerpoint/2010/main" val="13674776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Arredondados 1"/>
          <p:cNvSpPr/>
          <p:nvPr/>
        </p:nvSpPr>
        <p:spPr>
          <a:xfrm>
            <a:off x="1199456" y="3717032"/>
            <a:ext cx="3456384" cy="220824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4800">
              <a:solidFill>
                <a:schemeClr val="tx1"/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453154" y="356464"/>
            <a:ext cx="942277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6400" dirty="0">
                <a:latin typeface="Roboto" panose="02000000000000000000" pitchFamily="2" charset="0"/>
              </a:rPr>
              <a:t>Cálculo de concentração: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501261" y="1502274"/>
            <a:ext cx="7379996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4267" dirty="0"/>
              <a:t>Concentração Comum (C):</a:t>
            </a:r>
            <a:endParaRPr lang="pt-BR" sz="4267" dirty="0">
              <a:latin typeface="Roboto" panose="02000000000000000000" pitchFamily="2" charset="0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911424" y="2373382"/>
            <a:ext cx="10561173" cy="12416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734" dirty="0"/>
              <a:t>É a relação entre a massa de soluto e o volume da solução.</a:t>
            </a:r>
            <a:endParaRPr lang="pt-BR" sz="3734" dirty="0">
              <a:latin typeface="Roboto" panose="02000000000000000000" pitchFamily="2" charset="0"/>
            </a:endParaRP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1583499" y="4350095"/>
            <a:ext cx="1268296" cy="913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t-BR" altLang="pt-BR" sz="5334" dirty="0"/>
              <a:t>C =</a:t>
            </a: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2875311" y="3869927"/>
            <a:ext cx="1007007" cy="913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t-BR" altLang="pt-BR" sz="5334" dirty="0"/>
              <a:t>m</a:t>
            </a:r>
            <a:r>
              <a:rPr lang="pt-BR" altLang="pt-BR" sz="5334" baseline="-25000" dirty="0"/>
              <a:t>1</a:t>
            </a:r>
            <a:endParaRPr lang="pt-BR" altLang="pt-BR" sz="5334" dirty="0"/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3070045" y="4869161"/>
            <a:ext cx="641522" cy="913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t-BR" altLang="pt-BR" sz="5334" dirty="0"/>
              <a:t>V</a:t>
            </a:r>
          </a:p>
        </p:txBody>
      </p:sp>
      <p:sp>
        <p:nvSpPr>
          <p:cNvPr id="13" name="Line 9"/>
          <p:cNvSpPr>
            <a:spLocks noChangeShapeType="1"/>
          </p:cNvSpPr>
          <p:nvPr/>
        </p:nvSpPr>
        <p:spPr bwMode="auto">
          <a:xfrm>
            <a:off x="2791325" y="4841560"/>
            <a:ext cx="1192441" cy="0"/>
          </a:xfrm>
          <a:prstGeom prst="line">
            <a:avLst/>
          </a:prstGeom>
          <a:noFill/>
          <a:ln w="57150">
            <a:solidFill>
              <a:schemeClr val="tx2">
                <a:lumMod val="60000"/>
                <a:lumOff val="4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 sz="4800"/>
          </a:p>
        </p:txBody>
      </p:sp>
      <p:sp>
        <p:nvSpPr>
          <p:cNvPr id="14" name="Text Box 8"/>
          <p:cNvSpPr txBox="1">
            <a:spLocks noChangeArrowheads="1"/>
          </p:cNvSpPr>
          <p:nvPr/>
        </p:nvSpPr>
        <p:spPr bwMode="auto">
          <a:xfrm>
            <a:off x="6331695" y="3513450"/>
            <a:ext cx="4062331" cy="913199"/>
          </a:xfrm>
          <a:prstGeom prst="wedgeRectCallo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t-BR" altLang="pt-BR" sz="5334" dirty="0"/>
              <a:t>Unidade: g/L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EEDE14C-28C3-E111-CCB2-7AF0E6D9A92B}"/>
              </a:ext>
            </a:extLst>
          </p:cNvPr>
          <p:cNvSpPr txBox="1"/>
          <p:nvPr/>
        </p:nvSpPr>
        <p:spPr>
          <a:xfrm>
            <a:off x="5418871" y="3737124"/>
            <a:ext cx="6161314" cy="39087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2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         </a:t>
            </a:r>
            <a:endParaRPr lang="pt-BR" sz="2400" b="0" dirty="0">
              <a:effectLst/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2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Onde:</a:t>
            </a:r>
            <a:br>
              <a:rPr lang="pt-BR" sz="2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sz="2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C = concentração comum (g/L)</a:t>
            </a:r>
            <a:br>
              <a:rPr lang="pt-BR" sz="2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sz="2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m</a:t>
            </a:r>
            <a:r>
              <a:rPr lang="pt-BR" sz="12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1</a:t>
            </a:r>
            <a:r>
              <a:rPr lang="pt-BR" sz="2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 = massa do soluto (g)</a:t>
            </a:r>
            <a:br>
              <a:rPr lang="pt-BR" sz="2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sz="2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V = volume da solução (L)</a:t>
            </a:r>
            <a:endParaRPr lang="pt-BR" sz="2400" b="0" dirty="0">
              <a:effectLst/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lnSpc>
                <a:spcPct val="150000"/>
              </a:lnSpc>
            </a:pPr>
            <a:br>
              <a:rPr lang="pt-BR" sz="2400" dirty="0">
                <a:latin typeface="Roboto" panose="02000000000000000000" pitchFamily="2" charset="0"/>
                <a:ea typeface="Roboto" panose="02000000000000000000" pitchFamily="2" charset="0"/>
              </a:rPr>
            </a:br>
            <a:endParaRPr lang="pt-BR" sz="24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8469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/>
      <p:bldP spid="12" grpId="0"/>
      <p:bldP spid="7" grpId="0"/>
      <p:bldP spid="9" grpId="0"/>
      <p:bldP spid="11" grpId="0"/>
      <p:bldP spid="13" grpId="0" animBg="1"/>
      <p:bldP spid="14" grpId="0" animBg="1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453155" y="356464"/>
            <a:ext cx="384913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6400" dirty="0">
                <a:latin typeface="Roboto" panose="02000000000000000000" pitchFamily="2" charset="0"/>
              </a:rPr>
              <a:t>CUIDADO: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501262" y="1977226"/>
            <a:ext cx="9147133" cy="140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4267" dirty="0"/>
              <a:t>Concentração Comum não é densidade.</a:t>
            </a:r>
            <a:endParaRPr lang="pt-BR" sz="4267" dirty="0">
              <a:latin typeface="Roboto" panose="02000000000000000000" pitchFamily="2" charset="0"/>
            </a:endParaRPr>
          </a:p>
        </p:txBody>
      </p:sp>
      <p:grpSp>
        <p:nvGrpSpPr>
          <p:cNvPr id="5" name="Grupo 4"/>
          <p:cNvGrpSpPr/>
          <p:nvPr/>
        </p:nvGrpSpPr>
        <p:grpSpPr>
          <a:xfrm>
            <a:off x="8127032" y="3749953"/>
            <a:ext cx="3456384" cy="2208245"/>
            <a:chOff x="395536" y="1995686"/>
            <a:chExt cx="2592288" cy="1656184"/>
          </a:xfrm>
          <a:solidFill>
            <a:schemeClr val="bg1"/>
          </a:solidFill>
        </p:grpSpPr>
        <p:sp>
          <p:nvSpPr>
            <p:cNvPr id="2" name="Retângulo 1"/>
            <p:cNvSpPr/>
            <p:nvPr/>
          </p:nvSpPr>
          <p:spPr>
            <a:xfrm>
              <a:off x="395536" y="1995686"/>
              <a:ext cx="2592288" cy="1656184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4800">
                <a:solidFill>
                  <a:schemeClr val="tx1"/>
                </a:solidFill>
              </a:endParaRP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683568" y="2470482"/>
              <a:ext cx="932854" cy="757761"/>
            </a:xfrm>
            <a:prstGeom prst="round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pt-BR" altLang="pt-BR" sz="5334" dirty="0"/>
                <a:t>d =</a:t>
              </a:r>
            </a:p>
          </p:txBody>
        </p:sp>
        <p:sp>
          <p:nvSpPr>
            <p:cNvPr id="9" name="Text Box 7"/>
            <p:cNvSpPr txBox="1">
              <a:spLocks noChangeArrowheads="1"/>
            </p:cNvSpPr>
            <p:nvPr/>
          </p:nvSpPr>
          <p:spPr bwMode="auto">
            <a:xfrm>
              <a:off x="1739085" y="2110356"/>
              <a:ext cx="625438" cy="744513"/>
            </a:xfrm>
            <a:prstGeom prst="round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pt-BR" altLang="pt-BR" sz="5334" dirty="0"/>
                <a:t>m</a:t>
              </a:r>
            </a:p>
          </p:txBody>
        </p:sp>
        <p:sp>
          <p:nvSpPr>
            <p:cNvPr id="11" name="Text Box 8"/>
            <p:cNvSpPr txBox="1">
              <a:spLocks noChangeArrowheads="1"/>
            </p:cNvSpPr>
            <p:nvPr/>
          </p:nvSpPr>
          <p:spPr bwMode="auto">
            <a:xfrm>
              <a:off x="1798477" y="2859782"/>
              <a:ext cx="532327" cy="731266"/>
            </a:xfrm>
            <a:prstGeom prst="round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pt-BR" altLang="pt-BR" sz="5334" dirty="0"/>
                <a:t>V</a:t>
              </a:r>
            </a:p>
          </p:txBody>
        </p:sp>
        <p:sp>
          <p:nvSpPr>
            <p:cNvPr id="13" name="Line 9"/>
            <p:cNvSpPr>
              <a:spLocks noChangeShapeType="1"/>
            </p:cNvSpPr>
            <p:nvPr/>
          </p:nvSpPr>
          <p:spPr bwMode="auto">
            <a:xfrm>
              <a:off x="1589437" y="2839082"/>
              <a:ext cx="894331" cy="0"/>
            </a:xfrm>
            <a:prstGeom prst="roundRect">
              <a:avLst/>
            </a:prstGeom>
            <a:grpFill/>
            <a:ln w="57150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4800"/>
            </a:p>
          </p:txBody>
        </p:sp>
      </p:grpSp>
      <p:grpSp>
        <p:nvGrpSpPr>
          <p:cNvPr id="3" name="Grupo 2"/>
          <p:cNvGrpSpPr/>
          <p:nvPr/>
        </p:nvGrpSpPr>
        <p:grpSpPr>
          <a:xfrm>
            <a:off x="359360" y="3749953"/>
            <a:ext cx="3456384" cy="2208245"/>
            <a:chOff x="305818" y="3684762"/>
            <a:chExt cx="2592288" cy="1656184"/>
          </a:xfrm>
          <a:solidFill>
            <a:schemeClr val="bg1"/>
          </a:solidFill>
        </p:grpSpPr>
        <p:sp>
          <p:nvSpPr>
            <p:cNvPr id="15" name="Retângulo 14"/>
            <p:cNvSpPr/>
            <p:nvPr/>
          </p:nvSpPr>
          <p:spPr>
            <a:xfrm>
              <a:off x="305818" y="3684762"/>
              <a:ext cx="2592288" cy="1656184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4800">
                <a:solidFill>
                  <a:schemeClr val="tx1"/>
                </a:solidFill>
              </a:endParaRPr>
            </a:p>
          </p:txBody>
        </p:sp>
        <p:sp>
          <p:nvSpPr>
            <p:cNvPr id="16" name="Text Box 6"/>
            <p:cNvSpPr txBox="1">
              <a:spLocks noChangeArrowheads="1"/>
            </p:cNvSpPr>
            <p:nvPr/>
          </p:nvSpPr>
          <p:spPr bwMode="auto">
            <a:xfrm>
              <a:off x="593850" y="4159558"/>
              <a:ext cx="1015618" cy="757761"/>
            </a:xfrm>
            <a:prstGeom prst="round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pt-BR" altLang="pt-BR" sz="5334" dirty="0"/>
                <a:t>C =</a:t>
              </a:r>
            </a:p>
          </p:txBody>
        </p:sp>
        <p:sp>
          <p:nvSpPr>
            <p:cNvPr id="17" name="Text Box 7"/>
            <p:cNvSpPr txBox="1">
              <a:spLocks noChangeArrowheads="1"/>
            </p:cNvSpPr>
            <p:nvPr/>
          </p:nvSpPr>
          <p:spPr bwMode="auto">
            <a:xfrm>
              <a:off x="1562709" y="3799432"/>
              <a:ext cx="820993" cy="757761"/>
            </a:xfrm>
            <a:prstGeom prst="round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pt-BR" altLang="pt-BR" sz="5334" dirty="0"/>
                <a:t>m</a:t>
              </a:r>
              <a:r>
                <a:rPr lang="pt-BR" altLang="pt-BR" sz="5334" baseline="-25000" dirty="0"/>
                <a:t>1</a:t>
              </a:r>
              <a:endParaRPr lang="pt-BR" altLang="pt-BR" sz="5334" dirty="0"/>
            </a:p>
          </p:txBody>
        </p:sp>
        <p:sp>
          <p:nvSpPr>
            <p:cNvPr id="18" name="Text Box 8"/>
            <p:cNvSpPr txBox="1">
              <a:spLocks noChangeArrowheads="1"/>
            </p:cNvSpPr>
            <p:nvPr/>
          </p:nvSpPr>
          <p:spPr bwMode="auto">
            <a:xfrm>
              <a:off x="1708759" y="4548858"/>
              <a:ext cx="532327" cy="731266"/>
            </a:xfrm>
            <a:prstGeom prst="round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pt-BR" altLang="pt-BR" sz="5334" dirty="0"/>
                <a:t>V</a:t>
              </a:r>
            </a:p>
          </p:txBody>
        </p:sp>
        <p:sp>
          <p:nvSpPr>
            <p:cNvPr id="19" name="Line 9"/>
            <p:cNvSpPr>
              <a:spLocks noChangeShapeType="1"/>
            </p:cNvSpPr>
            <p:nvPr/>
          </p:nvSpPr>
          <p:spPr bwMode="auto">
            <a:xfrm>
              <a:off x="1499719" y="4528158"/>
              <a:ext cx="894331" cy="0"/>
            </a:xfrm>
            <a:prstGeom prst="roundRect">
              <a:avLst/>
            </a:prstGeom>
            <a:grpFill/>
            <a:ln w="57150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4800"/>
            </a:p>
          </p:txBody>
        </p:sp>
      </p:grpSp>
      <p:sp>
        <p:nvSpPr>
          <p:cNvPr id="6" name="Diferente de 5"/>
          <p:cNvSpPr/>
          <p:nvPr/>
        </p:nvSpPr>
        <p:spPr>
          <a:xfrm>
            <a:off x="4351494" y="3893968"/>
            <a:ext cx="3343345" cy="1920213"/>
          </a:xfrm>
          <a:prstGeom prst="mathNotEqual">
            <a:avLst/>
          </a:prstGeom>
          <a:solidFill>
            <a:schemeClr val="accent1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4800">
              <a:solidFill>
                <a:schemeClr val="tx1"/>
              </a:solidFill>
            </a:endParaRPr>
          </a:p>
        </p:txBody>
      </p:sp>
      <p:pic>
        <p:nvPicPr>
          <p:cNvPr id="2050" name="Picture 2" descr="Attention Caution Sticker by italosupermercados">
            <a:extLst>
              <a:ext uri="{FF2B5EF4-FFF2-40B4-BE49-F238E27FC236}">
                <a16:creationId xmlns:a16="http://schemas.microsoft.com/office/drawing/2014/main" id="{9358EF0B-D824-7E38-5564-45CC006907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9557" y="201217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5880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453154" y="356464"/>
            <a:ext cx="332815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6000" dirty="0">
                <a:latin typeface="Roboto" panose="02000000000000000000" pitchFamily="2" charset="0"/>
              </a:rPr>
              <a:t>Exemplo:</a:t>
            </a:r>
          </a:p>
        </p:txBody>
      </p:sp>
      <p:grpSp>
        <p:nvGrpSpPr>
          <p:cNvPr id="13" name="Grupo 12"/>
          <p:cNvGrpSpPr/>
          <p:nvPr/>
        </p:nvGrpSpPr>
        <p:grpSpPr>
          <a:xfrm>
            <a:off x="2290368" y="2564904"/>
            <a:ext cx="2125387" cy="1853081"/>
            <a:chOff x="4994188" y="696433"/>
            <a:chExt cx="1594040" cy="1389811"/>
          </a:xfrm>
        </p:grpSpPr>
        <p:grpSp>
          <p:nvGrpSpPr>
            <p:cNvPr id="14" name="Grupo 13"/>
            <p:cNvGrpSpPr/>
            <p:nvPr/>
          </p:nvGrpSpPr>
          <p:grpSpPr>
            <a:xfrm>
              <a:off x="4994188" y="696433"/>
              <a:ext cx="1594040" cy="1387060"/>
              <a:chOff x="5282216" y="-834095"/>
              <a:chExt cx="3074907" cy="2846310"/>
            </a:xfrm>
          </p:grpSpPr>
          <p:sp>
            <p:nvSpPr>
              <p:cNvPr id="16" name="Retângulo de cantos arredondados 31"/>
              <p:cNvSpPr/>
              <p:nvPr/>
            </p:nvSpPr>
            <p:spPr>
              <a:xfrm>
                <a:off x="6196884" y="-367881"/>
                <a:ext cx="2160239" cy="2380096"/>
              </a:xfrm>
              <a:custGeom>
                <a:avLst/>
                <a:gdLst>
                  <a:gd name="connsiteX0" fmla="*/ 0 w 2160240"/>
                  <a:gd name="connsiteY0" fmla="*/ 360047 h 2740143"/>
                  <a:gd name="connsiteX1" fmla="*/ 360047 w 2160240"/>
                  <a:gd name="connsiteY1" fmla="*/ 0 h 2740143"/>
                  <a:gd name="connsiteX2" fmla="*/ 1800193 w 2160240"/>
                  <a:gd name="connsiteY2" fmla="*/ 0 h 2740143"/>
                  <a:gd name="connsiteX3" fmla="*/ 2160240 w 2160240"/>
                  <a:gd name="connsiteY3" fmla="*/ 360047 h 2740143"/>
                  <a:gd name="connsiteX4" fmla="*/ 2160240 w 2160240"/>
                  <a:gd name="connsiteY4" fmla="*/ 2380096 h 2740143"/>
                  <a:gd name="connsiteX5" fmla="*/ 1800193 w 2160240"/>
                  <a:gd name="connsiteY5" fmla="*/ 2740143 h 2740143"/>
                  <a:gd name="connsiteX6" fmla="*/ 360047 w 2160240"/>
                  <a:gd name="connsiteY6" fmla="*/ 2740143 h 2740143"/>
                  <a:gd name="connsiteX7" fmla="*/ 0 w 2160240"/>
                  <a:gd name="connsiteY7" fmla="*/ 2380096 h 2740143"/>
                  <a:gd name="connsiteX8" fmla="*/ 0 w 2160240"/>
                  <a:gd name="connsiteY8" fmla="*/ 360047 h 2740143"/>
                  <a:gd name="connsiteX0" fmla="*/ 0 w 2160240"/>
                  <a:gd name="connsiteY0" fmla="*/ 360937 h 2741033"/>
                  <a:gd name="connsiteX1" fmla="*/ 1800193 w 2160240"/>
                  <a:gd name="connsiteY1" fmla="*/ 890 h 2741033"/>
                  <a:gd name="connsiteX2" fmla="*/ 2160240 w 2160240"/>
                  <a:gd name="connsiteY2" fmla="*/ 360937 h 2741033"/>
                  <a:gd name="connsiteX3" fmla="*/ 2160240 w 2160240"/>
                  <a:gd name="connsiteY3" fmla="*/ 2380986 h 2741033"/>
                  <a:gd name="connsiteX4" fmla="*/ 1800193 w 2160240"/>
                  <a:gd name="connsiteY4" fmla="*/ 2741033 h 2741033"/>
                  <a:gd name="connsiteX5" fmla="*/ 360047 w 2160240"/>
                  <a:gd name="connsiteY5" fmla="*/ 2741033 h 2741033"/>
                  <a:gd name="connsiteX6" fmla="*/ 0 w 2160240"/>
                  <a:gd name="connsiteY6" fmla="*/ 2380986 h 2741033"/>
                  <a:gd name="connsiteX7" fmla="*/ 0 w 2160240"/>
                  <a:gd name="connsiteY7" fmla="*/ 360937 h 2741033"/>
                  <a:gd name="connsiteX0" fmla="*/ 0 w 2160240"/>
                  <a:gd name="connsiteY0" fmla="*/ 0 h 2380096"/>
                  <a:gd name="connsiteX1" fmla="*/ 2160240 w 2160240"/>
                  <a:gd name="connsiteY1" fmla="*/ 0 h 2380096"/>
                  <a:gd name="connsiteX2" fmla="*/ 2160240 w 2160240"/>
                  <a:gd name="connsiteY2" fmla="*/ 2020049 h 2380096"/>
                  <a:gd name="connsiteX3" fmla="*/ 1800193 w 2160240"/>
                  <a:gd name="connsiteY3" fmla="*/ 2380096 h 2380096"/>
                  <a:gd name="connsiteX4" fmla="*/ 360047 w 2160240"/>
                  <a:gd name="connsiteY4" fmla="*/ 2380096 h 2380096"/>
                  <a:gd name="connsiteX5" fmla="*/ 0 w 2160240"/>
                  <a:gd name="connsiteY5" fmla="*/ 2020049 h 2380096"/>
                  <a:gd name="connsiteX6" fmla="*/ 0 w 2160240"/>
                  <a:gd name="connsiteY6" fmla="*/ 0 h 2380096"/>
                  <a:gd name="connsiteX0" fmla="*/ 0 w 2160240"/>
                  <a:gd name="connsiteY0" fmla="*/ 0 h 2380096"/>
                  <a:gd name="connsiteX1" fmla="*/ 2160240 w 2160240"/>
                  <a:gd name="connsiteY1" fmla="*/ 0 h 2380096"/>
                  <a:gd name="connsiteX2" fmla="*/ 2160240 w 2160240"/>
                  <a:gd name="connsiteY2" fmla="*/ 2020049 h 2380096"/>
                  <a:gd name="connsiteX3" fmla="*/ 1800193 w 2160240"/>
                  <a:gd name="connsiteY3" fmla="*/ 2380096 h 2380096"/>
                  <a:gd name="connsiteX4" fmla="*/ 360047 w 2160240"/>
                  <a:gd name="connsiteY4" fmla="*/ 2380096 h 2380096"/>
                  <a:gd name="connsiteX5" fmla="*/ 0 w 2160240"/>
                  <a:gd name="connsiteY5" fmla="*/ 2020049 h 2380096"/>
                  <a:gd name="connsiteX6" fmla="*/ 0 w 2160240"/>
                  <a:gd name="connsiteY6" fmla="*/ 0 h 2380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60240" h="2380096">
                    <a:moveTo>
                      <a:pt x="0" y="0"/>
                    </a:moveTo>
                    <a:lnTo>
                      <a:pt x="2160240" y="0"/>
                    </a:lnTo>
                    <a:lnTo>
                      <a:pt x="2160240" y="2020049"/>
                    </a:lnTo>
                    <a:cubicBezTo>
                      <a:pt x="2160240" y="2218897"/>
                      <a:pt x="1999041" y="2380096"/>
                      <a:pt x="1800193" y="2380096"/>
                    </a:cubicBezTo>
                    <a:lnTo>
                      <a:pt x="360047" y="2380096"/>
                    </a:lnTo>
                    <a:cubicBezTo>
                      <a:pt x="161199" y="2380096"/>
                      <a:pt x="0" y="2218897"/>
                      <a:pt x="0" y="2020049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chemeClr val="accent5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4400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CaixaDeTexto 16"/>
              <p:cNvSpPr txBox="1"/>
              <p:nvPr/>
            </p:nvSpPr>
            <p:spPr>
              <a:xfrm>
                <a:off x="6400131" y="643543"/>
                <a:ext cx="1753739" cy="12789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pt-BR" sz="2400" dirty="0"/>
                  <a:t>100 </a:t>
                </a:r>
                <a:r>
                  <a:rPr lang="pt-BR" sz="2400" dirty="0" err="1"/>
                  <a:t>mL</a:t>
                </a:r>
                <a:endParaRPr lang="pt-BR" sz="2400" dirty="0"/>
              </a:p>
              <a:p>
                <a:pPr algn="ctr"/>
                <a:r>
                  <a:rPr lang="pt-BR" sz="2400" dirty="0"/>
                  <a:t>H</a:t>
                </a:r>
                <a:r>
                  <a:rPr lang="pt-BR" sz="2400" baseline="-25000" dirty="0"/>
                  <a:t>2</a:t>
                </a:r>
                <a:r>
                  <a:rPr lang="pt-BR" sz="2400" dirty="0"/>
                  <a:t>O</a:t>
                </a:r>
              </a:p>
            </p:txBody>
          </p:sp>
          <p:cxnSp>
            <p:nvCxnSpPr>
              <p:cNvPr id="18" name="Conector reto 17"/>
              <p:cNvCxnSpPr/>
              <p:nvPr/>
            </p:nvCxnSpPr>
            <p:spPr>
              <a:xfrm flipV="1">
                <a:off x="8356469" y="-834095"/>
                <a:ext cx="0" cy="553998"/>
              </a:xfrm>
              <a:prstGeom prst="line">
                <a:avLst/>
              </a:prstGeom>
              <a:ln w="38100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Arco 18"/>
              <p:cNvSpPr/>
              <p:nvPr/>
            </p:nvSpPr>
            <p:spPr>
              <a:xfrm>
                <a:off x="5282216" y="-819437"/>
                <a:ext cx="914400" cy="914401"/>
              </a:xfrm>
              <a:prstGeom prst="arc">
                <a:avLst/>
              </a:prstGeom>
              <a:ln w="38100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pt-BR" sz="4400"/>
              </a:p>
            </p:txBody>
          </p:sp>
        </p:grpSp>
        <p:sp>
          <p:nvSpPr>
            <p:cNvPr id="15" name="Retângulo de cantos arredondados 31"/>
            <p:cNvSpPr/>
            <p:nvPr/>
          </p:nvSpPr>
          <p:spPr>
            <a:xfrm flipH="1">
              <a:off x="5468170" y="926378"/>
              <a:ext cx="1119873" cy="1159866"/>
            </a:xfrm>
            <a:custGeom>
              <a:avLst/>
              <a:gdLst>
                <a:gd name="connsiteX0" fmla="*/ 0 w 2160240"/>
                <a:gd name="connsiteY0" fmla="*/ 360047 h 2740143"/>
                <a:gd name="connsiteX1" fmla="*/ 360047 w 2160240"/>
                <a:gd name="connsiteY1" fmla="*/ 0 h 2740143"/>
                <a:gd name="connsiteX2" fmla="*/ 1800193 w 2160240"/>
                <a:gd name="connsiteY2" fmla="*/ 0 h 2740143"/>
                <a:gd name="connsiteX3" fmla="*/ 2160240 w 2160240"/>
                <a:gd name="connsiteY3" fmla="*/ 360047 h 2740143"/>
                <a:gd name="connsiteX4" fmla="*/ 2160240 w 2160240"/>
                <a:gd name="connsiteY4" fmla="*/ 2380096 h 2740143"/>
                <a:gd name="connsiteX5" fmla="*/ 1800193 w 2160240"/>
                <a:gd name="connsiteY5" fmla="*/ 2740143 h 2740143"/>
                <a:gd name="connsiteX6" fmla="*/ 360047 w 2160240"/>
                <a:gd name="connsiteY6" fmla="*/ 2740143 h 2740143"/>
                <a:gd name="connsiteX7" fmla="*/ 0 w 2160240"/>
                <a:gd name="connsiteY7" fmla="*/ 2380096 h 2740143"/>
                <a:gd name="connsiteX8" fmla="*/ 0 w 2160240"/>
                <a:gd name="connsiteY8" fmla="*/ 360047 h 2740143"/>
                <a:gd name="connsiteX0" fmla="*/ 0 w 2160240"/>
                <a:gd name="connsiteY0" fmla="*/ 360937 h 2741033"/>
                <a:gd name="connsiteX1" fmla="*/ 1800193 w 2160240"/>
                <a:gd name="connsiteY1" fmla="*/ 890 h 2741033"/>
                <a:gd name="connsiteX2" fmla="*/ 2160240 w 2160240"/>
                <a:gd name="connsiteY2" fmla="*/ 360937 h 2741033"/>
                <a:gd name="connsiteX3" fmla="*/ 2160240 w 2160240"/>
                <a:gd name="connsiteY3" fmla="*/ 2380986 h 2741033"/>
                <a:gd name="connsiteX4" fmla="*/ 1800193 w 2160240"/>
                <a:gd name="connsiteY4" fmla="*/ 2741033 h 2741033"/>
                <a:gd name="connsiteX5" fmla="*/ 360047 w 2160240"/>
                <a:gd name="connsiteY5" fmla="*/ 2741033 h 2741033"/>
                <a:gd name="connsiteX6" fmla="*/ 0 w 2160240"/>
                <a:gd name="connsiteY6" fmla="*/ 2380986 h 2741033"/>
                <a:gd name="connsiteX7" fmla="*/ 0 w 2160240"/>
                <a:gd name="connsiteY7" fmla="*/ 360937 h 2741033"/>
                <a:gd name="connsiteX0" fmla="*/ 0 w 2160240"/>
                <a:gd name="connsiteY0" fmla="*/ 0 h 2380096"/>
                <a:gd name="connsiteX1" fmla="*/ 2160240 w 2160240"/>
                <a:gd name="connsiteY1" fmla="*/ 0 h 2380096"/>
                <a:gd name="connsiteX2" fmla="*/ 2160240 w 2160240"/>
                <a:gd name="connsiteY2" fmla="*/ 2020049 h 2380096"/>
                <a:gd name="connsiteX3" fmla="*/ 1800193 w 2160240"/>
                <a:gd name="connsiteY3" fmla="*/ 2380096 h 2380096"/>
                <a:gd name="connsiteX4" fmla="*/ 360047 w 2160240"/>
                <a:gd name="connsiteY4" fmla="*/ 2380096 h 2380096"/>
                <a:gd name="connsiteX5" fmla="*/ 0 w 2160240"/>
                <a:gd name="connsiteY5" fmla="*/ 2020049 h 2380096"/>
                <a:gd name="connsiteX6" fmla="*/ 0 w 2160240"/>
                <a:gd name="connsiteY6" fmla="*/ 0 h 2380096"/>
                <a:gd name="connsiteX0" fmla="*/ 0 w 2160240"/>
                <a:gd name="connsiteY0" fmla="*/ 0 h 2380096"/>
                <a:gd name="connsiteX1" fmla="*/ 2160240 w 2160240"/>
                <a:gd name="connsiteY1" fmla="*/ 0 h 2380096"/>
                <a:gd name="connsiteX2" fmla="*/ 2160240 w 2160240"/>
                <a:gd name="connsiteY2" fmla="*/ 2020049 h 2380096"/>
                <a:gd name="connsiteX3" fmla="*/ 1800193 w 2160240"/>
                <a:gd name="connsiteY3" fmla="*/ 2380096 h 2380096"/>
                <a:gd name="connsiteX4" fmla="*/ 360047 w 2160240"/>
                <a:gd name="connsiteY4" fmla="*/ 2380096 h 2380096"/>
                <a:gd name="connsiteX5" fmla="*/ 0 w 2160240"/>
                <a:gd name="connsiteY5" fmla="*/ 2020049 h 2380096"/>
                <a:gd name="connsiteX6" fmla="*/ 0 w 2160240"/>
                <a:gd name="connsiteY6" fmla="*/ 0 h 2380096"/>
                <a:gd name="connsiteX0" fmla="*/ 2160240 w 2336628"/>
                <a:gd name="connsiteY0" fmla="*/ 0 h 2380096"/>
                <a:gd name="connsiteX1" fmla="*/ 2160240 w 2336628"/>
                <a:gd name="connsiteY1" fmla="*/ 2020049 h 2380096"/>
                <a:gd name="connsiteX2" fmla="*/ 1800193 w 2336628"/>
                <a:gd name="connsiteY2" fmla="*/ 2380096 h 2380096"/>
                <a:gd name="connsiteX3" fmla="*/ 360047 w 2336628"/>
                <a:gd name="connsiteY3" fmla="*/ 2380096 h 2380096"/>
                <a:gd name="connsiteX4" fmla="*/ 0 w 2336628"/>
                <a:gd name="connsiteY4" fmla="*/ 2020049 h 2380096"/>
                <a:gd name="connsiteX5" fmla="*/ 0 w 2336628"/>
                <a:gd name="connsiteY5" fmla="*/ 0 h 2380096"/>
                <a:gd name="connsiteX6" fmla="*/ 2336628 w 2336628"/>
                <a:gd name="connsiteY6" fmla="*/ 187639 h 2380096"/>
                <a:gd name="connsiteX0" fmla="*/ 2160240 w 2160240"/>
                <a:gd name="connsiteY0" fmla="*/ 0 h 2380096"/>
                <a:gd name="connsiteX1" fmla="*/ 2160240 w 2160240"/>
                <a:gd name="connsiteY1" fmla="*/ 2020049 h 2380096"/>
                <a:gd name="connsiteX2" fmla="*/ 1800193 w 2160240"/>
                <a:gd name="connsiteY2" fmla="*/ 2380096 h 2380096"/>
                <a:gd name="connsiteX3" fmla="*/ 360047 w 2160240"/>
                <a:gd name="connsiteY3" fmla="*/ 2380096 h 2380096"/>
                <a:gd name="connsiteX4" fmla="*/ 0 w 2160240"/>
                <a:gd name="connsiteY4" fmla="*/ 2020049 h 2380096"/>
                <a:gd name="connsiteX5" fmla="*/ 0 w 2160240"/>
                <a:gd name="connsiteY5" fmla="*/ 0 h 2380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240" h="2380096">
                  <a:moveTo>
                    <a:pt x="2160240" y="0"/>
                  </a:moveTo>
                  <a:lnTo>
                    <a:pt x="2160240" y="2020049"/>
                  </a:lnTo>
                  <a:cubicBezTo>
                    <a:pt x="2160240" y="2218897"/>
                    <a:pt x="1999041" y="2380096"/>
                    <a:pt x="1800193" y="2380096"/>
                  </a:cubicBezTo>
                  <a:lnTo>
                    <a:pt x="360047" y="2380096"/>
                  </a:lnTo>
                  <a:cubicBezTo>
                    <a:pt x="161199" y="2380096"/>
                    <a:pt x="0" y="2218897"/>
                    <a:pt x="0" y="2020049"/>
                  </a:cubicBezTo>
                  <a:lnTo>
                    <a:pt x="0" y="0"/>
                  </a:lnTo>
                </a:path>
              </a:pathLst>
            </a:custGeom>
            <a:noFill/>
            <a:ln w="381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4400">
                <a:solidFill>
                  <a:schemeClr val="tx1"/>
                </a:solidFill>
              </a:endParaRPr>
            </a:p>
          </p:txBody>
        </p:sp>
      </p:grpSp>
      <p:sp>
        <p:nvSpPr>
          <p:cNvPr id="20" name="CaixaDeTexto 19"/>
          <p:cNvSpPr txBox="1"/>
          <p:nvPr/>
        </p:nvSpPr>
        <p:spPr>
          <a:xfrm>
            <a:off x="595406" y="2819755"/>
            <a:ext cx="19149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600" dirty="0"/>
              <a:t>10 g sal</a:t>
            </a:r>
            <a:endParaRPr lang="pt-BR" sz="3600" dirty="0">
              <a:latin typeface="Roboto" panose="02000000000000000000" pitchFamily="2" charset="0"/>
            </a:endParaRPr>
          </a:p>
        </p:txBody>
      </p:sp>
      <p:sp>
        <p:nvSpPr>
          <p:cNvPr id="3" name="Seta em curva para baixo 2"/>
          <p:cNvSpPr/>
          <p:nvPr/>
        </p:nvSpPr>
        <p:spPr>
          <a:xfrm>
            <a:off x="1818464" y="1601504"/>
            <a:ext cx="2208245" cy="1140089"/>
          </a:xfrm>
          <a:prstGeom prst="curved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4400">
              <a:solidFill>
                <a:schemeClr val="tx1"/>
              </a:solidFill>
            </a:endParaRPr>
          </a:p>
        </p:txBody>
      </p:sp>
      <p:sp>
        <p:nvSpPr>
          <p:cNvPr id="21" name="CaixaDeTexto 20"/>
          <p:cNvSpPr txBox="1"/>
          <p:nvPr/>
        </p:nvSpPr>
        <p:spPr>
          <a:xfrm>
            <a:off x="595407" y="4581129"/>
            <a:ext cx="1694959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600" dirty="0"/>
              <a:t>C = ?</a:t>
            </a:r>
            <a:endParaRPr lang="pt-BR" sz="3600" dirty="0">
              <a:latin typeface="Roboto" panose="02000000000000000000" pitchFamily="2" charset="0"/>
            </a:endParaRPr>
          </a:p>
        </p:txBody>
      </p:sp>
      <p:sp>
        <p:nvSpPr>
          <p:cNvPr id="22" name="CaixaDeTexto 21"/>
          <p:cNvSpPr txBox="1"/>
          <p:nvPr/>
        </p:nvSpPr>
        <p:spPr>
          <a:xfrm>
            <a:off x="595406" y="5278755"/>
            <a:ext cx="1694959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600" dirty="0"/>
              <a:t>d = ?</a:t>
            </a:r>
            <a:endParaRPr lang="pt-BR" sz="3600" dirty="0">
              <a:latin typeface="Roboto" panose="02000000000000000000" pitchFamily="2" charset="0"/>
            </a:endParaRPr>
          </a:p>
        </p:txBody>
      </p:sp>
      <p:grpSp>
        <p:nvGrpSpPr>
          <p:cNvPr id="25" name="Grupo 24"/>
          <p:cNvGrpSpPr/>
          <p:nvPr/>
        </p:nvGrpSpPr>
        <p:grpSpPr>
          <a:xfrm>
            <a:off x="7728182" y="356660"/>
            <a:ext cx="3456384" cy="2208245"/>
            <a:chOff x="305818" y="3684762"/>
            <a:chExt cx="2592288" cy="1656184"/>
          </a:xfrm>
          <a:solidFill>
            <a:schemeClr val="bg1"/>
          </a:solidFill>
        </p:grpSpPr>
        <p:sp>
          <p:nvSpPr>
            <p:cNvPr id="26" name="Retângulo 25"/>
            <p:cNvSpPr/>
            <p:nvPr/>
          </p:nvSpPr>
          <p:spPr>
            <a:xfrm>
              <a:off x="305818" y="3684762"/>
              <a:ext cx="2592288" cy="1656184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4400">
                <a:solidFill>
                  <a:schemeClr val="tx1"/>
                </a:solidFill>
              </a:endParaRPr>
            </a:p>
          </p:txBody>
        </p:sp>
        <p:sp>
          <p:nvSpPr>
            <p:cNvPr id="27" name="Text Box 6"/>
            <p:cNvSpPr txBox="1">
              <a:spLocks noChangeArrowheads="1"/>
            </p:cNvSpPr>
            <p:nvPr/>
          </p:nvSpPr>
          <p:spPr bwMode="auto">
            <a:xfrm>
              <a:off x="593850" y="4159558"/>
              <a:ext cx="928331" cy="689551"/>
            </a:xfrm>
            <a:prstGeom prst="round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pt-BR" altLang="pt-BR" sz="4800" dirty="0"/>
                <a:t>C =</a:t>
              </a:r>
            </a:p>
          </p:txBody>
        </p:sp>
        <p:sp>
          <p:nvSpPr>
            <p:cNvPr id="28" name="Text Box 7"/>
            <p:cNvSpPr txBox="1">
              <a:spLocks noChangeArrowheads="1"/>
            </p:cNvSpPr>
            <p:nvPr/>
          </p:nvSpPr>
          <p:spPr bwMode="auto">
            <a:xfrm>
              <a:off x="1562709" y="3799432"/>
              <a:ext cx="754341" cy="689551"/>
            </a:xfrm>
            <a:prstGeom prst="round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pt-BR" altLang="pt-BR" sz="4800" dirty="0"/>
                <a:t>m</a:t>
              </a:r>
              <a:r>
                <a:rPr lang="pt-BR" altLang="pt-BR" sz="4800" baseline="-25000" dirty="0"/>
                <a:t>1</a:t>
              </a:r>
              <a:endParaRPr lang="pt-BR" altLang="pt-BR" sz="4800" dirty="0"/>
            </a:p>
          </p:txBody>
        </p:sp>
        <p:sp>
          <p:nvSpPr>
            <p:cNvPr id="29" name="Text Box 8"/>
            <p:cNvSpPr txBox="1">
              <a:spLocks noChangeArrowheads="1"/>
            </p:cNvSpPr>
            <p:nvPr/>
          </p:nvSpPr>
          <p:spPr bwMode="auto">
            <a:xfrm>
              <a:off x="1708759" y="4548858"/>
              <a:ext cx="493752" cy="665441"/>
            </a:xfrm>
            <a:prstGeom prst="round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pt-BR" altLang="pt-BR" sz="4800" dirty="0"/>
                <a:t>V</a:t>
              </a:r>
            </a:p>
          </p:txBody>
        </p:sp>
        <p:sp>
          <p:nvSpPr>
            <p:cNvPr id="30" name="Line 9"/>
            <p:cNvSpPr>
              <a:spLocks noChangeShapeType="1"/>
            </p:cNvSpPr>
            <p:nvPr/>
          </p:nvSpPr>
          <p:spPr bwMode="auto">
            <a:xfrm>
              <a:off x="1499719" y="4528158"/>
              <a:ext cx="894331" cy="0"/>
            </a:xfrm>
            <a:prstGeom prst="roundRect">
              <a:avLst/>
            </a:prstGeom>
            <a:grpFill/>
            <a:ln w="57150">
              <a:solidFill>
                <a:srgbClr val="FFFF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4400"/>
            </a:p>
          </p:txBody>
        </p:sp>
      </p:grpSp>
      <p:grpSp>
        <p:nvGrpSpPr>
          <p:cNvPr id="31" name="Grupo 30"/>
          <p:cNvGrpSpPr/>
          <p:nvPr/>
        </p:nvGrpSpPr>
        <p:grpSpPr>
          <a:xfrm>
            <a:off x="7728182" y="2852937"/>
            <a:ext cx="3456384" cy="2208245"/>
            <a:chOff x="305818" y="3684762"/>
            <a:chExt cx="2592288" cy="1656184"/>
          </a:xfrm>
          <a:solidFill>
            <a:schemeClr val="bg1"/>
          </a:solidFill>
        </p:grpSpPr>
        <p:sp>
          <p:nvSpPr>
            <p:cNvPr id="32" name="Retângulo 31"/>
            <p:cNvSpPr/>
            <p:nvPr/>
          </p:nvSpPr>
          <p:spPr>
            <a:xfrm>
              <a:off x="305818" y="3684762"/>
              <a:ext cx="2592288" cy="1656184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4400">
                <a:solidFill>
                  <a:schemeClr val="tx1"/>
                </a:solidFill>
              </a:endParaRPr>
            </a:p>
          </p:txBody>
        </p:sp>
        <p:sp>
          <p:nvSpPr>
            <p:cNvPr id="33" name="Text Box 6"/>
            <p:cNvSpPr txBox="1">
              <a:spLocks noChangeArrowheads="1"/>
            </p:cNvSpPr>
            <p:nvPr/>
          </p:nvSpPr>
          <p:spPr bwMode="auto">
            <a:xfrm>
              <a:off x="593850" y="4159558"/>
              <a:ext cx="928331" cy="689551"/>
            </a:xfrm>
            <a:prstGeom prst="round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pt-BR" altLang="pt-BR" sz="4800" dirty="0"/>
                <a:t>C =</a:t>
              </a:r>
            </a:p>
          </p:txBody>
        </p:sp>
        <p:sp>
          <p:nvSpPr>
            <p:cNvPr id="34" name="Text Box 7"/>
            <p:cNvSpPr txBox="1">
              <a:spLocks noChangeArrowheads="1"/>
            </p:cNvSpPr>
            <p:nvPr/>
          </p:nvSpPr>
          <p:spPr bwMode="auto">
            <a:xfrm>
              <a:off x="1593427" y="3799432"/>
              <a:ext cx="716222" cy="689551"/>
            </a:xfrm>
            <a:prstGeom prst="round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pt-BR" altLang="pt-BR" sz="4800" dirty="0"/>
                <a:t>10</a:t>
              </a:r>
            </a:p>
          </p:txBody>
        </p:sp>
        <p:sp>
          <p:nvSpPr>
            <p:cNvPr id="35" name="Text Box 8"/>
            <p:cNvSpPr txBox="1">
              <a:spLocks noChangeArrowheads="1"/>
            </p:cNvSpPr>
            <p:nvPr/>
          </p:nvSpPr>
          <p:spPr bwMode="auto">
            <a:xfrm>
              <a:off x="1463584" y="4548858"/>
              <a:ext cx="971975" cy="689551"/>
            </a:xfrm>
            <a:prstGeom prst="round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pt-BR" altLang="pt-BR" sz="4800" dirty="0"/>
                <a:t>100</a:t>
              </a:r>
            </a:p>
          </p:txBody>
        </p:sp>
        <p:sp>
          <p:nvSpPr>
            <p:cNvPr id="36" name="Line 9"/>
            <p:cNvSpPr>
              <a:spLocks noChangeShapeType="1"/>
            </p:cNvSpPr>
            <p:nvPr/>
          </p:nvSpPr>
          <p:spPr bwMode="auto">
            <a:xfrm>
              <a:off x="1499719" y="4528158"/>
              <a:ext cx="894331" cy="0"/>
            </a:xfrm>
            <a:prstGeom prst="roundRect">
              <a:avLst/>
            </a:prstGeom>
            <a:grpFill/>
            <a:ln w="57150">
              <a:solidFill>
                <a:srgbClr val="FFFF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4400"/>
            </a:p>
          </p:txBody>
        </p:sp>
      </p:grpSp>
      <p:sp>
        <p:nvSpPr>
          <p:cNvPr id="37" name="CaixaDeTexto 36"/>
          <p:cNvSpPr txBox="1"/>
          <p:nvPr/>
        </p:nvSpPr>
        <p:spPr>
          <a:xfrm>
            <a:off x="7728181" y="5541235"/>
            <a:ext cx="37259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4800" dirty="0"/>
              <a:t>C = 0,1 g/</a:t>
            </a:r>
            <a:r>
              <a:rPr lang="pt-BR" sz="4800" dirty="0" err="1"/>
              <a:t>mL</a:t>
            </a:r>
            <a:endParaRPr lang="pt-BR" sz="4800" dirty="0"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062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3" grpId="0" animBg="1"/>
      <p:bldP spid="21" grpId="0"/>
      <p:bldP spid="22" grpId="0"/>
      <p:bldP spid="3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453154" y="356464"/>
            <a:ext cx="353814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6400" dirty="0">
                <a:latin typeface="Roboto" panose="02000000000000000000" pitchFamily="2" charset="0"/>
              </a:rPr>
              <a:t>Exemplo:</a:t>
            </a:r>
          </a:p>
        </p:txBody>
      </p:sp>
      <p:grpSp>
        <p:nvGrpSpPr>
          <p:cNvPr id="13" name="Grupo 12"/>
          <p:cNvGrpSpPr/>
          <p:nvPr/>
        </p:nvGrpSpPr>
        <p:grpSpPr>
          <a:xfrm>
            <a:off x="2290368" y="2564904"/>
            <a:ext cx="2125387" cy="1873306"/>
            <a:chOff x="4994188" y="696433"/>
            <a:chExt cx="1594040" cy="1404980"/>
          </a:xfrm>
        </p:grpSpPr>
        <p:grpSp>
          <p:nvGrpSpPr>
            <p:cNvPr id="14" name="Grupo 13"/>
            <p:cNvGrpSpPr/>
            <p:nvPr/>
          </p:nvGrpSpPr>
          <p:grpSpPr>
            <a:xfrm>
              <a:off x="4994188" y="696433"/>
              <a:ext cx="1594040" cy="1404980"/>
              <a:chOff x="5282216" y="-834095"/>
              <a:chExt cx="3074907" cy="2883083"/>
            </a:xfrm>
          </p:grpSpPr>
          <p:sp>
            <p:nvSpPr>
              <p:cNvPr id="16" name="Retângulo de cantos arredondados 31"/>
              <p:cNvSpPr/>
              <p:nvPr/>
            </p:nvSpPr>
            <p:spPr>
              <a:xfrm>
                <a:off x="6196884" y="-367881"/>
                <a:ext cx="2160239" cy="2380096"/>
              </a:xfrm>
              <a:custGeom>
                <a:avLst/>
                <a:gdLst>
                  <a:gd name="connsiteX0" fmla="*/ 0 w 2160240"/>
                  <a:gd name="connsiteY0" fmla="*/ 360047 h 2740143"/>
                  <a:gd name="connsiteX1" fmla="*/ 360047 w 2160240"/>
                  <a:gd name="connsiteY1" fmla="*/ 0 h 2740143"/>
                  <a:gd name="connsiteX2" fmla="*/ 1800193 w 2160240"/>
                  <a:gd name="connsiteY2" fmla="*/ 0 h 2740143"/>
                  <a:gd name="connsiteX3" fmla="*/ 2160240 w 2160240"/>
                  <a:gd name="connsiteY3" fmla="*/ 360047 h 2740143"/>
                  <a:gd name="connsiteX4" fmla="*/ 2160240 w 2160240"/>
                  <a:gd name="connsiteY4" fmla="*/ 2380096 h 2740143"/>
                  <a:gd name="connsiteX5" fmla="*/ 1800193 w 2160240"/>
                  <a:gd name="connsiteY5" fmla="*/ 2740143 h 2740143"/>
                  <a:gd name="connsiteX6" fmla="*/ 360047 w 2160240"/>
                  <a:gd name="connsiteY6" fmla="*/ 2740143 h 2740143"/>
                  <a:gd name="connsiteX7" fmla="*/ 0 w 2160240"/>
                  <a:gd name="connsiteY7" fmla="*/ 2380096 h 2740143"/>
                  <a:gd name="connsiteX8" fmla="*/ 0 w 2160240"/>
                  <a:gd name="connsiteY8" fmla="*/ 360047 h 2740143"/>
                  <a:gd name="connsiteX0" fmla="*/ 0 w 2160240"/>
                  <a:gd name="connsiteY0" fmla="*/ 360937 h 2741033"/>
                  <a:gd name="connsiteX1" fmla="*/ 1800193 w 2160240"/>
                  <a:gd name="connsiteY1" fmla="*/ 890 h 2741033"/>
                  <a:gd name="connsiteX2" fmla="*/ 2160240 w 2160240"/>
                  <a:gd name="connsiteY2" fmla="*/ 360937 h 2741033"/>
                  <a:gd name="connsiteX3" fmla="*/ 2160240 w 2160240"/>
                  <a:gd name="connsiteY3" fmla="*/ 2380986 h 2741033"/>
                  <a:gd name="connsiteX4" fmla="*/ 1800193 w 2160240"/>
                  <a:gd name="connsiteY4" fmla="*/ 2741033 h 2741033"/>
                  <a:gd name="connsiteX5" fmla="*/ 360047 w 2160240"/>
                  <a:gd name="connsiteY5" fmla="*/ 2741033 h 2741033"/>
                  <a:gd name="connsiteX6" fmla="*/ 0 w 2160240"/>
                  <a:gd name="connsiteY6" fmla="*/ 2380986 h 2741033"/>
                  <a:gd name="connsiteX7" fmla="*/ 0 w 2160240"/>
                  <a:gd name="connsiteY7" fmla="*/ 360937 h 2741033"/>
                  <a:gd name="connsiteX0" fmla="*/ 0 w 2160240"/>
                  <a:gd name="connsiteY0" fmla="*/ 0 h 2380096"/>
                  <a:gd name="connsiteX1" fmla="*/ 2160240 w 2160240"/>
                  <a:gd name="connsiteY1" fmla="*/ 0 h 2380096"/>
                  <a:gd name="connsiteX2" fmla="*/ 2160240 w 2160240"/>
                  <a:gd name="connsiteY2" fmla="*/ 2020049 h 2380096"/>
                  <a:gd name="connsiteX3" fmla="*/ 1800193 w 2160240"/>
                  <a:gd name="connsiteY3" fmla="*/ 2380096 h 2380096"/>
                  <a:gd name="connsiteX4" fmla="*/ 360047 w 2160240"/>
                  <a:gd name="connsiteY4" fmla="*/ 2380096 h 2380096"/>
                  <a:gd name="connsiteX5" fmla="*/ 0 w 2160240"/>
                  <a:gd name="connsiteY5" fmla="*/ 2020049 h 2380096"/>
                  <a:gd name="connsiteX6" fmla="*/ 0 w 2160240"/>
                  <a:gd name="connsiteY6" fmla="*/ 0 h 2380096"/>
                  <a:gd name="connsiteX0" fmla="*/ 0 w 2160240"/>
                  <a:gd name="connsiteY0" fmla="*/ 0 h 2380096"/>
                  <a:gd name="connsiteX1" fmla="*/ 2160240 w 2160240"/>
                  <a:gd name="connsiteY1" fmla="*/ 0 h 2380096"/>
                  <a:gd name="connsiteX2" fmla="*/ 2160240 w 2160240"/>
                  <a:gd name="connsiteY2" fmla="*/ 2020049 h 2380096"/>
                  <a:gd name="connsiteX3" fmla="*/ 1800193 w 2160240"/>
                  <a:gd name="connsiteY3" fmla="*/ 2380096 h 2380096"/>
                  <a:gd name="connsiteX4" fmla="*/ 360047 w 2160240"/>
                  <a:gd name="connsiteY4" fmla="*/ 2380096 h 2380096"/>
                  <a:gd name="connsiteX5" fmla="*/ 0 w 2160240"/>
                  <a:gd name="connsiteY5" fmla="*/ 2020049 h 2380096"/>
                  <a:gd name="connsiteX6" fmla="*/ 0 w 2160240"/>
                  <a:gd name="connsiteY6" fmla="*/ 0 h 2380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60240" h="2380096">
                    <a:moveTo>
                      <a:pt x="0" y="0"/>
                    </a:moveTo>
                    <a:lnTo>
                      <a:pt x="2160240" y="0"/>
                    </a:lnTo>
                    <a:lnTo>
                      <a:pt x="2160240" y="2020049"/>
                    </a:lnTo>
                    <a:cubicBezTo>
                      <a:pt x="2160240" y="2218897"/>
                      <a:pt x="1999041" y="2380096"/>
                      <a:pt x="1800193" y="2380096"/>
                    </a:cubicBezTo>
                    <a:lnTo>
                      <a:pt x="360047" y="2380096"/>
                    </a:lnTo>
                    <a:cubicBezTo>
                      <a:pt x="161199" y="2380096"/>
                      <a:pt x="0" y="2218897"/>
                      <a:pt x="0" y="2020049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chemeClr val="accent5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CaixaDeTexto 16"/>
              <p:cNvSpPr txBox="1"/>
              <p:nvPr/>
            </p:nvSpPr>
            <p:spPr>
              <a:xfrm>
                <a:off x="6316642" y="643543"/>
                <a:ext cx="1920719" cy="14054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pt-BR" sz="2667" dirty="0"/>
                  <a:t>100 </a:t>
                </a:r>
                <a:r>
                  <a:rPr lang="pt-BR" sz="2667" dirty="0" err="1"/>
                  <a:t>mL</a:t>
                </a:r>
                <a:endParaRPr lang="pt-BR" sz="2667" dirty="0"/>
              </a:p>
              <a:p>
                <a:pPr algn="ctr"/>
                <a:r>
                  <a:rPr lang="pt-BR" sz="2667" dirty="0"/>
                  <a:t>H</a:t>
                </a:r>
                <a:r>
                  <a:rPr lang="pt-BR" sz="2667" baseline="-25000" dirty="0"/>
                  <a:t>2</a:t>
                </a:r>
                <a:r>
                  <a:rPr lang="pt-BR" sz="2667" dirty="0"/>
                  <a:t>O</a:t>
                </a:r>
              </a:p>
            </p:txBody>
          </p:sp>
          <p:cxnSp>
            <p:nvCxnSpPr>
              <p:cNvPr id="18" name="Conector reto 17"/>
              <p:cNvCxnSpPr/>
              <p:nvPr/>
            </p:nvCxnSpPr>
            <p:spPr>
              <a:xfrm flipV="1">
                <a:off x="8356469" y="-834095"/>
                <a:ext cx="0" cy="553998"/>
              </a:xfrm>
              <a:prstGeom prst="line">
                <a:avLst/>
              </a:prstGeom>
              <a:ln w="38100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Arco 18"/>
              <p:cNvSpPr/>
              <p:nvPr/>
            </p:nvSpPr>
            <p:spPr>
              <a:xfrm>
                <a:off x="5282216" y="-819437"/>
                <a:ext cx="914400" cy="914401"/>
              </a:xfrm>
              <a:prstGeom prst="arc">
                <a:avLst/>
              </a:prstGeom>
              <a:ln w="38100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pt-BR" sz="4800"/>
              </a:p>
            </p:txBody>
          </p:sp>
        </p:grpSp>
        <p:sp>
          <p:nvSpPr>
            <p:cNvPr id="15" name="Retângulo de cantos arredondados 31"/>
            <p:cNvSpPr/>
            <p:nvPr/>
          </p:nvSpPr>
          <p:spPr>
            <a:xfrm flipH="1">
              <a:off x="5468170" y="926378"/>
              <a:ext cx="1119873" cy="1159866"/>
            </a:xfrm>
            <a:custGeom>
              <a:avLst/>
              <a:gdLst>
                <a:gd name="connsiteX0" fmla="*/ 0 w 2160240"/>
                <a:gd name="connsiteY0" fmla="*/ 360047 h 2740143"/>
                <a:gd name="connsiteX1" fmla="*/ 360047 w 2160240"/>
                <a:gd name="connsiteY1" fmla="*/ 0 h 2740143"/>
                <a:gd name="connsiteX2" fmla="*/ 1800193 w 2160240"/>
                <a:gd name="connsiteY2" fmla="*/ 0 h 2740143"/>
                <a:gd name="connsiteX3" fmla="*/ 2160240 w 2160240"/>
                <a:gd name="connsiteY3" fmla="*/ 360047 h 2740143"/>
                <a:gd name="connsiteX4" fmla="*/ 2160240 w 2160240"/>
                <a:gd name="connsiteY4" fmla="*/ 2380096 h 2740143"/>
                <a:gd name="connsiteX5" fmla="*/ 1800193 w 2160240"/>
                <a:gd name="connsiteY5" fmla="*/ 2740143 h 2740143"/>
                <a:gd name="connsiteX6" fmla="*/ 360047 w 2160240"/>
                <a:gd name="connsiteY6" fmla="*/ 2740143 h 2740143"/>
                <a:gd name="connsiteX7" fmla="*/ 0 w 2160240"/>
                <a:gd name="connsiteY7" fmla="*/ 2380096 h 2740143"/>
                <a:gd name="connsiteX8" fmla="*/ 0 w 2160240"/>
                <a:gd name="connsiteY8" fmla="*/ 360047 h 2740143"/>
                <a:gd name="connsiteX0" fmla="*/ 0 w 2160240"/>
                <a:gd name="connsiteY0" fmla="*/ 360937 h 2741033"/>
                <a:gd name="connsiteX1" fmla="*/ 1800193 w 2160240"/>
                <a:gd name="connsiteY1" fmla="*/ 890 h 2741033"/>
                <a:gd name="connsiteX2" fmla="*/ 2160240 w 2160240"/>
                <a:gd name="connsiteY2" fmla="*/ 360937 h 2741033"/>
                <a:gd name="connsiteX3" fmla="*/ 2160240 w 2160240"/>
                <a:gd name="connsiteY3" fmla="*/ 2380986 h 2741033"/>
                <a:gd name="connsiteX4" fmla="*/ 1800193 w 2160240"/>
                <a:gd name="connsiteY4" fmla="*/ 2741033 h 2741033"/>
                <a:gd name="connsiteX5" fmla="*/ 360047 w 2160240"/>
                <a:gd name="connsiteY5" fmla="*/ 2741033 h 2741033"/>
                <a:gd name="connsiteX6" fmla="*/ 0 w 2160240"/>
                <a:gd name="connsiteY6" fmla="*/ 2380986 h 2741033"/>
                <a:gd name="connsiteX7" fmla="*/ 0 w 2160240"/>
                <a:gd name="connsiteY7" fmla="*/ 360937 h 2741033"/>
                <a:gd name="connsiteX0" fmla="*/ 0 w 2160240"/>
                <a:gd name="connsiteY0" fmla="*/ 0 h 2380096"/>
                <a:gd name="connsiteX1" fmla="*/ 2160240 w 2160240"/>
                <a:gd name="connsiteY1" fmla="*/ 0 h 2380096"/>
                <a:gd name="connsiteX2" fmla="*/ 2160240 w 2160240"/>
                <a:gd name="connsiteY2" fmla="*/ 2020049 h 2380096"/>
                <a:gd name="connsiteX3" fmla="*/ 1800193 w 2160240"/>
                <a:gd name="connsiteY3" fmla="*/ 2380096 h 2380096"/>
                <a:gd name="connsiteX4" fmla="*/ 360047 w 2160240"/>
                <a:gd name="connsiteY4" fmla="*/ 2380096 h 2380096"/>
                <a:gd name="connsiteX5" fmla="*/ 0 w 2160240"/>
                <a:gd name="connsiteY5" fmla="*/ 2020049 h 2380096"/>
                <a:gd name="connsiteX6" fmla="*/ 0 w 2160240"/>
                <a:gd name="connsiteY6" fmla="*/ 0 h 2380096"/>
                <a:gd name="connsiteX0" fmla="*/ 0 w 2160240"/>
                <a:gd name="connsiteY0" fmla="*/ 0 h 2380096"/>
                <a:gd name="connsiteX1" fmla="*/ 2160240 w 2160240"/>
                <a:gd name="connsiteY1" fmla="*/ 0 h 2380096"/>
                <a:gd name="connsiteX2" fmla="*/ 2160240 w 2160240"/>
                <a:gd name="connsiteY2" fmla="*/ 2020049 h 2380096"/>
                <a:gd name="connsiteX3" fmla="*/ 1800193 w 2160240"/>
                <a:gd name="connsiteY3" fmla="*/ 2380096 h 2380096"/>
                <a:gd name="connsiteX4" fmla="*/ 360047 w 2160240"/>
                <a:gd name="connsiteY4" fmla="*/ 2380096 h 2380096"/>
                <a:gd name="connsiteX5" fmla="*/ 0 w 2160240"/>
                <a:gd name="connsiteY5" fmla="*/ 2020049 h 2380096"/>
                <a:gd name="connsiteX6" fmla="*/ 0 w 2160240"/>
                <a:gd name="connsiteY6" fmla="*/ 0 h 2380096"/>
                <a:gd name="connsiteX0" fmla="*/ 2160240 w 2336628"/>
                <a:gd name="connsiteY0" fmla="*/ 0 h 2380096"/>
                <a:gd name="connsiteX1" fmla="*/ 2160240 w 2336628"/>
                <a:gd name="connsiteY1" fmla="*/ 2020049 h 2380096"/>
                <a:gd name="connsiteX2" fmla="*/ 1800193 w 2336628"/>
                <a:gd name="connsiteY2" fmla="*/ 2380096 h 2380096"/>
                <a:gd name="connsiteX3" fmla="*/ 360047 w 2336628"/>
                <a:gd name="connsiteY3" fmla="*/ 2380096 h 2380096"/>
                <a:gd name="connsiteX4" fmla="*/ 0 w 2336628"/>
                <a:gd name="connsiteY4" fmla="*/ 2020049 h 2380096"/>
                <a:gd name="connsiteX5" fmla="*/ 0 w 2336628"/>
                <a:gd name="connsiteY5" fmla="*/ 0 h 2380096"/>
                <a:gd name="connsiteX6" fmla="*/ 2336628 w 2336628"/>
                <a:gd name="connsiteY6" fmla="*/ 187639 h 2380096"/>
                <a:gd name="connsiteX0" fmla="*/ 2160240 w 2160240"/>
                <a:gd name="connsiteY0" fmla="*/ 0 h 2380096"/>
                <a:gd name="connsiteX1" fmla="*/ 2160240 w 2160240"/>
                <a:gd name="connsiteY1" fmla="*/ 2020049 h 2380096"/>
                <a:gd name="connsiteX2" fmla="*/ 1800193 w 2160240"/>
                <a:gd name="connsiteY2" fmla="*/ 2380096 h 2380096"/>
                <a:gd name="connsiteX3" fmla="*/ 360047 w 2160240"/>
                <a:gd name="connsiteY3" fmla="*/ 2380096 h 2380096"/>
                <a:gd name="connsiteX4" fmla="*/ 0 w 2160240"/>
                <a:gd name="connsiteY4" fmla="*/ 2020049 h 2380096"/>
                <a:gd name="connsiteX5" fmla="*/ 0 w 2160240"/>
                <a:gd name="connsiteY5" fmla="*/ 0 h 2380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240" h="2380096">
                  <a:moveTo>
                    <a:pt x="2160240" y="0"/>
                  </a:moveTo>
                  <a:lnTo>
                    <a:pt x="2160240" y="2020049"/>
                  </a:lnTo>
                  <a:cubicBezTo>
                    <a:pt x="2160240" y="2218897"/>
                    <a:pt x="1999041" y="2380096"/>
                    <a:pt x="1800193" y="2380096"/>
                  </a:cubicBezTo>
                  <a:lnTo>
                    <a:pt x="360047" y="2380096"/>
                  </a:lnTo>
                  <a:cubicBezTo>
                    <a:pt x="161199" y="2380096"/>
                    <a:pt x="0" y="2218897"/>
                    <a:pt x="0" y="2020049"/>
                  </a:cubicBezTo>
                  <a:lnTo>
                    <a:pt x="0" y="0"/>
                  </a:lnTo>
                </a:path>
              </a:pathLst>
            </a:custGeom>
            <a:noFill/>
            <a:ln w="381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4800">
                <a:solidFill>
                  <a:schemeClr val="tx1"/>
                </a:solidFill>
              </a:endParaRPr>
            </a:p>
          </p:txBody>
        </p:sp>
      </p:grpSp>
      <p:sp>
        <p:nvSpPr>
          <p:cNvPr id="20" name="CaixaDeTexto 19"/>
          <p:cNvSpPr txBox="1"/>
          <p:nvPr/>
        </p:nvSpPr>
        <p:spPr>
          <a:xfrm>
            <a:off x="815414" y="2819755"/>
            <a:ext cx="1694959" cy="12416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734" dirty="0"/>
              <a:t>10 g sal</a:t>
            </a:r>
            <a:endParaRPr lang="pt-BR" sz="3734" dirty="0">
              <a:latin typeface="Roboto" panose="02000000000000000000" pitchFamily="2" charset="0"/>
            </a:endParaRPr>
          </a:p>
        </p:txBody>
      </p:sp>
      <p:sp>
        <p:nvSpPr>
          <p:cNvPr id="3" name="Seta em curva para baixo 2"/>
          <p:cNvSpPr/>
          <p:nvPr/>
        </p:nvSpPr>
        <p:spPr>
          <a:xfrm>
            <a:off x="1818464" y="1601504"/>
            <a:ext cx="2208245" cy="1140089"/>
          </a:xfrm>
          <a:prstGeom prst="curved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4800">
              <a:solidFill>
                <a:schemeClr val="tx1"/>
              </a:solidFill>
            </a:endParaRPr>
          </a:p>
        </p:txBody>
      </p:sp>
      <p:sp>
        <p:nvSpPr>
          <p:cNvPr id="21" name="CaixaDeTexto 20"/>
          <p:cNvSpPr txBox="1"/>
          <p:nvPr/>
        </p:nvSpPr>
        <p:spPr>
          <a:xfrm>
            <a:off x="595407" y="4581129"/>
            <a:ext cx="3395895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734" dirty="0"/>
              <a:t>C = 0,1 g/</a:t>
            </a:r>
            <a:r>
              <a:rPr lang="pt-BR" sz="3734" dirty="0" err="1"/>
              <a:t>mL</a:t>
            </a:r>
            <a:endParaRPr lang="pt-BR" sz="3734" dirty="0">
              <a:latin typeface="Roboto" panose="02000000000000000000" pitchFamily="2" charset="0"/>
            </a:endParaRPr>
          </a:p>
        </p:txBody>
      </p:sp>
      <p:sp>
        <p:nvSpPr>
          <p:cNvPr id="22" name="CaixaDeTexto 21"/>
          <p:cNvSpPr txBox="1"/>
          <p:nvPr/>
        </p:nvSpPr>
        <p:spPr>
          <a:xfrm>
            <a:off x="595406" y="5278755"/>
            <a:ext cx="1694959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734" dirty="0"/>
              <a:t>d = ?</a:t>
            </a:r>
            <a:endParaRPr lang="pt-BR" sz="3734" dirty="0">
              <a:latin typeface="Roboto" panose="02000000000000000000" pitchFamily="2" charset="0"/>
            </a:endParaRPr>
          </a:p>
        </p:txBody>
      </p:sp>
      <p:sp>
        <p:nvSpPr>
          <p:cNvPr id="23" name="Seta para a direita 22"/>
          <p:cNvSpPr/>
          <p:nvPr/>
        </p:nvSpPr>
        <p:spPr>
          <a:xfrm>
            <a:off x="4282902" y="3584899"/>
            <a:ext cx="1813097" cy="384043"/>
          </a:xfrm>
          <a:prstGeom prst="right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4800">
              <a:solidFill>
                <a:schemeClr val="tx1"/>
              </a:solidFill>
            </a:endParaRPr>
          </a:p>
        </p:txBody>
      </p:sp>
      <p:sp>
        <p:nvSpPr>
          <p:cNvPr id="24" name="CaixaDeTexto 23"/>
          <p:cNvSpPr txBox="1"/>
          <p:nvPr/>
        </p:nvSpPr>
        <p:spPr>
          <a:xfrm>
            <a:off x="6096000" y="3429001"/>
            <a:ext cx="13109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/>
              <a:t>100 g</a:t>
            </a:r>
            <a:endParaRPr lang="pt-BR" sz="3200" dirty="0">
              <a:latin typeface="Roboto" panose="02000000000000000000" pitchFamily="2" charset="0"/>
            </a:endParaRPr>
          </a:p>
        </p:txBody>
      </p:sp>
      <p:grpSp>
        <p:nvGrpSpPr>
          <p:cNvPr id="25" name="Grupo 24"/>
          <p:cNvGrpSpPr/>
          <p:nvPr/>
        </p:nvGrpSpPr>
        <p:grpSpPr>
          <a:xfrm>
            <a:off x="7728181" y="356660"/>
            <a:ext cx="3456384" cy="2208245"/>
            <a:chOff x="305818" y="3684762"/>
            <a:chExt cx="2592288" cy="1656184"/>
          </a:xfrm>
          <a:solidFill>
            <a:schemeClr val="bg1"/>
          </a:solidFill>
        </p:grpSpPr>
        <p:sp>
          <p:nvSpPr>
            <p:cNvPr id="26" name="Retângulo 25"/>
            <p:cNvSpPr/>
            <p:nvPr/>
          </p:nvSpPr>
          <p:spPr>
            <a:xfrm>
              <a:off x="305818" y="3684762"/>
              <a:ext cx="2592288" cy="1656184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4800">
                <a:solidFill>
                  <a:schemeClr val="tx1"/>
                </a:solidFill>
              </a:endParaRPr>
            </a:p>
          </p:txBody>
        </p:sp>
        <p:sp>
          <p:nvSpPr>
            <p:cNvPr id="27" name="Text Box 6"/>
            <p:cNvSpPr txBox="1">
              <a:spLocks noChangeArrowheads="1"/>
            </p:cNvSpPr>
            <p:nvPr/>
          </p:nvSpPr>
          <p:spPr bwMode="auto">
            <a:xfrm>
              <a:off x="593850" y="4159558"/>
              <a:ext cx="932854" cy="757761"/>
            </a:xfrm>
            <a:prstGeom prst="round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pt-BR" altLang="pt-BR" sz="5334" dirty="0"/>
                <a:t>d =</a:t>
              </a:r>
            </a:p>
          </p:txBody>
        </p:sp>
        <p:sp>
          <p:nvSpPr>
            <p:cNvPr id="28" name="Text Box 7"/>
            <p:cNvSpPr txBox="1">
              <a:spLocks noChangeArrowheads="1"/>
            </p:cNvSpPr>
            <p:nvPr/>
          </p:nvSpPr>
          <p:spPr bwMode="auto">
            <a:xfrm>
              <a:off x="1649367" y="3799432"/>
              <a:ext cx="625438" cy="744513"/>
            </a:xfrm>
            <a:prstGeom prst="round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pt-BR" altLang="pt-BR" sz="5334" dirty="0"/>
                <a:t>m</a:t>
              </a:r>
            </a:p>
          </p:txBody>
        </p:sp>
        <p:sp>
          <p:nvSpPr>
            <p:cNvPr id="29" name="Text Box 8"/>
            <p:cNvSpPr txBox="1">
              <a:spLocks noChangeArrowheads="1"/>
            </p:cNvSpPr>
            <p:nvPr/>
          </p:nvSpPr>
          <p:spPr bwMode="auto">
            <a:xfrm>
              <a:off x="1708759" y="4548858"/>
              <a:ext cx="532327" cy="731266"/>
            </a:xfrm>
            <a:prstGeom prst="round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pt-BR" altLang="pt-BR" sz="5334" dirty="0"/>
                <a:t>V</a:t>
              </a:r>
            </a:p>
          </p:txBody>
        </p:sp>
        <p:sp>
          <p:nvSpPr>
            <p:cNvPr id="30" name="Line 9"/>
            <p:cNvSpPr>
              <a:spLocks noChangeShapeType="1"/>
            </p:cNvSpPr>
            <p:nvPr/>
          </p:nvSpPr>
          <p:spPr bwMode="auto">
            <a:xfrm>
              <a:off x="1499719" y="4528158"/>
              <a:ext cx="894331" cy="0"/>
            </a:xfrm>
            <a:prstGeom prst="roundRect">
              <a:avLst/>
            </a:prstGeom>
            <a:grpFill/>
            <a:ln w="57150">
              <a:solidFill>
                <a:srgbClr val="FFFF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4800"/>
            </a:p>
          </p:txBody>
        </p:sp>
      </p:grpSp>
      <p:grpSp>
        <p:nvGrpSpPr>
          <p:cNvPr id="31" name="Grupo 30"/>
          <p:cNvGrpSpPr/>
          <p:nvPr/>
        </p:nvGrpSpPr>
        <p:grpSpPr>
          <a:xfrm>
            <a:off x="7728182" y="2852937"/>
            <a:ext cx="3456384" cy="2208245"/>
            <a:chOff x="305818" y="3684762"/>
            <a:chExt cx="2592288" cy="1656184"/>
          </a:xfrm>
          <a:solidFill>
            <a:schemeClr val="bg1"/>
          </a:solidFill>
        </p:grpSpPr>
        <p:sp>
          <p:nvSpPr>
            <p:cNvPr id="32" name="Retângulo 31"/>
            <p:cNvSpPr/>
            <p:nvPr/>
          </p:nvSpPr>
          <p:spPr>
            <a:xfrm>
              <a:off x="305818" y="3684762"/>
              <a:ext cx="2592288" cy="1656184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4800">
                <a:solidFill>
                  <a:schemeClr val="tx1"/>
                </a:solidFill>
              </a:endParaRPr>
            </a:p>
          </p:txBody>
        </p:sp>
        <p:sp>
          <p:nvSpPr>
            <p:cNvPr id="33" name="Text Box 6"/>
            <p:cNvSpPr txBox="1">
              <a:spLocks noChangeArrowheads="1"/>
            </p:cNvSpPr>
            <p:nvPr/>
          </p:nvSpPr>
          <p:spPr bwMode="auto">
            <a:xfrm>
              <a:off x="593850" y="4159558"/>
              <a:ext cx="932854" cy="757761"/>
            </a:xfrm>
            <a:prstGeom prst="round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pt-BR" altLang="pt-BR" sz="5334" dirty="0"/>
                <a:t>d =</a:t>
              </a:r>
            </a:p>
          </p:txBody>
        </p:sp>
        <p:sp>
          <p:nvSpPr>
            <p:cNvPr id="34" name="Text Box 7"/>
            <p:cNvSpPr txBox="1">
              <a:spLocks noChangeArrowheads="1"/>
            </p:cNvSpPr>
            <p:nvPr/>
          </p:nvSpPr>
          <p:spPr bwMode="auto">
            <a:xfrm>
              <a:off x="1463584" y="3799432"/>
              <a:ext cx="1019880" cy="757761"/>
            </a:xfrm>
            <a:prstGeom prst="round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pt-BR" altLang="pt-BR" sz="5334" dirty="0"/>
                <a:t>110</a:t>
              </a:r>
            </a:p>
          </p:txBody>
        </p:sp>
        <p:sp>
          <p:nvSpPr>
            <p:cNvPr id="35" name="Text Box 8"/>
            <p:cNvSpPr txBox="1">
              <a:spLocks noChangeArrowheads="1"/>
            </p:cNvSpPr>
            <p:nvPr/>
          </p:nvSpPr>
          <p:spPr bwMode="auto">
            <a:xfrm>
              <a:off x="1463584" y="4548858"/>
              <a:ext cx="1060546" cy="757761"/>
            </a:xfrm>
            <a:prstGeom prst="round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pt-BR" altLang="pt-BR" sz="5334" dirty="0"/>
                <a:t>100</a:t>
              </a:r>
            </a:p>
          </p:txBody>
        </p:sp>
        <p:sp>
          <p:nvSpPr>
            <p:cNvPr id="36" name="Line 9"/>
            <p:cNvSpPr>
              <a:spLocks noChangeShapeType="1"/>
            </p:cNvSpPr>
            <p:nvPr/>
          </p:nvSpPr>
          <p:spPr bwMode="auto">
            <a:xfrm>
              <a:off x="1499719" y="4528158"/>
              <a:ext cx="894331" cy="0"/>
            </a:xfrm>
            <a:prstGeom prst="roundRect">
              <a:avLst/>
            </a:prstGeom>
            <a:grpFill/>
            <a:ln w="57150">
              <a:solidFill>
                <a:srgbClr val="FFFF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4800"/>
            </a:p>
          </p:txBody>
        </p:sp>
      </p:grpSp>
      <p:sp>
        <p:nvSpPr>
          <p:cNvPr id="37" name="CaixaDeTexto 36"/>
          <p:cNvSpPr txBox="1"/>
          <p:nvPr/>
        </p:nvSpPr>
        <p:spPr>
          <a:xfrm>
            <a:off x="6792686" y="5541235"/>
            <a:ext cx="4661479" cy="913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5334" dirty="0"/>
              <a:t>d = 1,1 g/</a:t>
            </a:r>
            <a:r>
              <a:rPr lang="pt-BR" sz="5334" dirty="0" err="1"/>
              <a:t>mL</a:t>
            </a:r>
            <a:endParaRPr lang="pt-BR" sz="5334" dirty="0">
              <a:latin typeface="Roboto" panose="02000000000000000000" pitchFamily="2" charset="0"/>
            </a:endParaRPr>
          </a:p>
        </p:txBody>
      </p:sp>
      <p:sp>
        <p:nvSpPr>
          <p:cNvPr id="38" name="CaixaDeTexto 37"/>
          <p:cNvSpPr txBox="1"/>
          <p:nvPr/>
        </p:nvSpPr>
        <p:spPr>
          <a:xfrm>
            <a:off x="4311434" y="3111262"/>
            <a:ext cx="1694959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667" dirty="0"/>
              <a:t>1,0 g/</a:t>
            </a:r>
            <a:r>
              <a:rPr lang="pt-BR" sz="2667" dirty="0" err="1"/>
              <a:t>mL</a:t>
            </a:r>
            <a:endParaRPr lang="pt-BR" sz="2667" dirty="0"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4591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/>
      <p:bldP spid="37" grpId="0"/>
      <p:bldP spid="3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/>
          <p:cNvSpPr/>
          <p:nvPr/>
        </p:nvSpPr>
        <p:spPr>
          <a:xfrm>
            <a:off x="335360" y="4005064"/>
            <a:ext cx="1152128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dirty="0"/>
              <a:t>Por esses dados, pode-se concluir que a concentração, em g/L, de açúcar no refrigerante comum é de, aproximadamente,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260720" y="5001200"/>
            <a:ext cx="1778051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pt-BR" sz="3200" dirty="0"/>
              <a:t>a. 0,020 </a:t>
            </a:r>
          </a:p>
          <a:p>
            <a:pPr algn="just"/>
            <a:r>
              <a:rPr lang="pt-BR" sz="3200" dirty="0"/>
              <a:t>b. 0,050 </a:t>
            </a:r>
          </a:p>
          <a:p>
            <a:pPr algn="just"/>
            <a:r>
              <a:rPr lang="pt-BR" sz="3200" dirty="0"/>
              <a:t>c. 1,1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750" y="1300507"/>
            <a:ext cx="11188501" cy="2591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tângulo 7"/>
          <p:cNvSpPr/>
          <p:nvPr/>
        </p:nvSpPr>
        <p:spPr>
          <a:xfrm>
            <a:off x="2051753" y="5001200"/>
            <a:ext cx="1095172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pt-BR" sz="3200" dirty="0"/>
              <a:t>d. 20</a:t>
            </a:r>
          </a:p>
          <a:p>
            <a:pPr algn="just"/>
            <a:r>
              <a:rPr lang="pt-BR" sz="3200" dirty="0"/>
              <a:t>e. 50</a:t>
            </a:r>
          </a:p>
        </p:txBody>
      </p:sp>
      <p:sp>
        <p:nvSpPr>
          <p:cNvPr id="9" name="Retângulo 8"/>
          <p:cNvSpPr/>
          <p:nvPr/>
        </p:nvSpPr>
        <p:spPr>
          <a:xfrm>
            <a:off x="3619181" y="5181336"/>
            <a:ext cx="103265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pt-BR" sz="3200" dirty="0"/>
              <a:t>m</a:t>
            </a:r>
            <a:r>
              <a:rPr lang="pt-BR" sz="3200" baseline="-25000" dirty="0"/>
              <a:t>1</a:t>
            </a:r>
            <a:r>
              <a:rPr lang="pt-BR" sz="3200" dirty="0"/>
              <a:t> =</a:t>
            </a:r>
          </a:p>
        </p:txBody>
      </p:sp>
      <p:sp>
        <p:nvSpPr>
          <p:cNvPr id="10" name="Retângulo 9"/>
          <p:cNvSpPr/>
          <p:nvPr/>
        </p:nvSpPr>
        <p:spPr>
          <a:xfrm>
            <a:off x="5463577" y="5181336"/>
            <a:ext cx="4122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pt-BR" sz="3200" dirty="0"/>
              <a:t>–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4653990" y="5181336"/>
            <a:ext cx="77617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pt-BR" sz="3200" dirty="0" err="1"/>
              <a:t>m</a:t>
            </a:r>
            <a:r>
              <a:rPr lang="pt-BR" sz="3200" baseline="-25000" dirty="0" err="1"/>
              <a:t>c</a:t>
            </a:r>
            <a:r>
              <a:rPr lang="pt-BR" sz="3200" dirty="0"/>
              <a:t> </a:t>
            </a:r>
          </a:p>
        </p:txBody>
      </p:sp>
      <p:sp>
        <p:nvSpPr>
          <p:cNvPr id="14" name="Retângulo 13"/>
          <p:cNvSpPr/>
          <p:nvPr/>
        </p:nvSpPr>
        <p:spPr>
          <a:xfrm>
            <a:off x="5911154" y="5181336"/>
            <a:ext cx="6783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pt-BR" sz="3200" dirty="0" err="1"/>
              <a:t>m</a:t>
            </a:r>
            <a:r>
              <a:rPr lang="pt-BR" sz="3200" baseline="-25000" dirty="0" err="1"/>
              <a:t>d</a:t>
            </a:r>
            <a:endParaRPr lang="pt-BR" sz="3200" dirty="0"/>
          </a:p>
        </p:txBody>
      </p:sp>
      <p:sp>
        <p:nvSpPr>
          <p:cNvPr id="15" name="Retângulo 14"/>
          <p:cNvSpPr/>
          <p:nvPr/>
        </p:nvSpPr>
        <p:spPr>
          <a:xfrm>
            <a:off x="3633174" y="5859856"/>
            <a:ext cx="103265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pt-BR" sz="3200" dirty="0"/>
              <a:t>m</a:t>
            </a:r>
            <a:r>
              <a:rPr lang="pt-BR" sz="3200" baseline="-25000" dirty="0"/>
              <a:t>1</a:t>
            </a:r>
            <a:r>
              <a:rPr lang="pt-BR" sz="3200" dirty="0"/>
              <a:t> =</a:t>
            </a:r>
          </a:p>
        </p:txBody>
      </p:sp>
      <p:sp>
        <p:nvSpPr>
          <p:cNvPr id="16" name="Retângulo 15"/>
          <p:cNvSpPr/>
          <p:nvPr/>
        </p:nvSpPr>
        <p:spPr>
          <a:xfrm>
            <a:off x="5844053" y="5859856"/>
            <a:ext cx="4122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pt-BR" sz="3200" dirty="0"/>
              <a:t>–</a:t>
            </a:r>
          </a:p>
        </p:txBody>
      </p:sp>
      <p:sp>
        <p:nvSpPr>
          <p:cNvPr id="17" name="Retângulo 16"/>
          <p:cNvSpPr/>
          <p:nvPr/>
        </p:nvSpPr>
        <p:spPr>
          <a:xfrm>
            <a:off x="4634820" y="5859856"/>
            <a:ext cx="12089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pt-BR" sz="3200" dirty="0"/>
              <a:t>331,2</a:t>
            </a:r>
          </a:p>
        </p:txBody>
      </p:sp>
      <p:sp>
        <p:nvSpPr>
          <p:cNvPr id="18" name="Retângulo 17"/>
          <p:cNvSpPr/>
          <p:nvPr/>
        </p:nvSpPr>
        <p:spPr>
          <a:xfrm>
            <a:off x="6256595" y="5859856"/>
            <a:ext cx="12089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pt-BR" sz="3200" dirty="0"/>
              <a:t>316,2</a:t>
            </a:r>
          </a:p>
        </p:txBody>
      </p:sp>
      <p:sp>
        <p:nvSpPr>
          <p:cNvPr id="3" name="Seta para a direita 2"/>
          <p:cNvSpPr/>
          <p:nvPr/>
        </p:nvSpPr>
        <p:spPr>
          <a:xfrm>
            <a:off x="7446271" y="5868901"/>
            <a:ext cx="864096" cy="597463"/>
          </a:xfrm>
          <a:prstGeom prst="right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4800">
              <a:solidFill>
                <a:schemeClr val="tx1"/>
              </a:solidFill>
            </a:endParaRPr>
          </a:p>
        </p:txBody>
      </p:sp>
      <p:sp>
        <p:nvSpPr>
          <p:cNvPr id="19" name="Retângulo 18"/>
          <p:cNvSpPr/>
          <p:nvPr/>
        </p:nvSpPr>
        <p:spPr>
          <a:xfrm>
            <a:off x="8219192" y="5859856"/>
            <a:ext cx="228460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pt-BR" sz="3200" dirty="0"/>
              <a:t>m</a:t>
            </a:r>
            <a:r>
              <a:rPr lang="pt-BR" sz="3200" baseline="-25000" dirty="0"/>
              <a:t>1</a:t>
            </a:r>
            <a:r>
              <a:rPr lang="pt-BR" sz="3200" dirty="0"/>
              <a:t> = 15,0 g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5C2537DD-E78D-B061-7E9E-9B04754ED69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137" t="24016" r="5912" b="32056"/>
          <a:stretch/>
        </p:blipFill>
        <p:spPr>
          <a:xfrm>
            <a:off x="515739" y="283186"/>
            <a:ext cx="1486682" cy="816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867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8" grpId="0"/>
      <p:bldP spid="9" grpId="0"/>
      <p:bldP spid="10" grpId="0"/>
      <p:bldP spid="13" grpId="0"/>
      <p:bldP spid="14" grpId="0"/>
      <p:bldP spid="15" grpId="0"/>
      <p:bldP spid="16" grpId="0"/>
      <p:bldP spid="17" grpId="0"/>
      <p:bldP spid="18" grpId="0"/>
      <p:bldP spid="3" grpId="0" animBg="1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ta para a direita 3"/>
          <p:cNvSpPr/>
          <p:nvPr/>
        </p:nvSpPr>
        <p:spPr>
          <a:xfrm>
            <a:off x="2736873" y="4058514"/>
            <a:ext cx="4898612" cy="85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dirty="0">
                <a:solidFill>
                  <a:schemeClr val="tx1"/>
                </a:solidFill>
                <a:sym typeface="Symbol"/>
              </a:rPr>
              <a:t> 1000</a:t>
            </a:r>
            <a:endParaRPr lang="pt-BR" sz="4800" dirty="0">
              <a:solidFill>
                <a:schemeClr val="tx1"/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1035124" y="356660"/>
            <a:ext cx="3403497" cy="9131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5334" b="1" dirty="0">
                <a:latin typeface="Roboto" panose="02000000000000000000" pitchFamily="2" charset="0"/>
              </a:rPr>
              <a:t>Resolução</a:t>
            </a:r>
          </a:p>
        </p:txBody>
      </p:sp>
      <p:sp>
        <p:nvSpPr>
          <p:cNvPr id="19" name="Retângulo 18"/>
          <p:cNvSpPr/>
          <p:nvPr/>
        </p:nvSpPr>
        <p:spPr>
          <a:xfrm>
            <a:off x="357953" y="4983337"/>
            <a:ext cx="228460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pt-BR" sz="3200" dirty="0"/>
              <a:t>m</a:t>
            </a:r>
            <a:r>
              <a:rPr lang="pt-BR" sz="3200" baseline="-25000" dirty="0"/>
              <a:t>1</a:t>
            </a:r>
            <a:r>
              <a:rPr lang="pt-BR" sz="3200" dirty="0"/>
              <a:t> = 15,0 g</a:t>
            </a:r>
          </a:p>
        </p:txBody>
      </p:sp>
      <p:sp>
        <p:nvSpPr>
          <p:cNvPr id="20" name="Retângulo 19"/>
          <p:cNvSpPr/>
          <p:nvPr/>
        </p:nvSpPr>
        <p:spPr>
          <a:xfrm>
            <a:off x="340053" y="4176894"/>
            <a:ext cx="229261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pt-BR" sz="3200" dirty="0"/>
              <a:t>V = 300 </a:t>
            </a:r>
            <a:r>
              <a:rPr lang="pt-BR" sz="3200" dirty="0" err="1"/>
              <a:t>mL</a:t>
            </a:r>
            <a:endParaRPr lang="pt-BR" sz="3200" dirty="0"/>
          </a:p>
        </p:txBody>
      </p:sp>
      <p:sp>
        <p:nvSpPr>
          <p:cNvPr id="21" name="Retângulo 20"/>
          <p:cNvSpPr/>
          <p:nvPr/>
        </p:nvSpPr>
        <p:spPr>
          <a:xfrm>
            <a:off x="352171" y="5789778"/>
            <a:ext cx="185980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pt-BR" sz="3200" dirty="0"/>
              <a:t>C = ? g/L</a:t>
            </a:r>
          </a:p>
        </p:txBody>
      </p:sp>
      <p:grpSp>
        <p:nvGrpSpPr>
          <p:cNvPr id="23" name="Grupo 22"/>
          <p:cNvGrpSpPr/>
          <p:nvPr/>
        </p:nvGrpSpPr>
        <p:grpSpPr>
          <a:xfrm>
            <a:off x="6384033" y="512385"/>
            <a:ext cx="3456384" cy="2208245"/>
            <a:chOff x="305818" y="3684762"/>
            <a:chExt cx="2592288" cy="1656184"/>
          </a:xfrm>
          <a:solidFill>
            <a:schemeClr val="bg1"/>
          </a:solidFill>
        </p:grpSpPr>
        <p:sp>
          <p:nvSpPr>
            <p:cNvPr id="24" name="Retângulo 23"/>
            <p:cNvSpPr/>
            <p:nvPr/>
          </p:nvSpPr>
          <p:spPr>
            <a:xfrm>
              <a:off x="305818" y="3684762"/>
              <a:ext cx="2592288" cy="1656184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4800">
                <a:solidFill>
                  <a:schemeClr val="tx1"/>
                </a:solidFill>
              </a:endParaRPr>
            </a:p>
          </p:txBody>
        </p:sp>
        <p:sp>
          <p:nvSpPr>
            <p:cNvPr id="25" name="Text Box 6"/>
            <p:cNvSpPr txBox="1">
              <a:spLocks noChangeArrowheads="1"/>
            </p:cNvSpPr>
            <p:nvPr/>
          </p:nvSpPr>
          <p:spPr bwMode="auto">
            <a:xfrm>
              <a:off x="593850" y="4159558"/>
              <a:ext cx="1015618" cy="757761"/>
            </a:xfrm>
            <a:prstGeom prst="round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pt-BR" altLang="pt-BR" sz="5334" dirty="0"/>
                <a:t>C =</a:t>
              </a:r>
            </a:p>
          </p:txBody>
        </p:sp>
        <p:sp>
          <p:nvSpPr>
            <p:cNvPr id="26" name="Text Box 7"/>
            <p:cNvSpPr txBox="1">
              <a:spLocks noChangeArrowheads="1"/>
            </p:cNvSpPr>
            <p:nvPr/>
          </p:nvSpPr>
          <p:spPr bwMode="auto">
            <a:xfrm>
              <a:off x="1562709" y="3799432"/>
              <a:ext cx="820993" cy="757761"/>
            </a:xfrm>
            <a:prstGeom prst="round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pt-BR" altLang="pt-BR" sz="5334" dirty="0"/>
                <a:t>m</a:t>
              </a:r>
              <a:r>
                <a:rPr lang="pt-BR" altLang="pt-BR" sz="5334" baseline="-25000" dirty="0"/>
                <a:t>1</a:t>
              </a:r>
              <a:endParaRPr lang="pt-BR" altLang="pt-BR" sz="5334" dirty="0"/>
            </a:p>
          </p:txBody>
        </p:sp>
        <p:sp>
          <p:nvSpPr>
            <p:cNvPr id="27" name="Text Box 8"/>
            <p:cNvSpPr txBox="1">
              <a:spLocks noChangeArrowheads="1"/>
            </p:cNvSpPr>
            <p:nvPr/>
          </p:nvSpPr>
          <p:spPr bwMode="auto">
            <a:xfrm>
              <a:off x="1708759" y="4548858"/>
              <a:ext cx="532327" cy="731266"/>
            </a:xfrm>
            <a:prstGeom prst="round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pt-BR" altLang="pt-BR" sz="5334" dirty="0"/>
                <a:t>V</a:t>
              </a:r>
            </a:p>
          </p:txBody>
        </p:sp>
        <p:sp>
          <p:nvSpPr>
            <p:cNvPr id="28" name="Line 9"/>
            <p:cNvSpPr>
              <a:spLocks noChangeShapeType="1"/>
            </p:cNvSpPr>
            <p:nvPr/>
          </p:nvSpPr>
          <p:spPr bwMode="auto">
            <a:xfrm>
              <a:off x="1499719" y="4528158"/>
              <a:ext cx="894331" cy="0"/>
            </a:xfrm>
            <a:prstGeom prst="roundRect">
              <a:avLst/>
            </a:prstGeom>
            <a:grpFill/>
            <a:ln w="57150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4800"/>
            </a:p>
          </p:txBody>
        </p:sp>
      </p:grpSp>
      <p:sp>
        <p:nvSpPr>
          <p:cNvPr id="31" name="Text Box 6"/>
          <p:cNvSpPr txBox="1">
            <a:spLocks noChangeArrowheads="1"/>
          </p:cNvSpPr>
          <p:nvPr/>
        </p:nvSpPr>
        <p:spPr bwMode="auto">
          <a:xfrm>
            <a:off x="6409116" y="3490549"/>
            <a:ext cx="1268296" cy="913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t-BR" altLang="pt-BR" sz="5334" dirty="0"/>
              <a:t>C =</a:t>
            </a:r>
          </a:p>
        </p:txBody>
      </p:sp>
      <p:sp>
        <p:nvSpPr>
          <p:cNvPr id="32" name="Text Box 7"/>
          <p:cNvSpPr txBox="1">
            <a:spLocks noChangeArrowheads="1"/>
          </p:cNvSpPr>
          <p:nvPr/>
        </p:nvSpPr>
        <p:spPr bwMode="auto">
          <a:xfrm>
            <a:off x="7550785" y="3010381"/>
            <a:ext cx="1515158" cy="913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t-BR" altLang="pt-BR" sz="5334" dirty="0"/>
              <a:t>15,0</a:t>
            </a:r>
          </a:p>
        </p:txBody>
      </p:sp>
      <p:sp>
        <p:nvSpPr>
          <p:cNvPr id="33" name="Text Box 8"/>
          <p:cNvSpPr txBox="1">
            <a:spLocks noChangeArrowheads="1"/>
          </p:cNvSpPr>
          <p:nvPr/>
        </p:nvSpPr>
        <p:spPr bwMode="auto">
          <a:xfrm>
            <a:off x="7723910" y="4009616"/>
            <a:ext cx="1135247" cy="913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t-BR" altLang="pt-BR" sz="5334" dirty="0"/>
              <a:t>0,3</a:t>
            </a:r>
          </a:p>
        </p:txBody>
      </p:sp>
      <p:sp>
        <p:nvSpPr>
          <p:cNvPr id="34" name="Line 9"/>
          <p:cNvSpPr>
            <a:spLocks noChangeShapeType="1"/>
          </p:cNvSpPr>
          <p:nvPr/>
        </p:nvSpPr>
        <p:spPr bwMode="auto">
          <a:xfrm>
            <a:off x="7485192" y="3982015"/>
            <a:ext cx="1587139" cy="0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 sz="4800"/>
          </a:p>
        </p:txBody>
      </p:sp>
      <p:sp>
        <p:nvSpPr>
          <p:cNvPr id="47" name="Text Box 6"/>
          <p:cNvSpPr txBox="1">
            <a:spLocks noChangeArrowheads="1"/>
          </p:cNvSpPr>
          <p:nvPr/>
        </p:nvSpPr>
        <p:spPr bwMode="auto">
          <a:xfrm>
            <a:off x="7534879" y="5173265"/>
            <a:ext cx="1268296" cy="913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t-BR" altLang="pt-BR" sz="5334" dirty="0"/>
              <a:t>C =</a:t>
            </a:r>
          </a:p>
        </p:txBody>
      </p:sp>
      <p:sp>
        <p:nvSpPr>
          <p:cNvPr id="50" name="Text Box 6"/>
          <p:cNvSpPr txBox="1">
            <a:spLocks noChangeArrowheads="1"/>
          </p:cNvSpPr>
          <p:nvPr/>
        </p:nvSpPr>
        <p:spPr bwMode="auto">
          <a:xfrm>
            <a:off x="8578038" y="5173359"/>
            <a:ext cx="2656496" cy="913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t-BR" altLang="pt-BR" sz="5334" dirty="0"/>
              <a:t>50,0 g/L</a:t>
            </a:r>
          </a:p>
        </p:txBody>
      </p:sp>
      <p:sp>
        <p:nvSpPr>
          <p:cNvPr id="52" name="Text Box 6"/>
          <p:cNvSpPr txBox="1">
            <a:spLocks noChangeArrowheads="1"/>
          </p:cNvSpPr>
          <p:nvPr/>
        </p:nvSpPr>
        <p:spPr bwMode="auto">
          <a:xfrm>
            <a:off x="3215680" y="5749516"/>
            <a:ext cx="295946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t-BR" altLang="pt-BR" sz="4800" dirty="0"/>
              <a:t>Resposta:</a:t>
            </a:r>
          </a:p>
        </p:txBody>
      </p:sp>
      <p:sp>
        <p:nvSpPr>
          <p:cNvPr id="53" name="Text Box 6"/>
          <p:cNvSpPr txBox="1">
            <a:spLocks noChangeArrowheads="1"/>
          </p:cNvSpPr>
          <p:nvPr/>
        </p:nvSpPr>
        <p:spPr bwMode="auto">
          <a:xfrm>
            <a:off x="6562043" y="5789778"/>
            <a:ext cx="59503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t-BR" altLang="pt-BR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4D70E0C0-8673-10AD-AA6C-04A1CE1725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053" y="1537591"/>
            <a:ext cx="2540306" cy="2540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6229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19" grpId="0"/>
      <p:bldP spid="20" grpId="0"/>
      <p:bldP spid="21" grpId="0"/>
      <p:bldP spid="31" grpId="0"/>
      <p:bldP spid="32" grpId="0"/>
      <p:bldP spid="33" grpId="0"/>
      <p:bldP spid="34" grpId="0" animBg="1"/>
      <p:bldP spid="47" grpId="0"/>
      <p:bldP spid="50" grpId="0"/>
      <p:bldP spid="52" grpId="0"/>
      <p:bldP spid="5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950167" y="356660"/>
            <a:ext cx="3573414" cy="9131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5334" b="1" dirty="0">
                <a:latin typeface="Roboto" panose="02000000000000000000" pitchFamily="2" charset="0"/>
              </a:rPr>
              <a:t>Resolução </a:t>
            </a:r>
          </a:p>
        </p:txBody>
      </p:sp>
      <p:sp>
        <p:nvSpPr>
          <p:cNvPr id="19" name="Retângulo 18"/>
          <p:cNvSpPr/>
          <p:nvPr/>
        </p:nvSpPr>
        <p:spPr>
          <a:xfrm>
            <a:off x="357953" y="4983337"/>
            <a:ext cx="228460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pt-BR" sz="3200" dirty="0"/>
              <a:t>m</a:t>
            </a:r>
            <a:r>
              <a:rPr lang="pt-BR" sz="3200" baseline="-25000" dirty="0"/>
              <a:t>1</a:t>
            </a:r>
            <a:r>
              <a:rPr lang="pt-BR" sz="3200" dirty="0"/>
              <a:t> = 15,0 g</a:t>
            </a:r>
          </a:p>
        </p:txBody>
      </p:sp>
      <p:sp>
        <p:nvSpPr>
          <p:cNvPr id="20" name="Retângulo 19"/>
          <p:cNvSpPr/>
          <p:nvPr/>
        </p:nvSpPr>
        <p:spPr>
          <a:xfrm>
            <a:off x="340053" y="4176894"/>
            <a:ext cx="229261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pt-BR" sz="3200" dirty="0"/>
              <a:t>V = 300 </a:t>
            </a:r>
            <a:r>
              <a:rPr lang="pt-BR" sz="3200" dirty="0" err="1"/>
              <a:t>mL</a:t>
            </a:r>
            <a:endParaRPr lang="pt-BR" sz="3200" dirty="0"/>
          </a:p>
        </p:txBody>
      </p:sp>
      <p:sp>
        <p:nvSpPr>
          <p:cNvPr id="21" name="Retângulo 20"/>
          <p:cNvSpPr/>
          <p:nvPr/>
        </p:nvSpPr>
        <p:spPr>
          <a:xfrm>
            <a:off x="352171" y="5789778"/>
            <a:ext cx="185980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pt-BR" sz="3200" dirty="0"/>
              <a:t>C = ? g/L</a:t>
            </a:r>
          </a:p>
        </p:txBody>
      </p:sp>
      <p:sp>
        <p:nvSpPr>
          <p:cNvPr id="31" name="Text Box 6"/>
          <p:cNvSpPr txBox="1">
            <a:spLocks noChangeArrowheads="1"/>
          </p:cNvSpPr>
          <p:nvPr/>
        </p:nvSpPr>
        <p:spPr bwMode="auto">
          <a:xfrm>
            <a:off x="6409117" y="4184122"/>
            <a:ext cx="930063" cy="748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t-BR" altLang="pt-BR" sz="4267" dirty="0"/>
              <a:t>x =</a:t>
            </a:r>
          </a:p>
        </p:txBody>
      </p:sp>
      <p:sp>
        <p:nvSpPr>
          <p:cNvPr id="32" name="Text Box 7"/>
          <p:cNvSpPr txBox="1">
            <a:spLocks noChangeArrowheads="1"/>
          </p:cNvSpPr>
          <p:nvPr/>
        </p:nvSpPr>
        <p:spPr bwMode="auto">
          <a:xfrm>
            <a:off x="7550785" y="3801428"/>
            <a:ext cx="1250663" cy="748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t-BR" altLang="pt-BR" sz="4267" dirty="0"/>
              <a:t>15,0</a:t>
            </a:r>
          </a:p>
        </p:txBody>
      </p:sp>
      <p:sp>
        <p:nvSpPr>
          <p:cNvPr id="33" name="Text Box 8"/>
          <p:cNvSpPr txBox="1">
            <a:spLocks noChangeArrowheads="1"/>
          </p:cNvSpPr>
          <p:nvPr/>
        </p:nvSpPr>
        <p:spPr bwMode="auto">
          <a:xfrm>
            <a:off x="8278711" y="4703188"/>
            <a:ext cx="1098378" cy="748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t-BR" altLang="pt-BR" sz="4267" dirty="0"/>
              <a:t>300</a:t>
            </a:r>
          </a:p>
        </p:txBody>
      </p:sp>
      <p:sp>
        <p:nvSpPr>
          <p:cNvPr id="34" name="Line 9"/>
          <p:cNvSpPr>
            <a:spLocks noChangeShapeType="1"/>
          </p:cNvSpPr>
          <p:nvPr/>
        </p:nvSpPr>
        <p:spPr bwMode="auto">
          <a:xfrm>
            <a:off x="7412746" y="4573971"/>
            <a:ext cx="2811713" cy="0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 sz="4267"/>
          </a:p>
        </p:txBody>
      </p:sp>
      <p:sp>
        <p:nvSpPr>
          <p:cNvPr id="47" name="Text Box 6"/>
          <p:cNvSpPr txBox="1">
            <a:spLocks noChangeArrowheads="1"/>
          </p:cNvSpPr>
          <p:nvPr/>
        </p:nvSpPr>
        <p:spPr bwMode="auto">
          <a:xfrm>
            <a:off x="6380292" y="5557307"/>
            <a:ext cx="930063" cy="748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t-BR" altLang="pt-BR" sz="4267" dirty="0"/>
              <a:t>x =</a:t>
            </a:r>
          </a:p>
        </p:txBody>
      </p:sp>
      <p:sp>
        <p:nvSpPr>
          <p:cNvPr id="50" name="Text Box 6"/>
          <p:cNvSpPr txBox="1">
            <a:spLocks noChangeArrowheads="1"/>
          </p:cNvSpPr>
          <p:nvPr/>
        </p:nvSpPr>
        <p:spPr bwMode="auto">
          <a:xfrm>
            <a:off x="7423450" y="5557400"/>
            <a:ext cx="2164375" cy="748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t-BR" altLang="pt-BR" sz="4267" dirty="0"/>
              <a:t>50,0 g/L</a:t>
            </a:r>
          </a:p>
        </p:txBody>
      </p:sp>
      <p:sp>
        <p:nvSpPr>
          <p:cNvPr id="22" name="Text Box 7"/>
          <p:cNvSpPr txBox="1">
            <a:spLocks noChangeArrowheads="1"/>
          </p:cNvSpPr>
          <p:nvPr/>
        </p:nvSpPr>
        <p:spPr bwMode="auto">
          <a:xfrm>
            <a:off x="4943873" y="1220755"/>
            <a:ext cx="1707519" cy="748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t-BR" altLang="pt-BR" sz="4267" dirty="0"/>
              <a:t>15,0 g</a:t>
            </a:r>
          </a:p>
        </p:txBody>
      </p:sp>
      <p:sp>
        <p:nvSpPr>
          <p:cNvPr id="29" name="Text Box 7"/>
          <p:cNvSpPr txBox="1">
            <a:spLocks noChangeArrowheads="1"/>
          </p:cNvSpPr>
          <p:nvPr/>
        </p:nvSpPr>
        <p:spPr bwMode="auto">
          <a:xfrm>
            <a:off x="8592278" y="1220755"/>
            <a:ext cx="2010487" cy="748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t-BR" altLang="pt-BR" sz="4267" dirty="0"/>
              <a:t>300 </a:t>
            </a:r>
            <a:r>
              <a:rPr lang="pt-BR" altLang="pt-BR" sz="4267" dirty="0" err="1"/>
              <a:t>mL</a:t>
            </a:r>
            <a:endParaRPr lang="pt-BR" altLang="pt-BR" sz="4267" dirty="0"/>
          </a:p>
        </p:txBody>
      </p:sp>
      <p:sp>
        <p:nvSpPr>
          <p:cNvPr id="3" name="Forma livre 2"/>
          <p:cNvSpPr/>
          <p:nvPr/>
        </p:nvSpPr>
        <p:spPr>
          <a:xfrm>
            <a:off x="6592711" y="1320354"/>
            <a:ext cx="1896533" cy="580503"/>
          </a:xfrm>
          <a:custGeom>
            <a:avLst/>
            <a:gdLst>
              <a:gd name="connsiteX0" fmla="*/ 0 w 1422400"/>
              <a:gd name="connsiteY0" fmla="*/ 260484 h 435377"/>
              <a:gd name="connsiteX1" fmla="*/ 386080 w 1422400"/>
              <a:gd name="connsiteY1" fmla="*/ 3098 h 435377"/>
              <a:gd name="connsiteX2" fmla="*/ 873760 w 1422400"/>
              <a:gd name="connsiteY2" fmla="*/ 416271 h 435377"/>
              <a:gd name="connsiteX3" fmla="*/ 1422400 w 1422400"/>
              <a:gd name="connsiteY3" fmla="*/ 328218 h 435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2400" h="435377">
                <a:moveTo>
                  <a:pt x="0" y="260484"/>
                </a:moveTo>
                <a:cubicBezTo>
                  <a:pt x="120226" y="118809"/>
                  <a:pt x="240453" y="-22866"/>
                  <a:pt x="386080" y="3098"/>
                </a:cubicBezTo>
                <a:cubicBezTo>
                  <a:pt x="531707" y="29062"/>
                  <a:pt x="701040" y="362084"/>
                  <a:pt x="873760" y="416271"/>
                </a:cubicBezTo>
                <a:cubicBezTo>
                  <a:pt x="1046480" y="470458"/>
                  <a:pt x="1234440" y="399338"/>
                  <a:pt x="1422400" y="328218"/>
                </a:cubicBezTo>
              </a:path>
            </a:pathLst>
          </a:custGeom>
          <a:noFill/>
          <a:ln w="38100">
            <a:solidFill>
              <a:srgbClr val="66FF33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4800">
              <a:solidFill>
                <a:schemeClr val="tx1"/>
              </a:solidFill>
            </a:endParaRPr>
          </a:p>
        </p:txBody>
      </p:sp>
      <p:sp>
        <p:nvSpPr>
          <p:cNvPr id="30" name="Text Box 7"/>
          <p:cNvSpPr txBox="1">
            <a:spLocks noChangeArrowheads="1"/>
          </p:cNvSpPr>
          <p:nvPr/>
        </p:nvSpPr>
        <p:spPr bwMode="auto">
          <a:xfrm>
            <a:off x="5039884" y="2151882"/>
            <a:ext cx="1067921" cy="748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t-BR" altLang="pt-BR" sz="4267" dirty="0"/>
              <a:t> x g</a:t>
            </a:r>
          </a:p>
        </p:txBody>
      </p:sp>
      <p:sp>
        <p:nvSpPr>
          <p:cNvPr id="36" name="Text Box 7"/>
          <p:cNvSpPr txBox="1">
            <a:spLocks noChangeArrowheads="1"/>
          </p:cNvSpPr>
          <p:nvPr/>
        </p:nvSpPr>
        <p:spPr bwMode="auto">
          <a:xfrm>
            <a:off x="8678709" y="2151882"/>
            <a:ext cx="2315057" cy="748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t-BR" altLang="pt-BR" sz="4267" dirty="0"/>
              <a:t>1000 </a:t>
            </a:r>
            <a:r>
              <a:rPr lang="pt-BR" altLang="pt-BR" sz="4267" dirty="0" err="1"/>
              <a:t>mL</a:t>
            </a:r>
            <a:endParaRPr lang="pt-BR" altLang="pt-BR" sz="4267" dirty="0"/>
          </a:p>
        </p:txBody>
      </p:sp>
      <p:sp>
        <p:nvSpPr>
          <p:cNvPr id="37" name="Forma livre 36"/>
          <p:cNvSpPr/>
          <p:nvPr/>
        </p:nvSpPr>
        <p:spPr>
          <a:xfrm>
            <a:off x="6565751" y="2251481"/>
            <a:ext cx="1896533" cy="580503"/>
          </a:xfrm>
          <a:custGeom>
            <a:avLst/>
            <a:gdLst>
              <a:gd name="connsiteX0" fmla="*/ 0 w 1422400"/>
              <a:gd name="connsiteY0" fmla="*/ 260484 h 435377"/>
              <a:gd name="connsiteX1" fmla="*/ 386080 w 1422400"/>
              <a:gd name="connsiteY1" fmla="*/ 3098 h 435377"/>
              <a:gd name="connsiteX2" fmla="*/ 873760 w 1422400"/>
              <a:gd name="connsiteY2" fmla="*/ 416271 h 435377"/>
              <a:gd name="connsiteX3" fmla="*/ 1422400 w 1422400"/>
              <a:gd name="connsiteY3" fmla="*/ 328218 h 435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2400" h="435377">
                <a:moveTo>
                  <a:pt x="0" y="260484"/>
                </a:moveTo>
                <a:cubicBezTo>
                  <a:pt x="120226" y="118809"/>
                  <a:pt x="240453" y="-22866"/>
                  <a:pt x="386080" y="3098"/>
                </a:cubicBezTo>
                <a:cubicBezTo>
                  <a:pt x="531707" y="29062"/>
                  <a:pt x="701040" y="362084"/>
                  <a:pt x="873760" y="416271"/>
                </a:cubicBezTo>
                <a:cubicBezTo>
                  <a:pt x="1046480" y="470458"/>
                  <a:pt x="1234440" y="399338"/>
                  <a:pt x="1422400" y="328218"/>
                </a:cubicBezTo>
              </a:path>
            </a:pathLst>
          </a:custGeom>
          <a:noFill/>
          <a:ln w="38100">
            <a:solidFill>
              <a:srgbClr val="66FF33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4800">
              <a:solidFill>
                <a:schemeClr val="tx1"/>
              </a:solidFill>
            </a:endParaRPr>
          </a:p>
        </p:txBody>
      </p:sp>
      <p:sp>
        <p:nvSpPr>
          <p:cNvPr id="38" name="Text Box 7"/>
          <p:cNvSpPr txBox="1">
            <a:spLocks noChangeArrowheads="1"/>
          </p:cNvSpPr>
          <p:nvPr/>
        </p:nvSpPr>
        <p:spPr bwMode="auto">
          <a:xfrm>
            <a:off x="8591171" y="3787043"/>
            <a:ext cx="336952" cy="748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t-BR" altLang="pt-BR" sz="4267" dirty="0"/>
              <a:t>.</a:t>
            </a:r>
          </a:p>
        </p:txBody>
      </p:sp>
      <p:sp>
        <p:nvSpPr>
          <p:cNvPr id="39" name="Text Box 7"/>
          <p:cNvSpPr txBox="1">
            <a:spLocks noChangeArrowheads="1"/>
          </p:cNvSpPr>
          <p:nvPr/>
        </p:nvSpPr>
        <p:spPr bwMode="auto">
          <a:xfrm>
            <a:off x="8880310" y="3813043"/>
            <a:ext cx="1402948" cy="748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t-BR" altLang="pt-BR" sz="4267" dirty="0"/>
              <a:t>1000</a:t>
            </a: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5B58DF04-B83D-5B9C-0972-7B9D3565C2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010" y="1354149"/>
            <a:ext cx="2738454" cy="2738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9255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 animBg="1"/>
      <p:bldP spid="47" grpId="0"/>
      <p:bldP spid="50" grpId="0"/>
      <p:bldP spid="22" grpId="0"/>
      <p:bldP spid="29" grpId="0"/>
      <p:bldP spid="3" grpId="0" animBg="1"/>
      <p:bldP spid="30" grpId="0"/>
      <p:bldP spid="36" grpId="0"/>
      <p:bldP spid="37" grpId="0" animBg="1"/>
      <p:bldP spid="38" grpId="0"/>
      <p:bldP spid="3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1692A7D7-4589-0893-45DC-0BA6327EAC8E}"/>
              </a:ext>
            </a:extLst>
          </p:cNvPr>
          <p:cNvSpPr txBox="1"/>
          <p:nvPr/>
        </p:nvSpPr>
        <p:spPr>
          <a:xfrm>
            <a:off x="1060025" y="1967024"/>
            <a:ext cx="10359090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2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O hidróxido de sódio </a:t>
            </a:r>
            <a:r>
              <a:rPr lang="pt-BR" sz="24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NaOH</a:t>
            </a:r>
            <a:r>
              <a:rPr lang="pt-BR" sz="2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, é uma base forte </a:t>
            </a:r>
            <a:r>
              <a:rPr lang="pt-BR" sz="2400" b="0" i="0" u="none" strike="noStrike" dirty="0">
                <a:solidFill>
                  <a:srgbClr val="202124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popularmente conhecido como soda cáustica, é um composto químico sólido, de coloração esbranquiçada, altamente tóxico e corrosivo. Qual a massa de </a:t>
            </a:r>
            <a:r>
              <a:rPr lang="pt-BR" sz="2400" b="0" i="0" u="none" strike="noStrike" dirty="0" err="1">
                <a:solidFill>
                  <a:srgbClr val="202124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NaOH</a:t>
            </a:r>
            <a:r>
              <a:rPr lang="pt-BR" sz="2400" b="0" i="0" u="none" strike="noStrike" dirty="0">
                <a:solidFill>
                  <a:srgbClr val="202124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 necessária para preparar 300mL de solução com concentração 2,0 g/L.</a:t>
            </a:r>
            <a:endParaRPr lang="pt-BR" sz="2400" b="0" dirty="0">
              <a:effectLst/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lnSpc>
                <a:spcPct val="150000"/>
              </a:lnSpc>
            </a:pPr>
            <a:br>
              <a:rPr lang="pt-BR" sz="2400" dirty="0">
                <a:latin typeface="Roboto" panose="02000000000000000000" pitchFamily="2" charset="0"/>
                <a:ea typeface="Roboto" panose="02000000000000000000" pitchFamily="2" charset="0"/>
              </a:rPr>
            </a:br>
            <a:endParaRPr lang="pt-BR" sz="24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44081202-AF5F-B9B0-9867-66DE133486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137" t="24016" r="5912" b="32056"/>
          <a:stretch/>
        </p:blipFill>
        <p:spPr>
          <a:xfrm>
            <a:off x="515739" y="283186"/>
            <a:ext cx="1486682" cy="816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2353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>
            <a:extLst>
              <a:ext uri="{FF2B5EF4-FFF2-40B4-BE49-F238E27FC236}">
                <a16:creationId xmlns:a16="http://schemas.microsoft.com/office/drawing/2014/main" id="{EE82B8AB-A9B9-12A1-C625-58192978D47F}"/>
              </a:ext>
            </a:extLst>
          </p:cNvPr>
          <p:cNvSpPr txBox="1"/>
          <p:nvPr/>
        </p:nvSpPr>
        <p:spPr>
          <a:xfrm>
            <a:off x="522515" y="1246725"/>
            <a:ext cx="1992086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pt-BR" sz="2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Dados:</a:t>
            </a:r>
            <a:endParaRPr lang="pt-BR" sz="2800" b="0" dirty="0">
              <a:effectLst/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pt-BR" sz="2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V = 300 </a:t>
            </a:r>
            <a:r>
              <a:rPr lang="pt-BR" sz="2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mL</a:t>
            </a:r>
            <a:endParaRPr lang="pt-BR" sz="2800" b="0" dirty="0">
              <a:effectLst/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pt-BR" sz="2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C = 2,0 g/L</a:t>
            </a:r>
            <a:endParaRPr lang="pt-BR" sz="2800" b="0" dirty="0">
              <a:effectLst/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pt-BR" sz="2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m</a:t>
            </a:r>
            <a:r>
              <a:rPr lang="pt-BR" sz="1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1</a:t>
            </a:r>
            <a:r>
              <a:rPr lang="pt-BR" sz="2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 = ?</a:t>
            </a:r>
            <a:endParaRPr lang="pt-BR" sz="2800" b="0" dirty="0">
              <a:effectLst/>
              <a:latin typeface="Roboto" panose="02000000000000000000" pitchFamily="2" charset="0"/>
              <a:ea typeface="Roboto" panose="02000000000000000000" pitchFamily="2" charset="0"/>
            </a:endParaRPr>
          </a:p>
          <a:p>
            <a:b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</a:br>
            <a:endParaRPr lang="pt-BR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7D1169EF-ED0D-AC6C-80E7-927339573AF2}"/>
              </a:ext>
            </a:extLst>
          </p:cNvPr>
          <p:cNvSpPr txBox="1"/>
          <p:nvPr/>
        </p:nvSpPr>
        <p:spPr>
          <a:xfrm>
            <a:off x="3853545" y="1228397"/>
            <a:ext cx="4169228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sv-SE" sz="2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1000ml ----- 2,0g</a:t>
            </a:r>
            <a:endParaRPr lang="sv-SE" sz="2800" b="0" dirty="0">
              <a:effectLst/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sv-SE" sz="2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300ml -------  x</a:t>
            </a:r>
            <a:endParaRPr lang="sv-SE" sz="2800" b="0" dirty="0">
              <a:effectLst/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sv-SE" sz="2800" b="0" dirty="0">
                <a:effectLst/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sv-SE" sz="2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1000 . x =  300 . 2,0</a:t>
            </a:r>
            <a:endParaRPr lang="sv-SE" sz="2800" b="0" dirty="0">
              <a:effectLst/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sv-SE" sz="2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1000.x = 600</a:t>
            </a:r>
            <a:endParaRPr lang="sv-SE" sz="2800" b="0" dirty="0">
              <a:effectLst/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sv-SE" sz="2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         x = </a:t>
            </a:r>
            <a:r>
              <a:rPr lang="sv-SE" sz="2800" b="0" i="0" u="sng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600</a:t>
            </a:r>
            <a:endParaRPr lang="sv-SE" sz="2800" b="0" dirty="0">
              <a:effectLst/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sv-SE" sz="2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               1000</a:t>
            </a:r>
            <a:endParaRPr lang="sv-SE" sz="2800" b="0" dirty="0">
              <a:effectLst/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sv-SE" sz="2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          x= 0,6 g</a:t>
            </a:r>
            <a:endParaRPr lang="sv-SE" sz="2800" b="0" dirty="0">
              <a:effectLst/>
              <a:latin typeface="Roboto" panose="02000000000000000000" pitchFamily="2" charset="0"/>
              <a:ea typeface="Roboto" panose="02000000000000000000" pitchFamily="2" charset="0"/>
            </a:endParaRPr>
          </a:p>
          <a:p>
            <a:br>
              <a:rPr lang="sv-SE" sz="2800" dirty="0">
                <a:latin typeface="Roboto" panose="02000000000000000000" pitchFamily="2" charset="0"/>
                <a:ea typeface="Roboto" panose="02000000000000000000" pitchFamily="2" charset="0"/>
              </a:rPr>
            </a:br>
            <a:endParaRPr lang="pt-BR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4B68D893-2204-510A-C4FA-44895B08E480}"/>
              </a:ext>
            </a:extLst>
          </p:cNvPr>
          <p:cNvSpPr txBox="1"/>
          <p:nvPr/>
        </p:nvSpPr>
        <p:spPr>
          <a:xfrm>
            <a:off x="8534397" y="1246725"/>
            <a:ext cx="3135088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n-NO" sz="2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C = </a:t>
            </a:r>
            <a:r>
              <a:rPr lang="nn-NO" sz="2800" b="0" i="0" u="sng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m</a:t>
            </a:r>
            <a:r>
              <a:rPr lang="nn-NO" sz="1400" b="0" i="0" u="sng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1</a:t>
            </a:r>
            <a:endParaRPr lang="nn-NO" sz="2800" b="0" dirty="0">
              <a:effectLst/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n-NO" sz="2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       V</a:t>
            </a:r>
            <a:endParaRPr lang="nn-NO" sz="2800" b="0" dirty="0">
              <a:effectLst/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n-NO" sz="2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C = </a:t>
            </a:r>
            <a:r>
              <a:rPr lang="nn-NO" sz="2800" b="0" i="0" u="sng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0,6 g</a:t>
            </a:r>
            <a:endParaRPr lang="nn-NO" sz="2800" b="0" dirty="0">
              <a:effectLst/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n-NO" sz="2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       0,3 L</a:t>
            </a:r>
            <a:endParaRPr lang="nn-NO" sz="2800" b="0" dirty="0">
              <a:effectLst/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n-NO" sz="2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C = 2,0 g/L</a:t>
            </a:r>
            <a:endParaRPr lang="nn-NO" sz="2800" b="0" dirty="0">
              <a:effectLst/>
              <a:latin typeface="Roboto" panose="02000000000000000000" pitchFamily="2" charset="0"/>
              <a:ea typeface="Roboto" panose="02000000000000000000" pitchFamily="2" charset="0"/>
            </a:endParaRPr>
          </a:p>
          <a:p>
            <a:br>
              <a:rPr lang="nn-NO" sz="2800" dirty="0">
                <a:latin typeface="Roboto" panose="02000000000000000000" pitchFamily="2" charset="0"/>
                <a:ea typeface="Roboto" panose="02000000000000000000" pitchFamily="2" charset="0"/>
              </a:rPr>
            </a:br>
            <a:endParaRPr lang="pt-BR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6BAF0A60-FC2C-488A-E04B-B4B69D6AAEFD}"/>
              </a:ext>
            </a:extLst>
          </p:cNvPr>
          <p:cNvSpPr txBox="1"/>
          <p:nvPr/>
        </p:nvSpPr>
        <p:spPr>
          <a:xfrm>
            <a:off x="3048000" y="5875824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b="0" dirty="0">
                <a:effectLst/>
                <a:latin typeface="Roboto" panose="02000000000000000000" pitchFamily="2" charset="0"/>
                <a:ea typeface="Roboto" panose="02000000000000000000" pitchFamily="2" charset="0"/>
              </a:rPr>
              <a:t> 0,6g de </a:t>
            </a:r>
            <a:r>
              <a:rPr lang="pt-BR" sz="2800" b="0" dirty="0" err="1">
                <a:effectLst/>
                <a:latin typeface="Roboto" panose="02000000000000000000" pitchFamily="2" charset="0"/>
                <a:ea typeface="Roboto" panose="02000000000000000000" pitchFamily="2" charset="0"/>
              </a:rPr>
              <a:t>NaOH</a:t>
            </a:r>
            <a:endParaRPr lang="pt-BR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2536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3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5C1174B8-195C-3D81-E5D8-4DDDD3EC1128}"/>
              </a:ext>
            </a:extLst>
          </p:cNvPr>
          <p:cNvSpPr txBox="1"/>
          <p:nvPr/>
        </p:nvSpPr>
        <p:spPr>
          <a:xfrm>
            <a:off x="3327816" y="2368446"/>
            <a:ext cx="65357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b="1" dirty="0">
                <a:latin typeface="Roboto" panose="02000000000000000000" pitchFamily="2" charset="0"/>
              </a:rPr>
              <a:t>Obrigado! </a:t>
            </a:r>
          </a:p>
        </p:txBody>
      </p:sp>
    </p:spTree>
    <p:extLst>
      <p:ext uri="{BB962C8B-B14F-4D97-AF65-F5344CB8AC3E}">
        <p14:creationId xmlns:p14="http://schemas.microsoft.com/office/powerpoint/2010/main" val="197708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5C1174B8-195C-3D81-E5D8-4DDDD3EC1128}"/>
              </a:ext>
            </a:extLst>
          </p:cNvPr>
          <p:cNvSpPr txBox="1"/>
          <p:nvPr/>
        </p:nvSpPr>
        <p:spPr>
          <a:xfrm>
            <a:off x="134911" y="359763"/>
            <a:ext cx="65357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b="1" dirty="0">
                <a:latin typeface="Roboto" panose="02000000000000000000" pitchFamily="2" charset="0"/>
              </a:rPr>
              <a:t>Referências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A5CDCFE6-2555-D021-A325-357BD04B71C5}"/>
              </a:ext>
            </a:extLst>
          </p:cNvPr>
          <p:cNvSpPr txBox="1"/>
          <p:nvPr/>
        </p:nvSpPr>
        <p:spPr>
          <a:xfrm>
            <a:off x="978109" y="1973838"/>
            <a:ext cx="899035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chemeClr val="accent5">
                    <a:lumMod val="10000"/>
                  </a:schemeClr>
                </a:solidFill>
                <a:latin typeface="Nunito" pitchFamily="2" charset="0"/>
              </a:rPr>
              <a:t>Mortimer, Eduardo Fleury Química : ensino médio / Eduardo Fleury Mortimer, Andréa Horta Machado. -- 3. ed. -- São Paulo : Scipione, 2016.</a:t>
            </a:r>
          </a:p>
          <a:p>
            <a:endParaRPr lang="pt-BR" sz="2000" dirty="0">
              <a:solidFill>
                <a:schemeClr val="accent5">
                  <a:lumMod val="10000"/>
                </a:schemeClr>
              </a:solidFill>
              <a:latin typeface="Nunito" pitchFamily="2" charset="0"/>
            </a:endParaRPr>
          </a:p>
          <a:p>
            <a:r>
              <a:rPr lang="pt-BR" sz="2000" dirty="0">
                <a:solidFill>
                  <a:schemeClr val="accent5">
                    <a:lumMod val="10000"/>
                  </a:schemeClr>
                </a:solidFill>
                <a:latin typeface="Nunito" pitchFamily="2" charset="0"/>
              </a:rPr>
              <a:t>Franco, Dalton Sebastião. Química cotidiano e transformações, 2º ano/Dalton Sebastião Franco. - .ed. – São Paulo: FTD, 2016. – (Coleção Química cotidiano e transformações. </a:t>
            </a:r>
          </a:p>
        </p:txBody>
      </p:sp>
    </p:spTree>
    <p:extLst>
      <p:ext uri="{BB962C8B-B14F-4D97-AF65-F5344CB8AC3E}">
        <p14:creationId xmlns:p14="http://schemas.microsoft.com/office/powerpoint/2010/main" val="322955148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hemical Safety in the Workplace Meeting by Slidesgo">
  <a:themeElements>
    <a:clrScheme name="Simple Light">
      <a:dk1>
        <a:srgbClr val="0C244C"/>
      </a:dk1>
      <a:lt1>
        <a:srgbClr val="FFAE96"/>
      </a:lt1>
      <a:dk2>
        <a:srgbClr val="FF7757"/>
      </a:dk2>
      <a:lt2>
        <a:srgbClr val="E5E440"/>
      </a:lt2>
      <a:accent1>
        <a:srgbClr val="AEEAFF"/>
      </a:accent1>
      <a:accent2>
        <a:srgbClr val="00C6F9"/>
      </a:accent2>
      <a:accent3>
        <a:srgbClr val="C0ABE8"/>
      </a:accent3>
      <a:accent4>
        <a:srgbClr val="8F6FE6"/>
      </a:accent4>
      <a:accent5>
        <a:srgbClr val="EFEFEF"/>
      </a:accent5>
      <a:accent6>
        <a:srgbClr val="FFFFFF"/>
      </a:accent6>
      <a:hlink>
        <a:srgbClr val="0C244C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Chemical Safety in the Workplace Meeting by Slidesgo">
  <a:themeElements>
    <a:clrScheme name="Simple Light">
      <a:dk1>
        <a:srgbClr val="0C244C"/>
      </a:dk1>
      <a:lt1>
        <a:srgbClr val="FFAE96"/>
      </a:lt1>
      <a:dk2>
        <a:srgbClr val="FF7757"/>
      </a:dk2>
      <a:lt2>
        <a:srgbClr val="E5E440"/>
      </a:lt2>
      <a:accent1>
        <a:srgbClr val="AEEAFF"/>
      </a:accent1>
      <a:accent2>
        <a:srgbClr val="00C6F9"/>
      </a:accent2>
      <a:accent3>
        <a:srgbClr val="C0ABE8"/>
      </a:accent3>
      <a:accent4>
        <a:srgbClr val="8F6FE6"/>
      </a:accent4>
      <a:accent5>
        <a:srgbClr val="EFEFEF"/>
      </a:accent5>
      <a:accent6>
        <a:srgbClr val="FFFFFF"/>
      </a:accent6>
      <a:hlink>
        <a:srgbClr val="0C244C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Office Theme">
  <a:themeElements>
    <a:clrScheme name="Massive X V.2.6 - Blue">
      <a:dk1>
        <a:srgbClr val="172144"/>
      </a:dk1>
      <a:lt1>
        <a:srgbClr val="FFFFFF"/>
      </a:lt1>
      <a:dk2>
        <a:srgbClr val="08C6F9"/>
      </a:dk2>
      <a:lt2>
        <a:srgbClr val="0FBCFA"/>
      </a:lt2>
      <a:accent1>
        <a:srgbClr val="377DFF"/>
      </a:accent1>
      <a:accent2>
        <a:srgbClr val="3087FE"/>
      </a:accent2>
      <a:accent3>
        <a:srgbClr val="2A92FD"/>
      </a:accent3>
      <a:accent4>
        <a:srgbClr val="239CFC"/>
      </a:accent4>
      <a:accent5>
        <a:srgbClr val="1CA7FC"/>
      </a:accent5>
      <a:accent6>
        <a:srgbClr val="15B1FB"/>
      </a:accent6>
      <a:hlink>
        <a:srgbClr val="2F8299"/>
      </a:hlink>
      <a:folHlink>
        <a:srgbClr val="8C8C8C"/>
      </a:folHlink>
    </a:clrScheme>
    <a:fontScheme name="Lymo">
      <a:majorFont>
        <a:latin typeface="Century Gothic"/>
        <a:ea typeface=""/>
        <a:cs typeface=""/>
      </a:majorFont>
      <a:minorFont>
        <a:latin typeface="Calibri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910</TotalTime>
  <Words>556</Words>
  <Application>Microsoft Office PowerPoint</Application>
  <PresentationFormat>Widescreen</PresentationFormat>
  <Paragraphs>154</Paragraphs>
  <Slides>15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11</vt:i4>
      </vt:variant>
      <vt:variant>
        <vt:lpstr>Tema</vt:lpstr>
      </vt:variant>
      <vt:variant>
        <vt:i4>4</vt:i4>
      </vt:variant>
      <vt:variant>
        <vt:lpstr>Títulos de slides</vt:lpstr>
      </vt:variant>
      <vt:variant>
        <vt:i4>15</vt:i4>
      </vt:variant>
    </vt:vector>
  </HeadingPairs>
  <TitlesOfParts>
    <vt:vector size="30" baseType="lpstr">
      <vt:lpstr>Nunito Bold</vt:lpstr>
      <vt:lpstr>Nunito</vt:lpstr>
      <vt:lpstr>Bebas Neue</vt:lpstr>
      <vt:lpstr>Albert Sans Black</vt:lpstr>
      <vt:lpstr>Albert Sans</vt:lpstr>
      <vt:lpstr>Calibri Light</vt:lpstr>
      <vt:lpstr>Nunito Sans</vt:lpstr>
      <vt:lpstr>Calibri</vt:lpstr>
      <vt:lpstr>Albert Sans Medium</vt:lpstr>
      <vt:lpstr>Arial</vt:lpstr>
      <vt:lpstr>Roboto</vt:lpstr>
      <vt:lpstr>Tema do Office</vt:lpstr>
      <vt:lpstr>Chemical Safety in the Workplace Meeting by Slidesgo</vt:lpstr>
      <vt:lpstr>1_Chemical Safety in the Workplace Meeting by Slidesgo</vt:lpstr>
      <vt:lpstr>1_Office Theme</vt:lpstr>
      <vt:lpstr>Apresentação do PowerPoint</vt:lpstr>
      <vt:lpstr>ESTUDO DAS SOLUÇÕES Conceitos e concentração comum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joao helio</dc:creator>
  <cp:lastModifiedBy>joao helio</cp:lastModifiedBy>
  <cp:revision>36</cp:revision>
  <dcterms:created xsi:type="dcterms:W3CDTF">2023-08-15T17:43:02Z</dcterms:created>
  <dcterms:modified xsi:type="dcterms:W3CDTF">2024-01-08T23:25:24Z</dcterms:modified>
</cp:coreProperties>
</file>