
<file path=[Content_Types].xml><?xml version="1.0" encoding="utf-8"?>
<Types xmlns="http://schemas.openxmlformats.org/package/2006/content-types">
  <Default Extension="fntdata" ContentType="application/x-fontdata"/>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19"/>
  </p:notesMasterIdLst>
  <p:sldIdLst>
    <p:sldId id="256" r:id="rId2"/>
    <p:sldId id="259" r:id="rId3"/>
    <p:sldId id="260" r:id="rId4"/>
    <p:sldId id="262" r:id="rId5"/>
    <p:sldId id="268" r:id="rId6"/>
    <p:sldId id="269" r:id="rId7"/>
    <p:sldId id="276" r:id="rId8"/>
    <p:sldId id="292" r:id="rId9"/>
    <p:sldId id="291" r:id="rId10"/>
    <p:sldId id="293" r:id="rId11"/>
    <p:sldId id="294" r:id="rId12"/>
    <p:sldId id="295" r:id="rId13"/>
    <p:sldId id="296" r:id="rId14"/>
    <p:sldId id="297" r:id="rId15"/>
    <p:sldId id="298" r:id="rId16"/>
    <p:sldId id="299" r:id="rId17"/>
    <p:sldId id="300" r:id="rId18"/>
  </p:sldIdLst>
  <p:sldSz cx="9144000" cy="5143500" type="screen16x9"/>
  <p:notesSz cx="6858000" cy="9144000"/>
  <p:embeddedFontLst>
    <p:embeddedFont>
      <p:font typeface="Livvic" pitchFamily="2" charset="0"/>
      <p:regular r:id="rId20"/>
      <p:bold r:id="rId21"/>
      <p:italic r:id="rId22"/>
      <p:boldItalic r:id="rId23"/>
    </p:embeddedFont>
    <p:embeddedFont>
      <p:font typeface="Nunito" pitchFamily="2" charset="0"/>
      <p:regular r:id="rId24"/>
      <p:bold r:id="rId25"/>
      <p:italic r:id="rId26"/>
      <p:boldItalic r:id="rId27"/>
    </p:embeddedFont>
    <p:embeddedFont>
      <p:font typeface="Nunito Light" pitchFamily="2" charset="0"/>
      <p:regular r:id="rId28"/>
      <p: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5470ED7-2281-46F8-86EF-0760E95B5DDF}">
  <a:tblStyle styleId="{65470ED7-2281-46F8-86EF-0760E95B5DD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4842E4A-141F-459C-88D1-0C4B3E24A27E}"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38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izim Vieira" userId="866b43a18a3f53f6" providerId="LiveId" clId="{6EAD38BA-A5D3-428C-A50C-8D7B83ACCAF3}"/>
    <pc:docChg chg="custSel addSld modSld">
      <pc:chgData name="Luizim Vieira" userId="866b43a18a3f53f6" providerId="LiveId" clId="{6EAD38BA-A5D3-428C-A50C-8D7B83ACCAF3}" dt="2024-06-17T18:38:41.566" v="372" actId="20577"/>
      <pc:docMkLst>
        <pc:docMk/>
      </pc:docMkLst>
      <pc:sldChg chg="addSp delSp modSp mod">
        <pc:chgData name="Luizim Vieira" userId="866b43a18a3f53f6" providerId="LiveId" clId="{6EAD38BA-A5D3-428C-A50C-8D7B83ACCAF3}" dt="2024-06-17T17:31:51.118" v="19" actId="1076"/>
        <pc:sldMkLst>
          <pc:docMk/>
          <pc:sldMk cId="0" sldId="259"/>
        </pc:sldMkLst>
        <pc:spChg chg="mod">
          <ac:chgData name="Luizim Vieira" userId="866b43a18a3f53f6" providerId="LiveId" clId="{6EAD38BA-A5D3-428C-A50C-8D7B83ACCAF3}" dt="2024-06-17T17:30:10.199" v="11" actId="1076"/>
          <ac:spMkLst>
            <pc:docMk/>
            <pc:sldMk cId="0" sldId="259"/>
            <ac:spMk id="1519" creationId="{00000000-0000-0000-0000-000000000000}"/>
          </ac:spMkLst>
        </pc:spChg>
        <pc:spChg chg="mod">
          <ac:chgData name="Luizim Vieira" userId="866b43a18a3f53f6" providerId="LiveId" clId="{6EAD38BA-A5D3-428C-A50C-8D7B83ACCAF3}" dt="2024-06-17T17:31:51.118" v="19" actId="1076"/>
          <ac:spMkLst>
            <pc:docMk/>
            <pc:sldMk cId="0" sldId="259"/>
            <ac:spMk id="1520" creationId="{00000000-0000-0000-0000-000000000000}"/>
          </ac:spMkLst>
        </pc:spChg>
        <pc:grpChg chg="del">
          <ac:chgData name="Luizim Vieira" userId="866b43a18a3f53f6" providerId="LiveId" clId="{6EAD38BA-A5D3-428C-A50C-8D7B83ACCAF3}" dt="2024-06-17T17:29:13.164" v="3" actId="478"/>
          <ac:grpSpMkLst>
            <pc:docMk/>
            <pc:sldMk cId="0" sldId="259"/>
            <ac:grpSpMk id="1522" creationId="{00000000-0000-0000-0000-000000000000}"/>
          </ac:grpSpMkLst>
        </pc:grpChg>
        <pc:grpChg chg="del">
          <ac:chgData name="Luizim Vieira" userId="866b43a18a3f53f6" providerId="LiveId" clId="{6EAD38BA-A5D3-428C-A50C-8D7B83ACCAF3}" dt="2024-06-17T17:29:05.644" v="0" actId="478"/>
          <ac:grpSpMkLst>
            <pc:docMk/>
            <pc:sldMk cId="0" sldId="259"/>
            <ac:grpSpMk id="1537" creationId="{00000000-0000-0000-0000-000000000000}"/>
          </ac:grpSpMkLst>
        </pc:grpChg>
        <pc:grpChg chg="del">
          <ac:chgData name="Luizim Vieira" userId="866b43a18a3f53f6" providerId="LiveId" clId="{6EAD38BA-A5D3-428C-A50C-8D7B83ACCAF3}" dt="2024-06-17T17:29:12.021" v="2" actId="478"/>
          <ac:grpSpMkLst>
            <pc:docMk/>
            <pc:sldMk cId="0" sldId="259"/>
            <ac:grpSpMk id="1598" creationId="{00000000-0000-0000-0000-000000000000}"/>
          </ac:grpSpMkLst>
        </pc:grpChg>
        <pc:picChg chg="add mod">
          <ac:chgData name="Luizim Vieira" userId="866b43a18a3f53f6" providerId="LiveId" clId="{6EAD38BA-A5D3-428C-A50C-8D7B83ACCAF3}" dt="2024-06-17T17:30:03.657" v="10" actId="1076"/>
          <ac:picMkLst>
            <pc:docMk/>
            <pc:sldMk cId="0" sldId="259"/>
            <ac:picMk id="1026" creationId="{8616DC8F-3B8C-85B0-FB69-86BA1D7571BB}"/>
          </ac:picMkLst>
        </pc:picChg>
      </pc:sldChg>
      <pc:sldChg chg="addSp delSp modSp mod">
        <pc:chgData name="Luizim Vieira" userId="866b43a18a3f53f6" providerId="LiveId" clId="{6EAD38BA-A5D3-428C-A50C-8D7B83ACCAF3}" dt="2024-06-17T17:36:27.534" v="39" actId="14100"/>
        <pc:sldMkLst>
          <pc:docMk/>
          <pc:sldMk cId="0" sldId="260"/>
        </pc:sldMkLst>
        <pc:spChg chg="mod">
          <ac:chgData name="Luizim Vieira" userId="866b43a18a3f53f6" providerId="LiveId" clId="{6EAD38BA-A5D3-428C-A50C-8D7B83ACCAF3}" dt="2024-06-17T17:35:06.124" v="34" actId="255"/>
          <ac:spMkLst>
            <pc:docMk/>
            <pc:sldMk cId="0" sldId="260"/>
            <ac:spMk id="1651" creationId="{00000000-0000-0000-0000-000000000000}"/>
          </ac:spMkLst>
        </pc:spChg>
        <pc:spChg chg="del mod">
          <ac:chgData name="Luizim Vieira" userId="866b43a18a3f53f6" providerId="LiveId" clId="{6EAD38BA-A5D3-428C-A50C-8D7B83ACCAF3}" dt="2024-06-17T17:33:16.425" v="21" actId="478"/>
          <ac:spMkLst>
            <pc:docMk/>
            <pc:sldMk cId="0" sldId="260"/>
            <ac:spMk id="1652" creationId="{00000000-0000-0000-0000-000000000000}"/>
          </ac:spMkLst>
        </pc:spChg>
        <pc:spChg chg="mod">
          <ac:chgData name="Luizim Vieira" userId="866b43a18a3f53f6" providerId="LiveId" clId="{6EAD38BA-A5D3-428C-A50C-8D7B83ACCAF3}" dt="2024-06-17T17:34:25.033" v="28" actId="255"/>
          <ac:spMkLst>
            <pc:docMk/>
            <pc:sldMk cId="0" sldId="260"/>
            <ac:spMk id="1653" creationId="{00000000-0000-0000-0000-000000000000}"/>
          </ac:spMkLst>
        </pc:spChg>
        <pc:grpChg chg="del">
          <ac:chgData name="Luizim Vieira" userId="866b43a18a3f53f6" providerId="LiveId" clId="{6EAD38BA-A5D3-428C-A50C-8D7B83ACCAF3}" dt="2024-06-17T17:35:10.292" v="35" actId="478"/>
          <ac:grpSpMkLst>
            <pc:docMk/>
            <pc:sldMk cId="0" sldId="260"/>
            <ac:grpSpMk id="1654" creationId="{00000000-0000-0000-0000-000000000000}"/>
          </ac:grpSpMkLst>
        </pc:grpChg>
        <pc:picChg chg="add mod">
          <ac:chgData name="Luizim Vieira" userId="866b43a18a3f53f6" providerId="LiveId" clId="{6EAD38BA-A5D3-428C-A50C-8D7B83ACCAF3}" dt="2024-06-17T17:36:27.534" v="39" actId="14100"/>
          <ac:picMkLst>
            <pc:docMk/>
            <pc:sldMk cId="0" sldId="260"/>
            <ac:picMk id="2050" creationId="{F5E26237-8EEC-0826-0601-D7357581C061}"/>
          </ac:picMkLst>
        </pc:picChg>
      </pc:sldChg>
      <pc:sldChg chg="addSp delSp modSp mod">
        <pc:chgData name="Luizim Vieira" userId="866b43a18a3f53f6" providerId="LiveId" clId="{6EAD38BA-A5D3-428C-A50C-8D7B83ACCAF3}" dt="2024-06-17T17:38:05.446" v="52" actId="1076"/>
        <pc:sldMkLst>
          <pc:docMk/>
          <pc:sldMk cId="0" sldId="262"/>
        </pc:sldMkLst>
        <pc:spChg chg="mod">
          <ac:chgData name="Luizim Vieira" userId="866b43a18a3f53f6" providerId="LiveId" clId="{6EAD38BA-A5D3-428C-A50C-8D7B83ACCAF3}" dt="2024-06-17T17:36:48.944" v="42" actId="14100"/>
          <ac:spMkLst>
            <pc:docMk/>
            <pc:sldMk cId="0" sldId="262"/>
            <ac:spMk id="1812" creationId="{00000000-0000-0000-0000-000000000000}"/>
          </ac:spMkLst>
        </pc:spChg>
        <pc:spChg chg="mod">
          <ac:chgData name="Luizim Vieira" userId="866b43a18a3f53f6" providerId="LiveId" clId="{6EAD38BA-A5D3-428C-A50C-8D7B83ACCAF3}" dt="2024-06-17T17:37:32.075" v="48" actId="14100"/>
          <ac:spMkLst>
            <pc:docMk/>
            <pc:sldMk cId="0" sldId="262"/>
            <ac:spMk id="1885" creationId="{00000000-0000-0000-0000-000000000000}"/>
          </ac:spMkLst>
        </pc:spChg>
        <pc:grpChg chg="del">
          <ac:chgData name="Luizim Vieira" userId="866b43a18a3f53f6" providerId="LiveId" clId="{6EAD38BA-A5D3-428C-A50C-8D7B83ACCAF3}" dt="2024-06-17T17:37:36.214" v="49" actId="478"/>
          <ac:grpSpMkLst>
            <pc:docMk/>
            <pc:sldMk cId="0" sldId="262"/>
            <ac:grpSpMk id="1813" creationId="{00000000-0000-0000-0000-000000000000}"/>
          </ac:grpSpMkLst>
        </pc:grpChg>
        <pc:picChg chg="add mod">
          <ac:chgData name="Luizim Vieira" userId="866b43a18a3f53f6" providerId="LiveId" clId="{6EAD38BA-A5D3-428C-A50C-8D7B83ACCAF3}" dt="2024-06-17T17:38:05.446" v="52" actId="1076"/>
          <ac:picMkLst>
            <pc:docMk/>
            <pc:sldMk cId="0" sldId="262"/>
            <ac:picMk id="3074" creationId="{BCF4D078-A5ED-D676-17AC-1079C6165D98}"/>
          </ac:picMkLst>
        </pc:picChg>
      </pc:sldChg>
      <pc:sldChg chg="addSp delSp modSp mod">
        <pc:chgData name="Luizim Vieira" userId="866b43a18a3f53f6" providerId="LiveId" clId="{6EAD38BA-A5D3-428C-A50C-8D7B83ACCAF3}" dt="2024-06-17T17:43:53.863" v="69" actId="14100"/>
        <pc:sldMkLst>
          <pc:docMk/>
          <pc:sldMk cId="0" sldId="268"/>
        </pc:sldMkLst>
        <pc:spChg chg="add mod">
          <ac:chgData name="Luizim Vieira" userId="866b43a18a3f53f6" providerId="LiveId" clId="{6EAD38BA-A5D3-428C-A50C-8D7B83ACCAF3}" dt="2024-06-17T17:43:18.478" v="65" actId="1076"/>
          <ac:spMkLst>
            <pc:docMk/>
            <pc:sldMk cId="0" sldId="268"/>
            <ac:spMk id="3" creationId="{6CCE8312-C7A1-968E-E99B-251A5414972E}"/>
          </ac:spMkLst>
        </pc:spChg>
        <pc:spChg chg="mod">
          <ac:chgData name="Luizim Vieira" userId="866b43a18a3f53f6" providerId="LiveId" clId="{6EAD38BA-A5D3-428C-A50C-8D7B83ACCAF3}" dt="2024-06-17T17:42:17.310" v="61" actId="1076"/>
          <ac:spMkLst>
            <pc:docMk/>
            <pc:sldMk cId="0" sldId="268"/>
            <ac:spMk id="2057" creationId="{00000000-0000-0000-0000-000000000000}"/>
          </ac:spMkLst>
        </pc:spChg>
        <pc:grpChg chg="del">
          <ac:chgData name="Luizim Vieira" userId="866b43a18a3f53f6" providerId="LiveId" clId="{6EAD38BA-A5D3-428C-A50C-8D7B83ACCAF3}" dt="2024-06-17T17:41:42.595" v="54" actId="478"/>
          <ac:grpSpMkLst>
            <pc:docMk/>
            <pc:sldMk cId="0" sldId="268"/>
            <ac:grpSpMk id="2058" creationId="{00000000-0000-0000-0000-000000000000}"/>
          </ac:grpSpMkLst>
        </pc:grpChg>
        <pc:grpChg chg="del">
          <ac:chgData name="Luizim Vieira" userId="866b43a18a3f53f6" providerId="LiveId" clId="{6EAD38BA-A5D3-428C-A50C-8D7B83ACCAF3}" dt="2024-06-17T17:41:41.091" v="53" actId="478"/>
          <ac:grpSpMkLst>
            <pc:docMk/>
            <pc:sldMk cId="0" sldId="268"/>
            <ac:grpSpMk id="2086" creationId="{00000000-0000-0000-0000-000000000000}"/>
          </ac:grpSpMkLst>
        </pc:grpChg>
        <pc:picChg chg="add mod">
          <ac:chgData name="Luizim Vieira" userId="866b43a18a3f53f6" providerId="LiveId" clId="{6EAD38BA-A5D3-428C-A50C-8D7B83ACCAF3}" dt="2024-06-17T17:43:53.863" v="69" actId="14100"/>
          <ac:picMkLst>
            <pc:docMk/>
            <pc:sldMk cId="0" sldId="268"/>
            <ac:picMk id="4098" creationId="{DF597B8C-7737-CF60-4DDD-39C56A89E561}"/>
          </ac:picMkLst>
        </pc:picChg>
      </pc:sldChg>
      <pc:sldChg chg="addSp delSp modSp mod">
        <pc:chgData name="Luizim Vieira" userId="866b43a18a3f53f6" providerId="LiveId" clId="{6EAD38BA-A5D3-428C-A50C-8D7B83ACCAF3}" dt="2024-06-17T17:46:42.735" v="86" actId="123"/>
        <pc:sldMkLst>
          <pc:docMk/>
          <pc:sldMk cId="0" sldId="269"/>
        </pc:sldMkLst>
        <pc:spChg chg="mod">
          <ac:chgData name="Luizim Vieira" userId="866b43a18a3f53f6" providerId="LiveId" clId="{6EAD38BA-A5D3-428C-A50C-8D7B83ACCAF3}" dt="2024-06-17T17:44:48.063" v="73" actId="1076"/>
          <ac:spMkLst>
            <pc:docMk/>
            <pc:sldMk cId="0" sldId="269"/>
            <ac:spMk id="2169" creationId="{00000000-0000-0000-0000-000000000000}"/>
          </ac:spMkLst>
        </pc:spChg>
        <pc:spChg chg="mod">
          <ac:chgData name="Luizim Vieira" userId="866b43a18a3f53f6" providerId="LiveId" clId="{6EAD38BA-A5D3-428C-A50C-8D7B83ACCAF3}" dt="2024-06-17T17:46:42.735" v="86" actId="123"/>
          <ac:spMkLst>
            <pc:docMk/>
            <pc:sldMk cId="0" sldId="269"/>
            <ac:spMk id="2170" creationId="{00000000-0000-0000-0000-000000000000}"/>
          </ac:spMkLst>
        </pc:spChg>
        <pc:grpChg chg="del">
          <ac:chgData name="Luizim Vieira" userId="866b43a18a3f53f6" providerId="LiveId" clId="{6EAD38BA-A5D3-428C-A50C-8D7B83ACCAF3}" dt="2024-06-17T17:44:57.983" v="77" actId="478"/>
          <ac:grpSpMkLst>
            <pc:docMk/>
            <pc:sldMk cId="0" sldId="269"/>
            <ac:grpSpMk id="2171" creationId="{00000000-0000-0000-0000-000000000000}"/>
          </ac:grpSpMkLst>
        </pc:grpChg>
        <pc:picChg chg="add mod">
          <ac:chgData name="Luizim Vieira" userId="866b43a18a3f53f6" providerId="LiveId" clId="{6EAD38BA-A5D3-428C-A50C-8D7B83ACCAF3}" dt="2024-06-17T17:46:20.382" v="85" actId="1076"/>
          <ac:picMkLst>
            <pc:docMk/>
            <pc:sldMk cId="0" sldId="269"/>
            <ac:picMk id="5122" creationId="{9F965905-B516-785F-748E-A1D4C778A7AC}"/>
          </ac:picMkLst>
        </pc:picChg>
      </pc:sldChg>
      <pc:sldChg chg="addSp delSp modSp mod">
        <pc:chgData name="Luizim Vieira" userId="866b43a18a3f53f6" providerId="LiveId" clId="{6EAD38BA-A5D3-428C-A50C-8D7B83ACCAF3}" dt="2024-06-17T17:49:36.678" v="117" actId="1076"/>
        <pc:sldMkLst>
          <pc:docMk/>
          <pc:sldMk cId="0" sldId="276"/>
        </pc:sldMkLst>
        <pc:spChg chg="mod">
          <ac:chgData name="Luizim Vieira" userId="866b43a18a3f53f6" providerId="LiveId" clId="{6EAD38BA-A5D3-428C-A50C-8D7B83ACCAF3}" dt="2024-06-17T17:49:36.678" v="117" actId="1076"/>
          <ac:spMkLst>
            <pc:docMk/>
            <pc:sldMk cId="0" sldId="276"/>
            <ac:spMk id="2646" creationId="{00000000-0000-0000-0000-000000000000}"/>
          </ac:spMkLst>
        </pc:spChg>
        <pc:spChg chg="mod">
          <ac:chgData name="Luizim Vieira" userId="866b43a18a3f53f6" providerId="LiveId" clId="{6EAD38BA-A5D3-428C-A50C-8D7B83ACCAF3}" dt="2024-06-17T17:49:36.678" v="117" actId="1076"/>
          <ac:spMkLst>
            <pc:docMk/>
            <pc:sldMk cId="0" sldId="276"/>
            <ac:spMk id="2647" creationId="{00000000-0000-0000-0000-000000000000}"/>
          </ac:spMkLst>
        </pc:spChg>
        <pc:spChg chg="mod">
          <ac:chgData name="Luizim Vieira" userId="866b43a18a3f53f6" providerId="LiveId" clId="{6EAD38BA-A5D3-428C-A50C-8D7B83ACCAF3}" dt="2024-06-17T17:49:36.678" v="117" actId="1076"/>
          <ac:spMkLst>
            <pc:docMk/>
            <pc:sldMk cId="0" sldId="276"/>
            <ac:spMk id="2648" creationId="{00000000-0000-0000-0000-000000000000}"/>
          </ac:spMkLst>
        </pc:spChg>
        <pc:spChg chg="mod">
          <ac:chgData name="Luizim Vieira" userId="866b43a18a3f53f6" providerId="LiveId" clId="{6EAD38BA-A5D3-428C-A50C-8D7B83ACCAF3}" dt="2024-06-17T17:49:36.678" v="117" actId="1076"/>
          <ac:spMkLst>
            <pc:docMk/>
            <pc:sldMk cId="0" sldId="276"/>
            <ac:spMk id="2649" creationId="{00000000-0000-0000-0000-000000000000}"/>
          </ac:spMkLst>
        </pc:spChg>
        <pc:spChg chg="mod">
          <ac:chgData name="Luizim Vieira" userId="866b43a18a3f53f6" providerId="LiveId" clId="{6EAD38BA-A5D3-428C-A50C-8D7B83ACCAF3}" dt="2024-06-17T17:49:36.678" v="117" actId="1076"/>
          <ac:spMkLst>
            <pc:docMk/>
            <pc:sldMk cId="0" sldId="276"/>
            <ac:spMk id="2650" creationId="{00000000-0000-0000-0000-000000000000}"/>
          </ac:spMkLst>
        </pc:spChg>
        <pc:spChg chg="mod">
          <ac:chgData name="Luizim Vieira" userId="866b43a18a3f53f6" providerId="LiveId" clId="{6EAD38BA-A5D3-428C-A50C-8D7B83ACCAF3}" dt="2024-06-17T17:49:36.678" v="117" actId="1076"/>
          <ac:spMkLst>
            <pc:docMk/>
            <pc:sldMk cId="0" sldId="276"/>
            <ac:spMk id="2651" creationId="{00000000-0000-0000-0000-000000000000}"/>
          </ac:spMkLst>
        </pc:spChg>
        <pc:spChg chg="mod">
          <ac:chgData name="Luizim Vieira" userId="866b43a18a3f53f6" providerId="LiveId" clId="{6EAD38BA-A5D3-428C-A50C-8D7B83ACCAF3}" dt="2024-06-17T17:49:36.678" v="117" actId="1076"/>
          <ac:spMkLst>
            <pc:docMk/>
            <pc:sldMk cId="0" sldId="276"/>
            <ac:spMk id="2652" creationId="{00000000-0000-0000-0000-000000000000}"/>
          </ac:spMkLst>
        </pc:spChg>
        <pc:spChg chg="mod">
          <ac:chgData name="Luizim Vieira" userId="866b43a18a3f53f6" providerId="LiveId" clId="{6EAD38BA-A5D3-428C-A50C-8D7B83ACCAF3}" dt="2024-06-17T17:49:36.678" v="117" actId="1076"/>
          <ac:spMkLst>
            <pc:docMk/>
            <pc:sldMk cId="0" sldId="276"/>
            <ac:spMk id="2653" creationId="{00000000-0000-0000-0000-000000000000}"/>
          </ac:spMkLst>
        </pc:spChg>
        <pc:spChg chg="mod">
          <ac:chgData name="Luizim Vieira" userId="866b43a18a3f53f6" providerId="LiveId" clId="{6EAD38BA-A5D3-428C-A50C-8D7B83ACCAF3}" dt="2024-06-17T17:49:36.678" v="117" actId="1076"/>
          <ac:spMkLst>
            <pc:docMk/>
            <pc:sldMk cId="0" sldId="276"/>
            <ac:spMk id="2654" creationId="{00000000-0000-0000-0000-000000000000}"/>
          </ac:spMkLst>
        </pc:spChg>
        <pc:spChg chg="mod">
          <ac:chgData name="Luizim Vieira" userId="866b43a18a3f53f6" providerId="LiveId" clId="{6EAD38BA-A5D3-428C-A50C-8D7B83ACCAF3}" dt="2024-06-17T17:49:36.678" v="117" actId="1076"/>
          <ac:spMkLst>
            <pc:docMk/>
            <pc:sldMk cId="0" sldId="276"/>
            <ac:spMk id="2655" creationId="{00000000-0000-0000-0000-000000000000}"/>
          </ac:spMkLst>
        </pc:spChg>
        <pc:spChg chg="mod">
          <ac:chgData name="Luizim Vieira" userId="866b43a18a3f53f6" providerId="LiveId" clId="{6EAD38BA-A5D3-428C-A50C-8D7B83ACCAF3}" dt="2024-06-17T17:49:36.678" v="117" actId="1076"/>
          <ac:spMkLst>
            <pc:docMk/>
            <pc:sldMk cId="0" sldId="276"/>
            <ac:spMk id="2656" creationId="{00000000-0000-0000-0000-000000000000}"/>
          </ac:spMkLst>
        </pc:spChg>
        <pc:spChg chg="mod">
          <ac:chgData name="Luizim Vieira" userId="866b43a18a3f53f6" providerId="LiveId" clId="{6EAD38BA-A5D3-428C-A50C-8D7B83ACCAF3}" dt="2024-06-17T17:49:36.678" v="117" actId="1076"/>
          <ac:spMkLst>
            <pc:docMk/>
            <pc:sldMk cId="0" sldId="276"/>
            <ac:spMk id="2657" creationId="{00000000-0000-0000-0000-000000000000}"/>
          </ac:spMkLst>
        </pc:spChg>
        <pc:spChg chg="mod">
          <ac:chgData name="Luizim Vieira" userId="866b43a18a3f53f6" providerId="LiveId" clId="{6EAD38BA-A5D3-428C-A50C-8D7B83ACCAF3}" dt="2024-06-17T17:49:36.678" v="117" actId="1076"/>
          <ac:spMkLst>
            <pc:docMk/>
            <pc:sldMk cId="0" sldId="276"/>
            <ac:spMk id="2658" creationId="{00000000-0000-0000-0000-000000000000}"/>
          </ac:spMkLst>
        </pc:spChg>
        <pc:spChg chg="mod">
          <ac:chgData name="Luizim Vieira" userId="866b43a18a3f53f6" providerId="LiveId" clId="{6EAD38BA-A5D3-428C-A50C-8D7B83ACCAF3}" dt="2024-06-17T17:49:36.678" v="117" actId="1076"/>
          <ac:spMkLst>
            <pc:docMk/>
            <pc:sldMk cId="0" sldId="276"/>
            <ac:spMk id="2660" creationId="{00000000-0000-0000-0000-000000000000}"/>
          </ac:spMkLst>
        </pc:spChg>
        <pc:spChg chg="mod">
          <ac:chgData name="Luizim Vieira" userId="866b43a18a3f53f6" providerId="LiveId" clId="{6EAD38BA-A5D3-428C-A50C-8D7B83ACCAF3}" dt="2024-06-17T17:49:36.678" v="117" actId="1076"/>
          <ac:spMkLst>
            <pc:docMk/>
            <pc:sldMk cId="0" sldId="276"/>
            <ac:spMk id="2661" creationId="{00000000-0000-0000-0000-000000000000}"/>
          </ac:spMkLst>
        </pc:spChg>
        <pc:spChg chg="mod">
          <ac:chgData name="Luizim Vieira" userId="866b43a18a3f53f6" providerId="LiveId" clId="{6EAD38BA-A5D3-428C-A50C-8D7B83ACCAF3}" dt="2024-06-17T17:49:36.678" v="117" actId="1076"/>
          <ac:spMkLst>
            <pc:docMk/>
            <pc:sldMk cId="0" sldId="276"/>
            <ac:spMk id="2662" creationId="{00000000-0000-0000-0000-000000000000}"/>
          </ac:spMkLst>
        </pc:spChg>
        <pc:spChg chg="mod">
          <ac:chgData name="Luizim Vieira" userId="866b43a18a3f53f6" providerId="LiveId" clId="{6EAD38BA-A5D3-428C-A50C-8D7B83ACCAF3}" dt="2024-06-17T17:49:36.678" v="117" actId="1076"/>
          <ac:spMkLst>
            <pc:docMk/>
            <pc:sldMk cId="0" sldId="276"/>
            <ac:spMk id="2663" creationId="{00000000-0000-0000-0000-000000000000}"/>
          </ac:spMkLst>
        </pc:spChg>
        <pc:spChg chg="mod">
          <ac:chgData name="Luizim Vieira" userId="866b43a18a3f53f6" providerId="LiveId" clId="{6EAD38BA-A5D3-428C-A50C-8D7B83ACCAF3}" dt="2024-06-17T17:49:36.678" v="117" actId="1076"/>
          <ac:spMkLst>
            <pc:docMk/>
            <pc:sldMk cId="0" sldId="276"/>
            <ac:spMk id="2664" creationId="{00000000-0000-0000-0000-000000000000}"/>
          </ac:spMkLst>
        </pc:spChg>
        <pc:spChg chg="mod">
          <ac:chgData name="Luizim Vieira" userId="866b43a18a3f53f6" providerId="LiveId" clId="{6EAD38BA-A5D3-428C-A50C-8D7B83ACCAF3}" dt="2024-06-17T17:49:36.678" v="117" actId="1076"/>
          <ac:spMkLst>
            <pc:docMk/>
            <pc:sldMk cId="0" sldId="276"/>
            <ac:spMk id="2666" creationId="{00000000-0000-0000-0000-000000000000}"/>
          </ac:spMkLst>
        </pc:spChg>
        <pc:spChg chg="mod">
          <ac:chgData name="Luizim Vieira" userId="866b43a18a3f53f6" providerId="LiveId" clId="{6EAD38BA-A5D3-428C-A50C-8D7B83ACCAF3}" dt="2024-06-17T17:49:36.678" v="117" actId="1076"/>
          <ac:spMkLst>
            <pc:docMk/>
            <pc:sldMk cId="0" sldId="276"/>
            <ac:spMk id="2667" creationId="{00000000-0000-0000-0000-000000000000}"/>
          </ac:spMkLst>
        </pc:spChg>
        <pc:spChg chg="mod">
          <ac:chgData name="Luizim Vieira" userId="866b43a18a3f53f6" providerId="LiveId" clId="{6EAD38BA-A5D3-428C-A50C-8D7B83ACCAF3}" dt="2024-06-17T17:49:36.678" v="117" actId="1076"/>
          <ac:spMkLst>
            <pc:docMk/>
            <pc:sldMk cId="0" sldId="276"/>
            <ac:spMk id="2668" creationId="{00000000-0000-0000-0000-000000000000}"/>
          </ac:spMkLst>
        </pc:spChg>
        <pc:spChg chg="mod">
          <ac:chgData name="Luizim Vieira" userId="866b43a18a3f53f6" providerId="LiveId" clId="{6EAD38BA-A5D3-428C-A50C-8D7B83ACCAF3}" dt="2024-06-17T17:49:36.678" v="117" actId="1076"/>
          <ac:spMkLst>
            <pc:docMk/>
            <pc:sldMk cId="0" sldId="276"/>
            <ac:spMk id="2669" creationId="{00000000-0000-0000-0000-000000000000}"/>
          </ac:spMkLst>
        </pc:spChg>
        <pc:spChg chg="mod">
          <ac:chgData name="Luizim Vieira" userId="866b43a18a3f53f6" providerId="LiveId" clId="{6EAD38BA-A5D3-428C-A50C-8D7B83ACCAF3}" dt="2024-06-17T17:49:36.678" v="117" actId="1076"/>
          <ac:spMkLst>
            <pc:docMk/>
            <pc:sldMk cId="0" sldId="276"/>
            <ac:spMk id="2670" creationId="{00000000-0000-0000-0000-000000000000}"/>
          </ac:spMkLst>
        </pc:spChg>
        <pc:spChg chg="mod">
          <ac:chgData name="Luizim Vieira" userId="866b43a18a3f53f6" providerId="LiveId" clId="{6EAD38BA-A5D3-428C-A50C-8D7B83ACCAF3}" dt="2024-06-17T17:48:38.003" v="108" actId="14100"/>
          <ac:spMkLst>
            <pc:docMk/>
            <pc:sldMk cId="0" sldId="276"/>
            <ac:spMk id="2785" creationId="{00000000-0000-0000-0000-000000000000}"/>
          </ac:spMkLst>
        </pc:spChg>
        <pc:spChg chg="mod">
          <ac:chgData name="Luizim Vieira" userId="866b43a18a3f53f6" providerId="LiveId" clId="{6EAD38BA-A5D3-428C-A50C-8D7B83ACCAF3}" dt="2024-06-17T17:49:11.607" v="114" actId="123"/>
          <ac:spMkLst>
            <pc:docMk/>
            <pc:sldMk cId="0" sldId="276"/>
            <ac:spMk id="2790" creationId="{00000000-0000-0000-0000-000000000000}"/>
          </ac:spMkLst>
        </pc:spChg>
        <pc:grpChg chg="mod">
          <ac:chgData name="Luizim Vieira" userId="866b43a18a3f53f6" providerId="LiveId" clId="{6EAD38BA-A5D3-428C-A50C-8D7B83ACCAF3}" dt="2024-06-17T17:49:36.678" v="117" actId="1076"/>
          <ac:grpSpMkLst>
            <pc:docMk/>
            <pc:sldMk cId="0" sldId="276"/>
            <ac:grpSpMk id="2644" creationId="{00000000-0000-0000-0000-000000000000}"/>
          </ac:grpSpMkLst>
        </pc:grpChg>
        <pc:grpChg chg="mod">
          <ac:chgData name="Luizim Vieira" userId="866b43a18a3f53f6" providerId="LiveId" clId="{6EAD38BA-A5D3-428C-A50C-8D7B83ACCAF3}" dt="2024-06-17T17:49:36.678" v="117" actId="1076"/>
          <ac:grpSpMkLst>
            <pc:docMk/>
            <pc:sldMk cId="0" sldId="276"/>
            <ac:grpSpMk id="2645" creationId="{00000000-0000-0000-0000-000000000000}"/>
          </ac:grpSpMkLst>
        </pc:grpChg>
        <pc:grpChg chg="mod">
          <ac:chgData name="Luizim Vieira" userId="866b43a18a3f53f6" providerId="LiveId" clId="{6EAD38BA-A5D3-428C-A50C-8D7B83ACCAF3}" dt="2024-06-17T17:49:36.678" v="117" actId="1076"/>
          <ac:grpSpMkLst>
            <pc:docMk/>
            <pc:sldMk cId="0" sldId="276"/>
            <ac:grpSpMk id="2659" creationId="{00000000-0000-0000-0000-000000000000}"/>
          </ac:grpSpMkLst>
        </pc:grpChg>
        <pc:grpChg chg="mod">
          <ac:chgData name="Luizim Vieira" userId="866b43a18a3f53f6" providerId="LiveId" clId="{6EAD38BA-A5D3-428C-A50C-8D7B83ACCAF3}" dt="2024-06-17T17:49:36.678" v="117" actId="1076"/>
          <ac:grpSpMkLst>
            <pc:docMk/>
            <pc:sldMk cId="0" sldId="276"/>
            <ac:grpSpMk id="2665" creationId="{00000000-0000-0000-0000-000000000000}"/>
          </ac:grpSpMkLst>
        </pc:grpChg>
        <pc:grpChg chg="del">
          <ac:chgData name="Luizim Vieira" userId="866b43a18a3f53f6" providerId="LiveId" clId="{6EAD38BA-A5D3-428C-A50C-8D7B83ACCAF3}" dt="2024-06-17T17:48:48.285" v="112" actId="478"/>
          <ac:grpSpMkLst>
            <pc:docMk/>
            <pc:sldMk cId="0" sldId="276"/>
            <ac:grpSpMk id="2671" creationId="{00000000-0000-0000-0000-000000000000}"/>
          </ac:grpSpMkLst>
        </pc:grpChg>
        <pc:picChg chg="add mod">
          <ac:chgData name="Luizim Vieira" userId="866b43a18a3f53f6" providerId="LiveId" clId="{6EAD38BA-A5D3-428C-A50C-8D7B83ACCAF3}" dt="2024-06-17T17:49:36.678" v="117" actId="1076"/>
          <ac:picMkLst>
            <pc:docMk/>
            <pc:sldMk cId="0" sldId="276"/>
            <ac:picMk id="6146" creationId="{75B500E5-3683-01C0-31DC-E4E6881D3F89}"/>
          </ac:picMkLst>
        </pc:picChg>
      </pc:sldChg>
      <pc:sldChg chg="addSp delSp modSp mod">
        <pc:chgData name="Luizim Vieira" userId="866b43a18a3f53f6" providerId="LiveId" clId="{6EAD38BA-A5D3-428C-A50C-8D7B83ACCAF3}" dt="2024-06-17T18:23:57.383" v="154" actId="14100"/>
        <pc:sldMkLst>
          <pc:docMk/>
          <pc:sldMk cId="0" sldId="291"/>
        </pc:sldMkLst>
        <pc:spChg chg="mod">
          <ac:chgData name="Luizim Vieira" userId="866b43a18a3f53f6" providerId="LiveId" clId="{6EAD38BA-A5D3-428C-A50C-8D7B83ACCAF3}" dt="2024-06-17T18:22:50.487" v="151" actId="14100"/>
          <ac:spMkLst>
            <pc:docMk/>
            <pc:sldMk cId="0" sldId="291"/>
            <ac:spMk id="3455" creationId="{00000000-0000-0000-0000-000000000000}"/>
          </ac:spMkLst>
        </pc:spChg>
        <pc:spChg chg="mod">
          <ac:chgData name="Luizim Vieira" userId="866b43a18a3f53f6" providerId="LiveId" clId="{6EAD38BA-A5D3-428C-A50C-8D7B83ACCAF3}" dt="2024-06-17T17:48:05.783" v="103"/>
          <ac:spMkLst>
            <pc:docMk/>
            <pc:sldMk cId="0" sldId="291"/>
            <ac:spMk id="3456" creationId="{00000000-0000-0000-0000-000000000000}"/>
          </ac:spMkLst>
        </pc:spChg>
        <pc:grpChg chg="del">
          <ac:chgData name="Luizim Vieira" userId="866b43a18a3f53f6" providerId="LiveId" clId="{6EAD38BA-A5D3-428C-A50C-8D7B83ACCAF3}" dt="2024-06-17T18:22:39.524" v="147" actId="478"/>
          <ac:grpSpMkLst>
            <pc:docMk/>
            <pc:sldMk cId="0" sldId="291"/>
            <ac:grpSpMk id="3398" creationId="{00000000-0000-0000-0000-000000000000}"/>
          </ac:grpSpMkLst>
        </pc:grpChg>
        <pc:grpChg chg="del">
          <ac:chgData name="Luizim Vieira" userId="866b43a18a3f53f6" providerId="LiveId" clId="{6EAD38BA-A5D3-428C-A50C-8D7B83ACCAF3}" dt="2024-06-17T18:22:40.434" v="148" actId="478"/>
          <ac:grpSpMkLst>
            <pc:docMk/>
            <pc:sldMk cId="0" sldId="291"/>
            <ac:grpSpMk id="3457" creationId="{00000000-0000-0000-0000-000000000000}"/>
          </ac:grpSpMkLst>
        </pc:grpChg>
        <pc:grpChg chg="del">
          <ac:chgData name="Luizim Vieira" userId="866b43a18a3f53f6" providerId="LiveId" clId="{6EAD38BA-A5D3-428C-A50C-8D7B83ACCAF3}" dt="2024-06-17T18:22:38.845" v="146" actId="478"/>
          <ac:grpSpMkLst>
            <pc:docMk/>
            <pc:sldMk cId="0" sldId="291"/>
            <ac:grpSpMk id="3534" creationId="{00000000-0000-0000-0000-000000000000}"/>
          </ac:grpSpMkLst>
        </pc:grpChg>
        <pc:grpChg chg="del">
          <ac:chgData name="Luizim Vieira" userId="866b43a18a3f53f6" providerId="LiveId" clId="{6EAD38BA-A5D3-428C-A50C-8D7B83ACCAF3}" dt="2024-06-17T18:22:36.333" v="143" actId="478"/>
          <ac:grpSpMkLst>
            <pc:docMk/>
            <pc:sldMk cId="0" sldId="291"/>
            <ac:grpSpMk id="3617" creationId="{00000000-0000-0000-0000-000000000000}"/>
          </ac:grpSpMkLst>
        </pc:grpChg>
        <pc:grpChg chg="del">
          <ac:chgData name="Luizim Vieira" userId="866b43a18a3f53f6" providerId="LiveId" clId="{6EAD38BA-A5D3-428C-A50C-8D7B83ACCAF3}" dt="2024-06-17T18:22:38.203" v="145" actId="478"/>
          <ac:grpSpMkLst>
            <pc:docMk/>
            <pc:sldMk cId="0" sldId="291"/>
            <ac:grpSpMk id="3675" creationId="{00000000-0000-0000-0000-000000000000}"/>
          </ac:grpSpMkLst>
        </pc:grpChg>
        <pc:grpChg chg="del">
          <ac:chgData name="Luizim Vieira" userId="866b43a18a3f53f6" providerId="LiveId" clId="{6EAD38BA-A5D3-428C-A50C-8D7B83ACCAF3}" dt="2024-06-17T18:22:37.127" v="144" actId="478"/>
          <ac:grpSpMkLst>
            <pc:docMk/>
            <pc:sldMk cId="0" sldId="291"/>
            <ac:grpSpMk id="3698" creationId="{00000000-0000-0000-0000-000000000000}"/>
          </ac:grpSpMkLst>
        </pc:grpChg>
        <pc:picChg chg="add mod">
          <ac:chgData name="Luizim Vieira" userId="866b43a18a3f53f6" providerId="LiveId" clId="{6EAD38BA-A5D3-428C-A50C-8D7B83ACCAF3}" dt="2024-06-17T18:23:57.383" v="154" actId="14100"/>
          <ac:picMkLst>
            <pc:docMk/>
            <pc:sldMk cId="0" sldId="291"/>
            <ac:picMk id="8194" creationId="{ED87AA74-DA13-7E16-4832-CE000DA3DD89}"/>
          </ac:picMkLst>
        </pc:picChg>
      </pc:sldChg>
      <pc:sldChg chg="addSp delSp modSp new mod">
        <pc:chgData name="Luizim Vieira" userId="866b43a18a3f53f6" providerId="LiveId" clId="{6EAD38BA-A5D3-428C-A50C-8D7B83ACCAF3}" dt="2024-06-17T17:52:15.470" v="140" actId="14100"/>
        <pc:sldMkLst>
          <pc:docMk/>
          <pc:sldMk cId="3957281198" sldId="292"/>
        </pc:sldMkLst>
        <pc:spChg chg="del mod">
          <ac:chgData name="Luizim Vieira" userId="866b43a18a3f53f6" providerId="LiveId" clId="{6EAD38BA-A5D3-428C-A50C-8D7B83ACCAF3}" dt="2024-06-17T17:47:33.038" v="91" actId="478"/>
          <ac:spMkLst>
            <pc:docMk/>
            <pc:sldMk cId="3957281198" sldId="292"/>
            <ac:spMk id="2" creationId="{14E86439-B0FD-C941-90B4-4B370238252B}"/>
          </ac:spMkLst>
        </pc:spChg>
        <pc:spChg chg="mod">
          <ac:chgData name="Luizim Vieira" userId="866b43a18a3f53f6" providerId="LiveId" clId="{6EAD38BA-A5D3-428C-A50C-8D7B83ACCAF3}" dt="2024-06-17T17:50:08.278" v="122" actId="14100"/>
          <ac:spMkLst>
            <pc:docMk/>
            <pc:sldMk cId="3957281198" sldId="292"/>
            <ac:spMk id="3" creationId="{0E002DFE-6E90-1398-B245-8BF6E36A146C}"/>
          </ac:spMkLst>
        </pc:spChg>
        <pc:spChg chg="del mod">
          <ac:chgData name="Luizim Vieira" userId="866b43a18a3f53f6" providerId="LiveId" clId="{6EAD38BA-A5D3-428C-A50C-8D7B83ACCAF3}" dt="2024-06-17T17:47:38.530" v="94" actId="478"/>
          <ac:spMkLst>
            <pc:docMk/>
            <pc:sldMk cId="3957281198" sldId="292"/>
            <ac:spMk id="4" creationId="{1F8D74A3-3D89-F188-0AAA-2631F9A528CC}"/>
          </ac:spMkLst>
        </pc:spChg>
        <pc:spChg chg="del mod">
          <ac:chgData name="Luizim Vieira" userId="866b43a18a3f53f6" providerId="LiveId" clId="{6EAD38BA-A5D3-428C-A50C-8D7B83ACCAF3}" dt="2024-06-17T17:47:52.977" v="100" actId="478"/>
          <ac:spMkLst>
            <pc:docMk/>
            <pc:sldMk cId="3957281198" sldId="292"/>
            <ac:spMk id="5" creationId="{181E1890-FA74-61A5-56F8-E3261AC61E3B}"/>
          </ac:spMkLst>
        </pc:spChg>
        <pc:spChg chg="del mod">
          <ac:chgData name="Luizim Vieira" userId="866b43a18a3f53f6" providerId="LiveId" clId="{6EAD38BA-A5D3-428C-A50C-8D7B83ACCAF3}" dt="2024-06-17T17:47:44.585" v="97" actId="478"/>
          <ac:spMkLst>
            <pc:docMk/>
            <pc:sldMk cId="3957281198" sldId="292"/>
            <ac:spMk id="6" creationId="{0AFFD643-68AF-02BE-9332-ABF9174B95DC}"/>
          </ac:spMkLst>
        </pc:spChg>
        <pc:spChg chg="mod">
          <ac:chgData name="Luizim Vieira" userId="866b43a18a3f53f6" providerId="LiveId" clId="{6EAD38BA-A5D3-428C-A50C-8D7B83ACCAF3}" dt="2024-06-17T17:50:59.745" v="132" actId="20577"/>
          <ac:spMkLst>
            <pc:docMk/>
            <pc:sldMk cId="3957281198" sldId="292"/>
            <ac:spMk id="7" creationId="{1DE88054-067F-0B89-7E9D-B748FE738D36}"/>
          </ac:spMkLst>
        </pc:spChg>
        <pc:picChg chg="add del mod">
          <ac:chgData name="Luizim Vieira" userId="866b43a18a3f53f6" providerId="LiveId" clId="{6EAD38BA-A5D3-428C-A50C-8D7B83ACCAF3}" dt="2024-06-17T17:52:03.710" v="136" actId="478"/>
          <ac:picMkLst>
            <pc:docMk/>
            <pc:sldMk cId="3957281198" sldId="292"/>
            <ac:picMk id="7170" creationId="{EC8987EF-09A6-95C2-2412-BB75E44C80C7}"/>
          </ac:picMkLst>
        </pc:picChg>
        <pc:picChg chg="add mod">
          <ac:chgData name="Luizim Vieira" userId="866b43a18a3f53f6" providerId="LiveId" clId="{6EAD38BA-A5D3-428C-A50C-8D7B83ACCAF3}" dt="2024-06-17T17:52:15.470" v="140" actId="14100"/>
          <ac:picMkLst>
            <pc:docMk/>
            <pc:sldMk cId="3957281198" sldId="292"/>
            <ac:picMk id="7172" creationId="{9E31CB24-8773-5E14-3630-57581F38215C}"/>
          </ac:picMkLst>
        </pc:picChg>
      </pc:sldChg>
      <pc:sldChg chg="addSp modSp new mod">
        <pc:chgData name="Luizim Vieira" userId="866b43a18a3f53f6" providerId="LiveId" clId="{6EAD38BA-A5D3-428C-A50C-8D7B83ACCAF3}" dt="2024-06-17T18:27:30.558" v="169" actId="14100"/>
        <pc:sldMkLst>
          <pc:docMk/>
          <pc:sldMk cId="2563819364" sldId="293"/>
        </pc:sldMkLst>
        <pc:spChg chg="mod">
          <ac:chgData name="Luizim Vieira" userId="866b43a18a3f53f6" providerId="LiveId" clId="{6EAD38BA-A5D3-428C-A50C-8D7B83ACCAF3}" dt="2024-06-17T18:25:06.103" v="158" actId="14100"/>
          <ac:spMkLst>
            <pc:docMk/>
            <pc:sldMk cId="2563819364" sldId="293"/>
            <ac:spMk id="2" creationId="{8F50E59A-ECAD-D230-79A6-E9B4B9FBE42C}"/>
          </ac:spMkLst>
        </pc:spChg>
        <pc:spChg chg="mod">
          <ac:chgData name="Luizim Vieira" userId="866b43a18a3f53f6" providerId="LiveId" clId="{6EAD38BA-A5D3-428C-A50C-8D7B83ACCAF3}" dt="2024-06-17T18:26:25.369" v="163" actId="123"/>
          <ac:spMkLst>
            <pc:docMk/>
            <pc:sldMk cId="2563819364" sldId="293"/>
            <ac:spMk id="3" creationId="{82B683E6-C0DC-650B-4666-47B15BCB6AAD}"/>
          </ac:spMkLst>
        </pc:spChg>
        <pc:picChg chg="add mod">
          <ac:chgData name="Luizim Vieira" userId="866b43a18a3f53f6" providerId="LiveId" clId="{6EAD38BA-A5D3-428C-A50C-8D7B83ACCAF3}" dt="2024-06-17T18:27:30.558" v="169" actId="14100"/>
          <ac:picMkLst>
            <pc:docMk/>
            <pc:sldMk cId="2563819364" sldId="293"/>
            <ac:picMk id="9218" creationId="{7098DF22-48F3-ADFD-04E3-72A6F9C4CEA2}"/>
          </ac:picMkLst>
        </pc:picChg>
      </pc:sldChg>
      <pc:sldChg chg="addSp modSp new mod">
        <pc:chgData name="Luizim Vieira" userId="866b43a18a3f53f6" providerId="LiveId" clId="{6EAD38BA-A5D3-428C-A50C-8D7B83ACCAF3}" dt="2024-06-17T18:29:06.942" v="182" actId="1076"/>
        <pc:sldMkLst>
          <pc:docMk/>
          <pc:sldMk cId="3206166362" sldId="294"/>
        </pc:sldMkLst>
        <pc:spChg chg="mod">
          <ac:chgData name="Luizim Vieira" userId="866b43a18a3f53f6" providerId="LiveId" clId="{6EAD38BA-A5D3-428C-A50C-8D7B83ACCAF3}" dt="2024-06-17T18:28:06.295" v="174" actId="1076"/>
          <ac:spMkLst>
            <pc:docMk/>
            <pc:sldMk cId="3206166362" sldId="294"/>
            <ac:spMk id="2" creationId="{53FE835A-89BE-4B1A-FC6C-DB739A0E707E}"/>
          </ac:spMkLst>
        </pc:spChg>
        <pc:spChg chg="mod">
          <ac:chgData name="Luizim Vieira" userId="866b43a18a3f53f6" providerId="LiveId" clId="{6EAD38BA-A5D3-428C-A50C-8D7B83ACCAF3}" dt="2024-06-17T18:28:42.336" v="180" actId="123"/>
          <ac:spMkLst>
            <pc:docMk/>
            <pc:sldMk cId="3206166362" sldId="294"/>
            <ac:spMk id="3" creationId="{CCD4F6D2-B3A2-E868-0081-C00B759297DC}"/>
          </ac:spMkLst>
        </pc:spChg>
        <pc:picChg chg="add mod">
          <ac:chgData name="Luizim Vieira" userId="866b43a18a3f53f6" providerId="LiveId" clId="{6EAD38BA-A5D3-428C-A50C-8D7B83ACCAF3}" dt="2024-06-17T18:29:06.942" v="182" actId="1076"/>
          <ac:picMkLst>
            <pc:docMk/>
            <pc:sldMk cId="3206166362" sldId="294"/>
            <ac:picMk id="10242" creationId="{BBBF927A-5F36-C189-6C7C-863FAF17C7D0}"/>
          </ac:picMkLst>
        </pc:picChg>
      </pc:sldChg>
      <pc:sldChg chg="addSp modSp new mod">
        <pc:chgData name="Luizim Vieira" userId="866b43a18a3f53f6" providerId="LiveId" clId="{6EAD38BA-A5D3-428C-A50C-8D7B83ACCAF3}" dt="2024-06-17T18:36:34.435" v="223" actId="1076"/>
        <pc:sldMkLst>
          <pc:docMk/>
          <pc:sldMk cId="3285109722" sldId="295"/>
        </pc:sldMkLst>
        <pc:spChg chg="mod">
          <ac:chgData name="Luizim Vieira" userId="866b43a18a3f53f6" providerId="LiveId" clId="{6EAD38BA-A5D3-428C-A50C-8D7B83ACCAF3}" dt="2024-06-17T18:30:20.323" v="194" actId="121"/>
          <ac:spMkLst>
            <pc:docMk/>
            <pc:sldMk cId="3285109722" sldId="295"/>
            <ac:spMk id="2" creationId="{3CAC8E47-9BFD-6321-46A1-07C78F754B5F}"/>
          </ac:spMkLst>
        </pc:spChg>
        <pc:spChg chg="mod">
          <ac:chgData name="Luizim Vieira" userId="866b43a18a3f53f6" providerId="LiveId" clId="{6EAD38BA-A5D3-428C-A50C-8D7B83ACCAF3}" dt="2024-06-17T18:30:17.559" v="193" actId="1076"/>
          <ac:spMkLst>
            <pc:docMk/>
            <pc:sldMk cId="3285109722" sldId="295"/>
            <ac:spMk id="3" creationId="{087365AD-0A3F-3444-A7D2-149DB55805CA}"/>
          </ac:spMkLst>
        </pc:spChg>
        <pc:picChg chg="add mod">
          <ac:chgData name="Luizim Vieira" userId="866b43a18a3f53f6" providerId="LiveId" clId="{6EAD38BA-A5D3-428C-A50C-8D7B83ACCAF3}" dt="2024-06-17T18:36:34.435" v="223" actId="1076"/>
          <ac:picMkLst>
            <pc:docMk/>
            <pc:sldMk cId="3285109722" sldId="295"/>
            <ac:picMk id="4" creationId="{1F743A48-6673-A57C-D504-12B6C5919689}"/>
          </ac:picMkLst>
        </pc:picChg>
      </pc:sldChg>
      <pc:sldChg chg="addSp modSp new mod">
        <pc:chgData name="Luizim Vieira" userId="866b43a18a3f53f6" providerId="LiveId" clId="{6EAD38BA-A5D3-428C-A50C-8D7B83ACCAF3}" dt="2024-06-17T18:35:49.510" v="221" actId="1076"/>
        <pc:sldMkLst>
          <pc:docMk/>
          <pc:sldMk cId="2339813556" sldId="296"/>
        </pc:sldMkLst>
        <pc:spChg chg="mod">
          <ac:chgData name="Luizim Vieira" userId="866b43a18a3f53f6" providerId="LiveId" clId="{6EAD38BA-A5D3-428C-A50C-8D7B83ACCAF3}" dt="2024-06-17T18:30:54.290" v="200" actId="121"/>
          <ac:spMkLst>
            <pc:docMk/>
            <pc:sldMk cId="2339813556" sldId="296"/>
            <ac:spMk id="2" creationId="{9DAD4DF3-F4FB-3C94-A9F2-6284E3682629}"/>
          </ac:spMkLst>
        </pc:spChg>
        <pc:spChg chg="mod">
          <ac:chgData name="Luizim Vieira" userId="866b43a18a3f53f6" providerId="LiveId" clId="{6EAD38BA-A5D3-428C-A50C-8D7B83ACCAF3}" dt="2024-06-17T18:30:51.327" v="199" actId="1076"/>
          <ac:spMkLst>
            <pc:docMk/>
            <pc:sldMk cId="2339813556" sldId="296"/>
            <ac:spMk id="3" creationId="{608824EF-E900-9FAB-B0F9-3C031D9FEAE8}"/>
          </ac:spMkLst>
        </pc:spChg>
        <pc:picChg chg="add mod">
          <ac:chgData name="Luizim Vieira" userId="866b43a18a3f53f6" providerId="LiveId" clId="{6EAD38BA-A5D3-428C-A50C-8D7B83ACCAF3}" dt="2024-06-17T18:35:49.510" v="221" actId="1076"/>
          <ac:picMkLst>
            <pc:docMk/>
            <pc:sldMk cId="2339813556" sldId="296"/>
            <ac:picMk id="13314" creationId="{630B1930-782B-48E9-1ECA-E77F96047145}"/>
          </ac:picMkLst>
        </pc:picChg>
      </pc:sldChg>
      <pc:sldChg chg="addSp modSp new mod">
        <pc:chgData name="Luizim Vieira" userId="866b43a18a3f53f6" providerId="LiveId" clId="{6EAD38BA-A5D3-428C-A50C-8D7B83ACCAF3}" dt="2024-06-17T18:35:18.495" v="219" actId="1076"/>
        <pc:sldMkLst>
          <pc:docMk/>
          <pc:sldMk cId="1925803651" sldId="297"/>
        </pc:sldMkLst>
        <pc:spChg chg="mod">
          <ac:chgData name="Luizim Vieira" userId="866b43a18a3f53f6" providerId="LiveId" clId="{6EAD38BA-A5D3-428C-A50C-8D7B83ACCAF3}" dt="2024-06-17T18:33:17.507" v="206" actId="121"/>
          <ac:spMkLst>
            <pc:docMk/>
            <pc:sldMk cId="1925803651" sldId="297"/>
            <ac:spMk id="2" creationId="{51320B00-E919-A1FD-B9A2-95C91D580178}"/>
          </ac:spMkLst>
        </pc:spChg>
        <pc:spChg chg="mod">
          <ac:chgData name="Luizim Vieira" userId="866b43a18a3f53f6" providerId="LiveId" clId="{6EAD38BA-A5D3-428C-A50C-8D7B83ACCAF3}" dt="2024-06-17T18:33:54.951" v="208" actId="1076"/>
          <ac:spMkLst>
            <pc:docMk/>
            <pc:sldMk cId="1925803651" sldId="297"/>
            <ac:spMk id="3" creationId="{62C7CB3B-45C3-DD40-1D4C-AC15750D25DC}"/>
          </ac:spMkLst>
        </pc:spChg>
        <pc:picChg chg="add mod">
          <ac:chgData name="Luizim Vieira" userId="866b43a18a3f53f6" providerId="LiveId" clId="{6EAD38BA-A5D3-428C-A50C-8D7B83ACCAF3}" dt="2024-06-17T18:35:18.495" v="219" actId="1076"/>
          <ac:picMkLst>
            <pc:docMk/>
            <pc:sldMk cId="1925803651" sldId="297"/>
            <ac:picMk id="12290" creationId="{D8D82A8E-3CD4-9F33-927A-827E1E4D6B1D}"/>
          </ac:picMkLst>
        </pc:picChg>
      </pc:sldChg>
      <pc:sldChg chg="addSp modSp new mod">
        <pc:chgData name="Luizim Vieira" userId="866b43a18a3f53f6" providerId="LiveId" clId="{6EAD38BA-A5D3-428C-A50C-8D7B83ACCAF3}" dt="2024-06-17T18:34:55.372" v="216" actId="1076"/>
        <pc:sldMkLst>
          <pc:docMk/>
          <pc:sldMk cId="3341408274" sldId="298"/>
        </pc:sldMkLst>
        <pc:spChg chg="mod">
          <ac:chgData name="Luizim Vieira" userId="866b43a18a3f53f6" providerId="LiveId" clId="{6EAD38BA-A5D3-428C-A50C-8D7B83ACCAF3}" dt="2024-06-17T18:34:10.347" v="211" actId="120"/>
          <ac:spMkLst>
            <pc:docMk/>
            <pc:sldMk cId="3341408274" sldId="298"/>
            <ac:spMk id="2" creationId="{BA254236-7D89-7036-7A16-CF79208C5723}"/>
          </ac:spMkLst>
        </pc:spChg>
        <pc:spChg chg="mod">
          <ac:chgData name="Luizim Vieira" userId="866b43a18a3f53f6" providerId="LiveId" clId="{6EAD38BA-A5D3-428C-A50C-8D7B83ACCAF3}" dt="2024-06-17T18:34:31.424" v="214"/>
          <ac:spMkLst>
            <pc:docMk/>
            <pc:sldMk cId="3341408274" sldId="298"/>
            <ac:spMk id="3" creationId="{E85B7D55-5837-5510-B47B-0B88669A01E8}"/>
          </ac:spMkLst>
        </pc:spChg>
        <pc:picChg chg="add mod">
          <ac:chgData name="Luizim Vieira" userId="866b43a18a3f53f6" providerId="LiveId" clId="{6EAD38BA-A5D3-428C-A50C-8D7B83ACCAF3}" dt="2024-06-17T18:34:55.372" v="216" actId="1076"/>
          <ac:picMkLst>
            <pc:docMk/>
            <pc:sldMk cId="3341408274" sldId="298"/>
            <ac:picMk id="11266" creationId="{D97BCF72-5D23-9CA0-759B-BFA0492344C0}"/>
          </ac:picMkLst>
        </pc:picChg>
      </pc:sldChg>
      <pc:sldChg chg="delSp modSp new mod">
        <pc:chgData name="Luizim Vieira" userId="866b43a18a3f53f6" providerId="LiveId" clId="{6EAD38BA-A5D3-428C-A50C-8D7B83ACCAF3}" dt="2024-06-17T18:37:01.592" v="237" actId="20577"/>
        <pc:sldMkLst>
          <pc:docMk/>
          <pc:sldMk cId="3355156280" sldId="299"/>
        </pc:sldMkLst>
        <pc:spChg chg="mod">
          <ac:chgData name="Luizim Vieira" userId="866b43a18a3f53f6" providerId="LiveId" clId="{6EAD38BA-A5D3-428C-A50C-8D7B83ACCAF3}" dt="2024-06-17T18:37:01.592" v="237" actId="20577"/>
          <ac:spMkLst>
            <pc:docMk/>
            <pc:sldMk cId="3355156280" sldId="299"/>
            <ac:spMk id="2" creationId="{8870C5AD-2BA6-E77C-1F80-29D0008D3D1F}"/>
          </ac:spMkLst>
        </pc:spChg>
        <pc:spChg chg="del mod">
          <ac:chgData name="Luizim Vieira" userId="866b43a18a3f53f6" providerId="LiveId" clId="{6EAD38BA-A5D3-428C-A50C-8D7B83ACCAF3}" dt="2024-06-17T18:36:51.310" v="227" actId="478"/>
          <ac:spMkLst>
            <pc:docMk/>
            <pc:sldMk cId="3355156280" sldId="299"/>
            <ac:spMk id="3" creationId="{A0390D6B-CC11-98AB-2131-6BE963D85CC9}"/>
          </ac:spMkLst>
        </pc:spChg>
      </pc:sldChg>
      <pc:sldChg chg="modSp new mod">
        <pc:chgData name="Luizim Vieira" userId="866b43a18a3f53f6" providerId="LiveId" clId="{6EAD38BA-A5D3-428C-A50C-8D7B83ACCAF3}" dt="2024-06-17T18:38:41.566" v="372" actId="20577"/>
        <pc:sldMkLst>
          <pc:docMk/>
          <pc:sldMk cId="274907254" sldId="300"/>
        </pc:sldMkLst>
        <pc:spChg chg="mod">
          <ac:chgData name="Luizim Vieira" userId="866b43a18a3f53f6" providerId="LiveId" clId="{6EAD38BA-A5D3-428C-A50C-8D7B83ACCAF3}" dt="2024-06-17T18:37:17.557" v="252" actId="120"/>
          <ac:spMkLst>
            <pc:docMk/>
            <pc:sldMk cId="274907254" sldId="300"/>
            <ac:spMk id="2" creationId="{BBDC4341-8560-13D9-C501-10FEEB57A6F9}"/>
          </ac:spMkLst>
        </pc:spChg>
        <pc:spChg chg="mod">
          <ac:chgData name="Luizim Vieira" userId="866b43a18a3f53f6" providerId="LiveId" clId="{6EAD38BA-A5D3-428C-A50C-8D7B83ACCAF3}" dt="2024-06-17T18:38:41.566" v="372" actId="20577"/>
          <ac:spMkLst>
            <pc:docMk/>
            <pc:sldMk cId="274907254" sldId="300"/>
            <ac:spMk id="3" creationId="{6F0065CE-BEFA-E74C-7EE4-5A8537A9FCC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1"/>
        <p:cNvGrpSpPr/>
        <p:nvPr/>
      </p:nvGrpSpPr>
      <p:grpSpPr>
        <a:xfrm>
          <a:off x="0" y="0"/>
          <a:ext cx="0" cy="0"/>
          <a:chOff x="0" y="0"/>
          <a:chExt cx="0" cy="0"/>
        </a:xfrm>
      </p:grpSpPr>
      <p:sp>
        <p:nvSpPr>
          <p:cNvPr id="1272" name="Google Shape;1272;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3" name="Google Shape;1273;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5"/>
        <p:cNvGrpSpPr/>
        <p:nvPr/>
      </p:nvGrpSpPr>
      <p:grpSpPr>
        <a:xfrm>
          <a:off x="0" y="0"/>
          <a:ext cx="0" cy="0"/>
          <a:chOff x="0" y="0"/>
          <a:chExt cx="0" cy="0"/>
        </a:xfrm>
      </p:grpSpPr>
      <p:sp>
        <p:nvSpPr>
          <p:cNvPr id="1516" name="Google Shape;1516;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7" name="Google Shape;1517;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7"/>
        <p:cNvGrpSpPr/>
        <p:nvPr/>
      </p:nvGrpSpPr>
      <p:grpSpPr>
        <a:xfrm>
          <a:off x="0" y="0"/>
          <a:ext cx="0" cy="0"/>
          <a:chOff x="0" y="0"/>
          <a:chExt cx="0" cy="0"/>
        </a:xfrm>
      </p:grpSpPr>
      <p:sp>
        <p:nvSpPr>
          <p:cNvPr id="1648" name="Google Shape;1648;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9" name="Google Shape;1649;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8"/>
        <p:cNvGrpSpPr/>
        <p:nvPr/>
      </p:nvGrpSpPr>
      <p:grpSpPr>
        <a:xfrm>
          <a:off x="0" y="0"/>
          <a:ext cx="0" cy="0"/>
          <a:chOff x="0" y="0"/>
          <a:chExt cx="0" cy="0"/>
        </a:xfrm>
      </p:grpSpPr>
      <p:sp>
        <p:nvSpPr>
          <p:cNvPr id="1809" name="Google Shape;1809;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0" name="Google Shape;1810;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3"/>
        <p:cNvGrpSpPr/>
        <p:nvPr/>
      </p:nvGrpSpPr>
      <p:grpSpPr>
        <a:xfrm>
          <a:off x="0" y="0"/>
          <a:ext cx="0" cy="0"/>
          <a:chOff x="0" y="0"/>
          <a:chExt cx="0" cy="0"/>
        </a:xfrm>
      </p:grpSpPr>
      <p:sp>
        <p:nvSpPr>
          <p:cNvPr id="2054" name="Google Shape;2054;g54dda1946d_6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5" name="Google Shape;2055;g54dda1946d_6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5"/>
        <p:cNvGrpSpPr/>
        <p:nvPr/>
      </p:nvGrpSpPr>
      <p:grpSpPr>
        <a:xfrm>
          <a:off x="0" y="0"/>
          <a:ext cx="0" cy="0"/>
          <a:chOff x="0" y="0"/>
          <a:chExt cx="0" cy="0"/>
        </a:xfrm>
      </p:grpSpPr>
      <p:sp>
        <p:nvSpPr>
          <p:cNvPr id="2166" name="Google Shape;2166;g54ff9c4cb4_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7" name="Google Shape;2167;g54ff9c4cb4_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0"/>
        <p:cNvGrpSpPr/>
        <p:nvPr/>
      </p:nvGrpSpPr>
      <p:grpSpPr>
        <a:xfrm>
          <a:off x="0" y="0"/>
          <a:ext cx="0" cy="0"/>
          <a:chOff x="0" y="0"/>
          <a:chExt cx="0" cy="0"/>
        </a:xfrm>
      </p:grpSpPr>
      <p:sp>
        <p:nvSpPr>
          <p:cNvPr id="2641" name="Google Shape;2641;g54dda1946d_4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2" name="Google Shape;2642;g54dda1946d_4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4"/>
        <p:cNvGrpSpPr/>
        <p:nvPr/>
      </p:nvGrpSpPr>
      <p:grpSpPr>
        <a:xfrm>
          <a:off x="0" y="0"/>
          <a:ext cx="0" cy="0"/>
          <a:chOff x="0" y="0"/>
          <a:chExt cx="0" cy="0"/>
        </a:xfrm>
      </p:grpSpPr>
      <p:sp>
        <p:nvSpPr>
          <p:cNvPr id="3395" name="Google Shape;3395;g51b1a71d38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6" name="Google Shape;3396;g51b1a71d38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508675" y="1359100"/>
            <a:ext cx="4126800" cy="19851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191919"/>
              </a:buClr>
              <a:buSzPts val="5200"/>
              <a:buNone/>
              <a:defRPr sz="7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2508675" y="3308625"/>
            <a:ext cx="4126800" cy="4758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2144081" y="108342"/>
            <a:ext cx="7316752" cy="4796268"/>
            <a:chOff x="2144081" y="108342"/>
            <a:chExt cx="7316752" cy="4796268"/>
          </a:xfrm>
        </p:grpSpPr>
        <p:grpSp>
          <p:nvGrpSpPr>
            <p:cNvPr id="12" name="Google Shape;12;p2"/>
            <p:cNvGrpSpPr/>
            <p:nvPr/>
          </p:nvGrpSpPr>
          <p:grpSpPr>
            <a:xfrm>
              <a:off x="8648473" y="1570345"/>
              <a:ext cx="812360" cy="811327"/>
              <a:chOff x="5094305" y="1684146"/>
              <a:chExt cx="442004" cy="441443"/>
            </a:xfrm>
          </p:grpSpPr>
          <p:sp>
            <p:nvSpPr>
              <p:cNvPr id="13" name="Google Shape;13;p2"/>
              <p:cNvSpPr/>
              <p:nvPr/>
            </p:nvSpPr>
            <p:spPr>
              <a:xfrm>
                <a:off x="5310436" y="1738647"/>
                <a:ext cx="146461" cy="126795"/>
              </a:xfrm>
              <a:custGeom>
                <a:avLst/>
                <a:gdLst/>
                <a:ahLst/>
                <a:cxnLst/>
                <a:rect l="l" t="t" r="r" b="b"/>
                <a:pathLst>
                  <a:path w="1564" h="1354" extrusionOk="0">
                    <a:moveTo>
                      <a:pt x="597" y="1"/>
                    </a:moveTo>
                    <a:cubicBezTo>
                      <a:pt x="312" y="1"/>
                      <a:pt x="89" y="54"/>
                      <a:pt x="89" y="54"/>
                    </a:cubicBezTo>
                    <a:lnTo>
                      <a:pt x="0" y="819"/>
                    </a:lnTo>
                    <a:lnTo>
                      <a:pt x="932" y="1353"/>
                    </a:lnTo>
                    <a:lnTo>
                      <a:pt x="1563" y="892"/>
                    </a:lnTo>
                    <a:cubicBezTo>
                      <a:pt x="1563" y="892"/>
                      <a:pt x="1517" y="515"/>
                      <a:pt x="1051" y="54"/>
                    </a:cubicBezTo>
                    <a:cubicBezTo>
                      <a:pt x="898" y="14"/>
                      <a:pt x="740" y="1"/>
                      <a:pt x="5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5305286" y="1733309"/>
                <a:ext cx="156762" cy="137003"/>
              </a:xfrm>
              <a:custGeom>
                <a:avLst/>
                <a:gdLst/>
                <a:ahLst/>
                <a:cxnLst/>
                <a:rect l="l" t="t" r="r" b="b"/>
                <a:pathLst>
                  <a:path w="1674" h="1463" extrusionOk="0">
                    <a:moveTo>
                      <a:pt x="650" y="111"/>
                    </a:moveTo>
                    <a:cubicBezTo>
                      <a:pt x="788" y="111"/>
                      <a:pt x="934" y="123"/>
                      <a:pt x="1080" y="158"/>
                    </a:cubicBezTo>
                    <a:lnTo>
                      <a:pt x="1080" y="158"/>
                    </a:lnTo>
                    <a:cubicBezTo>
                      <a:pt x="1299" y="379"/>
                      <a:pt x="1421" y="579"/>
                      <a:pt x="1489" y="724"/>
                    </a:cubicBezTo>
                    <a:cubicBezTo>
                      <a:pt x="1521" y="798"/>
                      <a:pt x="1540" y="857"/>
                      <a:pt x="1554" y="894"/>
                    </a:cubicBezTo>
                    <a:cubicBezTo>
                      <a:pt x="1556" y="906"/>
                      <a:pt x="1558" y="915"/>
                      <a:pt x="1560" y="923"/>
                    </a:cubicBezTo>
                    <a:lnTo>
                      <a:pt x="1560" y="923"/>
                    </a:lnTo>
                    <a:lnTo>
                      <a:pt x="987" y="1346"/>
                    </a:lnTo>
                    <a:lnTo>
                      <a:pt x="111" y="849"/>
                    </a:lnTo>
                    <a:lnTo>
                      <a:pt x="194" y="155"/>
                    </a:lnTo>
                    <a:lnTo>
                      <a:pt x="194" y="155"/>
                    </a:lnTo>
                    <a:cubicBezTo>
                      <a:pt x="269" y="141"/>
                      <a:pt x="444" y="111"/>
                      <a:pt x="650" y="111"/>
                    </a:cubicBezTo>
                    <a:close/>
                    <a:moveTo>
                      <a:pt x="650" y="0"/>
                    </a:moveTo>
                    <a:cubicBezTo>
                      <a:pt x="360" y="0"/>
                      <a:pt x="134" y="56"/>
                      <a:pt x="130" y="56"/>
                    </a:cubicBezTo>
                    <a:cubicBezTo>
                      <a:pt x="106" y="60"/>
                      <a:pt x="93" y="79"/>
                      <a:pt x="89" y="102"/>
                    </a:cubicBezTo>
                    <a:lnTo>
                      <a:pt x="0" y="871"/>
                    </a:lnTo>
                    <a:cubicBezTo>
                      <a:pt x="0" y="889"/>
                      <a:pt x="10" y="913"/>
                      <a:pt x="28" y="922"/>
                    </a:cubicBezTo>
                    <a:lnTo>
                      <a:pt x="963" y="1457"/>
                    </a:lnTo>
                    <a:cubicBezTo>
                      <a:pt x="972" y="1461"/>
                      <a:pt x="981" y="1463"/>
                      <a:pt x="990" y="1463"/>
                    </a:cubicBezTo>
                    <a:cubicBezTo>
                      <a:pt x="1001" y="1463"/>
                      <a:pt x="1011" y="1459"/>
                      <a:pt x="1019" y="1451"/>
                    </a:cubicBezTo>
                    <a:lnTo>
                      <a:pt x="1650" y="991"/>
                    </a:lnTo>
                    <a:cubicBezTo>
                      <a:pt x="1669" y="977"/>
                      <a:pt x="1673" y="959"/>
                      <a:pt x="1673" y="940"/>
                    </a:cubicBezTo>
                    <a:cubicBezTo>
                      <a:pt x="1673" y="936"/>
                      <a:pt x="1659" y="834"/>
                      <a:pt x="1586" y="677"/>
                    </a:cubicBezTo>
                    <a:cubicBezTo>
                      <a:pt x="1512" y="521"/>
                      <a:pt x="1383" y="309"/>
                      <a:pt x="1148" y="69"/>
                    </a:cubicBezTo>
                    <a:cubicBezTo>
                      <a:pt x="1139" y="64"/>
                      <a:pt x="1129" y="60"/>
                      <a:pt x="1120" y="56"/>
                    </a:cubicBezTo>
                    <a:cubicBezTo>
                      <a:pt x="963" y="14"/>
                      <a:pt x="797" y="0"/>
                      <a:pt x="6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5126612" y="1825642"/>
                <a:ext cx="110595" cy="162755"/>
              </a:xfrm>
              <a:custGeom>
                <a:avLst/>
                <a:gdLst/>
                <a:ahLst/>
                <a:cxnLst/>
                <a:rect l="l" t="t" r="r" b="b"/>
                <a:pathLst>
                  <a:path w="1181" h="1738" extrusionOk="0">
                    <a:moveTo>
                      <a:pt x="470" y="1"/>
                    </a:moveTo>
                    <a:cubicBezTo>
                      <a:pt x="111" y="410"/>
                      <a:pt x="10" y="862"/>
                      <a:pt x="0" y="871"/>
                    </a:cubicBezTo>
                    <a:cubicBezTo>
                      <a:pt x="70" y="1245"/>
                      <a:pt x="470" y="1737"/>
                      <a:pt x="470" y="1737"/>
                    </a:cubicBezTo>
                    <a:lnTo>
                      <a:pt x="1180" y="1405"/>
                    </a:lnTo>
                    <a:lnTo>
                      <a:pt x="1180" y="346"/>
                    </a:lnTo>
                    <a:lnTo>
                      <a:pt x="47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121462" y="1820585"/>
                <a:ext cx="120896" cy="172962"/>
              </a:xfrm>
              <a:custGeom>
                <a:avLst/>
                <a:gdLst/>
                <a:ahLst/>
                <a:cxnLst/>
                <a:rect l="l" t="t" r="r" b="b"/>
                <a:pathLst>
                  <a:path w="1291" h="1847" extrusionOk="0">
                    <a:moveTo>
                      <a:pt x="540" y="122"/>
                    </a:moveTo>
                    <a:lnTo>
                      <a:pt x="1180" y="432"/>
                    </a:lnTo>
                    <a:lnTo>
                      <a:pt x="1180" y="1427"/>
                    </a:lnTo>
                    <a:lnTo>
                      <a:pt x="543" y="1727"/>
                    </a:lnTo>
                    <a:lnTo>
                      <a:pt x="543" y="1727"/>
                    </a:lnTo>
                    <a:cubicBezTo>
                      <a:pt x="505" y="1678"/>
                      <a:pt x="430" y="1577"/>
                      <a:pt x="355" y="1455"/>
                    </a:cubicBezTo>
                    <a:cubicBezTo>
                      <a:pt x="300" y="1372"/>
                      <a:pt x="249" y="1280"/>
                      <a:pt x="204" y="1188"/>
                    </a:cubicBezTo>
                    <a:cubicBezTo>
                      <a:pt x="160" y="1097"/>
                      <a:pt x="129" y="1011"/>
                      <a:pt x="110" y="933"/>
                    </a:cubicBezTo>
                    <a:lnTo>
                      <a:pt x="110" y="933"/>
                    </a:lnTo>
                    <a:cubicBezTo>
                      <a:pt x="112" y="930"/>
                      <a:pt x="113" y="926"/>
                      <a:pt x="116" y="921"/>
                    </a:cubicBezTo>
                    <a:cubicBezTo>
                      <a:pt x="121" y="898"/>
                      <a:pt x="134" y="857"/>
                      <a:pt x="153" y="806"/>
                    </a:cubicBezTo>
                    <a:cubicBezTo>
                      <a:pt x="210" y="646"/>
                      <a:pt x="323" y="376"/>
                      <a:pt x="540" y="122"/>
                    </a:cubicBezTo>
                    <a:close/>
                    <a:moveTo>
                      <a:pt x="522" y="0"/>
                    </a:moveTo>
                    <a:cubicBezTo>
                      <a:pt x="509" y="0"/>
                      <a:pt x="496" y="6"/>
                      <a:pt x="485" y="17"/>
                    </a:cubicBezTo>
                    <a:cubicBezTo>
                      <a:pt x="300" y="230"/>
                      <a:pt x="185" y="451"/>
                      <a:pt x="111" y="617"/>
                    </a:cubicBezTo>
                    <a:cubicBezTo>
                      <a:pt x="74" y="704"/>
                      <a:pt x="47" y="774"/>
                      <a:pt x="28" y="823"/>
                    </a:cubicBezTo>
                    <a:cubicBezTo>
                      <a:pt x="23" y="851"/>
                      <a:pt x="15" y="870"/>
                      <a:pt x="10" y="884"/>
                    </a:cubicBezTo>
                    <a:cubicBezTo>
                      <a:pt x="10" y="890"/>
                      <a:pt x="10" y="894"/>
                      <a:pt x="9" y="898"/>
                    </a:cubicBezTo>
                    <a:lnTo>
                      <a:pt x="9" y="898"/>
                    </a:lnTo>
                    <a:cubicBezTo>
                      <a:pt x="7" y="898"/>
                      <a:pt x="6" y="899"/>
                      <a:pt x="6" y="902"/>
                    </a:cubicBezTo>
                    <a:lnTo>
                      <a:pt x="7" y="902"/>
                    </a:lnTo>
                    <a:lnTo>
                      <a:pt x="7" y="902"/>
                    </a:lnTo>
                    <a:cubicBezTo>
                      <a:pt x="2" y="912"/>
                      <a:pt x="0" y="923"/>
                      <a:pt x="0" y="934"/>
                    </a:cubicBezTo>
                    <a:cubicBezTo>
                      <a:pt x="23" y="1036"/>
                      <a:pt x="61" y="1142"/>
                      <a:pt x="111" y="1244"/>
                    </a:cubicBezTo>
                    <a:cubicBezTo>
                      <a:pt x="185" y="1395"/>
                      <a:pt x="277" y="1538"/>
                      <a:pt x="351" y="1648"/>
                    </a:cubicBezTo>
                    <a:cubicBezTo>
                      <a:pt x="425" y="1755"/>
                      <a:pt x="485" y="1829"/>
                      <a:pt x="485" y="1829"/>
                    </a:cubicBezTo>
                    <a:cubicBezTo>
                      <a:pt x="493" y="1840"/>
                      <a:pt x="509" y="1847"/>
                      <a:pt x="525" y="1847"/>
                    </a:cubicBezTo>
                    <a:cubicBezTo>
                      <a:pt x="533" y="1847"/>
                      <a:pt x="541" y="1845"/>
                      <a:pt x="549" y="1842"/>
                    </a:cubicBezTo>
                    <a:lnTo>
                      <a:pt x="1259" y="1510"/>
                    </a:lnTo>
                    <a:cubicBezTo>
                      <a:pt x="1277" y="1501"/>
                      <a:pt x="1291" y="1483"/>
                      <a:pt x="1291" y="1459"/>
                    </a:cubicBezTo>
                    <a:lnTo>
                      <a:pt x="1291" y="400"/>
                    </a:lnTo>
                    <a:cubicBezTo>
                      <a:pt x="1291" y="377"/>
                      <a:pt x="1277" y="359"/>
                      <a:pt x="1259" y="349"/>
                    </a:cubicBezTo>
                    <a:lnTo>
                      <a:pt x="549" y="8"/>
                    </a:lnTo>
                    <a:cubicBezTo>
                      <a:pt x="540" y="3"/>
                      <a:pt x="531" y="0"/>
                      <a:pt x="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5310436" y="1948222"/>
                <a:ext cx="146461" cy="126702"/>
              </a:xfrm>
              <a:custGeom>
                <a:avLst/>
                <a:gdLst/>
                <a:ahLst/>
                <a:cxnLst/>
                <a:rect l="l" t="t" r="r" b="b"/>
                <a:pathLst>
                  <a:path w="1564" h="1353" extrusionOk="0">
                    <a:moveTo>
                      <a:pt x="959" y="0"/>
                    </a:moveTo>
                    <a:cubicBezTo>
                      <a:pt x="577" y="268"/>
                      <a:pt x="0" y="534"/>
                      <a:pt x="0" y="534"/>
                    </a:cubicBezTo>
                    <a:lnTo>
                      <a:pt x="102" y="1327"/>
                    </a:lnTo>
                    <a:cubicBezTo>
                      <a:pt x="102" y="1327"/>
                      <a:pt x="253" y="1353"/>
                      <a:pt x="466" y="1353"/>
                    </a:cubicBezTo>
                    <a:cubicBezTo>
                      <a:pt x="646" y="1353"/>
                      <a:pt x="869" y="1335"/>
                      <a:pt x="1084" y="1267"/>
                    </a:cubicBezTo>
                    <a:cubicBezTo>
                      <a:pt x="1429" y="880"/>
                      <a:pt x="1563" y="461"/>
                      <a:pt x="1563" y="461"/>
                    </a:cubicBezTo>
                    <a:cubicBezTo>
                      <a:pt x="1563" y="461"/>
                      <a:pt x="1355" y="313"/>
                      <a:pt x="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5305286" y="1943353"/>
                <a:ext cx="157136" cy="136534"/>
              </a:xfrm>
              <a:custGeom>
                <a:avLst/>
                <a:gdLst/>
                <a:ahLst/>
                <a:cxnLst/>
                <a:rect l="l" t="t" r="r" b="b"/>
                <a:pathLst>
                  <a:path w="1678" h="1458" extrusionOk="0">
                    <a:moveTo>
                      <a:pt x="1008" y="122"/>
                    </a:moveTo>
                    <a:lnTo>
                      <a:pt x="1008" y="122"/>
                    </a:lnTo>
                    <a:cubicBezTo>
                      <a:pt x="1301" y="347"/>
                      <a:pt x="1485" y="485"/>
                      <a:pt x="1555" y="536"/>
                    </a:cubicBezTo>
                    <a:lnTo>
                      <a:pt x="1555" y="536"/>
                    </a:lnTo>
                    <a:cubicBezTo>
                      <a:pt x="1515" y="642"/>
                      <a:pt x="1377" y="963"/>
                      <a:pt x="1114" y="1268"/>
                    </a:cubicBezTo>
                    <a:lnTo>
                      <a:pt x="1114" y="1268"/>
                    </a:lnTo>
                    <a:cubicBezTo>
                      <a:pt x="905" y="1333"/>
                      <a:pt x="688" y="1352"/>
                      <a:pt x="512" y="1352"/>
                    </a:cubicBezTo>
                    <a:cubicBezTo>
                      <a:pt x="410" y="1352"/>
                      <a:pt x="323" y="1343"/>
                      <a:pt x="263" y="1337"/>
                    </a:cubicBezTo>
                    <a:cubicBezTo>
                      <a:pt x="240" y="1337"/>
                      <a:pt x="221" y="1335"/>
                      <a:pt x="207" y="1332"/>
                    </a:cubicBezTo>
                    <a:lnTo>
                      <a:pt x="207" y="1332"/>
                    </a:lnTo>
                    <a:lnTo>
                      <a:pt x="116" y="619"/>
                    </a:lnTo>
                    <a:lnTo>
                      <a:pt x="116" y="619"/>
                    </a:lnTo>
                    <a:cubicBezTo>
                      <a:pt x="170" y="592"/>
                      <a:pt x="280" y="538"/>
                      <a:pt x="415" y="467"/>
                    </a:cubicBezTo>
                    <a:cubicBezTo>
                      <a:pt x="597" y="371"/>
                      <a:pt x="821" y="247"/>
                      <a:pt x="1008" y="122"/>
                    </a:cubicBezTo>
                    <a:close/>
                    <a:moveTo>
                      <a:pt x="1015" y="0"/>
                    </a:moveTo>
                    <a:cubicBezTo>
                      <a:pt x="1003" y="0"/>
                      <a:pt x="992" y="3"/>
                      <a:pt x="982" y="10"/>
                    </a:cubicBezTo>
                    <a:cubicBezTo>
                      <a:pt x="793" y="139"/>
                      <a:pt x="553" y="273"/>
                      <a:pt x="365" y="369"/>
                    </a:cubicBezTo>
                    <a:cubicBezTo>
                      <a:pt x="268" y="420"/>
                      <a:pt x="185" y="462"/>
                      <a:pt x="125" y="494"/>
                    </a:cubicBezTo>
                    <a:cubicBezTo>
                      <a:pt x="97" y="508"/>
                      <a:pt x="74" y="518"/>
                      <a:pt x="55" y="527"/>
                    </a:cubicBezTo>
                    <a:cubicBezTo>
                      <a:pt x="51" y="531"/>
                      <a:pt x="42" y="531"/>
                      <a:pt x="38" y="535"/>
                    </a:cubicBezTo>
                    <a:cubicBezTo>
                      <a:pt x="33" y="535"/>
                      <a:pt x="33" y="541"/>
                      <a:pt x="33" y="541"/>
                    </a:cubicBezTo>
                    <a:cubicBezTo>
                      <a:pt x="10" y="550"/>
                      <a:pt x="0" y="573"/>
                      <a:pt x="0" y="596"/>
                    </a:cubicBezTo>
                    <a:lnTo>
                      <a:pt x="106" y="1388"/>
                    </a:lnTo>
                    <a:cubicBezTo>
                      <a:pt x="106" y="1411"/>
                      <a:pt x="125" y="1430"/>
                      <a:pt x="148" y="1434"/>
                    </a:cubicBezTo>
                    <a:cubicBezTo>
                      <a:pt x="153" y="1434"/>
                      <a:pt x="300" y="1458"/>
                      <a:pt x="512" y="1458"/>
                    </a:cubicBezTo>
                    <a:cubicBezTo>
                      <a:pt x="697" y="1458"/>
                      <a:pt x="931" y="1439"/>
                      <a:pt x="1157" y="1370"/>
                    </a:cubicBezTo>
                    <a:cubicBezTo>
                      <a:pt x="1167" y="1365"/>
                      <a:pt x="1176" y="1360"/>
                      <a:pt x="1180" y="1352"/>
                    </a:cubicBezTo>
                    <a:cubicBezTo>
                      <a:pt x="1531" y="956"/>
                      <a:pt x="1669" y="535"/>
                      <a:pt x="1669" y="531"/>
                    </a:cubicBezTo>
                    <a:cubicBezTo>
                      <a:pt x="1678" y="508"/>
                      <a:pt x="1669" y="486"/>
                      <a:pt x="1650" y="471"/>
                    </a:cubicBezTo>
                    <a:cubicBezTo>
                      <a:pt x="1650" y="471"/>
                      <a:pt x="1646" y="467"/>
                      <a:pt x="1641" y="462"/>
                    </a:cubicBezTo>
                    <a:cubicBezTo>
                      <a:pt x="1595" y="430"/>
                      <a:pt x="1397" y="282"/>
                      <a:pt x="1046" y="10"/>
                    </a:cubicBezTo>
                    <a:cubicBezTo>
                      <a:pt x="1037" y="3"/>
                      <a:pt x="1026" y="0"/>
                      <a:pt x="10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5166086" y="2052592"/>
                <a:ext cx="86149" cy="60476"/>
              </a:xfrm>
              <a:custGeom>
                <a:avLst/>
                <a:gdLst/>
                <a:ahLst/>
                <a:cxnLst/>
                <a:rect l="l" t="t" r="r" b="b"/>
                <a:pathLst>
                  <a:path w="1144" h="803" extrusionOk="0">
                    <a:moveTo>
                      <a:pt x="392" y="0"/>
                    </a:moveTo>
                    <a:lnTo>
                      <a:pt x="1" y="212"/>
                    </a:lnTo>
                    <a:lnTo>
                      <a:pt x="1143" y="802"/>
                    </a:lnTo>
                    <a:cubicBezTo>
                      <a:pt x="1143" y="802"/>
                      <a:pt x="1037" y="396"/>
                      <a:pt x="1047" y="396"/>
                    </a:cubicBezTo>
                    <a:cubicBezTo>
                      <a:pt x="677" y="277"/>
                      <a:pt x="392" y="0"/>
                      <a:pt x="3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5165001" y="1690623"/>
                <a:ext cx="95801" cy="75199"/>
              </a:xfrm>
              <a:custGeom>
                <a:avLst/>
                <a:gdLst/>
                <a:ahLst/>
                <a:cxnLst/>
                <a:rect l="l" t="t" r="r" b="b"/>
                <a:pathLst>
                  <a:path w="1223" h="960" extrusionOk="0">
                    <a:moveTo>
                      <a:pt x="1222" y="1"/>
                    </a:moveTo>
                    <a:lnTo>
                      <a:pt x="0" y="762"/>
                    </a:lnTo>
                    <a:lnTo>
                      <a:pt x="415" y="960"/>
                    </a:lnTo>
                    <a:cubicBezTo>
                      <a:pt x="415" y="960"/>
                      <a:pt x="729" y="720"/>
                      <a:pt x="1097" y="577"/>
                    </a:cubicBezTo>
                    <a:cubicBezTo>
                      <a:pt x="1106" y="554"/>
                      <a:pt x="1222" y="1"/>
                      <a:pt x="1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5506530" y="1859036"/>
                <a:ext cx="25575" cy="99925"/>
              </a:xfrm>
              <a:custGeom>
                <a:avLst/>
                <a:gdLst/>
                <a:ahLst/>
                <a:cxnLst/>
                <a:rect l="l" t="t" r="r" b="b"/>
                <a:pathLst>
                  <a:path w="328" h="1282" extrusionOk="0">
                    <a:moveTo>
                      <a:pt x="282" y="1"/>
                    </a:moveTo>
                    <a:lnTo>
                      <a:pt x="0" y="268"/>
                    </a:lnTo>
                    <a:cubicBezTo>
                      <a:pt x="0" y="268"/>
                      <a:pt x="51" y="678"/>
                      <a:pt x="0" y="1019"/>
                    </a:cubicBezTo>
                    <a:cubicBezTo>
                      <a:pt x="1" y="1019"/>
                      <a:pt x="1" y="1019"/>
                      <a:pt x="2" y="1019"/>
                    </a:cubicBezTo>
                    <a:cubicBezTo>
                      <a:pt x="30" y="1019"/>
                      <a:pt x="328" y="1281"/>
                      <a:pt x="328" y="1281"/>
                    </a:cubicBezTo>
                    <a:lnTo>
                      <a:pt x="2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5231494" y="1952343"/>
                <a:ext cx="84749" cy="51224"/>
              </a:xfrm>
              <a:custGeom>
                <a:avLst/>
                <a:gdLst/>
                <a:ahLst/>
                <a:cxnLst/>
                <a:rect l="l" t="t" r="r" b="b"/>
                <a:pathLst>
                  <a:path w="905" h="547" extrusionOk="0">
                    <a:moveTo>
                      <a:pt x="61" y="0"/>
                    </a:moveTo>
                    <a:cubicBezTo>
                      <a:pt x="42" y="0"/>
                      <a:pt x="24" y="10"/>
                      <a:pt x="14" y="25"/>
                    </a:cubicBezTo>
                    <a:cubicBezTo>
                      <a:pt x="1" y="52"/>
                      <a:pt x="10" y="85"/>
                      <a:pt x="33" y="99"/>
                    </a:cubicBezTo>
                    <a:lnTo>
                      <a:pt x="816" y="537"/>
                    </a:lnTo>
                    <a:cubicBezTo>
                      <a:pt x="825" y="543"/>
                      <a:pt x="836" y="546"/>
                      <a:pt x="846" y="546"/>
                    </a:cubicBezTo>
                    <a:cubicBezTo>
                      <a:pt x="864" y="546"/>
                      <a:pt x="881" y="536"/>
                      <a:pt x="890" y="518"/>
                    </a:cubicBezTo>
                    <a:cubicBezTo>
                      <a:pt x="904" y="490"/>
                      <a:pt x="894" y="458"/>
                      <a:pt x="871" y="445"/>
                    </a:cubicBezTo>
                    <a:lnTo>
                      <a:pt x="88" y="7"/>
                    </a:lnTo>
                    <a:cubicBezTo>
                      <a:pt x="79" y="2"/>
                      <a:pt x="70"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5165007" y="1983339"/>
                <a:ext cx="28562" cy="77725"/>
              </a:xfrm>
              <a:custGeom>
                <a:avLst/>
                <a:gdLst/>
                <a:ahLst/>
                <a:cxnLst/>
                <a:rect l="l" t="t" r="r" b="b"/>
                <a:pathLst>
                  <a:path w="305" h="830" extrusionOk="0">
                    <a:moveTo>
                      <a:pt x="63" y="1"/>
                    </a:moveTo>
                    <a:cubicBezTo>
                      <a:pt x="57" y="1"/>
                      <a:pt x="52" y="1"/>
                      <a:pt x="47" y="3"/>
                    </a:cubicBezTo>
                    <a:cubicBezTo>
                      <a:pt x="20" y="12"/>
                      <a:pt x="1" y="40"/>
                      <a:pt x="11" y="67"/>
                    </a:cubicBezTo>
                    <a:lnTo>
                      <a:pt x="194" y="791"/>
                    </a:lnTo>
                    <a:cubicBezTo>
                      <a:pt x="198" y="813"/>
                      <a:pt x="217" y="830"/>
                      <a:pt x="242" y="830"/>
                    </a:cubicBezTo>
                    <a:cubicBezTo>
                      <a:pt x="247" y="830"/>
                      <a:pt x="253" y="829"/>
                      <a:pt x="260" y="827"/>
                    </a:cubicBezTo>
                    <a:cubicBezTo>
                      <a:pt x="287" y="823"/>
                      <a:pt x="305" y="791"/>
                      <a:pt x="296" y="763"/>
                    </a:cubicBezTo>
                    <a:lnTo>
                      <a:pt x="111" y="44"/>
                    </a:lnTo>
                    <a:cubicBezTo>
                      <a:pt x="108" y="18"/>
                      <a:pt x="86" y="1"/>
                      <a:pt x="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5243668" y="2067525"/>
                <a:ext cx="81939" cy="30716"/>
              </a:xfrm>
              <a:custGeom>
                <a:avLst/>
                <a:gdLst/>
                <a:ahLst/>
                <a:cxnLst/>
                <a:rect l="l" t="t" r="r" b="b"/>
                <a:pathLst>
                  <a:path w="875" h="328" extrusionOk="0">
                    <a:moveTo>
                      <a:pt x="817" y="0"/>
                    </a:moveTo>
                    <a:cubicBezTo>
                      <a:pt x="812" y="0"/>
                      <a:pt x="807" y="1"/>
                      <a:pt x="802" y="2"/>
                    </a:cubicBezTo>
                    <a:lnTo>
                      <a:pt x="45" y="223"/>
                    </a:lnTo>
                    <a:cubicBezTo>
                      <a:pt x="13" y="232"/>
                      <a:pt x="0" y="260"/>
                      <a:pt x="9" y="288"/>
                    </a:cubicBezTo>
                    <a:cubicBezTo>
                      <a:pt x="12" y="314"/>
                      <a:pt x="34" y="328"/>
                      <a:pt x="56" y="328"/>
                    </a:cubicBezTo>
                    <a:cubicBezTo>
                      <a:pt x="62" y="328"/>
                      <a:pt x="68" y="327"/>
                      <a:pt x="73" y="325"/>
                    </a:cubicBezTo>
                    <a:lnTo>
                      <a:pt x="834" y="104"/>
                    </a:lnTo>
                    <a:cubicBezTo>
                      <a:pt x="862" y="100"/>
                      <a:pt x="875" y="66"/>
                      <a:pt x="870" y="39"/>
                    </a:cubicBezTo>
                    <a:cubicBezTo>
                      <a:pt x="863" y="16"/>
                      <a:pt x="840" y="0"/>
                      <a:pt x="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5451183" y="1937453"/>
                <a:ext cx="64428" cy="59184"/>
              </a:xfrm>
              <a:custGeom>
                <a:avLst/>
                <a:gdLst/>
                <a:ahLst/>
                <a:cxnLst/>
                <a:rect l="l" t="t" r="r" b="b"/>
                <a:pathLst>
                  <a:path w="688" h="632" extrusionOk="0">
                    <a:moveTo>
                      <a:pt x="625" y="1"/>
                    </a:moveTo>
                    <a:cubicBezTo>
                      <a:pt x="610" y="1"/>
                      <a:pt x="595" y="6"/>
                      <a:pt x="585" y="18"/>
                    </a:cubicBezTo>
                    <a:cubicBezTo>
                      <a:pt x="447" y="194"/>
                      <a:pt x="304" y="322"/>
                      <a:pt x="203" y="405"/>
                    </a:cubicBezTo>
                    <a:cubicBezTo>
                      <a:pt x="152" y="447"/>
                      <a:pt x="107" y="479"/>
                      <a:pt x="79" y="502"/>
                    </a:cubicBezTo>
                    <a:cubicBezTo>
                      <a:pt x="65" y="511"/>
                      <a:pt x="51" y="521"/>
                      <a:pt x="46" y="525"/>
                    </a:cubicBezTo>
                    <a:cubicBezTo>
                      <a:pt x="41" y="525"/>
                      <a:pt x="37" y="530"/>
                      <a:pt x="37" y="530"/>
                    </a:cubicBezTo>
                    <a:lnTo>
                      <a:pt x="32" y="530"/>
                    </a:lnTo>
                    <a:cubicBezTo>
                      <a:pt x="9" y="549"/>
                      <a:pt x="0" y="581"/>
                      <a:pt x="14" y="604"/>
                    </a:cubicBezTo>
                    <a:cubicBezTo>
                      <a:pt x="26" y="622"/>
                      <a:pt x="43" y="632"/>
                      <a:pt x="60" y="632"/>
                    </a:cubicBezTo>
                    <a:cubicBezTo>
                      <a:pt x="70" y="632"/>
                      <a:pt x="79" y="628"/>
                      <a:pt x="88" y="622"/>
                    </a:cubicBezTo>
                    <a:cubicBezTo>
                      <a:pt x="92" y="622"/>
                      <a:pt x="377" y="447"/>
                      <a:pt x="668" y="87"/>
                    </a:cubicBezTo>
                    <a:cubicBezTo>
                      <a:pt x="687" y="64"/>
                      <a:pt x="687" y="32"/>
                      <a:pt x="664" y="13"/>
                    </a:cubicBezTo>
                    <a:cubicBezTo>
                      <a:pt x="653" y="5"/>
                      <a:pt x="639" y="1"/>
                      <a:pt x="6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5406234" y="2061532"/>
                <a:ext cx="25565" cy="33712"/>
              </a:xfrm>
              <a:custGeom>
                <a:avLst/>
                <a:gdLst/>
                <a:ahLst/>
                <a:cxnLst/>
                <a:rect l="l" t="t" r="r" b="b"/>
                <a:pathLst>
                  <a:path w="273" h="360" extrusionOk="0">
                    <a:moveTo>
                      <a:pt x="60" y="0"/>
                    </a:moveTo>
                    <a:cubicBezTo>
                      <a:pt x="51" y="0"/>
                      <a:pt x="42" y="2"/>
                      <a:pt x="34" y="7"/>
                    </a:cubicBezTo>
                    <a:cubicBezTo>
                      <a:pt x="10" y="25"/>
                      <a:pt x="0" y="57"/>
                      <a:pt x="15" y="85"/>
                    </a:cubicBezTo>
                    <a:lnTo>
                      <a:pt x="162" y="334"/>
                    </a:lnTo>
                    <a:cubicBezTo>
                      <a:pt x="174" y="351"/>
                      <a:pt x="191" y="360"/>
                      <a:pt x="208" y="360"/>
                    </a:cubicBezTo>
                    <a:cubicBezTo>
                      <a:pt x="218" y="360"/>
                      <a:pt x="227" y="357"/>
                      <a:pt x="236" y="352"/>
                    </a:cubicBezTo>
                    <a:cubicBezTo>
                      <a:pt x="264" y="338"/>
                      <a:pt x="272" y="306"/>
                      <a:pt x="259" y="279"/>
                    </a:cubicBezTo>
                    <a:lnTo>
                      <a:pt x="107" y="30"/>
                    </a:lnTo>
                    <a:cubicBezTo>
                      <a:pt x="97" y="11"/>
                      <a:pt x="7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5392843" y="1860197"/>
                <a:ext cx="12642" cy="93270"/>
              </a:xfrm>
              <a:custGeom>
                <a:avLst/>
                <a:gdLst/>
                <a:ahLst/>
                <a:cxnLst/>
                <a:rect l="l" t="t" r="r" b="b"/>
                <a:pathLst>
                  <a:path w="135" h="996" extrusionOk="0">
                    <a:moveTo>
                      <a:pt x="52" y="0"/>
                    </a:moveTo>
                    <a:cubicBezTo>
                      <a:pt x="24" y="0"/>
                      <a:pt x="1" y="28"/>
                      <a:pt x="1" y="55"/>
                    </a:cubicBezTo>
                    <a:lnTo>
                      <a:pt x="24" y="945"/>
                    </a:lnTo>
                    <a:cubicBezTo>
                      <a:pt x="24" y="972"/>
                      <a:pt x="52" y="995"/>
                      <a:pt x="79" y="995"/>
                    </a:cubicBezTo>
                    <a:cubicBezTo>
                      <a:pt x="107" y="995"/>
                      <a:pt x="135" y="972"/>
                      <a:pt x="130" y="940"/>
                    </a:cubicBezTo>
                    <a:lnTo>
                      <a:pt x="107" y="55"/>
                    </a:lnTo>
                    <a:cubicBezTo>
                      <a:pt x="107" y="23"/>
                      <a:pt x="84" y="0"/>
                      <a:pt x="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5231494" y="1810284"/>
                <a:ext cx="84749" cy="52722"/>
              </a:xfrm>
              <a:custGeom>
                <a:avLst/>
                <a:gdLst/>
                <a:ahLst/>
                <a:cxnLst/>
                <a:rect l="l" t="t" r="r" b="b"/>
                <a:pathLst>
                  <a:path w="905" h="563" extrusionOk="0">
                    <a:moveTo>
                      <a:pt x="846" y="0"/>
                    </a:moveTo>
                    <a:cubicBezTo>
                      <a:pt x="836" y="0"/>
                      <a:pt x="826" y="3"/>
                      <a:pt x="816" y="8"/>
                    </a:cubicBezTo>
                    <a:lnTo>
                      <a:pt x="33" y="463"/>
                    </a:lnTo>
                    <a:cubicBezTo>
                      <a:pt x="10" y="478"/>
                      <a:pt x="1" y="510"/>
                      <a:pt x="14" y="537"/>
                    </a:cubicBezTo>
                    <a:cubicBezTo>
                      <a:pt x="24" y="553"/>
                      <a:pt x="42" y="562"/>
                      <a:pt x="61" y="562"/>
                    </a:cubicBezTo>
                    <a:cubicBezTo>
                      <a:pt x="70" y="562"/>
                      <a:pt x="79" y="561"/>
                      <a:pt x="88" y="556"/>
                    </a:cubicBezTo>
                    <a:lnTo>
                      <a:pt x="871" y="100"/>
                    </a:lnTo>
                    <a:cubicBezTo>
                      <a:pt x="894" y="86"/>
                      <a:pt x="904" y="54"/>
                      <a:pt x="890" y="27"/>
                    </a:cubicBezTo>
                    <a:cubicBezTo>
                      <a:pt x="881" y="9"/>
                      <a:pt x="864" y="0"/>
                      <a:pt x="8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5165007" y="1752038"/>
                <a:ext cx="29498" cy="78943"/>
              </a:xfrm>
              <a:custGeom>
                <a:avLst/>
                <a:gdLst/>
                <a:ahLst/>
                <a:cxnLst/>
                <a:rect l="l" t="t" r="r" b="b"/>
                <a:pathLst>
                  <a:path w="315" h="843" extrusionOk="0">
                    <a:moveTo>
                      <a:pt x="252" y="1"/>
                    </a:moveTo>
                    <a:cubicBezTo>
                      <a:pt x="227" y="1"/>
                      <a:pt x="207" y="17"/>
                      <a:pt x="199" y="40"/>
                    </a:cubicBezTo>
                    <a:lnTo>
                      <a:pt x="11" y="772"/>
                    </a:lnTo>
                    <a:cubicBezTo>
                      <a:pt x="1" y="804"/>
                      <a:pt x="20" y="832"/>
                      <a:pt x="47" y="842"/>
                    </a:cubicBezTo>
                    <a:cubicBezTo>
                      <a:pt x="50" y="843"/>
                      <a:pt x="53" y="843"/>
                      <a:pt x="55" y="843"/>
                    </a:cubicBezTo>
                    <a:cubicBezTo>
                      <a:pt x="81" y="843"/>
                      <a:pt x="107" y="825"/>
                      <a:pt x="111" y="800"/>
                    </a:cubicBezTo>
                    <a:lnTo>
                      <a:pt x="305" y="68"/>
                    </a:lnTo>
                    <a:cubicBezTo>
                      <a:pt x="315" y="40"/>
                      <a:pt x="296" y="7"/>
                      <a:pt x="268" y="3"/>
                    </a:cubicBezTo>
                    <a:cubicBezTo>
                      <a:pt x="263" y="1"/>
                      <a:pt x="258" y="1"/>
                      <a:pt x="2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5094305" y="1899808"/>
                <a:ext cx="37552" cy="12642"/>
              </a:xfrm>
              <a:custGeom>
                <a:avLst/>
                <a:gdLst/>
                <a:ahLst/>
                <a:cxnLst/>
                <a:rect l="l" t="t" r="r" b="b"/>
                <a:pathLst>
                  <a:path w="401" h="135" extrusionOk="0">
                    <a:moveTo>
                      <a:pt x="60" y="1"/>
                    </a:moveTo>
                    <a:cubicBezTo>
                      <a:pt x="32" y="1"/>
                      <a:pt x="5" y="19"/>
                      <a:pt x="5" y="52"/>
                    </a:cubicBezTo>
                    <a:cubicBezTo>
                      <a:pt x="0" y="79"/>
                      <a:pt x="24" y="107"/>
                      <a:pt x="51" y="111"/>
                    </a:cubicBezTo>
                    <a:lnTo>
                      <a:pt x="341" y="134"/>
                    </a:lnTo>
                    <a:cubicBezTo>
                      <a:pt x="369" y="134"/>
                      <a:pt x="396" y="111"/>
                      <a:pt x="401" y="84"/>
                    </a:cubicBezTo>
                    <a:cubicBezTo>
                      <a:pt x="401" y="52"/>
                      <a:pt x="379" y="28"/>
                      <a:pt x="351" y="24"/>
                    </a:cubicBezTo>
                    <a:lnTo>
                      <a:pt x="6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5247039" y="1716172"/>
                <a:ext cx="77351" cy="32588"/>
              </a:xfrm>
              <a:custGeom>
                <a:avLst/>
                <a:gdLst/>
                <a:ahLst/>
                <a:cxnLst/>
                <a:rect l="l" t="t" r="r" b="b"/>
                <a:pathLst>
                  <a:path w="826" h="348" extrusionOk="0">
                    <a:moveTo>
                      <a:pt x="62" y="0"/>
                    </a:moveTo>
                    <a:cubicBezTo>
                      <a:pt x="40" y="0"/>
                      <a:pt x="17" y="14"/>
                      <a:pt x="9" y="36"/>
                    </a:cubicBezTo>
                    <a:cubicBezTo>
                      <a:pt x="1" y="64"/>
                      <a:pt x="14" y="96"/>
                      <a:pt x="47" y="105"/>
                    </a:cubicBezTo>
                    <a:lnTo>
                      <a:pt x="747" y="345"/>
                    </a:lnTo>
                    <a:cubicBezTo>
                      <a:pt x="753" y="347"/>
                      <a:pt x="758" y="347"/>
                      <a:pt x="764" y="347"/>
                    </a:cubicBezTo>
                    <a:cubicBezTo>
                      <a:pt x="787" y="347"/>
                      <a:pt x="809" y="334"/>
                      <a:pt x="816" y="307"/>
                    </a:cubicBezTo>
                    <a:cubicBezTo>
                      <a:pt x="826" y="280"/>
                      <a:pt x="811" y="252"/>
                      <a:pt x="784" y="243"/>
                    </a:cubicBezTo>
                    <a:lnTo>
                      <a:pt x="79" y="3"/>
                    </a:lnTo>
                    <a:cubicBezTo>
                      <a:pt x="74" y="1"/>
                      <a:pt x="68"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5403238" y="1713269"/>
                <a:ext cx="25940" cy="35398"/>
              </a:xfrm>
              <a:custGeom>
                <a:avLst/>
                <a:gdLst/>
                <a:ahLst/>
                <a:cxnLst/>
                <a:rect l="l" t="t" r="r" b="b"/>
                <a:pathLst>
                  <a:path w="277" h="378" extrusionOk="0">
                    <a:moveTo>
                      <a:pt x="219" y="0"/>
                    </a:moveTo>
                    <a:cubicBezTo>
                      <a:pt x="199" y="0"/>
                      <a:pt x="181" y="10"/>
                      <a:pt x="171" y="30"/>
                    </a:cubicBezTo>
                    <a:lnTo>
                      <a:pt x="15" y="297"/>
                    </a:lnTo>
                    <a:cubicBezTo>
                      <a:pt x="0" y="325"/>
                      <a:pt x="10" y="357"/>
                      <a:pt x="38" y="371"/>
                    </a:cubicBezTo>
                    <a:cubicBezTo>
                      <a:pt x="45" y="376"/>
                      <a:pt x="53" y="378"/>
                      <a:pt x="62" y="378"/>
                    </a:cubicBezTo>
                    <a:cubicBezTo>
                      <a:pt x="80" y="378"/>
                      <a:pt x="99" y="368"/>
                      <a:pt x="111" y="353"/>
                    </a:cubicBezTo>
                    <a:lnTo>
                      <a:pt x="264" y="81"/>
                    </a:lnTo>
                    <a:cubicBezTo>
                      <a:pt x="277" y="57"/>
                      <a:pt x="268" y="21"/>
                      <a:pt x="245" y="6"/>
                    </a:cubicBezTo>
                    <a:cubicBezTo>
                      <a:pt x="236" y="2"/>
                      <a:pt x="227" y="0"/>
                      <a:pt x="2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5451183" y="1816840"/>
                <a:ext cx="64428" cy="60495"/>
              </a:xfrm>
              <a:custGeom>
                <a:avLst/>
                <a:gdLst/>
                <a:ahLst/>
                <a:cxnLst/>
                <a:rect l="l" t="t" r="r" b="b"/>
                <a:pathLst>
                  <a:path w="688" h="646" extrusionOk="0">
                    <a:moveTo>
                      <a:pt x="61" y="0"/>
                    </a:moveTo>
                    <a:cubicBezTo>
                      <a:pt x="45" y="0"/>
                      <a:pt x="29" y="9"/>
                      <a:pt x="18" y="25"/>
                    </a:cubicBezTo>
                    <a:cubicBezTo>
                      <a:pt x="0" y="48"/>
                      <a:pt x="5" y="80"/>
                      <a:pt x="28" y="99"/>
                    </a:cubicBezTo>
                    <a:cubicBezTo>
                      <a:pt x="41" y="108"/>
                      <a:pt x="124" y="172"/>
                      <a:pt x="235" y="270"/>
                    </a:cubicBezTo>
                    <a:cubicBezTo>
                      <a:pt x="345" y="366"/>
                      <a:pt x="479" y="491"/>
                      <a:pt x="585" y="625"/>
                    </a:cubicBezTo>
                    <a:cubicBezTo>
                      <a:pt x="596" y="638"/>
                      <a:pt x="612" y="645"/>
                      <a:pt x="628" y="645"/>
                    </a:cubicBezTo>
                    <a:cubicBezTo>
                      <a:pt x="640" y="645"/>
                      <a:pt x="652" y="641"/>
                      <a:pt x="664" y="633"/>
                    </a:cubicBezTo>
                    <a:cubicBezTo>
                      <a:pt x="687" y="615"/>
                      <a:pt x="687" y="578"/>
                      <a:pt x="668" y="555"/>
                    </a:cubicBezTo>
                    <a:cubicBezTo>
                      <a:pt x="553" y="412"/>
                      <a:pt x="411" y="278"/>
                      <a:pt x="295" y="178"/>
                    </a:cubicBezTo>
                    <a:cubicBezTo>
                      <a:pt x="180" y="76"/>
                      <a:pt x="92" y="12"/>
                      <a:pt x="92" y="12"/>
                    </a:cubicBezTo>
                    <a:cubicBezTo>
                      <a:pt x="83" y="4"/>
                      <a:pt x="72"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5094680" y="1684146"/>
                <a:ext cx="441630" cy="441443"/>
              </a:xfrm>
              <a:custGeom>
                <a:avLst/>
                <a:gdLst/>
                <a:ahLst/>
                <a:cxnLst/>
                <a:rect l="l" t="t" r="r" b="b"/>
                <a:pathLst>
                  <a:path w="4716" h="4714" extrusionOk="0">
                    <a:moveTo>
                      <a:pt x="2355" y="111"/>
                    </a:moveTo>
                    <a:cubicBezTo>
                      <a:pt x="2978" y="111"/>
                      <a:pt x="3540" y="359"/>
                      <a:pt x="3946" y="770"/>
                    </a:cubicBezTo>
                    <a:cubicBezTo>
                      <a:pt x="4356" y="1174"/>
                      <a:pt x="4605" y="1737"/>
                      <a:pt x="4605" y="2359"/>
                    </a:cubicBezTo>
                    <a:cubicBezTo>
                      <a:pt x="4605" y="2982"/>
                      <a:pt x="4356" y="3543"/>
                      <a:pt x="3946" y="3949"/>
                    </a:cubicBezTo>
                    <a:cubicBezTo>
                      <a:pt x="3540" y="4354"/>
                      <a:pt x="2978" y="4608"/>
                      <a:pt x="2355" y="4608"/>
                    </a:cubicBezTo>
                    <a:cubicBezTo>
                      <a:pt x="1734" y="4608"/>
                      <a:pt x="1171" y="4354"/>
                      <a:pt x="766" y="3949"/>
                    </a:cubicBezTo>
                    <a:cubicBezTo>
                      <a:pt x="360" y="3543"/>
                      <a:pt x="107" y="2982"/>
                      <a:pt x="107" y="2359"/>
                    </a:cubicBezTo>
                    <a:cubicBezTo>
                      <a:pt x="107" y="1737"/>
                      <a:pt x="360" y="1174"/>
                      <a:pt x="766" y="770"/>
                    </a:cubicBezTo>
                    <a:cubicBezTo>
                      <a:pt x="1171" y="359"/>
                      <a:pt x="1734" y="111"/>
                      <a:pt x="2355" y="111"/>
                    </a:cubicBezTo>
                    <a:close/>
                    <a:moveTo>
                      <a:pt x="2355" y="0"/>
                    </a:moveTo>
                    <a:cubicBezTo>
                      <a:pt x="1706" y="0"/>
                      <a:pt x="1116" y="268"/>
                      <a:pt x="688" y="691"/>
                    </a:cubicBezTo>
                    <a:cubicBezTo>
                      <a:pt x="264" y="1119"/>
                      <a:pt x="1" y="1710"/>
                      <a:pt x="1" y="2359"/>
                    </a:cubicBezTo>
                    <a:cubicBezTo>
                      <a:pt x="1" y="3009"/>
                      <a:pt x="264" y="3599"/>
                      <a:pt x="688" y="4028"/>
                    </a:cubicBezTo>
                    <a:cubicBezTo>
                      <a:pt x="1116" y="4451"/>
                      <a:pt x="1706" y="4713"/>
                      <a:pt x="2355" y="4713"/>
                    </a:cubicBezTo>
                    <a:cubicBezTo>
                      <a:pt x="3006" y="4713"/>
                      <a:pt x="3595" y="4451"/>
                      <a:pt x="4024" y="4028"/>
                    </a:cubicBezTo>
                    <a:cubicBezTo>
                      <a:pt x="4448" y="3599"/>
                      <a:pt x="4715" y="3009"/>
                      <a:pt x="4715" y="2359"/>
                    </a:cubicBezTo>
                    <a:cubicBezTo>
                      <a:pt x="4715" y="1710"/>
                      <a:pt x="4448" y="1119"/>
                      <a:pt x="4024" y="691"/>
                    </a:cubicBezTo>
                    <a:cubicBezTo>
                      <a:pt x="3595" y="268"/>
                      <a:pt x="3006" y="0"/>
                      <a:pt x="23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2"/>
            <p:cNvSpPr/>
            <p:nvPr/>
          </p:nvSpPr>
          <p:spPr>
            <a:xfrm>
              <a:off x="3187481" y="108342"/>
              <a:ext cx="286571" cy="277105"/>
            </a:xfrm>
            <a:custGeom>
              <a:avLst/>
              <a:gdLst/>
              <a:ahLst/>
              <a:cxnLst/>
              <a:rect l="l" t="t" r="r" b="b"/>
              <a:pathLst>
                <a:path w="1665" h="1610" extrusionOk="0">
                  <a:moveTo>
                    <a:pt x="473" y="158"/>
                  </a:moveTo>
                  <a:lnTo>
                    <a:pt x="844" y="378"/>
                  </a:lnTo>
                  <a:cubicBezTo>
                    <a:pt x="852" y="384"/>
                    <a:pt x="863" y="388"/>
                    <a:pt x="874" y="388"/>
                  </a:cubicBezTo>
                  <a:cubicBezTo>
                    <a:pt x="881" y="388"/>
                    <a:pt x="888" y="387"/>
                    <a:pt x="895" y="383"/>
                  </a:cubicBezTo>
                  <a:lnTo>
                    <a:pt x="1286" y="204"/>
                  </a:lnTo>
                  <a:lnTo>
                    <a:pt x="1189" y="623"/>
                  </a:lnTo>
                  <a:cubicBezTo>
                    <a:pt x="1185" y="642"/>
                    <a:pt x="1189" y="659"/>
                    <a:pt x="1199" y="674"/>
                  </a:cubicBezTo>
                  <a:lnTo>
                    <a:pt x="1493" y="991"/>
                  </a:lnTo>
                  <a:lnTo>
                    <a:pt x="1061" y="1029"/>
                  </a:lnTo>
                  <a:cubicBezTo>
                    <a:pt x="1046" y="1029"/>
                    <a:pt x="1029" y="1042"/>
                    <a:pt x="1019" y="1056"/>
                  </a:cubicBezTo>
                  <a:lnTo>
                    <a:pt x="808" y="1433"/>
                  </a:lnTo>
                  <a:lnTo>
                    <a:pt x="642" y="1033"/>
                  </a:lnTo>
                  <a:cubicBezTo>
                    <a:pt x="632" y="1019"/>
                    <a:pt x="618" y="1005"/>
                    <a:pt x="600" y="1001"/>
                  </a:cubicBezTo>
                  <a:lnTo>
                    <a:pt x="176" y="918"/>
                  </a:lnTo>
                  <a:lnTo>
                    <a:pt x="503" y="632"/>
                  </a:lnTo>
                  <a:cubicBezTo>
                    <a:pt x="517" y="623"/>
                    <a:pt x="521" y="604"/>
                    <a:pt x="521" y="586"/>
                  </a:cubicBezTo>
                  <a:lnTo>
                    <a:pt x="473" y="158"/>
                  </a:lnTo>
                  <a:close/>
                  <a:moveTo>
                    <a:pt x="407" y="1"/>
                  </a:moveTo>
                  <a:cubicBezTo>
                    <a:pt x="396" y="1"/>
                    <a:pt x="386" y="5"/>
                    <a:pt x="378" y="10"/>
                  </a:cubicBezTo>
                  <a:cubicBezTo>
                    <a:pt x="360" y="19"/>
                    <a:pt x="351" y="42"/>
                    <a:pt x="351" y="61"/>
                  </a:cubicBezTo>
                  <a:lnTo>
                    <a:pt x="411" y="572"/>
                  </a:lnTo>
                  <a:lnTo>
                    <a:pt x="23" y="908"/>
                  </a:lnTo>
                  <a:cubicBezTo>
                    <a:pt x="10" y="922"/>
                    <a:pt x="0" y="940"/>
                    <a:pt x="6" y="963"/>
                  </a:cubicBezTo>
                  <a:cubicBezTo>
                    <a:pt x="15" y="982"/>
                    <a:pt x="28" y="995"/>
                    <a:pt x="47" y="1001"/>
                  </a:cubicBezTo>
                  <a:lnTo>
                    <a:pt x="549" y="1102"/>
                  </a:lnTo>
                  <a:lnTo>
                    <a:pt x="752" y="1576"/>
                  </a:lnTo>
                  <a:cubicBezTo>
                    <a:pt x="761" y="1595"/>
                    <a:pt x="780" y="1604"/>
                    <a:pt x="798" y="1609"/>
                  </a:cubicBezTo>
                  <a:cubicBezTo>
                    <a:pt x="816" y="1609"/>
                    <a:pt x="840" y="1599"/>
                    <a:pt x="849" y="1582"/>
                  </a:cubicBezTo>
                  <a:lnTo>
                    <a:pt x="1102" y="1134"/>
                  </a:lnTo>
                  <a:lnTo>
                    <a:pt x="1609" y="1088"/>
                  </a:lnTo>
                  <a:cubicBezTo>
                    <a:pt x="1631" y="1088"/>
                    <a:pt x="1650" y="1074"/>
                    <a:pt x="1655" y="1056"/>
                  </a:cubicBezTo>
                  <a:cubicBezTo>
                    <a:pt x="1665" y="1038"/>
                    <a:pt x="1659" y="1014"/>
                    <a:pt x="1646" y="1001"/>
                  </a:cubicBezTo>
                  <a:lnTo>
                    <a:pt x="1300" y="623"/>
                  </a:lnTo>
                  <a:lnTo>
                    <a:pt x="1416" y="121"/>
                  </a:lnTo>
                  <a:cubicBezTo>
                    <a:pt x="1420" y="102"/>
                    <a:pt x="1410" y="79"/>
                    <a:pt x="1397" y="70"/>
                  </a:cubicBezTo>
                  <a:cubicBezTo>
                    <a:pt x="1385" y="61"/>
                    <a:pt x="1374" y="56"/>
                    <a:pt x="1362" y="56"/>
                  </a:cubicBezTo>
                  <a:cubicBezTo>
                    <a:pt x="1355" y="56"/>
                    <a:pt x="1349" y="57"/>
                    <a:pt x="1342" y="61"/>
                  </a:cubicBezTo>
                  <a:lnTo>
                    <a:pt x="872" y="272"/>
                  </a:lnTo>
                  <a:lnTo>
                    <a:pt x="434" y="10"/>
                  </a:lnTo>
                  <a:cubicBezTo>
                    <a:pt x="425" y="4"/>
                    <a:pt x="416" y="1"/>
                    <a:pt x="4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5803729" y="163663"/>
              <a:ext cx="437172" cy="280547"/>
            </a:xfrm>
            <a:custGeom>
              <a:avLst/>
              <a:gdLst/>
              <a:ahLst/>
              <a:cxnLst/>
              <a:rect l="l" t="t" r="r" b="b"/>
              <a:pathLst>
                <a:path w="2540" h="1630" extrusionOk="0">
                  <a:moveTo>
                    <a:pt x="806" y="742"/>
                  </a:moveTo>
                  <a:cubicBezTo>
                    <a:pt x="847" y="810"/>
                    <a:pt x="880" y="878"/>
                    <a:pt x="904" y="943"/>
                  </a:cubicBezTo>
                  <a:cubicBezTo>
                    <a:pt x="936" y="1035"/>
                    <a:pt x="955" y="1128"/>
                    <a:pt x="955" y="1201"/>
                  </a:cubicBezTo>
                  <a:cubicBezTo>
                    <a:pt x="955" y="1233"/>
                    <a:pt x="950" y="1266"/>
                    <a:pt x="941" y="1293"/>
                  </a:cubicBezTo>
                  <a:cubicBezTo>
                    <a:pt x="932" y="1330"/>
                    <a:pt x="918" y="1358"/>
                    <a:pt x="900" y="1376"/>
                  </a:cubicBezTo>
                  <a:cubicBezTo>
                    <a:pt x="891" y="1385"/>
                    <a:pt x="881" y="1390"/>
                    <a:pt x="868" y="1394"/>
                  </a:cubicBezTo>
                  <a:cubicBezTo>
                    <a:pt x="858" y="1399"/>
                    <a:pt x="844" y="1404"/>
                    <a:pt x="826" y="1404"/>
                  </a:cubicBezTo>
                  <a:cubicBezTo>
                    <a:pt x="808" y="1404"/>
                    <a:pt x="785" y="1399"/>
                    <a:pt x="761" y="1390"/>
                  </a:cubicBezTo>
                  <a:cubicBezTo>
                    <a:pt x="734" y="1381"/>
                    <a:pt x="706" y="1366"/>
                    <a:pt x="674" y="1349"/>
                  </a:cubicBezTo>
                  <a:cubicBezTo>
                    <a:pt x="623" y="1316"/>
                    <a:pt x="591" y="1279"/>
                    <a:pt x="568" y="1243"/>
                  </a:cubicBezTo>
                  <a:cubicBezTo>
                    <a:pt x="545" y="1205"/>
                    <a:pt x="536" y="1168"/>
                    <a:pt x="536" y="1128"/>
                  </a:cubicBezTo>
                  <a:cubicBezTo>
                    <a:pt x="536" y="1072"/>
                    <a:pt x="559" y="1007"/>
                    <a:pt x="600" y="943"/>
                  </a:cubicBezTo>
                  <a:cubicBezTo>
                    <a:pt x="647" y="872"/>
                    <a:pt x="718" y="802"/>
                    <a:pt x="806" y="742"/>
                  </a:cubicBezTo>
                  <a:close/>
                  <a:moveTo>
                    <a:pt x="1799" y="637"/>
                  </a:moveTo>
                  <a:cubicBezTo>
                    <a:pt x="1868" y="662"/>
                    <a:pt x="1937" y="695"/>
                    <a:pt x="2006" y="735"/>
                  </a:cubicBezTo>
                  <a:cubicBezTo>
                    <a:pt x="2167" y="832"/>
                    <a:pt x="2273" y="934"/>
                    <a:pt x="2342" y="1030"/>
                  </a:cubicBezTo>
                  <a:cubicBezTo>
                    <a:pt x="2406" y="1128"/>
                    <a:pt x="2434" y="1219"/>
                    <a:pt x="2434" y="1293"/>
                  </a:cubicBezTo>
                  <a:cubicBezTo>
                    <a:pt x="2434" y="1362"/>
                    <a:pt x="2411" y="1422"/>
                    <a:pt x="2374" y="1459"/>
                  </a:cubicBezTo>
                  <a:cubicBezTo>
                    <a:pt x="2356" y="1481"/>
                    <a:pt x="2337" y="1496"/>
                    <a:pt x="2314" y="1505"/>
                  </a:cubicBezTo>
                  <a:cubicBezTo>
                    <a:pt x="2286" y="1519"/>
                    <a:pt x="2263" y="1523"/>
                    <a:pt x="2231" y="1523"/>
                  </a:cubicBezTo>
                  <a:cubicBezTo>
                    <a:pt x="2180" y="1523"/>
                    <a:pt x="2121" y="1505"/>
                    <a:pt x="2052" y="1454"/>
                  </a:cubicBezTo>
                  <a:cubicBezTo>
                    <a:pt x="1987" y="1404"/>
                    <a:pt x="1918" y="1326"/>
                    <a:pt x="1848" y="1205"/>
                  </a:cubicBezTo>
                  <a:cubicBezTo>
                    <a:pt x="1780" y="1077"/>
                    <a:pt x="1748" y="962"/>
                    <a:pt x="1748" y="860"/>
                  </a:cubicBezTo>
                  <a:cubicBezTo>
                    <a:pt x="1748" y="796"/>
                    <a:pt x="1761" y="741"/>
                    <a:pt x="1780" y="685"/>
                  </a:cubicBezTo>
                  <a:cubicBezTo>
                    <a:pt x="1786" y="669"/>
                    <a:pt x="1792" y="653"/>
                    <a:pt x="1799" y="637"/>
                  </a:cubicBezTo>
                  <a:close/>
                  <a:moveTo>
                    <a:pt x="66" y="0"/>
                  </a:moveTo>
                  <a:cubicBezTo>
                    <a:pt x="43" y="0"/>
                    <a:pt x="21" y="13"/>
                    <a:pt x="10" y="35"/>
                  </a:cubicBezTo>
                  <a:cubicBezTo>
                    <a:pt x="1" y="63"/>
                    <a:pt x="15" y="90"/>
                    <a:pt x="43" y="105"/>
                  </a:cubicBezTo>
                  <a:cubicBezTo>
                    <a:pt x="365" y="237"/>
                    <a:pt x="591" y="436"/>
                    <a:pt x="738" y="639"/>
                  </a:cubicBezTo>
                  <a:cubicBezTo>
                    <a:pt x="741" y="643"/>
                    <a:pt x="744" y="647"/>
                    <a:pt x="747" y="651"/>
                  </a:cubicBezTo>
                  <a:lnTo>
                    <a:pt x="747" y="651"/>
                  </a:lnTo>
                  <a:cubicBezTo>
                    <a:pt x="738" y="658"/>
                    <a:pt x="729" y="664"/>
                    <a:pt x="719" y="671"/>
                  </a:cubicBezTo>
                  <a:cubicBezTo>
                    <a:pt x="632" y="731"/>
                    <a:pt x="563" y="805"/>
                    <a:pt x="508" y="883"/>
                  </a:cubicBezTo>
                  <a:cubicBezTo>
                    <a:pt x="457" y="962"/>
                    <a:pt x="430" y="1045"/>
                    <a:pt x="430" y="1128"/>
                  </a:cubicBezTo>
                  <a:cubicBezTo>
                    <a:pt x="430" y="1187"/>
                    <a:pt x="443" y="1247"/>
                    <a:pt x="476" y="1298"/>
                  </a:cubicBezTo>
                  <a:cubicBezTo>
                    <a:pt x="508" y="1353"/>
                    <a:pt x="553" y="1399"/>
                    <a:pt x="619" y="1436"/>
                  </a:cubicBezTo>
                  <a:cubicBezTo>
                    <a:pt x="655" y="1464"/>
                    <a:pt x="692" y="1481"/>
                    <a:pt x="725" y="1491"/>
                  </a:cubicBezTo>
                  <a:cubicBezTo>
                    <a:pt x="761" y="1505"/>
                    <a:pt x="793" y="1509"/>
                    <a:pt x="826" y="1509"/>
                  </a:cubicBezTo>
                  <a:cubicBezTo>
                    <a:pt x="863" y="1509"/>
                    <a:pt x="900" y="1500"/>
                    <a:pt x="932" y="1487"/>
                  </a:cubicBezTo>
                  <a:cubicBezTo>
                    <a:pt x="955" y="1473"/>
                    <a:pt x="974" y="1454"/>
                    <a:pt x="991" y="1436"/>
                  </a:cubicBezTo>
                  <a:cubicBezTo>
                    <a:pt x="1015" y="1408"/>
                    <a:pt x="1033" y="1371"/>
                    <a:pt x="1042" y="1330"/>
                  </a:cubicBezTo>
                  <a:cubicBezTo>
                    <a:pt x="1057" y="1288"/>
                    <a:pt x="1061" y="1247"/>
                    <a:pt x="1061" y="1201"/>
                  </a:cubicBezTo>
                  <a:cubicBezTo>
                    <a:pt x="1061" y="1109"/>
                    <a:pt x="1042" y="1007"/>
                    <a:pt x="1006" y="901"/>
                  </a:cubicBezTo>
                  <a:cubicBezTo>
                    <a:pt x="979" y="831"/>
                    <a:pt x="944" y="759"/>
                    <a:pt x="900" y="686"/>
                  </a:cubicBezTo>
                  <a:lnTo>
                    <a:pt x="900" y="686"/>
                  </a:lnTo>
                  <a:cubicBezTo>
                    <a:pt x="904" y="684"/>
                    <a:pt x="909" y="682"/>
                    <a:pt x="913" y="680"/>
                  </a:cubicBezTo>
                  <a:cubicBezTo>
                    <a:pt x="1057" y="611"/>
                    <a:pt x="1227" y="565"/>
                    <a:pt x="1406" y="565"/>
                  </a:cubicBezTo>
                  <a:cubicBezTo>
                    <a:pt x="1499" y="565"/>
                    <a:pt x="1597" y="577"/>
                    <a:pt x="1696" y="604"/>
                  </a:cubicBezTo>
                  <a:lnTo>
                    <a:pt x="1696" y="604"/>
                  </a:lnTo>
                  <a:cubicBezTo>
                    <a:pt x="1689" y="618"/>
                    <a:pt x="1684" y="633"/>
                    <a:pt x="1678" y="648"/>
                  </a:cubicBezTo>
                  <a:cubicBezTo>
                    <a:pt x="1655" y="713"/>
                    <a:pt x="1642" y="786"/>
                    <a:pt x="1642" y="860"/>
                  </a:cubicBezTo>
                  <a:cubicBezTo>
                    <a:pt x="1642" y="979"/>
                    <a:pt x="1674" y="1118"/>
                    <a:pt x="1757" y="1260"/>
                  </a:cubicBezTo>
                  <a:cubicBezTo>
                    <a:pt x="1825" y="1390"/>
                    <a:pt x="1904" y="1481"/>
                    <a:pt x="1987" y="1542"/>
                  </a:cubicBezTo>
                  <a:cubicBezTo>
                    <a:pt x="2070" y="1602"/>
                    <a:pt x="2153" y="1630"/>
                    <a:pt x="2231" y="1630"/>
                  </a:cubicBezTo>
                  <a:cubicBezTo>
                    <a:pt x="2278" y="1630"/>
                    <a:pt x="2319" y="1620"/>
                    <a:pt x="2356" y="1606"/>
                  </a:cubicBezTo>
                  <a:cubicBezTo>
                    <a:pt x="2411" y="1579"/>
                    <a:pt x="2461" y="1537"/>
                    <a:pt x="2494" y="1481"/>
                  </a:cubicBezTo>
                  <a:cubicBezTo>
                    <a:pt x="2526" y="1432"/>
                    <a:pt x="2540" y="1362"/>
                    <a:pt x="2540" y="1293"/>
                  </a:cubicBezTo>
                  <a:cubicBezTo>
                    <a:pt x="2540" y="1192"/>
                    <a:pt x="2508" y="1081"/>
                    <a:pt x="2429" y="966"/>
                  </a:cubicBezTo>
                  <a:cubicBezTo>
                    <a:pt x="2351" y="856"/>
                    <a:pt x="2231" y="745"/>
                    <a:pt x="2061" y="643"/>
                  </a:cubicBezTo>
                  <a:cubicBezTo>
                    <a:pt x="1992" y="601"/>
                    <a:pt x="1923" y="568"/>
                    <a:pt x="1854" y="541"/>
                  </a:cubicBezTo>
                  <a:lnTo>
                    <a:pt x="1854" y="541"/>
                  </a:lnTo>
                  <a:cubicBezTo>
                    <a:pt x="1880" y="503"/>
                    <a:pt x="1909" y="468"/>
                    <a:pt x="1941" y="436"/>
                  </a:cubicBezTo>
                  <a:cubicBezTo>
                    <a:pt x="2046" y="326"/>
                    <a:pt x="2180" y="243"/>
                    <a:pt x="2286" y="192"/>
                  </a:cubicBezTo>
                  <a:cubicBezTo>
                    <a:pt x="2342" y="164"/>
                    <a:pt x="2388" y="141"/>
                    <a:pt x="2420" y="127"/>
                  </a:cubicBezTo>
                  <a:cubicBezTo>
                    <a:pt x="2439" y="122"/>
                    <a:pt x="2452" y="118"/>
                    <a:pt x="2461" y="113"/>
                  </a:cubicBezTo>
                  <a:cubicBezTo>
                    <a:pt x="2461" y="113"/>
                    <a:pt x="2467" y="113"/>
                    <a:pt x="2471" y="109"/>
                  </a:cubicBezTo>
                  <a:cubicBezTo>
                    <a:pt x="2499" y="99"/>
                    <a:pt x="2516" y="71"/>
                    <a:pt x="2508" y="39"/>
                  </a:cubicBezTo>
                  <a:cubicBezTo>
                    <a:pt x="2501" y="17"/>
                    <a:pt x="2479" y="5"/>
                    <a:pt x="2457" y="5"/>
                  </a:cubicBezTo>
                  <a:cubicBezTo>
                    <a:pt x="2451" y="5"/>
                    <a:pt x="2445" y="5"/>
                    <a:pt x="2439" y="7"/>
                  </a:cubicBezTo>
                  <a:cubicBezTo>
                    <a:pt x="2434" y="7"/>
                    <a:pt x="2240" y="71"/>
                    <a:pt x="2042" y="210"/>
                  </a:cubicBezTo>
                  <a:cubicBezTo>
                    <a:pt x="1946" y="279"/>
                    <a:pt x="1844" y="362"/>
                    <a:pt x="1770" y="473"/>
                  </a:cubicBezTo>
                  <a:cubicBezTo>
                    <a:pt x="1762" y="484"/>
                    <a:pt x="1755" y="495"/>
                    <a:pt x="1748" y="506"/>
                  </a:cubicBezTo>
                  <a:lnTo>
                    <a:pt x="1748" y="506"/>
                  </a:lnTo>
                  <a:cubicBezTo>
                    <a:pt x="1631" y="473"/>
                    <a:pt x="1516" y="458"/>
                    <a:pt x="1406" y="458"/>
                  </a:cubicBezTo>
                  <a:cubicBezTo>
                    <a:pt x="1196" y="458"/>
                    <a:pt x="1002" y="510"/>
                    <a:pt x="841" y="595"/>
                  </a:cubicBezTo>
                  <a:lnTo>
                    <a:pt x="841" y="595"/>
                  </a:lnTo>
                  <a:cubicBezTo>
                    <a:pt x="798" y="534"/>
                    <a:pt x="748" y="473"/>
                    <a:pt x="692" y="413"/>
                  </a:cubicBezTo>
                  <a:cubicBezTo>
                    <a:pt x="540" y="256"/>
                    <a:pt x="338" y="109"/>
                    <a:pt x="83" y="3"/>
                  </a:cubicBezTo>
                  <a:cubicBezTo>
                    <a:pt x="78" y="1"/>
                    <a:pt x="72" y="0"/>
                    <a:pt x="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7876516" y="163671"/>
              <a:ext cx="952829" cy="166435"/>
            </a:xfrm>
            <a:custGeom>
              <a:avLst/>
              <a:gdLst/>
              <a:ahLst/>
              <a:cxnLst/>
              <a:rect l="l" t="t" r="r" b="b"/>
              <a:pathLst>
                <a:path w="5536" h="967" extrusionOk="0">
                  <a:moveTo>
                    <a:pt x="2735" y="286"/>
                  </a:moveTo>
                  <a:cubicBezTo>
                    <a:pt x="2769" y="289"/>
                    <a:pt x="2803" y="293"/>
                    <a:pt x="2835" y="296"/>
                  </a:cubicBezTo>
                  <a:cubicBezTo>
                    <a:pt x="3010" y="319"/>
                    <a:pt x="3158" y="356"/>
                    <a:pt x="3254" y="407"/>
                  </a:cubicBezTo>
                  <a:cubicBezTo>
                    <a:pt x="3301" y="430"/>
                    <a:pt x="3337" y="453"/>
                    <a:pt x="3361" y="481"/>
                  </a:cubicBezTo>
                  <a:cubicBezTo>
                    <a:pt x="3369" y="494"/>
                    <a:pt x="3374" y="509"/>
                    <a:pt x="3384" y="517"/>
                  </a:cubicBezTo>
                  <a:cubicBezTo>
                    <a:pt x="3388" y="532"/>
                    <a:pt x="3388" y="545"/>
                    <a:pt x="3388" y="554"/>
                  </a:cubicBezTo>
                  <a:cubicBezTo>
                    <a:pt x="3388" y="573"/>
                    <a:pt x="3384" y="591"/>
                    <a:pt x="3374" y="615"/>
                  </a:cubicBezTo>
                  <a:cubicBezTo>
                    <a:pt x="3356" y="656"/>
                    <a:pt x="3328" y="688"/>
                    <a:pt x="3296" y="720"/>
                  </a:cubicBezTo>
                  <a:cubicBezTo>
                    <a:pt x="3245" y="766"/>
                    <a:pt x="3176" y="798"/>
                    <a:pt x="3097" y="822"/>
                  </a:cubicBezTo>
                  <a:cubicBezTo>
                    <a:pt x="3020" y="845"/>
                    <a:pt x="2931" y="858"/>
                    <a:pt x="2848" y="858"/>
                  </a:cubicBezTo>
                  <a:cubicBezTo>
                    <a:pt x="2716" y="858"/>
                    <a:pt x="2582" y="830"/>
                    <a:pt x="2489" y="785"/>
                  </a:cubicBezTo>
                  <a:cubicBezTo>
                    <a:pt x="2444" y="762"/>
                    <a:pt x="2406" y="739"/>
                    <a:pt x="2384" y="711"/>
                  </a:cubicBezTo>
                  <a:cubicBezTo>
                    <a:pt x="2370" y="698"/>
                    <a:pt x="2365" y="683"/>
                    <a:pt x="2356" y="670"/>
                  </a:cubicBezTo>
                  <a:cubicBezTo>
                    <a:pt x="2351" y="660"/>
                    <a:pt x="2351" y="647"/>
                    <a:pt x="2351" y="632"/>
                  </a:cubicBezTo>
                  <a:cubicBezTo>
                    <a:pt x="2351" y="615"/>
                    <a:pt x="2356" y="591"/>
                    <a:pt x="2370" y="564"/>
                  </a:cubicBezTo>
                  <a:cubicBezTo>
                    <a:pt x="2388" y="526"/>
                    <a:pt x="2429" y="476"/>
                    <a:pt x="2499" y="426"/>
                  </a:cubicBezTo>
                  <a:cubicBezTo>
                    <a:pt x="2557" y="382"/>
                    <a:pt x="2636" y="336"/>
                    <a:pt x="2735" y="286"/>
                  </a:cubicBezTo>
                  <a:close/>
                  <a:moveTo>
                    <a:pt x="3494" y="1"/>
                  </a:moveTo>
                  <a:cubicBezTo>
                    <a:pt x="3245" y="1"/>
                    <a:pt x="2992" y="47"/>
                    <a:pt x="2743" y="162"/>
                  </a:cubicBezTo>
                  <a:cubicBezTo>
                    <a:pt x="2733" y="167"/>
                    <a:pt x="2723" y="171"/>
                    <a:pt x="2714" y="176"/>
                  </a:cubicBezTo>
                  <a:lnTo>
                    <a:pt x="2714" y="176"/>
                  </a:lnTo>
                  <a:cubicBezTo>
                    <a:pt x="2628" y="170"/>
                    <a:pt x="2538" y="167"/>
                    <a:pt x="2444" y="167"/>
                  </a:cubicBezTo>
                  <a:cubicBezTo>
                    <a:pt x="2061" y="167"/>
                    <a:pt x="1619" y="218"/>
                    <a:pt x="1190" y="333"/>
                  </a:cubicBezTo>
                  <a:cubicBezTo>
                    <a:pt x="766" y="449"/>
                    <a:pt x="351" y="619"/>
                    <a:pt x="28" y="868"/>
                  </a:cubicBezTo>
                  <a:cubicBezTo>
                    <a:pt x="6" y="886"/>
                    <a:pt x="1" y="919"/>
                    <a:pt x="20" y="941"/>
                  </a:cubicBezTo>
                  <a:cubicBezTo>
                    <a:pt x="31" y="958"/>
                    <a:pt x="47" y="966"/>
                    <a:pt x="63" y="966"/>
                  </a:cubicBezTo>
                  <a:cubicBezTo>
                    <a:pt x="74" y="966"/>
                    <a:pt x="84" y="963"/>
                    <a:pt x="94" y="955"/>
                  </a:cubicBezTo>
                  <a:cubicBezTo>
                    <a:pt x="402" y="720"/>
                    <a:pt x="803" y="549"/>
                    <a:pt x="1217" y="439"/>
                  </a:cubicBezTo>
                  <a:cubicBezTo>
                    <a:pt x="1637" y="328"/>
                    <a:pt x="2070" y="273"/>
                    <a:pt x="2444" y="273"/>
                  </a:cubicBezTo>
                  <a:cubicBezTo>
                    <a:pt x="2473" y="273"/>
                    <a:pt x="2501" y="273"/>
                    <a:pt x="2529" y="274"/>
                  </a:cubicBezTo>
                  <a:lnTo>
                    <a:pt x="2529" y="274"/>
                  </a:lnTo>
                  <a:cubicBezTo>
                    <a:pt x="2462" y="315"/>
                    <a:pt x="2409" y="357"/>
                    <a:pt x="2365" y="398"/>
                  </a:cubicBezTo>
                  <a:cubicBezTo>
                    <a:pt x="2323" y="434"/>
                    <a:pt x="2296" y="476"/>
                    <a:pt x="2273" y="513"/>
                  </a:cubicBezTo>
                  <a:cubicBezTo>
                    <a:pt x="2255" y="554"/>
                    <a:pt x="2240" y="591"/>
                    <a:pt x="2240" y="632"/>
                  </a:cubicBezTo>
                  <a:cubicBezTo>
                    <a:pt x="2240" y="660"/>
                    <a:pt x="2246" y="688"/>
                    <a:pt x="2259" y="711"/>
                  </a:cubicBezTo>
                  <a:cubicBezTo>
                    <a:pt x="2278" y="757"/>
                    <a:pt x="2310" y="794"/>
                    <a:pt x="2346" y="826"/>
                  </a:cubicBezTo>
                  <a:cubicBezTo>
                    <a:pt x="2406" y="872"/>
                    <a:pt x="2485" y="904"/>
                    <a:pt x="2568" y="928"/>
                  </a:cubicBezTo>
                  <a:cubicBezTo>
                    <a:pt x="2655" y="951"/>
                    <a:pt x="2752" y="964"/>
                    <a:pt x="2848" y="964"/>
                  </a:cubicBezTo>
                  <a:cubicBezTo>
                    <a:pt x="2973" y="964"/>
                    <a:pt x="3103" y="941"/>
                    <a:pt x="3218" y="896"/>
                  </a:cubicBezTo>
                  <a:cubicBezTo>
                    <a:pt x="3273" y="872"/>
                    <a:pt x="3324" y="840"/>
                    <a:pt x="3365" y="803"/>
                  </a:cubicBezTo>
                  <a:cubicBezTo>
                    <a:pt x="3411" y="762"/>
                    <a:pt x="3448" y="715"/>
                    <a:pt x="3471" y="660"/>
                  </a:cubicBezTo>
                  <a:cubicBezTo>
                    <a:pt x="3490" y="624"/>
                    <a:pt x="3499" y="591"/>
                    <a:pt x="3499" y="554"/>
                  </a:cubicBezTo>
                  <a:cubicBezTo>
                    <a:pt x="3499" y="522"/>
                    <a:pt x="3490" y="485"/>
                    <a:pt x="3471" y="453"/>
                  </a:cubicBezTo>
                  <a:cubicBezTo>
                    <a:pt x="3457" y="430"/>
                    <a:pt x="3435" y="402"/>
                    <a:pt x="3411" y="384"/>
                  </a:cubicBezTo>
                  <a:cubicBezTo>
                    <a:pt x="3369" y="343"/>
                    <a:pt x="3318" y="315"/>
                    <a:pt x="3254" y="287"/>
                  </a:cubicBezTo>
                  <a:cubicBezTo>
                    <a:pt x="3167" y="249"/>
                    <a:pt x="3059" y="223"/>
                    <a:pt x="2936" y="201"/>
                  </a:cubicBezTo>
                  <a:lnTo>
                    <a:pt x="2936" y="201"/>
                  </a:lnTo>
                  <a:cubicBezTo>
                    <a:pt x="3121" y="138"/>
                    <a:pt x="3309" y="112"/>
                    <a:pt x="3494" y="112"/>
                  </a:cubicBezTo>
                  <a:cubicBezTo>
                    <a:pt x="3748" y="112"/>
                    <a:pt x="3992" y="158"/>
                    <a:pt x="4222" y="236"/>
                  </a:cubicBezTo>
                  <a:cubicBezTo>
                    <a:pt x="4568" y="351"/>
                    <a:pt x="4872" y="522"/>
                    <a:pt x="5088" y="664"/>
                  </a:cubicBezTo>
                  <a:cubicBezTo>
                    <a:pt x="5199" y="739"/>
                    <a:pt x="5287" y="803"/>
                    <a:pt x="5347" y="849"/>
                  </a:cubicBezTo>
                  <a:cubicBezTo>
                    <a:pt x="5374" y="872"/>
                    <a:pt x="5398" y="891"/>
                    <a:pt x="5415" y="904"/>
                  </a:cubicBezTo>
                  <a:cubicBezTo>
                    <a:pt x="5420" y="909"/>
                    <a:pt x="5430" y="913"/>
                    <a:pt x="5434" y="919"/>
                  </a:cubicBezTo>
                  <a:lnTo>
                    <a:pt x="5439" y="919"/>
                  </a:lnTo>
                  <a:lnTo>
                    <a:pt x="5439" y="923"/>
                  </a:lnTo>
                  <a:cubicBezTo>
                    <a:pt x="5449" y="931"/>
                    <a:pt x="5461" y="935"/>
                    <a:pt x="5472" y="935"/>
                  </a:cubicBezTo>
                  <a:cubicBezTo>
                    <a:pt x="5487" y="935"/>
                    <a:pt x="5502" y="929"/>
                    <a:pt x="5513" y="919"/>
                  </a:cubicBezTo>
                  <a:cubicBezTo>
                    <a:pt x="5536" y="896"/>
                    <a:pt x="5530" y="858"/>
                    <a:pt x="5508" y="840"/>
                  </a:cubicBezTo>
                  <a:cubicBezTo>
                    <a:pt x="5508" y="840"/>
                    <a:pt x="5268" y="628"/>
                    <a:pt x="4900" y="421"/>
                  </a:cubicBezTo>
                  <a:cubicBezTo>
                    <a:pt x="4711" y="315"/>
                    <a:pt x="4494" y="213"/>
                    <a:pt x="4254" y="135"/>
                  </a:cubicBezTo>
                  <a:cubicBezTo>
                    <a:pt x="4020" y="56"/>
                    <a:pt x="3761" y="1"/>
                    <a:pt x="34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2144081" y="4627505"/>
              <a:ext cx="286571" cy="277105"/>
            </a:xfrm>
            <a:custGeom>
              <a:avLst/>
              <a:gdLst/>
              <a:ahLst/>
              <a:cxnLst/>
              <a:rect l="l" t="t" r="r" b="b"/>
              <a:pathLst>
                <a:path w="1665" h="1610" extrusionOk="0">
                  <a:moveTo>
                    <a:pt x="473" y="158"/>
                  </a:moveTo>
                  <a:lnTo>
                    <a:pt x="844" y="378"/>
                  </a:lnTo>
                  <a:cubicBezTo>
                    <a:pt x="852" y="384"/>
                    <a:pt x="863" y="388"/>
                    <a:pt x="874" y="388"/>
                  </a:cubicBezTo>
                  <a:cubicBezTo>
                    <a:pt x="881" y="388"/>
                    <a:pt x="888" y="387"/>
                    <a:pt x="895" y="383"/>
                  </a:cubicBezTo>
                  <a:lnTo>
                    <a:pt x="1286" y="204"/>
                  </a:lnTo>
                  <a:lnTo>
                    <a:pt x="1189" y="623"/>
                  </a:lnTo>
                  <a:cubicBezTo>
                    <a:pt x="1185" y="642"/>
                    <a:pt x="1189" y="659"/>
                    <a:pt x="1199" y="674"/>
                  </a:cubicBezTo>
                  <a:lnTo>
                    <a:pt x="1493" y="991"/>
                  </a:lnTo>
                  <a:lnTo>
                    <a:pt x="1061" y="1029"/>
                  </a:lnTo>
                  <a:cubicBezTo>
                    <a:pt x="1046" y="1029"/>
                    <a:pt x="1029" y="1042"/>
                    <a:pt x="1019" y="1056"/>
                  </a:cubicBezTo>
                  <a:lnTo>
                    <a:pt x="808" y="1433"/>
                  </a:lnTo>
                  <a:lnTo>
                    <a:pt x="642" y="1033"/>
                  </a:lnTo>
                  <a:cubicBezTo>
                    <a:pt x="632" y="1019"/>
                    <a:pt x="618" y="1005"/>
                    <a:pt x="600" y="1001"/>
                  </a:cubicBezTo>
                  <a:lnTo>
                    <a:pt x="176" y="918"/>
                  </a:lnTo>
                  <a:lnTo>
                    <a:pt x="503" y="632"/>
                  </a:lnTo>
                  <a:cubicBezTo>
                    <a:pt x="517" y="623"/>
                    <a:pt x="521" y="604"/>
                    <a:pt x="521" y="586"/>
                  </a:cubicBezTo>
                  <a:lnTo>
                    <a:pt x="473" y="158"/>
                  </a:lnTo>
                  <a:close/>
                  <a:moveTo>
                    <a:pt x="407" y="1"/>
                  </a:moveTo>
                  <a:cubicBezTo>
                    <a:pt x="396" y="1"/>
                    <a:pt x="386" y="5"/>
                    <a:pt x="378" y="10"/>
                  </a:cubicBezTo>
                  <a:cubicBezTo>
                    <a:pt x="360" y="19"/>
                    <a:pt x="351" y="42"/>
                    <a:pt x="351" y="61"/>
                  </a:cubicBezTo>
                  <a:lnTo>
                    <a:pt x="411" y="572"/>
                  </a:lnTo>
                  <a:lnTo>
                    <a:pt x="23" y="908"/>
                  </a:lnTo>
                  <a:cubicBezTo>
                    <a:pt x="10" y="922"/>
                    <a:pt x="0" y="940"/>
                    <a:pt x="6" y="963"/>
                  </a:cubicBezTo>
                  <a:cubicBezTo>
                    <a:pt x="15" y="982"/>
                    <a:pt x="28" y="995"/>
                    <a:pt x="47" y="1001"/>
                  </a:cubicBezTo>
                  <a:lnTo>
                    <a:pt x="549" y="1102"/>
                  </a:lnTo>
                  <a:lnTo>
                    <a:pt x="752" y="1576"/>
                  </a:lnTo>
                  <a:cubicBezTo>
                    <a:pt x="761" y="1595"/>
                    <a:pt x="780" y="1604"/>
                    <a:pt x="798" y="1609"/>
                  </a:cubicBezTo>
                  <a:cubicBezTo>
                    <a:pt x="816" y="1609"/>
                    <a:pt x="840" y="1599"/>
                    <a:pt x="849" y="1582"/>
                  </a:cubicBezTo>
                  <a:lnTo>
                    <a:pt x="1102" y="1134"/>
                  </a:lnTo>
                  <a:lnTo>
                    <a:pt x="1609" y="1088"/>
                  </a:lnTo>
                  <a:cubicBezTo>
                    <a:pt x="1631" y="1088"/>
                    <a:pt x="1650" y="1074"/>
                    <a:pt x="1655" y="1056"/>
                  </a:cubicBezTo>
                  <a:cubicBezTo>
                    <a:pt x="1665" y="1038"/>
                    <a:pt x="1659" y="1014"/>
                    <a:pt x="1646" y="1001"/>
                  </a:cubicBezTo>
                  <a:lnTo>
                    <a:pt x="1300" y="623"/>
                  </a:lnTo>
                  <a:lnTo>
                    <a:pt x="1416" y="121"/>
                  </a:lnTo>
                  <a:cubicBezTo>
                    <a:pt x="1420" y="102"/>
                    <a:pt x="1410" y="79"/>
                    <a:pt x="1397" y="70"/>
                  </a:cubicBezTo>
                  <a:cubicBezTo>
                    <a:pt x="1385" y="61"/>
                    <a:pt x="1374" y="56"/>
                    <a:pt x="1362" y="56"/>
                  </a:cubicBezTo>
                  <a:cubicBezTo>
                    <a:pt x="1355" y="56"/>
                    <a:pt x="1349" y="57"/>
                    <a:pt x="1342" y="61"/>
                  </a:cubicBezTo>
                  <a:lnTo>
                    <a:pt x="872" y="272"/>
                  </a:lnTo>
                  <a:lnTo>
                    <a:pt x="434" y="10"/>
                  </a:lnTo>
                  <a:cubicBezTo>
                    <a:pt x="425" y="4"/>
                    <a:pt x="416" y="1"/>
                    <a:pt x="4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39;p2"/>
          <p:cNvGrpSpPr/>
          <p:nvPr/>
        </p:nvGrpSpPr>
        <p:grpSpPr>
          <a:xfrm>
            <a:off x="-3854621" y="-3170668"/>
            <a:ext cx="14900385" cy="9879311"/>
            <a:chOff x="-3854621" y="-3170668"/>
            <a:chExt cx="14900385" cy="9879311"/>
          </a:xfrm>
        </p:grpSpPr>
        <p:sp>
          <p:nvSpPr>
            <p:cNvPr id="40" name="Google Shape;40;p2"/>
            <p:cNvSpPr/>
            <p:nvPr/>
          </p:nvSpPr>
          <p:spPr>
            <a:xfrm>
              <a:off x="4627512" y="2095422"/>
              <a:ext cx="6418252" cy="4613222"/>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3854621" y="-3170668"/>
              <a:ext cx="6808370" cy="6949227"/>
            </a:xfrm>
            <a:custGeom>
              <a:avLst/>
              <a:gdLst/>
              <a:ahLst/>
              <a:cxnLst/>
              <a:rect l="l" t="t" r="r" b="b"/>
              <a:pathLst>
                <a:path w="28953" h="29552" extrusionOk="0">
                  <a:moveTo>
                    <a:pt x="10143" y="0"/>
                  </a:moveTo>
                  <a:cubicBezTo>
                    <a:pt x="9287" y="0"/>
                    <a:pt x="8424" y="238"/>
                    <a:pt x="7723" y="744"/>
                  </a:cubicBezTo>
                  <a:cubicBezTo>
                    <a:pt x="6996" y="1269"/>
                    <a:pt x="6309" y="2071"/>
                    <a:pt x="6128" y="2975"/>
                  </a:cubicBezTo>
                  <a:cubicBezTo>
                    <a:pt x="5931" y="3970"/>
                    <a:pt x="6235" y="5021"/>
                    <a:pt x="6539" y="5961"/>
                  </a:cubicBezTo>
                  <a:cubicBezTo>
                    <a:pt x="6747" y="6596"/>
                    <a:pt x="6945" y="7232"/>
                    <a:pt x="7175" y="7859"/>
                  </a:cubicBezTo>
                  <a:cubicBezTo>
                    <a:pt x="7415" y="8517"/>
                    <a:pt x="7687" y="9159"/>
                    <a:pt x="7912" y="9822"/>
                  </a:cubicBezTo>
                  <a:cubicBezTo>
                    <a:pt x="8091" y="10352"/>
                    <a:pt x="8272" y="10877"/>
                    <a:pt x="8442" y="11407"/>
                  </a:cubicBezTo>
                  <a:cubicBezTo>
                    <a:pt x="8672" y="12117"/>
                    <a:pt x="8815" y="12854"/>
                    <a:pt x="8949" y="13587"/>
                  </a:cubicBezTo>
                  <a:cubicBezTo>
                    <a:pt x="9046" y="14130"/>
                    <a:pt x="9082" y="14876"/>
                    <a:pt x="8787" y="15374"/>
                  </a:cubicBezTo>
                  <a:cubicBezTo>
                    <a:pt x="8482" y="15892"/>
                    <a:pt x="7994" y="16002"/>
                    <a:pt x="7437" y="16002"/>
                  </a:cubicBezTo>
                  <a:cubicBezTo>
                    <a:pt x="7414" y="16002"/>
                    <a:pt x="7391" y="16001"/>
                    <a:pt x="7368" y="16001"/>
                  </a:cubicBezTo>
                  <a:cubicBezTo>
                    <a:pt x="6377" y="15982"/>
                    <a:pt x="5401" y="15684"/>
                    <a:pt x="4414" y="15586"/>
                  </a:cubicBezTo>
                  <a:cubicBezTo>
                    <a:pt x="4207" y="15566"/>
                    <a:pt x="3996" y="15555"/>
                    <a:pt x="3785" y="15555"/>
                  </a:cubicBezTo>
                  <a:cubicBezTo>
                    <a:pt x="2890" y="15555"/>
                    <a:pt x="1979" y="15755"/>
                    <a:pt x="1267" y="16314"/>
                  </a:cubicBezTo>
                  <a:cubicBezTo>
                    <a:pt x="562" y="16867"/>
                    <a:pt x="189" y="17862"/>
                    <a:pt x="116" y="18734"/>
                  </a:cubicBezTo>
                  <a:cubicBezTo>
                    <a:pt x="1" y="20139"/>
                    <a:pt x="341" y="21622"/>
                    <a:pt x="996" y="22867"/>
                  </a:cubicBezTo>
                  <a:cubicBezTo>
                    <a:pt x="1696" y="24208"/>
                    <a:pt x="2594" y="25471"/>
                    <a:pt x="3733" y="26480"/>
                  </a:cubicBezTo>
                  <a:cubicBezTo>
                    <a:pt x="4258" y="26945"/>
                    <a:pt x="4839" y="27345"/>
                    <a:pt x="5414" y="27751"/>
                  </a:cubicBezTo>
                  <a:cubicBezTo>
                    <a:pt x="6203" y="28304"/>
                    <a:pt x="7111" y="28802"/>
                    <a:pt x="8032" y="29110"/>
                  </a:cubicBezTo>
                  <a:cubicBezTo>
                    <a:pt x="8887" y="29397"/>
                    <a:pt x="9812" y="29552"/>
                    <a:pt x="10723" y="29552"/>
                  </a:cubicBezTo>
                  <a:cubicBezTo>
                    <a:pt x="10956" y="29552"/>
                    <a:pt x="11189" y="29541"/>
                    <a:pt x="11419" y="29521"/>
                  </a:cubicBezTo>
                  <a:cubicBezTo>
                    <a:pt x="12437" y="29429"/>
                    <a:pt x="13502" y="29208"/>
                    <a:pt x="14400" y="28710"/>
                  </a:cubicBezTo>
                  <a:cubicBezTo>
                    <a:pt x="14718" y="28530"/>
                    <a:pt x="15022" y="28319"/>
                    <a:pt x="15312" y="28102"/>
                  </a:cubicBezTo>
                  <a:cubicBezTo>
                    <a:pt x="15861" y="27692"/>
                    <a:pt x="16262" y="27120"/>
                    <a:pt x="16626" y="26544"/>
                  </a:cubicBezTo>
                  <a:cubicBezTo>
                    <a:pt x="17358" y="25382"/>
                    <a:pt x="17800" y="24051"/>
                    <a:pt x="18146" y="22728"/>
                  </a:cubicBezTo>
                  <a:cubicBezTo>
                    <a:pt x="18810" y="20195"/>
                    <a:pt x="18925" y="17581"/>
                    <a:pt x="19165" y="14978"/>
                  </a:cubicBezTo>
                  <a:cubicBezTo>
                    <a:pt x="19188" y="14725"/>
                    <a:pt x="19225" y="14444"/>
                    <a:pt x="19414" y="14274"/>
                  </a:cubicBezTo>
                  <a:cubicBezTo>
                    <a:pt x="19502" y="14193"/>
                    <a:pt x="19592" y="14159"/>
                    <a:pt x="19683" y="14159"/>
                  </a:cubicBezTo>
                  <a:cubicBezTo>
                    <a:pt x="20184" y="14159"/>
                    <a:pt x="20696" y="15222"/>
                    <a:pt x="20907" y="15476"/>
                  </a:cubicBezTo>
                  <a:cubicBezTo>
                    <a:pt x="21611" y="16314"/>
                    <a:pt x="22294" y="17209"/>
                    <a:pt x="23197" y="17858"/>
                  </a:cubicBezTo>
                  <a:cubicBezTo>
                    <a:pt x="23874" y="18347"/>
                    <a:pt x="24727" y="18734"/>
                    <a:pt x="25575" y="18761"/>
                  </a:cubicBezTo>
                  <a:cubicBezTo>
                    <a:pt x="25653" y="18764"/>
                    <a:pt x="25731" y="18765"/>
                    <a:pt x="25811" y="18765"/>
                  </a:cubicBezTo>
                  <a:cubicBezTo>
                    <a:pt x="26508" y="18765"/>
                    <a:pt x="27245" y="18663"/>
                    <a:pt x="27836" y="18287"/>
                  </a:cubicBezTo>
                  <a:cubicBezTo>
                    <a:pt x="28468" y="17890"/>
                    <a:pt x="28827" y="17103"/>
                    <a:pt x="28929" y="16388"/>
                  </a:cubicBezTo>
                  <a:cubicBezTo>
                    <a:pt x="28952" y="16084"/>
                    <a:pt x="28952" y="15784"/>
                    <a:pt x="28929" y="15485"/>
                  </a:cubicBezTo>
                  <a:cubicBezTo>
                    <a:pt x="28925" y="15103"/>
                    <a:pt x="28893" y="14725"/>
                    <a:pt x="28837" y="14342"/>
                  </a:cubicBezTo>
                  <a:cubicBezTo>
                    <a:pt x="28736" y="13715"/>
                    <a:pt x="28510" y="13075"/>
                    <a:pt x="28210" y="12513"/>
                  </a:cubicBezTo>
                  <a:cubicBezTo>
                    <a:pt x="27666" y="11490"/>
                    <a:pt x="26934" y="10467"/>
                    <a:pt x="26058" y="9706"/>
                  </a:cubicBezTo>
                  <a:cubicBezTo>
                    <a:pt x="25584" y="9292"/>
                    <a:pt x="25082" y="8923"/>
                    <a:pt x="24533" y="8615"/>
                  </a:cubicBezTo>
                  <a:cubicBezTo>
                    <a:pt x="23238" y="7877"/>
                    <a:pt x="21915" y="8043"/>
                    <a:pt x="20598" y="7504"/>
                  </a:cubicBezTo>
                  <a:cubicBezTo>
                    <a:pt x="20146" y="7320"/>
                    <a:pt x="19750" y="7085"/>
                    <a:pt x="19399" y="6809"/>
                  </a:cubicBezTo>
                  <a:cubicBezTo>
                    <a:pt x="18768" y="6311"/>
                    <a:pt x="18270" y="5688"/>
                    <a:pt x="17800" y="4974"/>
                  </a:cubicBezTo>
                  <a:cubicBezTo>
                    <a:pt x="17045" y="3813"/>
                    <a:pt x="16050" y="2785"/>
                    <a:pt x="14916" y="1984"/>
                  </a:cubicBezTo>
                  <a:cubicBezTo>
                    <a:pt x="13714" y="1135"/>
                    <a:pt x="12447" y="344"/>
                    <a:pt x="10977" y="76"/>
                  </a:cubicBezTo>
                  <a:cubicBezTo>
                    <a:pt x="10704" y="26"/>
                    <a:pt x="10423" y="0"/>
                    <a:pt x="10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2"/>
        <p:cNvGrpSpPr/>
        <p:nvPr/>
      </p:nvGrpSpPr>
      <p:grpSpPr>
        <a:xfrm>
          <a:off x="0" y="0"/>
          <a:ext cx="0" cy="0"/>
          <a:chOff x="0" y="0"/>
          <a:chExt cx="0" cy="0"/>
        </a:xfrm>
      </p:grpSpPr>
      <p:sp>
        <p:nvSpPr>
          <p:cNvPr id="43" name="Google Shape;43;p3"/>
          <p:cNvSpPr txBox="1">
            <a:spLocks noGrp="1"/>
          </p:cNvSpPr>
          <p:nvPr>
            <p:ph type="title"/>
          </p:nvPr>
        </p:nvSpPr>
        <p:spPr>
          <a:xfrm>
            <a:off x="5436750" y="2054778"/>
            <a:ext cx="2979600" cy="1511400"/>
          </a:xfrm>
          <a:prstGeom prst="rect">
            <a:avLst/>
          </a:prstGeom>
        </p:spPr>
        <p:txBody>
          <a:bodyPr spcFirstLastPara="1" wrap="square" lIns="91425" tIns="91425" rIns="91425" bIns="91425" anchor="b" anchorCtr="0">
            <a:noAutofit/>
          </a:bodyPr>
          <a:lstStyle>
            <a:lvl1pPr lvl="0" algn="r">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44" name="Google Shape;44;p3"/>
          <p:cNvSpPr txBox="1">
            <a:spLocks noGrp="1"/>
          </p:cNvSpPr>
          <p:nvPr>
            <p:ph type="title" idx="2" hasCustomPrompt="1"/>
          </p:nvPr>
        </p:nvSpPr>
        <p:spPr>
          <a:xfrm>
            <a:off x="7290750" y="1058503"/>
            <a:ext cx="1125600" cy="9159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Clr>
                <a:schemeClr val="lt1"/>
              </a:buClr>
              <a:buSzPts val="6000"/>
              <a:buNone/>
              <a:defRPr sz="6000">
                <a:solidFill>
                  <a:schemeClr val="accent4"/>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45" name="Google Shape;45;p3"/>
          <p:cNvSpPr txBox="1">
            <a:spLocks noGrp="1"/>
          </p:cNvSpPr>
          <p:nvPr>
            <p:ph type="subTitle" idx="1"/>
          </p:nvPr>
        </p:nvSpPr>
        <p:spPr>
          <a:xfrm>
            <a:off x="5436750" y="3424397"/>
            <a:ext cx="2979600" cy="660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46" name="Google Shape;46;p3"/>
          <p:cNvGrpSpPr/>
          <p:nvPr/>
        </p:nvGrpSpPr>
        <p:grpSpPr>
          <a:xfrm>
            <a:off x="-438538" y="164496"/>
            <a:ext cx="9787746" cy="4835608"/>
            <a:chOff x="-438538" y="164496"/>
            <a:chExt cx="9787746" cy="4835608"/>
          </a:xfrm>
        </p:grpSpPr>
        <p:grpSp>
          <p:nvGrpSpPr>
            <p:cNvPr id="47" name="Google Shape;47;p3"/>
            <p:cNvGrpSpPr/>
            <p:nvPr/>
          </p:nvGrpSpPr>
          <p:grpSpPr>
            <a:xfrm>
              <a:off x="8536848" y="3253582"/>
              <a:ext cx="812360" cy="811327"/>
              <a:chOff x="5094305" y="1684146"/>
              <a:chExt cx="442004" cy="441443"/>
            </a:xfrm>
          </p:grpSpPr>
          <p:sp>
            <p:nvSpPr>
              <p:cNvPr id="48" name="Google Shape;48;p3"/>
              <p:cNvSpPr/>
              <p:nvPr/>
            </p:nvSpPr>
            <p:spPr>
              <a:xfrm>
                <a:off x="5310436" y="1738647"/>
                <a:ext cx="146461" cy="126795"/>
              </a:xfrm>
              <a:custGeom>
                <a:avLst/>
                <a:gdLst/>
                <a:ahLst/>
                <a:cxnLst/>
                <a:rect l="l" t="t" r="r" b="b"/>
                <a:pathLst>
                  <a:path w="1564" h="1354" extrusionOk="0">
                    <a:moveTo>
                      <a:pt x="597" y="1"/>
                    </a:moveTo>
                    <a:cubicBezTo>
                      <a:pt x="312" y="1"/>
                      <a:pt x="89" y="54"/>
                      <a:pt x="89" y="54"/>
                    </a:cubicBezTo>
                    <a:lnTo>
                      <a:pt x="0" y="819"/>
                    </a:lnTo>
                    <a:lnTo>
                      <a:pt x="932" y="1353"/>
                    </a:lnTo>
                    <a:lnTo>
                      <a:pt x="1563" y="892"/>
                    </a:lnTo>
                    <a:cubicBezTo>
                      <a:pt x="1563" y="892"/>
                      <a:pt x="1517" y="515"/>
                      <a:pt x="1051" y="54"/>
                    </a:cubicBezTo>
                    <a:cubicBezTo>
                      <a:pt x="898" y="14"/>
                      <a:pt x="740" y="1"/>
                      <a:pt x="5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p:nvPr/>
            </p:nvSpPr>
            <p:spPr>
              <a:xfrm>
                <a:off x="5305286" y="1733309"/>
                <a:ext cx="156762" cy="137003"/>
              </a:xfrm>
              <a:custGeom>
                <a:avLst/>
                <a:gdLst/>
                <a:ahLst/>
                <a:cxnLst/>
                <a:rect l="l" t="t" r="r" b="b"/>
                <a:pathLst>
                  <a:path w="1674" h="1463" extrusionOk="0">
                    <a:moveTo>
                      <a:pt x="650" y="111"/>
                    </a:moveTo>
                    <a:cubicBezTo>
                      <a:pt x="788" y="111"/>
                      <a:pt x="934" y="123"/>
                      <a:pt x="1080" y="158"/>
                    </a:cubicBezTo>
                    <a:lnTo>
                      <a:pt x="1080" y="158"/>
                    </a:lnTo>
                    <a:cubicBezTo>
                      <a:pt x="1299" y="379"/>
                      <a:pt x="1421" y="579"/>
                      <a:pt x="1489" y="724"/>
                    </a:cubicBezTo>
                    <a:cubicBezTo>
                      <a:pt x="1521" y="798"/>
                      <a:pt x="1540" y="857"/>
                      <a:pt x="1554" y="894"/>
                    </a:cubicBezTo>
                    <a:cubicBezTo>
                      <a:pt x="1556" y="906"/>
                      <a:pt x="1558" y="915"/>
                      <a:pt x="1560" y="923"/>
                    </a:cubicBezTo>
                    <a:lnTo>
                      <a:pt x="1560" y="923"/>
                    </a:lnTo>
                    <a:lnTo>
                      <a:pt x="987" y="1346"/>
                    </a:lnTo>
                    <a:lnTo>
                      <a:pt x="111" y="849"/>
                    </a:lnTo>
                    <a:lnTo>
                      <a:pt x="194" y="155"/>
                    </a:lnTo>
                    <a:lnTo>
                      <a:pt x="194" y="155"/>
                    </a:lnTo>
                    <a:cubicBezTo>
                      <a:pt x="269" y="141"/>
                      <a:pt x="444" y="111"/>
                      <a:pt x="650" y="111"/>
                    </a:cubicBezTo>
                    <a:close/>
                    <a:moveTo>
                      <a:pt x="650" y="0"/>
                    </a:moveTo>
                    <a:cubicBezTo>
                      <a:pt x="360" y="0"/>
                      <a:pt x="134" y="56"/>
                      <a:pt x="130" y="56"/>
                    </a:cubicBezTo>
                    <a:cubicBezTo>
                      <a:pt x="106" y="60"/>
                      <a:pt x="93" y="79"/>
                      <a:pt x="89" y="102"/>
                    </a:cubicBezTo>
                    <a:lnTo>
                      <a:pt x="0" y="871"/>
                    </a:lnTo>
                    <a:cubicBezTo>
                      <a:pt x="0" y="889"/>
                      <a:pt x="10" y="913"/>
                      <a:pt x="28" y="922"/>
                    </a:cubicBezTo>
                    <a:lnTo>
                      <a:pt x="963" y="1457"/>
                    </a:lnTo>
                    <a:cubicBezTo>
                      <a:pt x="972" y="1461"/>
                      <a:pt x="981" y="1463"/>
                      <a:pt x="990" y="1463"/>
                    </a:cubicBezTo>
                    <a:cubicBezTo>
                      <a:pt x="1001" y="1463"/>
                      <a:pt x="1011" y="1459"/>
                      <a:pt x="1019" y="1451"/>
                    </a:cubicBezTo>
                    <a:lnTo>
                      <a:pt x="1650" y="991"/>
                    </a:lnTo>
                    <a:cubicBezTo>
                      <a:pt x="1669" y="977"/>
                      <a:pt x="1673" y="959"/>
                      <a:pt x="1673" y="940"/>
                    </a:cubicBezTo>
                    <a:cubicBezTo>
                      <a:pt x="1673" y="936"/>
                      <a:pt x="1659" y="834"/>
                      <a:pt x="1586" y="677"/>
                    </a:cubicBezTo>
                    <a:cubicBezTo>
                      <a:pt x="1512" y="521"/>
                      <a:pt x="1383" y="309"/>
                      <a:pt x="1148" y="69"/>
                    </a:cubicBezTo>
                    <a:cubicBezTo>
                      <a:pt x="1139" y="64"/>
                      <a:pt x="1129" y="60"/>
                      <a:pt x="1120" y="56"/>
                    </a:cubicBezTo>
                    <a:cubicBezTo>
                      <a:pt x="963" y="14"/>
                      <a:pt x="797" y="0"/>
                      <a:pt x="6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3"/>
              <p:cNvSpPr/>
              <p:nvPr/>
            </p:nvSpPr>
            <p:spPr>
              <a:xfrm>
                <a:off x="5126612" y="1825642"/>
                <a:ext cx="110595" cy="162755"/>
              </a:xfrm>
              <a:custGeom>
                <a:avLst/>
                <a:gdLst/>
                <a:ahLst/>
                <a:cxnLst/>
                <a:rect l="l" t="t" r="r" b="b"/>
                <a:pathLst>
                  <a:path w="1181" h="1738" extrusionOk="0">
                    <a:moveTo>
                      <a:pt x="470" y="1"/>
                    </a:moveTo>
                    <a:cubicBezTo>
                      <a:pt x="111" y="410"/>
                      <a:pt x="10" y="862"/>
                      <a:pt x="0" y="871"/>
                    </a:cubicBezTo>
                    <a:cubicBezTo>
                      <a:pt x="70" y="1245"/>
                      <a:pt x="470" y="1737"/>
                      <a:pt x="470" y="1737"/>
                    </a:cubicBezTo>
                    <a:lnTo>
                      <a:pt x="1180" y="1405"/>
                    </a:lnTo>
                    <a:lnTo>
                      <a:pt x="1180" y="346"/>
                    </a:lnTo>
                    <a:lnTo>
                      <a:pt x="47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3"/>
              <p:cNvSpPr/>
              <p:nvPr/>
            </p:nvSpPr>
            <p:spPr>
              <a:xfrm>
                <a:off x="5121462" y="1820585"/>
                <a:ext cx="120896" cy="172962"/>
              </a:xfrm>
              <a:custGeom>
                <a:avLst/>
                <a:gdLst/>
                <a:ahLst/>
                <a:cxnLst/>
                <a:rect l="l" t="t" r="r" b="b"/>
                <a:pathLst>
                  <a:path w="1291" h="1847" extrusionOk="0">
                    <a:moveTo>
                      <a:pt x="540" y="122"/>
                    </a:moveTo>
                    <a:lnTo>
                      <a:pt x="1180" y="432"/>
                    </a:lnTo>
                    <a:lnTo>
                      <a:pt x="1180" y="1427"/>
                    </a:lnTo>
                    <a:lnTo>
                      <a:pt x="543" y="1727"/>
                    </a:lnTo>
                    <a:lnTo>
                      <a:pt x="543" y="1727"/>
                    </a:lnTo>
                    <a:cubicBezTo>
                      <a:pt x="505" y="1678"/>
                      <a:pt x="430" y="1577"/>
                      <a:pt x="355" y="1455"/>
                    </a:cubicBezTo>
                    <a:cubicBezTo>
                      <a:pt x="300" y="1372"/>
                      <a:pt x="249" y="1280"/>
                      <a:pt x="204" y="1188"/>
                    </a:cubicBezTo>
                    <a:cubicBezTo>
                      <a:pt x="160" y="1097"/>
                      <a:pt x="129" y="1011"/>
                      <a:pt x="110" y="933"/>
                    </a:cubicBezTo>
                    <a:lnTo>
                      <a:pt x="110" y="933"/>
                    </a:lnTo>
                    <a:cubicBezTo>
                      <a:pt x="112" y="930"/>
                      <a:pt x="113" y="926"/>
                      <a:pt x="116" y="921"/>
                    </a:cubicBezTo>
                    <a:cubicBezTo>
                      <a:pt x="121" y="898"/>
                      <a:pt x="134" y="857"/>
                      <a:pt x="153" y="806"/>
                    </a:cubicBezTo>
                    <a:cubicBezTo>
                      <a:pt x="210" y="646"/>
                      <a:pt x="323" y="376"/>
                      <a:pt x="540" y="122"/>
                    </a:cubicBezTo>
                    <a:close/>
                    <a:moveTo>
                      <a:pt x="522" y="0"/>
                    </a:moveTo>
                    <a:cubicBezTo>
                      <a:pt x="509" y="0"/>
                      <a:pt x="496" y="6"/>
                      <a:pt x="485" y="17"/>
                    </a:cubicBezTo>
                    <a:cubicBezTo>
                      <a:pt x="300" y="230"/>
                      <a:pt x="185" y="451"/>
                      <a:pt x="111" y="617"/>
                    </a:cubicBezTo>
                    <a:cubicBezTo>
                      <a:pt x="74" y="704"/>
                      <a:pt x="47" y="774"/>
                      <a:pt x="28" y="823"/>
                    </a:cubicBezTo>
                    <a:cubicBezTo>
                      <a:pt x="23" y="851"/>
                      <a:pt x="15" y="870"/>
                      <a:pt x="10" y="884"/>
                    </a:cubicBezTo>
                    <a:cubicBezTo>
                      <a:pt x="10" y="890"/>
                      <a:pt x="10" y="894"/>
                      <a:pt x="9" y="898"/>
                    </a:cubicBezTo>
                    <a:lnTo>
                      <a:pt x="9" y="898"/>
                    </a:lnTo>
                    <a:cubicBezTo>
                      <a:pt x="7" y="898"/>
                      <a:pt x="6" y="899"/>
                      <a:pt x="6" y="902"/>
                    </a:cubicBezTo>
                    <a:lnTo>
                      <a:pt x="7" y="902"/>
                    </a:lnTo>
                    <a:lnTo>
                      <a:pt x="7" y="902"/>
                    </a:lnTo>
                    <a:cubicBezTo>
                      <a:pt x="2" y="912"/>
                      <a:pt x="0" y="923"/>
                      <a:pt x="0" y="934"/>
                    </a:cubicBezTo>
                    <a:cubicBezTo>
                      <a:pt x="23" y="1036"/>
                      <a:pt x="61" y="1142"/>
                      <a:pt x="111" y="1244"/>
                    </a:cubicBezTo>
                    <a:cubicBezTo>
                      <a:pt x="185" y="1395"/>
                      <a:pt x="277" y="1538"/>
                      <a:pt x="351" y="1648"/>
                    </a:cubicBezTo>
                    <a:cubicBezTo>
                      <a:pt x="425" y="1755"/>
                      <a:pt x="485" y="1829"/>
                      <a:pt x="485" y="1829"/>
                    </a:cubicBezTo>
                    <a:cubicBezTo>
                      <a:pt x="493" y="1840"/>
                      <a:pt x="509" y="1847"/>
                      <a:pt x="525" y="1847"/>
                    </a:cubicBezTo>
                    <a:cubicBezTo>
                      <a:pt x="533" y="1847"/>
                      <a:pt x="541" y="1845"/>
                      <a:pt x="549" y="1842"/>
                    </a:cubicBezTo>
                    <a:lnTo>
                      <a:pt x="1259" y="1510"/>
                    </a:lnTo>
                    <a:cubicBezTo>
                      <a:pt x="1277" y="1501"/>
                      <a:pt x="1291" y="1483"/>
                      <a:pt x="1291" y="1459"/>
                    </a:cubicBezTo>
                    <a:lnTo>
                      <a:pt x="1291" y="400"/>
                    </a:lnTo>
                    <a:cubicBezTo>
                      <a:pt x="1291" y="377"/>
                      <a:pt x="1277" y="359"/>
                      <a:pt x="1259" y="349"/>
                    </a:cubicBezTo>
                    <a:lnTo>
                      <a:pt x="549" y="8"/>
                    </a:lnTo>
                    <a:cubicBezTo>
                      <a:pt x="540" y="3"/>
                      <a:pt x="531" y="0"/>
                      <a:pt x="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3"/>
              <p:cNvSpPr/>
              <p:nvPr/>
            </p:nvSpPr>
            <p:spPr>
              <a:xfrm>
                <a:off x="5310436" y="1948222"/>
                <a:ext cx="146461" cy="126702"/>
              </a:xfrm>
              <a:custGeom>
                <a:avLst/>
                <a:gdLst/>
                <a:ahLst/>
                <a:cxnLst/>
                <a:rect l="l" t="t" r="r" b="b"/>
                <a:pathLst>
                  <a:path w="1564" h="1353" extrusionOk="0">
                    <a:moveTo>
                      <a:pt x="959" y="0"/>
                    </a:moveTo>
                    <a:cubicBezTo>
                      <a:pt x="577" y="268"/>
                      <a:pt x="0" y="534"/>
                      <a:pt x="0" y="534"/>
                    </a:cubicBezTo>
                    <a:lnTo>
                      <a:pt x="102" y="1327"/>
                    </a:lnTo>
                    <a:cubicBezTo>
                      <a:pt x="102" y="1327"/>
                      <a:pt x="253" y="1353"/>
                      <a:pt x="466" y="1353"/>
                    </a:cubicBezTo>
                    <a:cubicBezTo>
                      <a:pt x="646" y="1353"/>
                      <a:pt x="869" y="1335"/>
                      <a:pt x="1084" y="1267"/>
                    </a:cubicBezTo>
                    <a:cubicBezTo>
                      <a:pt x="1429" y="880"/>
                      <a:pt x="1563" y="461"/>
                      <a:pt x="1563" y="461"/>
                    </a:cubicBezTo>
                    <a:cubicBezTo>
                      <a:pt x="1563" y="461"/>
                      <a:pt x="1355" y="313"/>
                      <a:pt x="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a:off x="5305286" y="1943353"/>
                <a:ext cx="157136" cy="136534"/>
              </a:xfrm>
              <a:custGeom>
                <a:avLst/>
                <a:gdLst/>
                <a:ahLst/>
                <a:cxnLst/>
                <a:rect l="l" t="t" r="r" b="b"/>
                <a:pathLst>
                  <a:path w="1678" h="1458" extrusionOk="0">
                    <a:moveTo>
                      <a:pt x="1008" y="122"/>
                    </a:moveTo>
                    <a:lnTo>
                      <a:pt x="1008" y="122"/>
                    </a:lnTo>
                    <a:cubicBezTo>
                      <a:pt x="1301" y="347"/>
                      <a:pt x="1485" y="485"/>
                      <a:pt x="1555" y="536"/>
                    </a:cubicBezTo>
                    <a:lnTo>
                      <a:pt x="1555" y="536"/>
                    </a:lnTo>
                    <a:cubicBezTo>
                      <a:pt x="1515" y="642"/>
                      <a:pt x="1377" y="963"/>
                      <a:pt x="1114" y="1268"/>
                    </a:cubicBezTo>
                    <a:lnTo>
                      <a:pt x="1114" y="1268"/>
                    </a:lnTo>
                    <a:cubicBezTo>
                      <a:pt x="905" y="1333"/>
                      <a:pt x="688" y="1352"/>
                      <a:pt x="512" y="1352"/>
                    </a:cubicBezTo>
                    <a:cubicBezTo>
                      <a:pt x="410" y="1352"/>
                      <a:pt x="323" y="1343"/>
                      <a:pt x="263" y="1337"/>
                    </a:cubicBezTo>
                    <a:cubicBezTo>
                      <a:pt x="240" y="1337"/>
                      <a:pt x="221" y="1335"/>
                      <a:pt x="207" y="1332"/>
                    </a:cubicBezTo>
                    <a:lnTo>
                      <a:pt x="207" y="1332"/>
                    </a:lnTo>
                    <a:lnTo>
                      <a:pt x="116" y="619"/>
                    </a:lnTo>
                    <a:lnTo>
                      <a:pt x="116" y="619"/>
                    </a:lnTo>
                    <a:cubicBezTo>
                      <a:pt x="170" y="592"/>
                      <a:pt x="280" y="538"/>
                      <a:pt x="415" y="467"/>
                    </a:cubicBezTo>
                    <a:cubicBezTo>
                      <a:pt x="597" y="371"/>
                      <a:pt x="821" y="247"/>
                      <a:pt x="1008" y="122"/>
                    </a:cubicBezTo>
                    <a:close/>
                    <a:moveTo>
                      <a:pt x="1015" y="0"/>
                    </a:moveTo>
                    <a:cubicBezTo>
                      <a:pt x="1003" y="0"/>
                      <a:pt x="992" y="3"/>
                      <a:pt x="982" y="10"/>
                    </a:cubicBezTo>
                    <a:cubicBezTo>
                      <a:pt x="793" y="139"/>
                      <a:pt x="553" y="273"/>
                      <a:pt x="365" y="369"/>
                    </a:cubicBezTo>
                    <a:cubicBezTo>
                      <a:pt x="268" y="420"/>
                      <a:pt x="185" y="462"/>
                      <a:pt x="125" y="494"/>
                    </a:cubicBezTo>
                    <a:cubicBezTo>
                      <a:pt x="97" y="508"/>
                      <a:pt x="74" y="518"/>
                      <a:pt x="55" y="527"/>
                    </a:cubicBezTo>
                    <a:cubicBezTo>
                      <a:pt x="51" y="531"/>
                      <a:pt x="42" y="531"/>
                      <a:pt x="38" y="535"/>
                    </a:cubicBezTo>
                    <a:cubicBezTo>
                      <a:pt x="33" y="535"/>
                      <a:pt x="33" y="541"/>
                      <a:pt x="33" y="541"/>
                    </a:cubicBezTo>
                    <a:cubicBezTo>
                      <a:pt x="10" y="550"/>
                      <a:pt x="0" y="573"/>
                      <a:pt x="0" y="596"/>
                    </a:cubicBezTo>
                    <a:lnTo>
                      <a:pt x="106" y="1388"/>
                    </a:lnTo>
                    <a:cubicBezTo>
                      <a:pt x="106" y="1411"/>
                      <a:pt x="125" y="1430"/>
                      <a:pt x="148" y="1434"/>
                    </a:cubicBezTo>
                    <a:cubicBezTo>
                      <a:pt x="153" y="1434"/>
                      <a:pt x="300" y="1458"/>
                      <a:pt x="512" y="1458"/>
                    </a:cubicBezTo>
                    <a:cubicBezTo>
                      <a:pt x="697" y="1458"/>
                      <a:pt x="931" y="1439"/>
                      <a:pt x="1157" y="1370"/>
                    </a:cubicBezTo>
                    <a:cubicBezTo>
                      <a:pt x="1167" y="1365"/>
                      <a:pt x="1176" y="1360"/>
                      <a:pt x="1180" y="1352"/>
                    </a:cubicBezTo>
                    <a:cubicBezTo>
                      <a:pt x="1531" y="956"/>
                      <a:pt x="1669" y="535"/>
                      <a:pt x="1669" y="531"/>
                    </a:cubicBezTo>
                    <a:cubicBezTo>
                      <a:pt x="1678" y="508"/>
                      <a:pt x="1669" y="486"/>
                      <a:pt x="1650" y="471"/>
                    </a:cubicBezTo>
                    <a:cubicBezTo>
                      <a:pt x="1650" y="471"/>
                      <a:pt x="1646" y="467"/>
                      <a:pt x="1641" y="462"/>
                    </a:cubicBezTo>
                    <a:cubicBezTo>
                      <a:pt x="1595" y="430"/>
                      <a:pt x="1397" y="282"/>
                      <a:pt x="1046" y="10"/>
                    </a:cubicBezTo>
                    <a:cubicBezTo>
                      <a:pt x="1037" y="3"/>
                      <a:pt x="1026" y="0"/>
                      <a:pt x="10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
              <p:cNvSpPr/>
              <p:nvPr/>
            </p:nvSpPr>
            <p:spPr>
              <a:xfrm>
                <a:off x="5166086" y="2052592"/>
                <a:ext cx="86149" cy="60476"/>
              </a:xfrm>
              <a:custGeom>
                <a:avLst/>
                <a:gdLst/>
                <a:ahLst/>
                <a:cxnLst/>
                <a:rect l="l" t="t" r="r" b="b"/>
                <a:pathLst>
                  <a:path w="1144" h="803" extrusionOk="0">
                    <a:moveTo>
                      <a:pt x="392" y="0"/>
                    </a:moveTo>
                    <a:lnTo>
                      <a:pt x="1" y="212"/>
                    </a:lnTo>
                    <a:lnTo>
                      <a:pt x="1143" y="802"/>
                    </a:lnTo>
                    <a:cubicBezTo>
                      <a:pt x="1143" y="802"/>
                      <a:pt x="1037" y="396"/>
                      <a:pt x="1047" y="396"/>
                    </a:cubicBezTo>
                    <a:cubicBezTo>
                      <a:pt x="677" y="277"/>
                      <a:pt x="392" y="0"/>
                      <a:pt x="3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5165001" y="1690623"/>
                <a:ext cx="95801" cy="75199"/>
              </a:xfrm>
              <a:custGeom>
                <a:avLst/>
                <a:gdLst/>
                <a:ahLst/>
                <a:cxnLst/>
                <a:rect l="l" t="t" r="r" b="b"/>
                <a:pathLst>
                  <a:path w="1223" h="960" extrusionOk="0">
                    <a:moveTo>
                      <a:pt x="1222" y="1"/>
                    </a:moveTo>
                    <a:lnTo>
                      <a:pt x="0" y="762"/>
                    </a:lnTo>
                    <a:lnTo>
                      <a:pt x="415" y="960"/>
                    </a:lnTo>
                    <a:cubicBezTo>
                      <a:pt x="415" y="960"/>
                      <a:pt x="729" y="720"/>
                      <a:pt x="1097" y="577"/>
                    </a:cubicBezTo>
                    <a:cubicBezTo>
                      <a:pt x="1106" y="554"/>
                      <a:pt x="1222" y="1"/>
                      <a:pt x="1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5506530" y="1859036"/>
                <a:ext cx="25575" cy="99925"/>
              </a:xfrm>
              <a:custGeom>
                <a:avLst/>
                <a:gdLst/>
                <a:ahLst/>
                <a:cxnLst/>
                <a:rect l="l" t="t" r="r" b="b"/>
                <a:pathLst>
                  <a:path w="328" h="1282" extrusionOk="0">
                    <a:moveTo>
                      <a:pt x="282" y="1"/>
                    </a:moveTo>
                    <a:lnTo>
                      <a:pt x="0" y="268"/>
                    </a:lnTo>
                    <a:cubicBezTo>
                      <a:pt x="0" y="268"/>
                      <a:pt x="51" y="678"/>
                      <a:pt x="0" y="1019"/>
                    </a:cubicBezTo>
                    <a:cubicBezTo>
                      <a:pt x="1" y="1019"/>
                      <a:pt x="1" y="1019"/>
                      <a:pt x="2" y="1019"/>
                    </a:cubicBezTo>
                    <a:cubicBezTo>
                      <a:pt x="30" y="1019"/>
                      <a:pt x="328" y="1281"/>
                      <a:pt x="328" y="1281"/>
                    </a:cubicBezTo>
                    <a:lnTo>
                      <a:pt x="2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5231494" y="1952343"/>
                <a:ext cx="84749" cy="51224"/>
              </a:xfrm>
              <a:custGeom>
                <a:avLst/>
                <a:gdLst/>
                <a:ahLst/>
                <a:cxnLst/>
                <a:rect l="l" t="t" r="r" b="b"/>
                <a:pathLst>
                  <a:path w="905" h="547" extrusionOk="0">
                    <a:moveTo>
                      <a:pt x="61" y="0"/>
                    </a:moveTo>
                    <a:cubicBezTo>
                      <a:pt x="42" y="0"/>
                      <a:pt x="24" y="10"/>
                      <a:pt x="14" y="25"/>
                    </a:cubicBezTo>
                    <a:cubicBezTo>
                      <a:pt x="1" y="52"/>
                      <a:pt x="10" y="85"/>
                      <a:pt x="33" y="99"/>
                    </a:cubicBezTo>
                    <a:lnTo>
                      <a:pt x="816" y="537"/>
                    </a:lnTo>
                    <a:cubicBezTo>
                      <a:pt x="825" y="543"/>
                      <a:pt x="836" y="546"/>
                      <a:pt x="846" y="546"/>
                    </a:cubicBezTo>
                    <a:cubicBezTo>
                      <a:pt x="864" y="546"/>
                      <a:pt x="881" y="536"/>
                      <a:pt x="890" y="518"/>
                    </a:cubicBezTo>
                    <a:cubicBezTo>
                      <a:pt x="904" y="490"/>
                      <a:pt x="894" y="458"/>
                      <a:pt x="871" y="445"/>
                    </a:cubicBezTo>
                    <a:lnTo>
                      <a:pt x="88" y="7"/>
                    </a:lnTo>
                    <a:cubicBezTo>
                      <a:pt x="79" y="2"/>
                      <a:pt x="70"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5165007" y="1983339"/>
                <a:ext cx="28562" cy="77725"/>
              </a:xfrm>
              <a:custGeom>
                <a:avLst/>
                <a:gdLst/>
                <a:ahLst/>
                <a:cxnLst/>
                <a:rect l="l" t="t" r="r" b="b"/>
                <a:pathLst>
                  <a:path w="305" h="830" extrusionOk="0">
                    <a:moveTo>
                      <a:pt x="63" y="1"/>
                    </a:moveTo>
                    <a:cubicBezTo>
                      <a:pt x="57" y="1"/>
                      <a:pt x="52" y="1"/>
                      <a:pt x="47" y="3"/>
                    </a:cubicBezTo>
                    <a:cubicBezTo>
                      <a:pt x="20" y="12"/>
                      <a:pt x="1" y="40"/>
                      <a:pt x="11" y="67"/>
                    </a:cubicBezTo>
                    <a:lnTo>
                      <a:pt x="194" y="791"/>
                    </a:lnTo>
                    <a:cubicBezTo>
                      <a:pt x="198" y="813"/>
                      <a:pt x="217" y="830"/>
                      <a:pt x="242" y="830"/>
                    </a:cubicBezTo>
                    <a:cubicBezTo>
                      <a:pt x="247" y="830"/>
                      <a:pt x="253" y="829"/>
                      <a:pt x="260" y="827"/>
                    </a:cubicBezTo>
                    <a:cubicBezTo>
                      <a:pt x="287" y="823"/>
                      <a:pt x="305" y="791"/>
                      <a:pt x="296" y="763"/>
                    </a:cubicBezTo>
                    <a:lnTo>
                      <a:pt x="111" y="44"/>
                    </a:lnTo>
                    <a:cubicBezTo>
                      <a:pt x="108" y="18"/>
                      <a:pt x="86" y="1"/>
                      <a:pt x="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3"/>
              <p:cNvSpPr/>
              <p:nvPr/>
            </p:nvSpPr>
            <p:spPr>
              <a:xfrm>
                <a:off x="5243668" y="2067525"/>
                <a:ext cx="81939" cy="30716"/>
              </a:xfrm>
              <a:custGeom>
                <a:avLst/>
                <a:gdLst/>
                <a:ahLst/>
                <a:cxnLst/>
                <a:rect l="l" t="t" r="r" b="b"/>
                <a:pathLst>
                  <a:path w="875" h="328" extrusionOk="0">
                    <a:moveTo>
                      <a:pt x="817" y="0"/>
                    </a:moveTo>
                    <a:cubicBezTo>
                      <a:pt x="812" y="0"/>
                      <a:pt x="807" y="1"/>
                      <a:pt x="802" y="2"/>
                    </a:cubicBezTo>
                    <a:lnTo>
                      <a:pt x="45" y="223"/>
                    </a:lnTo>
                    <a:cubicBezTo>
                      <a:pt x="13" y="232"/>
                      <a:pt x="0" y="260"/>
                      <a:pt x="9" y="288"/>
                    </a:cubicBezTo>
                    <a:cubicBezTo>
                      <a:pt x="12" y="314"/>
                      <a:pt x="34" y="328"/>
                      <a:pt x="56" y="328"/>
                    </a:cubicBezTo>
                    <a:cubicBezTo>
                      <a:pt x="62" y="328"/>
                      <a:pt x="68" y="327"/>
                      <a:pt x="73" y="325"/>
                    </a:cubicBezTo>
                    <a:lnTo>
                      <a:pt x="834" y="104"/>
                    </a:lnTo>
                    <a:cubicBezTo>
                      <a:pt x="862" y="100"/>
                      <a:pt x="875" y="66"/>
                      <a:pt x="870" y="39"/>
                    </a:cubicBezTo>
                    <a:cubicBezTo>
                      <a:pt x="863" y="16"/>
                      <a:pt x="840" y="0"/>
                      <a:pt x="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a:off x="5451183" y="1937453"/>
                <a:ext cx="64428" cy="59184"/>
              </a:xfrm>
              <a:custGeom>
                <a:avLst/>
                <a:gdLst/>
                <a:ahLst/>
                <a:cxnLst/>
                <a:rect l="l" t="t" r="r" b="b"/>
                <a:pathLst>
                  <a:path w="688" h="632" extrusionOk="0">
                    <a:moveTo>
                      <a:pt x="625" y="1"/>
                    </a:moveTo>
                    <a:cubicBezTo>
                      <a:pt x="610" y="1"/>
                      <a:pt x="595" y="6"/>
                      <a:pt x="585" y="18"/>
                    </a:cubicBezTo>
                    <a:cubicBezTo>
                      <a:pt x="447" y="194"/>
                      <a:pt x="304" y="322"/>
                      <a:pt x="203" y="405"/>
                    </a:cubicBezTo>
                    <a:cubicBezTo>
                      <a:pt x="152" y="447"/>
                      <a:pt x="107" y="479"/>
                      <a:pt x="79" y="502"/>
                    </a:cubicBezTo>
                    <a:cubicBezTo>
                      <a:pt x="65" y="511"/>
                      <a:pt x="51" y="521"/>
                      <a:pt x="46" y="525"/>
                    </a:cubicBezTo>
                    <a:cubicBezTo>
                      <a:pt x="41" y="525"/>
                      <a:pt x="37" y="530"/>
                      <a:pt x="37" y="530"/>
                    </a:cubicBezTo>
                    <a:lnTo>
                      <a:pt x="32" y="530"/>
                    </a:lnTo>
                    <a:cubicBezTo>
                      <a:pt x="9" y="549"/>
                      <a:pt x="0" y="581"/>
                      <a:pt x="14" y="604"/>
                    </a:cubicBezTo>
                    <a:cubicBezTo>
                      <a:pt x="26" y="622"/>
                      <a:pt x="43" y="632"/>
                      <a:pt x="60" y="632"/>
                    </a:cubicBezTo>
                    <a:cubicBezTo>
                      <a:pt x="70" y="632"/>
                      <a:pt x="79" y="628"/>
                      <a:pt x="88" y="622"/>
                    </a:cubicBezTo>
                    <a:cubicBezTo>
                      <a:pt x="92" y="622"/>
                      <a:pt x="377" y="447"/>
                      <a:pt x="668" y="87"/>
                    </a:cubicBezTo>
                    <a:cubicBezTo>
                      <a:pt x="687" y="64"/>
                      <a:pt x="687" y="32"/>
                      <a:pt x="664" y="13"/>
                    </a:cubicBezTo>
                    <a:cubicBezTo>
                      <a:pt x="653" y="5"/>
                      <a:pt x="639" y="1"/>
                      <a:pt x="6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5406234" y="2061532"/>
                <a:ext cx="25565" cy="33712"/>
              </a:xfrm>
              <a:custGeom>
                <a:avLst/>
                <a:gdLst/>
                <a:ahLst/>
                <a:cxnLst/>
                <a:rect l="l" t="t" r="r" b="b"/>
                <a:pathLst>
                  <a:path w="273" h="360" extrusionOk="0">
                    <a:moveTo>
                      <a:pt x="60" y="0"/>
                    </a:moveTo>
                    <a:cubicBezTo>
                      <a:pt x="51" y="0"/>
                      <a:pt x="42" y="2"/>
                      <a:pt x="34" y="7"/>
                    </a:cubicBezTo>
                    <a:cubicBezTo>
                      <a:pt x="10" y="25"/>
                      <a:pt x="0" y="57"/>
                      <a:pt x="15" y="85"/>
                    </a:cubicBezTo>
                    <a:lnTo>
                      <a:pt x="162" y="334"/>
                    </a:lnTo>
                    <a:cubicBezTo>
                      <a:pt x="174" y="351"/>
                      <a:pt x="191" y="360"/>
                      <a:pt x="208" y="360"/>
                    </a:cubicBezTo>
                    <a:cubicBezTo>
                      <a:pt x="218" y="360"/>
                      <a:pt x="227" y="357"/>
                      <a:pt x="236" y="352"/>
                    </a:cubicBezTo>
                    <a:cubicBezTo>
                      <a:pt x="264" y="338"/>
                      <a:pt x="272" y="306"/>
                      <a:pt x="259" y="279"/>
                    </a:cubicBezTo>
                    <a:lnTo>
                      <a:pt x="107" y="30"/>
                    </a:lnTo>
                    <a:cubicBezTo>
                      <a:pt x="97" y="11"/>
                      <a:pt x="7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5392843" y="1860197"/>
                <a:ext cx="12642" cy="93270"/>
              </a:xfrm>
              <a:custGeom>
                <a:avLst/>
                <a:gdLst/>
                <a:ahLst/>
                <a:cxnLst/>
                <a:rect l="l" t="t" r="r" b="b"/>
                <a:pathLst>
                  <a:path w="135" h="996" extrusionOk="0">
                    <a:moveTo>
                      <a:pt x="52" y="0"/>
                    </a:moveTo>
                    <a:cubicBezTo>
                      <a:pt x="24" y="0"/>
                      <a:pt x="1" y="28"/>
                      <a:pt x="1" y="55"/>
                    </a:cubicBezTo>
                    <a:lnTo>
                      <a:pt x="24" y="945"/>
                    </a:lnTo>
                    <a:cubicBezTo>
                      <a:pt x="24" y="972"/>
                      <a:pt x="52" y="995"/>
                      <a:pt x="79" y="995"/>
                    </a:cubicBezTo>
                    <a:cubicBezTo>
                      <a:pt x="107" y="995"/>
                      <a:pt x="135" y="972"/>
                      <a:pt x="130" y="940"/>
                    </a:cubicBezTo>
                    <a:lnTo>
                      <a:pt x="107" y="55"/>
                    </a:lnTo>
                    <a:cubicBezTo>
                      <a:pt x="107" y="23"/>
                      <a:pt x="84" y="0"/>
                      <a:pt x="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5231494" y="1810284"/>
                <a:ext cx="84749" cy="52722"/>
              </a:xfrm>
              <a:custGeom>
                <a:avLst/>
                <a:gdLst/>
                <a:ahLst/>
                <a:cxnLst/>
                <a:rect l="l" t="t" r="r" b="b"/>
                <a:pathLst>
                  <a:path w="905" h="563" extrusionOk="0">
                    <a:moveTo>
                      <a:pt x="846" y="0"/>
                    </a:moveTo>
                    <a:cubicBezTo>
                      <a:pt x="836" y="0"/>
                      <a:pt x="826" y="3"/>
                      <a:pt x="816" y="8"/>
                    </a:cubicBezTo>
                    <a:lnTo>
                      <a:pt x="33" y="463"/>
                    </a:lnTo>
                    <a:cubicBezTo>
                      <a:pt x="10" y="478"/>
                      <a:pt x="1" y="510"/>
                      <a:pt x="14" y="537"/>
                    </a:cubicBezTo>
                    <a:cubicBezTo>
                      <a:pt x="24" y="553"/>
                      <a:pt x="42" y="562"/>
                      <a:pt x="61" y="562"/>
                    </a:cubicBezTo>
                    <a:cubicBezTo>
                      <a:pt x="70" y="562"/>
                      <a:pt x="79" y="561"/>
                      <a:pt x="88" y="556"/>
                    </a:cubicBezTo>
                    <a:lnTo>
                      <a:pt x="871" y="100"/>
                    </a:lnTo>
                    <a:cubicBezTo>
                      <a:pt x="894" y="86"/>
                      <a:pt x="904" y="54"/>
                      <a:pt x="890" y="27"/>
                    </a:cubicBezTo>
                    <a:cubicBezTo>
                      <a:pt x="881" y="9"/>
                      <a:pt x="864" y="0"/>
                      <a:pt x="8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3"/>
              <p:cNvSpPr/>
              <p:nvPr/>
            </p:nvSpPr>
            <p:spPr>
              <a:xfrm>
                <a:off x="5165007" y="1752038"/>
                <a:ext cx="29498" cy="78943"/>
              </a:xfrm>
              <a:custGeom>
                <a:avLst/>
                <a:gdLst/>
                <a:ahLst/>
                <a:cxnLst/>
                <a:rect l="l" t="t" r="r" b="b"/>
                <a:pathLst>
                  <a:path w="315" h="843" extrusionOk="0">
                    <a:moveTo>
                      <a:pt x="252" y="1"/>
                    </a:moveTo>
                    <a:cubicBezTo>
                      <a:pt x="227" y="1"/>
                      <a:pt x="207" y="17"/>
                      <a:pt x="199" y="40"/>
                    </a:cubicBezTo>
                    <a:lnTo>
                      <a:pt x="11" y="772"/>
                    </a:lnTo>
                    <a:cubicBezTo>
                      <a:pt x="1" y="804"/>
                      <a:pt x="20" y="832"/>
                      <a:pt x="47" y="842"/>
                    </a:cubicBezTo>
                    <a:cubicBezTo>
                      <a:pt x="50" y="843"/>
                      <a:pt x="53" y="843"/>
                      <a:pt x="55" y="843"/>
                    </a:cubicBezTo>
                    <a:cubicBezTo>
                      <a:pt x="81" y="843"/>
                      <a:pt x="107" y="825"/>
                      <a:pt x="111" y="800"/>
                    </a:cubicBezTo>
                    <a:lnTo>
                      <a:pt x="305" y="68"/>
                    </a:lnTo>
                    <a:cubicBezTo>
                      <a:pt x="315" y="40"/>
                      <a:pt x="296" y="7"/>
                      <a:pt x="268" y="3"/>
                    </a:cubicBezTo>
                    <a:cubicBezTo>
                      <a:pt x="263" y="1"/>
                      <a:pt x="258" y="1"/>
                      <a:pt x="2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3"/>
              <p:cNvSpPr/>
              <p:nvPr/>
            </p:nvSpPr>
            <p:spPr>
              <a:xfrm>
                <a:off x="5094305" y="1899808"/>
                <a:ext cx="37552" cy="12642"/>
              </a:xfrm>
              <a:custGeom>
                <a:avLst/>
                <a:gdLst/>
                <a:ahLst/>
                <a:cxnLst/>
                <a:rect l="l" t="t" r="r" b="b"/>
                <a:pathLst>
                  <a:path w="401" h="135" extrusionOk="0">
                    <a:moveTo>
                      <a:pt x="60" y="1"/>
                    </a:moveTo>
                    <a:cubicBezTo>
                      <a:pt x="32" y="1"/>
                      <a:pt x="5" y="19"/>
                      <a:pt x="5" y="52"/>
                    </a:cubicBezTo>
                    <a:cubicBezTo>
                      <a:pt x="0" y="79"/>
                      <a:pt x="24" y="107"/>
                      <a:pt x="51" y="111"/>
                    </a:cubicBezTo>
                    <a:lnTo>
                      <a:pt x="341" y="134"/>
                    </a:lnTo>
                    <a:cubicBezTo>
                      <a:pt x="369" y="134"/>
                      <a:pt x="396" y="111"/>
                      <a:pt x="401" y="84"/>
                    </a:cubicBezTo>
                    <a:cubicBezTo>
                      <a:pt x="401" y="52"/>
                      <a:pt x="379" y="28"/>
                      <a:pt x="351" y="24"/>
                    </a:cubicBezTo>
                    <a:lnTo>
                      <a:pt x="6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5247039" y="1716172"/>
                <a:ext cx="77351" cy="32588"/>
              </a:xfrm>
              <a:custGeom>
                <a:avLst/>
                <a:gdLst/>
                <a:ahLst/>
                <a:cxnLst/>
                <a:rect l="l" t="t" r="r" b="b"/>
                <a:pathLst>
                  <a:path w="826" h="348" extrusionOk="0">
                    <a:moveTo>
                      <a:pt x="62" y="0"/>
                    </a:moveTo>
                    <a:cubicBezTo>
                      <a:pt x="40" y="0"/>
                      <a:pt x="17" y="14"/>
                      <a:pt x="9" y="36"/>
                    </a:cubicBezTo>
                    <a:cubicBezTo>
                      <a:pt x="1" y="64"/>
                      <a:pt x="14" y="96"/>
                      <a:pt x="47" y="105"/>
                    </a:cubicBezTo>
                    <a:lnTo>
                      <a:pt x="747" y="345"/>
                    </a:lnTo>
                    <a:cubicBezTo>
                      <a:pt x="753" y="347"/>
                      <a:pt x="758" y="347"/>
                      <a:pt x="764" y="347"/>
                    </a:cubicBezTo>
                    <a:cubicBezTo>
                      <a:pt x="787" y="347"/>
                      <a:pt x="809" y="334"/>
                      <a:pt x="816" y="307"/>
                    </a:cubicBezTo>
                    <a:cubicBezTo>
                      <a:pt x="826" y="280"/>
                      <a:pt x="811" y="252"/>
                      <a:pt x="784" y="243"/>
                    </a:cubicBezTo>
                    <a:lnTo>
                      <a:pt x="79" y="3"/>
                    </a:lnTo>
                    <a:cubicBezTo>
                      <a:pt x="74" y="1"/>
                      <a:pt x="68"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5403238" y="1713269"/>
                <a:ext cx="25940" cy="35398"/>
              </a:xfrm>
              <a:custGeom>
                <a:avLst/>
                <a:gdLst/>
                <a:ahLst/>
                <a:cxnLst/>
                <a:rect l="l" t="t" r="r" b="b"/>
                <a:pathLst>
                  <a:path w="277" h="378" extrusionOk="0">
                    <a:moveTo>
                      <a:pt x="219" y="0"/>
                    </a:moveTo>
                    <a:cubicBezTo>
                      <a:pt x="199" y="0"/>
                      <a:pt x="181" y="10"/>
                      <a:pt x="171" y="30"/>
                    </a:cubicBezTo>
                    <a:lnTo>
                      <a:pt x="15" y="297"/>
                    </a:lnTo>
                    <a:cubicBezTo>
                      <a:pt x="0" y="325"/>
                      <a:pt x="10" y="357"/>
                      <a:pt x="38" y="371"/>
                    </a:cubicBezTo>
                    <a:cubicBezTo>
                      <a:pt x="45" y="376"/>
                      <a:pt x="53" y="378"/>
                      <a:pt x="62" y="378"/>
                    </a:cubicBezTo>
                    <a:cubicBezTo>
                      <a:pt x="80" y="378"/>
                      <a:pt x="99" y="368"/>
                      <a:pt x="111" y="353"/>
                    </a:cubicBezTo>
                    <a:lnTo>
                      <a:pt x="264" y="81"/>
                    </a:lnTo>
                    <a:cubicBezTo>
                      <a:pt x="277" y="57"/>
                      <a:pt x="268" y="21"/>
                      <a:pt x="245" y="6"/>
                    </a:cubicBezTo>
                    <a:cubicBezTo>
                      <a:pt x="236" y="2"/>
                      <a:pt x="227" y="0"/>
                      <a:pt x="2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5451183" y="1816840"/>
                <a:ext cx="64428" cy="60495"/>
              </a:xfrm>
              <a:custGeom>
                <a:avLst/>
                <a:gdLst/>
                <a:ahLst/>
                <a:cxnLst/>
                <a:rect l="l" t="t" r="r" b="b"/>
                <a:pathLst>
                  <a:path w="688" h="646" extrusionOk="0">
                    <a:moveTo>
                      <a:pt x="61" y="0"/>
                    </a:moveTo>
                    <a:cubicBezTo>
                      <a:pt x="45" y="0"/>
                      <a:pt x="29" y="9"/>
                      <a:pt x="18" y="25"/>
                    </a:cubicBezTo>
                    <a:cubicBezTo>
                      <a:pt x="0" y="48"/>
                      <a:pt x="5" y="80"/>
                      <a:pt x="28" y="99"/>
                    </a:cubicBezTo>
                    <a:cubicBezTo>
                      <a:pt x="41" y="108"/>
                      <a:pt x="124" y="172"/>
                      <a:pt x="235" y="270"/>
                    </a:cubicBezTo>
                    <a:cubicBezTo>
                      <a:pt x="345" y="366"/>
                      <a:pt x="479" y="491"/>
                      <a:pt x="585" y="625"/>
                    </a:cubicBezTo>
                    <a:cubicBezTo>
                      <a:pt x="596" y="638"/>
                      <a:pt x="612" y="645"/>
                      <a:pt x="628" y="645"/>
                    </a:cubicBezTo>
                    <a:cubicBezTo>
                      <a:pt x="640" y="645"/>
                      <a:pt x="652" y="641"/>
                      <a:pt x="664" y="633"/>
                    </a:cubicBezTo>
                    <a:cubicBezTo>
                      <a:pt x="687" y="615"/>
                      <a:pt x="687" y="578"/>
                      <a:pt x="668" y="555"/>
                    </a:cubicBezTo>
                    <a:cubicBezTo>
                      <a:pt x="553" y="412"/>
                      <a:pt x="411" y="278"/>
                      <a:pt x="295" y="178"/>
                    </a:cubicBezTo>
                    <a:cubicBezTo>
                      <a:pt x="180" y="76"/>
                      <a:pt x="92" y="12"/>
                      <a:pt x="92" y="12"/>
                    </a:cubicBezTo>
                    <a:cubicBezTo>
                      <a:pt x="83" y="4"/>
                      <a:pt x="72"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5094680" y="1684146"/>
                <a:ext cx="441630" cy="441443"/>
              </a:xfrm>
              <a:custGeom>
                <a:avLst/>
                <a:gdLst/>
                <a:ahLst/>
                <a:cxnLst/>
                <a:rect l="l" t="t" r="r" b="b"/>
                <a:pathLst>
                  <a:path w="4716" h="4714" extrusionOk="0">
                    <a:moveTo>
                      <a:pt x="2355" y="111"/>
                    </a:moveTo>
                    <a:cubicBezTo>
                      <a:pt x="2978" y="111"/>
                      <a:pt x="3540" y="359"/>
                      <a:pt x="3946" y="770"/>
                    </a:cubicBezTo>
                    <a:cubicBezTo>
                      <a:pt x="4356" y="1174"/>
                      <a:pt x="4605" y="1737"/>
                      <a:pt x="4605" y="2359"/>
                    </a:cubicBezTo>
                    <a:cubicBezTo>
                      <a:pt x="4605" y="2982"/>
                      <a:pt x="4356" y="3543"/>
                      <a:pt x="3946" y="3949"/>
                    </a:cubicBezTo>
                    <a:cubicBezTo>
                      <a:pt x="3540" y="4354"/>
                      <a:pt x="2978" y="4608"/>
                      <a:pt x="2355" y="4608"/>
                    </a:cubicBezTo>
                    <a:cubicBezTo>
                      <a:pt x="1734" y="4608"/>
                      <a:pt x="1171" y="4354"/>
                      <a:pt x="766" y="3949"/>
                    </a:cubicBezTo>
                    <a:cubicBezTo>
                      <a:pt x="360" y="3543"/>
                      <a:pt x="107" y="2982"/>
                      <a:pt x="107" y="2359"/>
                    </a:cubicBezTo>
                    <a:cubicBezTo>
                      <a:pt x="107" y="1737"/>
                      <a:pt x="360" y="1174"/>
                      <a:pt x="766" y="770"/>
                    </a:cubicBezTo>
                    <a:cubicBezTo>
                      <a:pt x="1171" y="359"/>
                      <a:pt x="1734" y="111"/>
                      <a:pt x="2355" y="111"/>
                    </a:cubicBezTo>
                    <a:close/>
                    <a:moveTo>
                      <a:pt x="2355" y="0"/>
                    </a:moveTo>
                    <a:cubicBezTo>
                      <a:pt x="1706" y="0"/>
                      <a:pt x="1116" y="268"/>
                      <a:pt x="688" y="691"/>
                    </a:cubicBezTo>
                    <a:cubicBezTo>
                      <a:pt x="264" y="1119"/>
                      <a:pt x="1" y="1710"/>
                      <a:pt x="1" y="2359"/>
                    </a:cubicBezTo>
                    <a:cubicBezTo>
                      <a:pt x="1" y="3009"/>
                      <a:pt x="264" y="3599"/>
                      <a:pt x="688" y="4028"/>
                    </a:cubicBezTo>
                    <a:cubicBezTo>
                      <a:pt x="1116" y="4451"/>
                      <a:pt x="1706" y="4713"/>
                      <a:pt x="2355" y="4713"/>
                    </a:cubicBezTo>
                    <a:cubicBezTo>
                      <a:pt x="3006" y="4713"/>
                      <a:pt x="3595" y="4451"/>
                      <a:pt x="4024" y="4028"/>
                    </a:cubicBezTo>
                    <a:cubicBezTo>
                      <a:pt x="4448" y="3599"/>
                      <a:pt x="4715" y="3009"/>
                      <a:pt x="4715" y="2359"/>
                    </a:cubicBezTo>
                    <a:cubicBezTo>
                      <a:pt x="4715" y="1710"/>
                      <a:pt x="4448" y="1119"/>
                      <a:pt x="4024" y="691"/>
                    </a:cubicBezTo>
                    <a:cubicBezTo>
                      <a:pt x="3595" y="268"/>
                      <a:pt x="3006" y="0"/>
                      <a:pt x="23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 name="Google Shape;70;p3"/>
            <p:cNvGrpSpPr/>
            <p:nvPr/>
          </p:nvGrpSpPr>
          <p:grpSpPr>
            <a:xfrm>
              <a:off x="-438538" y="3938374"/>
              <a:ext cx="928878" cy="928706"/>
              <a:chOff x="5624613" y="1308727"/>
              <a:chExt cx="505402" cy="505308"/>
            </a:xfrm>
          </p:grpSpPr>
          <p:sp>
            <p:nvSpPr>
              <p:cNvPr id="71" name="Google Shape;71;p3"/>
              <p:cNvSpPr/>
              <p:nvPr/>
            </p:nvSpPr>
            <p:spPr>
              <a:xfrm>
                <a:off x="5624613" y="1308727"/>
                <a:ext cx="505402" cy="505308"/>
              </a:xfrm>
              <a:custGeom>
                <a:avLst/>
                <a:gdLst/>
                <a:ahLst/>
                <a:cxnLst/>
                <a:rect l="l" t="t" r="r" b="b"/>
                <a:pathLst>
                  <a:path w="5397" h="5396" extrusionOk="0">
                    <a:moveTo>
                      <a:pt x="2696" y="106"/>
                    </a:moveTo>
                    <a:cubicBezTo>
                      <a:pt x="3359" y="106"/>
                      <a:pt x="4023" y="360"/>
                      <a:pt x="4531" y="866"/>
                    </a:cubicBezTo>
                    <a:cubicBezTo>
                      <a:pt x="5033" y="1374"/>
                      <a:pt x="5286" y="2037"/>
                      <a:pt x="5286" y="2695"/>
                    </a:cubicBezTo>
                    <a:cubicBezTo>
                      <a:pt x="5286" y="3359"/>
                      <a:pt x="5033" y="4022"/>
                      <a:pt x="4531" y="4530"/>
                    </a:cubicBezTo>
                    <a:cubicBezTo>
                      <a:pt x="4023" y="5036"/>
                      <a:pt x="3359" y="5285"/>
                      <a:pt x="2696" y="5290"/>
                    </a:cubicBezTo>
                    <a:cubicBezTo>
                      <a:pt x="2032" y="5285"/>
                      <a:pt x="1373" y="5036"/>
                      <a:pt x="867" y="4530"/>
                    </a:cubicBezTo>
                    <a:cubicBezTo>
                      <a:pt x="360" y="4022"/>
                      <a:pt x="107" y="3359"/>
                      <a:pt x="107" y="2695"/>
                    </a:cubicBezTo>
                    <a:cubicBezTo>
                      <a:pt x="107" y="2037"/>
                      <a:pt x="360" y="1374"/>
                      <a:pt x="867" y="866"/>
                    </a:cubicBezTo>
                    <a:cubicBezTo>
                      <a:pt x="1373" y="360"/>
                      <a:pt x="2032" y="106"/>
                      <a:pt x="2696" y="106"/>
                    </a:cubicBezTo>
                    <a:close/>
                    <a:moveTo>
                      <a:pt x="2696" y="0"/>
                    </a:moveTo>
                    <a:cubicBezTo>
                      <a:pt x="2005" y="0"/>
                      <a:pt x="1313" y="262"/>
                      <a:pt x="788" y="788"/>
                    </a:cubicBezTo>
                    <a:cubicBezTo>
                      <a:pt x="263" y="1318"/>
                      <a:pt x="1" y="2010"/>
                      <a:pt x="1" y="2695"/>
                    </a:cubicBezTo>
                    <a:cubicBezTo>
                      <a:pt x="1" y="3386"/>
                      <a:pt x="263" y="4078"/>
                      <a:pt x="788" y="4603"/>
                    </a:cubicBezTo>
                    <a:cubicBezTo>
                      <a:pt x="1313" y="5134"/>
                      <a:pt x="2005" y="5396"/>
                      <a:pt x="2696" y="5396"/>
                    </a:cubicBezTo>
                    <a:cubicBezTo>
                      <a:pt x="3387" y="5396"/>
                      <a:pt x="4078" y="5134"/>
                      <a:pt x="4604" y="4603"/>
                    </a:cubicBezTo>
                    <a:cubicBezTo>
                      <a:pt x="5133" y="4078"/>
                      <a:pt x="5397" y="3386"/>
                      <a:pt x="5397" y="2695"/>
                    </a:cubicBezTo>
                    <a:cubicBezTo>
                      <a:pt x="5397" y="2010"/>
                      <a:pt x="5133" y="1318"/>
                      <a:pt x="4604" y="788"/>
                    </a:cubicBezTo>
                    <a:cubicBezTo>
                      <a:pt x="4078" y="262"/>
                      <a:pt x="3387" y="0"/>
                      <a:pt x="26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5671247" y="1357047"/>
                <a:ext cx="370741" cy="396774"/>
              </a:xfrm>
              <a:custGeom>
                <a:avLst/>
                <a:gdLst/>
                <a:ahLst/>
                <a:cxnLst/>
                <a:rect l="l" t="t" r="r" b="b"/>
                <a:pathLst>
                  <a:path w="3959" h="4237" extrusionOk="0">
                    <a:moveTo>
                      <a:pt x="3235" y="1"/>
                    </a:moveTo>
                    <a:cubicBezTo>
                      <a:pt x="2944" y="1"/>
                      <a:pt x="2581" y="46"/>
                      <a:pt x="2175" y="212"/>
                    </a:cubicBezTo>
                    <a:cubicBezTo>
                      <a:pt x="1770" y="378"/>
                      <a:pt x="1318" y="659"/>
                      <a:pt x="858" y="1120"/>
                    </a:cubicBezTo>
                    <a:cubicBezTo>
                      <a:pt x="530" y="1452"/>
                      <a:pt x="313" y="1774"/>
                      <a:pt x="184" y="2083"/>
                    </a:cubicBezTo>
                    <a:cubicBezTo>
                      <a:pt x="51" y="2392"/>
                      <a:pt x="0" y="2682"/>
                      <a:pt x="0" y="2944"/>
                    </a:cubicBezTo>
                    <a:cubicBezTo>
                      <a:pt x="0" y="3323"/>
                      <a:pt x="101" y="3640"/>
                      <a:pt x="203" y="3861"/>
                    </a:cubicBezTo>
                    <a:cubicBezTo>
                      <a:pt x="305" y="4087"/>
                      <a:pt x="405" y="4216"/>
                      <a:pt x="411" y="4216"/>
                    </a:cubicBezTo>
                    <a:cubicBezTo>
                      <a:pt x="421" y="4230"/>
                      <a:pt x="436" y="4237"/>
                      <a:pt x="451" y="4237"/>
                    </a:cubicBezTo>
                    <a:cubicBezTo>
                      <a:pt x="463" y="4237"/>
                      <a:pt x="474" y="4233"/>
                      <a:pt x="484" y="4225"/>
                    </a:cubicBezTo>
                    <a:cubicBezTo>
                      <a:pt x="507" y="4207"/>
                      <a:pt x="511" y="4175"/>
                      <a:pt x="494" y="4152"/>
                    </a:cubicBezTo>
                    <a:cubicBezTo>
                      <a:pt x="494" y="4148"/>
                      <a:pt x="396" y="4027"/>
                      <a:pt x="300" y="3816"/>
                    </a:cubicBezTo>
                    <a:cubicBezTo>
                      <a:pt x="203" y="3604"/>
                      <a:pt x="111" y="3299"/>
                      <a:pt x="111" y="2944"/>
                    </a:cubicBezTo>
                    <a:cubicBezTo>
                      <a:pt x="111" y="2696"/>
                      <a:pt x="156" y="2419"/>
                      <a:pt x="281" y="2124"/>
                    </a:cubicBezTo>
                    <a:cubicBezTo>
                      <a:pt x="405" y="1830"/>
                      <a:pt x="613" y="1521"/>
                      <a:pt x="936" y="1198"/>
                    </a:cubicBezTo>
                    <a:cubicBezTo>
                      <a:pt x="1387" y="747"/>
                      <a:pt x="1825" y="475"/>
                      <a:pt x="2217" y="314"/>
                    </a:cubicBezTo>
                    <a:cubicBezTo>
                      <a:pt x="2608" y="152"/>
                      <a:pt x="2959" y="106"/>
                      <a:pt x="3235" y="106"/>
                    </a:cubicBezTo>
                    <a:cubicBezTo>
                      <a:pt x="3433" y="106"/>
                      <a:pt x="3599" y="133"/>
                      <a:pt x="3710" y="157"/>
                    </a:cubicBezTo>
                    <a:cubicBezTo>
                      <a:pt x="3765" y="171"/>
                      <a:pt x="3806" y="184"/>
                      <a:pt x="3834" y="189"/>
                    </a:cubicBezTo>
                    <a:cubicBezTo>
                      <a:pt x="3852" y="194"/>
                      <a:pt x="3861" y="199"/>
                      <a:pt x="3867" y="203"/>
                    </a:cubicBezTo>
                    <a:cubicBezTo>
                      <a:pt x="3871" y="203"/>
                      <a:pt x="3876" y="203"/>
                      <a:pt x="3876" y="207"/>
                    </a:cubicBezTo>
                    <a:lnTo>
                      <a:pt x="3880" y="207"/>
                    </a:lnTo>
                    <a:cubicBezTo>
                      <a:pt x="3886" y="209"/>
                      <a:pt x="3891" y="210"/>
                      <a:pt x="3897" y="210"/>
                    </a:cubicBezTo>
                    <a:cubicBezTo>
                      <a:pt x="3919" y="210"/>
                      <a:pt x="3938" y="197"/>
                      <a:pt x="3950" y="175"/>
                    </a:cubicBezTo>
                    <a:cubicBezTo>
                      <a:pt x="3958" y="148"/>
                      <a:pt x="3944" y="116"/>
                      <a:pt x="3916" y="106"/>
                    </a:cubicBezTo>
                    <a:cubicBezTo>
                      <a:pt x="3912" y="106"/>
                      <a:pt x="3654" y="1"/>
                      <a:pt x="32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5632010" y="1496390"/>
                <a:ext cx="316333" cy="308841"/>
              </a:xfrm>
              <a:custGeom>
                <a:avLst/>
                <a:gdLst/>
                <a:ahLst/>
                <a:cxnLst/>
                <a:rect l="l" t="t" r="r" b="b"/>
                <a:pathLst>
                  <a:path w="3378" h="3298" extrusionOk="0">
                    <a:moveTo>
                      <a:pt x="50" y="0"/>
                    </a:moveTo>
                    <a:cubicBezTo>
                      <a:pt x="22" y="0"/>
                      <a:pt x="0" y="23"/>
                      <a:pt x="0" y="51"/>
                    </a:cubicBezTo>
                    <a:cubicBezTo>
                      <a:pt x="0" y="83"/>
                      <a:pt x="22" y="106"/>
                      <a:pt x="56" y="106"/>
                    </a:cubicBezTo>
                    <a:lnTo>
                      <a:pt x="60" y="106"/>
                    </a:lnTo>
                    <a:cubicBezTo>
                      <a:pt x="271" y="106"/>
                      <a:pt x="437" y="144"/>
                      <a:pt x="581" y="208"/>
                    </a:cubicBezTo>
                    <a:cubicBezTo>
                      <a:pt x="686" y="259"/>
                      <a:pt x="779" y="327"/>
                      <a:pt x="866" y="420"/>
                    </a:cubicBezTo>
                    <a:cubicBezTo>
                      <a:pt x="1000" y="559"/>
                      <a:pt x="1119" y="747"/>
                      <a:pt x="1249" y="982"/>
                    </a:cubicBezTo>
                    <a:cubicBezTo>
                      <a:pt x="1377" y="1217"/>
                      <a:pt x="1521" y="1507"/>
                      <a:pt x="1700" y="1844"/>
                    </a:cubicBezTo>
                    <a:cubicBezTo>
                      <a:pt x="2023" y="2452"/>
                      <a:pt x="2423" y="2816"/>
                      <a:pt x="2742" y="3024"/>
                    </a:cubicBezTo>
                    <a:cubicBezTo>
                      <a:pt x="3059" y="3235"/>
                      <a:pt x="3299" y="3296"/>
                      <a:pt x="3304" y="3296"/>
                    </a:cubicBezTo>
                    <a:cubicBezTo>
                      <a:pt x="3308" y="3297"/>
                      <a:pt x="3313" y="3298"/>
                      <a:pt x="3318" y="3298"/>
                    </a:cubicBezTo>
                    <a:cubicBezTo>
                      <a:pt x="3340" y="3298"/>
                      <a:pt x="3360" y="3281"/>
                      <a:pt x="3368" y="3258"/>
                    </a:cubicBezTo>
                    <a:cubicBezTo>
                      <a:pt x="3378" y="3230"/>
                      <a:pt x="3359" y="3198"/>
                      <a:pt x="3327" y="3194"/>
                    </a:cubicBezTo>
                    <a:cubicBezTo>
                      <a:pt x="3327" y="3189"/>
                      <a:pt x="3097" y="3134"/>
                      <a:pt x="2793" y="2931"/>
                    </a:cubicBezTo>
                    <a:cubicBezTo>
                      <a:pt x="2489" y="2728"/>
                      <a:pt x="2106" y="2378"/>
                      <a:pt x="1797" y="1793"/>
                    </a:cubicBezTo>
                    <a:cubicBezTo>
                      <a:pt x="1640" y="1493"/>
                      <a:pt x="1507" y="1235"/>
                      <a:pt x="1387" y="1010"/>
                    </a:cubicBezTo>
                    <a:cubicBezTo>
                      <a:pt x="1300" y="844"/>
                      <a:pt x="1211" y="697"/>
                      <a:pt x="1124" y="572"/>
                    </a:cubicBezTo>
                    <a:cubicBezTo>
                      <a:pt x="1060" y="476"/>
                      <a:pt x="996" y="393"/>
                      <a:pt x="922" y="323"/>
                    </a:cubicBezTo>
                    <a:cubicBezTo>
                      <a:pt x="811" y="212"/>
                      <a:pt x="691" y="134"/>
                      <a:pt x="548" y="79"/>
                    </a:cubicBezTo>
                    <a:cubicBezTo>
                      <a:pt x="409" y="23"/>
                      <a:pt x="24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5682859" y="1394411"/>
                <a:ext cx="392373" cy="327851"/>
              </a:xfrm>
              <a:custGeom>
                <a:avLst/>
                <a:gdLst/>
                <a:ahLst/>
                <a:cxnLst/>
                <a:rect l="l" t="t" r="r" b="b"/>
                <a:pathLst>
                  <a:path w="4190" h="3501" extrusionOk="0">
                    <a:moveTo>
                      <a:pt x="66" y="0"/>
                    </a:moveTo>
                    <a:cubicBezTo>
                      <a:pt x="46" y="0"/>
                      <a:pt x="28" y="9"/>
                      <a:pt x="19" y="25"/>
                    </a:cubicBezTo>
                    <a:cubicBezTo>
                      <a:pt x="0" y="53"/>
                      <a:pt x="10" y="85"/>
                      <a:pt x="38" y="99"/>
                    </a:cubicBezTo>
                    <a:cubicBezTo>
                      <a:pt x="38" y="104"/>
                      <a:pt x="558" y="421"/>
                      <a:pt x="1393" y="1527"/>
                    </a:cubicBezTo>
                    <a:cubicBezTo>
                      <a:pt x="1816" y="2094"/>
                      <a:pt x="2382" y="2569"/>
                      <a:pt x="2903" y="2909"/>
                    </a:cubicBezTo>
                    <a:cubicBezTo>
                      <a:pt x="3162" y="3080"/>
                      <a:pt x="3405" y="3218"/>
                      <a:pt x="3618" y="3320"/>
                    </a:cubicBezTo>
                    <a:cubicBezTo>
                      <a:pt x="3719" y="3371"/>
                      <a:pt x="3816" y="3411"/>
                      <a:pt x="3903" y="3439"/>
                    </a:cubicBezTo>
                    <a:cubicBezTo>
                      <a:pt x="3986" y="3472"/>
                      <a:pt x="4060" y="3490"/>
                      <a:pt x="4120" y="3500"/>
                    </a:cubicBezTo>
                    <a:cubicBezTo>
                      <a:pt x="4123" y="3500"/>
                      <a:pt x="4126" y="3501"/>
                      <a:pt x="4129" y="3501"/>
                    </a:cubicBezTo>
                    <a:cubicBezTo>
                      <a:pt x="4157" y="3501"/>
                      <a:pt x="4180" y="3482"/>
                      <a:pt x="4185" y="3453"/>
                    </a:cubicBezTo>
                    <a:cubicBezTo>
                      <a:pt x="4189" y="3426"/>
                      <a:pt x="4166" y="3398"/>
                      <a:pt x="4139" y="3394"/>
                    </a:cubicBezTo>
                    <a:cubicBezTo>
                      <a:pt x="4088" y="3384"/>
                      <a:pt x="4019" y="3366"/>
                      <a:pt x="3941" y="3338"/>
                    </a:cubicBezTo>
                    <a:cubicBezTo>
                      <a:pt x="3798" y="3288"/>
                      <a:pt x="3618" y="3205"/>
                      <a:pt x="3420" y="3098"/>
                    </a:cubicBezTo>
                    <a:cubicBezTo>
                      <a:pt x="2816" y="2767"/>
                      <a:pt x="2023" y="2191"/>
                      <a:pt x="1480" y="1463"/>
                    </a:cubicBezTo>
                    <a:cubicBezTo>
                      <a:pt x="632" y="338"/>
                      <a:pt x="98" y="11"/>
                      <a:pt x="93" y="6"/>
                    </a:cubicBezTo>
                    <a:cubicBezTo>
                      <a:pt x="84" y="2"/>
                      <a:pt x="75" y="0"/>
                      <a:pt x="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5811901" y="1316031"/>
                <a:ext cx="314647" cy="293109"/>
              </a:xfrm>
              <a:custGeom>
                <a:avLst/>
                <a:gdLst/>
                <a:ahLst/>
                <a:cxnLst/>
                <a:rect l="l" t="t" r="r" b="b"/>
                <a:pathLst>
                  <a:path w="3360" h="3130" extrusionOk="0">
                    <a:moveTo>
                      <a:pt x="60" y="1"/>
                    </a:moveTo>
                    <a:cubicBezTo>
                      <a:pt x="28" y="1"/>
                      <a:pt x="5" y="24"/>
                      <a:pt x="0" y="52"/>
                    </a:cubicBezTo>
                    <a:lnTo>
                      <a:pt x="0" y="180"/>
                    </a:lnTo>
                    <a:cubicBezTo>
                      <a:pt x="0" y="305"/>
                      <a:pt x="9" y="415"/>
                      <a:pt x="28" y="512"/>
                    </a:cubicBezTo>
                    <a:cubicBezTo>
                      <a:pt x="47" y="595"/>
                      <a:pt x="74" y="664"/>
                      <a:pt x="111" y="728"/>
                    </a:cubicBezTo>
                    <a:cubicBezTo>
                      <a:pt x="171" y="839"/>
                      <a:pt x="258" y="926"/>
                      <a:pt x="369" y="996"/>
                    </a:cubicBezTo>
                    <a:cubicBezTo>
                      <a:pt x="447" y="1047"/>
                      <a:pt x="540" y="1088"/>
                      <a:pt x="645" y="1134"/>
                    </a:cubicBezTo>
                    <a:cubicBezTo>
                      <a:pt x="802" y="1198"/>
                      <a:pt x="982" y="1262"/>
                      <a:pt x="1194" y="1345"/>
                    </a:cubicBezTo>
                    <a:cubicBezTo>
                      <a:pt x="1406" y="1428"/>
                      <a:pt x="1640" y="1535"/>
                      <a:pt x="1908" y="1683"/>
                    </a:cubicBezTo>
                    <a:cubicBezTo>
                      <a:pt x="2553" y="2037"/>
                      <a:pt x="2884" y="2392"/>
                      <a:pt x="3060" y="2655"/>
                    </a:cubicBezTo>
                    <a:cubicBezTo>
                      <a:pt x="3148" y="2783"/>
                      <a:pt x="3194" y="2894"/>
                      <a:pt x="3222" y="2968"/>
                    </a:cubicBezTo>
                    <a:cubicBezTo>
                      <a:pt x="3231" y="3004"/>
                      <a:pt x="3239" y="3032"/>
                      <a:pt x="3244" y="3055"/>
                    </a:cubicBezTo>
                    <a:cubicBezTo>
                      <a:pt x="3244" y="3065"/>
                      <a:pt x="3244" y="3070"/>
                      <a:pt x="3249" y="3074"/>
                    </a:cubicBezTo>
                    <a:lnTo>
                      <a:pt x="3249" y="3078"/>
                    </a:lnTo>
                    <a:cubicBezTo>
                      <a:pt x="3249" y="3108"/>
                      <a:pt x="3273" y="3130"/>
                      <a:pt x="3301" y="3130"/>
                    </a:cubicBezTo>
                    <a:cubicBezTo>
                      <a:pt x="3304" y="3130"/>
                      <a:pt x="3307" y="3130"/>
                      <a:pt x="3309" y="3129"/>
                    </a:cubicBezTo>
                    <a:cubicBezTo>
                      <a:pt x="3337" y="3125"/>
                      <a:pt x="3360" y="3102"/>
                      <a:pt x="3354" y="3070"/>
                    </a:cubicBezTo>
                    <a:cubicBezTo>
                      <a:pt x="3354" y="3065"/>
                      <a:pt x="3337" y="2872"/>
                      <a:pt x="3152" y="2595"/>
                    </a:cubicBezTo>
                    <a:cubicBezTo>
                      <a:pt x="2967" y="2319"/>
                      <a:pt x="2618" y="1949"/>
                      <a:pt x="1963" y="1590"/>
                    </a:cubicBezTo>
                    <a:cubicBezTo>
                      <a:pt x="1646" y="1415"/>
                      <a:pt x="1369" y="1300"/>
                      <a:pt x="1134" y="1207"/>
                    </a:cubicBezTo>
                    <a:cubicBezTo>
                      <a:pt x="959" y="1139"/>
                      <a:pt x="802" y="1083"/>
                      <a:pt x="673" y="1028"/>
                    </a:cubicBezTo>
                    <a:cubicBezTo>
                      <a:pt x="576" y="986"/>
                      <a:pt x="489" y="945"/>
                      <a:pt x="419" y="899"/>
                    </a:cubicBezTo>
                    <a:cubicBezTo>
                      <a:pt x="364" y="862"/>
                      <a:pt x="323" y="826"/>
                      <a:pt x="281" y="784"/>
                    </a:cubicBezTo>
                    <a:cubicBezTo>
                      <a:pt x="226" y="724"/>
                      <a:pt x="181" y="650"/>
                      <a:pt x="153" y="549"/>
                    </a:cubicBezTo>
                    <a:cubicBezTo>
                      <a:pt x="125" y="452"/>
                      <a:pt x="106" y="332"/>
                      <a:pt x="106" y="180"/>
                    </a:cubicBezTo>
                    <a:cubicBezTo>
                      <a:pt x="106" y="139"/>
                      <a:pt x="106" y="101"/>
                      <a:pt x="111" y="56"/>
                    </a:cubicBezTo>
                    <a:cubicBezTo>
                      <a:pt x="111" y="28"/>
                      <a:pt x="88"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 name="Google Shape;76;p3"/>
            <p:cNvGrpSpPr/>
            <p:nvPr/>
          </p:nvGrpSpPr>
          <p:grpSpPr>
            <a:xfrm>
              <a:off x="8321575" y="164502"/>
              <a:ext cx="636119" cy="545933"/>
              <a:chOff x="5093837" y="1150749"/>
              <a:chExt cx="346112" cy="297042"/>
            </a:xfrm>
          </p:grpSpPr>
          <p:sp>
            <p:nvSpPr>
              <p:cNvPr id="77" name="Google Shape;77;p3"/>
              <p:cNvSpPr/>
              <p:nvPr/>
            </p:nvSpPr>
            <p:spPr>
              <a:xfrm>
                <a:off x="5093837" y="1150749"/>
                <a:ext cx="346112" cy="297042"/>
              </a:xfrm>
              <a:custGeom>
                <a:avLst/>
                <a:gdLst/>
                <a:ahLst/>
                <a:cxnLst/>
                <a:rect l="l" t="t" r="r" b="b"/>
                <a:pathLst>
                  <a:path w="3696" h="3172" extrusionOk="0">
                    <a:moveTo>
                      <a:pt x="2600" y="111"/>
                    </a:moveTo>
                    <a:cubicBezTo>
                      <a:pt x="2894" y="111"/>
                      <a:pt x="3143" y="171"/>
                      <a:pt x="3314" y="235"/>
                    </a:cubicBezTo>
                    <a:cubicBezTo>
                      <a:pt x="3402" y="268"/>
                      <a:pt x="3466" y="300"/>
                      <a:pt x="3512" y="324"/>
                    </a:cubicBezTo>
                    <a:cubicBezTo>
                      <a:pt x="3534" y="336"/>
                      <a:pt x="3551" y="345"/>
                      <a:pt x="3562" y="350"/>
                    </a:cubicBezTo>
                    <a:lnTo>
                      <a:pt x="3562" y="350"/>
                    </a:lnTo>
                    <a:cubicBezTo>
                      <a:pt x="3569" y="394"/>
                      <a:pt x="3585" y="499"/>
                      <a:pt x="3585" y="650"/>
                    </a:cubicBezTo>
                    <a:cubicBezTo>
                      <a:pt x="3585" y="867"/>
                      <a:pt x="3553" y="1175"/>
                      <a:pt x="3410" y="1512"/>
                    </a:cubicBezTo>
                    <a:cubicBezTo>
                      <a:pt x="3268" y="1849"/>
                      <a:pt x="3019" y="2212"/>
                      <a:pt x="2585" y="2549"/>
                    </a:cubicBezTo>
                    <a:cubicBezTo>
                      <a:pt x="2323" y="2747"/>
                      <a:pt x="2070" y="2876"/>
                      <a:pt x="1826" y="2954"/>
                    </a:cubicBezTo>
                    <a:cubicBezTo>
                      <a:pt x="1581" y="3033"/>
                      <a:pt x="1351" y="3065"/>
                      <a:pt x="1143" y="3065"/>
                    </a:cubicBezTo>
                    <a:cubicBezTo>
                      <a:pt x="839" y="3065"/>
                      <a:pt x="586" y="3000"/>
                      <a:pt x="406" y="2940"/>
                    </a:cubicBezTo>
                    <a:cubicBezTo>
                      <a:pt x="314" y="2908"/>
                      <a:pt x="245" y="2880"/>
                      <a:pt x="194" y="2857"/>
                    </a:cubicBezTo>
                    <a:cubicBezTo>
                      <a:pt x="173" y="2845"/>
                      <a:pt x="156" y="2836"/>
                      <a:pt x="143" y="2831"/>
                    </a:cubicBezTo>
                    <a:lnTo>
                      <a:pt x="143" y="2831"/>
                    </a:lnTo>
                    <a:cubicBezTo>
                      <a:pt x="133" y="2785"/>
                      <a:pt x="112" y="2669"/>
                      <a:pt x="112" y="2508"/>
                    </a:cubicBezTo>
                    <a:cubicBezTo>
                      <a:pt x="112" y="2300"/>
                      <a:pt x="148" y="2010"/>
                      <a:pt x="291" y="1687"/>
                    </a:cubicBezTo>
                    <a:cubicBezTo>
                      <a:pt x="439" y="1364"/>
                      <a:pt x="692" y="1005"/>
                      <a:pt x="1130" y="660"/>
                    </a:cubicBezTo>
                    <a:cubicBezTo>
                      <a:pt x="1401" y="447"/>
                      <a:pt x="1669" y="309"/>
                      <a:pt x="1913" y="226"/>
                    </a:cubicBezTo>
                    <a:cubicBezTo>
                      <a:pt x="2162" y="139"/>
                      <a:pt x="2392" y="111"/>
                      <a:pt x="2600" y="111"/>
                    </a:cubicBezTo>
                    <a:close/>
                    <a:moveTo>
                      <a:pt x="2600" y="1"/>
                    </a:moveTo>
                    <a:cubicBezTo>
                      <a:pt x="2383" y="1"/>
                      <a:pt x="2139" y="33"/>
                      <a:pt x="1881" y="120"/>
                    </a:cubicBezTo>
                    <a:cubicBezTo>
                      <a:pt x="1618" y="213"/>
                      <a:pt x="1346" y="356"/>
                      <a:pt x="1065" y="577"/>
                    </a:cubicBezTo>
                    <a:cubicBezTo>
                      <a:pt x="614" y="932"/>
                      <a:pt x="346" y="1304"/>
                      <a:pt x="194" y="1641"/>
                    </a:cubicBezTo>
                    <a:cubicBezTo>
                      <a:pt x="42" y="1982"/>
                      <a:pt x="1" y="2287"/>
                      <a:pt x="1" y="2508"/>
                    </a:cubicBezTo>
                    <a:cubicBezTo>
                      <a:pt x="1" y="2738"/>
                      <a:pt x="42" y="2876"/>
                      <a:pt x="42" y="2880"/>
                    </a:cubicBezTo>
                    <a:cubicBezTo>
                      <a:pt x="46" y="2895"/>
                      <a:pt x="56" y="2908"/>
                      <a:pt x="70" y="2912"/>
                    </a:cubicBezTo>
                    <a:cubicBezTo>
                      <a:pt x="70" y="2912"/>
                      <a:pt x="180" y="2978"/>
                      <a:pt x="369" y="3042"/>
                    </a:cubicBezTo>
                    <a:cubicBezTo>
                      <a:pt x="558" y="3106"/>
                      <a:pt x="826" y="3171"/>
                      <a:pt x="1143" y="3171"/>
                    </a:cubicBezTo>
                    <a:cubicBezTo>
                      <a:pt x="1581" y="3171"/>
                      <a:pt x="2111" y="3046"/>
                      <a:pt x="2651" y="2632"/>
                    </a:cubicBezTo>
                    <a:cubicBezTo>
                      <a:pt x="3098" y="2287"/>
                      <a:pt x="3360" y="1904"/>
                      <a:pt x="3512" y="1553"/>
                    </a:cubicBezTo>
                    <a:cubicBezTo>
                      <a:pt x="3659" y="1203"/>
                      <a:pt x="3696" y="881"/>
                      <a:pt x="3696" y="650"/>
                    </a:cubicBezTo>
                    <a:cubicBezTo>
                      <a:pt x="3696" y="439"/>
                      <a:pt x="3664" y="309"/>
                      <a:pt x="3664" y="305"/>
                    </a:cubicBezTo>
                    <a:cubicBezTo>
                      <a:pt x="3659" y="290"/>
                      <a:pt x="3650" y="277"/>
                      <a:pt x="3641" y="273"/>
                    </a:cubicBezTo>
                    <a:cubicBezTo>
                      <a:pt x="3636" y="268"/>
                      <a:pt x="3535" y="203"/>
                      <a:pt x="3351" y="134"/>
                    </a:cubicBezTo>
                    <a:cubicBezTo>
                      <a:pt x="3171" y="69"/>
                      <a:pt x="2913" y="1"/>
                      <a:pt x="26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5181020" y="1224354"/>
                <a:ext cx="154982" cy="112842"/>
              </a:xfrm>
              <a:custGeom>
                <a:avLst/>
                <a:gdLst/>
                <a:ahLst/>
                <a:cxnLst/>
                <a:rect l="l" t="t" r="r" b="b"/>
                <a:pathLst>
                  <a:path w="1655" h="1205" extrusionOk="0">
                    <a:moveTo>
                      <a:pt x="1594" y="1"/>
                    </a:moveTo>
                    <a:cubicBezTo>
                      <a:pt x="1585" y="1"/>
                      <a:pt x="1576" y="3"/>
                      <a:pt x="1567" y="8"/>
                    </a:cubicBezTo>
                    <a:cubicBezTo>
                      <a:pt x="1567" y="8"/>
                      <a:pt x="1350" y="104"/>
                      <a:pt x="1051" y="293"/>
                    </a:cubicBezTo>
                    <a:cubicBezTo>
                      <a:pt x="747" y="482"/>
                      <a:pt x="359" y="758"/>
                      <a:pt x="19" y="1113"/>
                    </a:cubicBezTo>
                    <a:cubicBezTo>
                      <a:pt x="0" y="1136"/>
                      <a:pt x="0" y="1169"/>
                      <a:pt x="23" y="1191"/>
                    </a:cubicBezTo>
                    <a:cubicBezTo>
                      <a:pt x="32" y="1200"/>
                      <a:pt x="45" y="1204"/>
                      <a:pt x="58" y="1204"/>
                    </a:cubicBezTo>
                    <a:cubicBezTo>
                      <a:pt x="73" y="1204"/>
                      <a:pt x="87" y="1199"/>
                      <a:pt x="97" y="1186"/>
                    </a:cubicBezTo>
                    <a:cubicBezTo>
                      <a:pt x="429" y="841"/>
                      <a:pt x="812" y="569"/>
                      <a:pt x="1106" y="385"/>
                    </a:cubicBezTo>
                    <a:cubicBezTo>
                      <a:pt x="1254" y="293"/>
                      <a:pt x="1382" y="223"/>
                      <a:pt x="1471" y="173"/>
                    </a:cubicBezTo>
                    <a:cubicBezTo>
                      <a:pt x="1516" y="150"/>
                      <a:pt x="1554" y="131"/>
                      <a:pt x="1576" y="123"/>
                    </a:cubicBezTo>
                    <a:cubicBezTo>
                      <a:pt x="1590" y="113"/>
                      <a:pt x="1599" y="108"/>
                      <a:pt x="1604" y="108"/>
                    </a:cubicBezTo>
                    <a:cubicBezTo>
                      <a:pt x="1609" y="108"/>
                      <a:pt x="1609" y="104"/>
                      <a:pt x="1614" y="104"/>
                    </a:cubicBezTo>
                    <a:cubicBezTo>
                      <a:pt x="1641" y="90"/>
                      <a:pt x="1654" y="57"/>
                      <a:pt x="1641" y="30"/>
                    </a:cubicBezTo>
                    <a:cubicBezTo>
                      <a:pt x="1631" y="11"/>
                      <a:pt x="1613" y="1"/>
                      <a:pt x="15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5284122" y="1156462"/>
                <a:ext cx="130916" cy="160788"/>
              </a:xfrm>
              <a:custGeom>
                <a:avLst/>
                <a:gdLst/>
                <a:ahLst/>
                <a:cxnLst/>
                <a:rect l="l" t="t" r="r" b="b"/>
                <a:pathLst>
                  <a:path w="1398" h="1717" extrusionOk="0">
                    <a:moveTo>
                      <a:pt x="64" y="1"/>
                    </a:moveTo>
                    <a:cubicBezTo>
                      <a:pt x="46" y="1"/>
                      <a:pt x="28" y="8"/>
                      <a:pt x="19" y="23"/>
                    </a:cubicBezTo>
                    <a:cubicBezTo>
                      <a:pt x="1" y="50"/>
                      <a:pt x="5" y="82"/>
                      <a:pt x="33" y="101"/>
                    </a:cubicBezTo>
                    <a:cubicBezTo>
                      <a:pt x="43" y="110"/>
                      <a:pt x="268" y="263"/>
                      <a:pt x="530" y="533"/>
                    </a:cubicBezTo>
                    <a:cubicBezTo>
                      <a:pt x="793" y="810"/>
                      <a:pt x="1102" y="1203"/>
                      <a:pt x="1287" y="1681"/>
                    </a:cubicBezTo>
                    <a:cubicBezTo>
                      <a:pt x="1294" y="1703"/>
                      <a:pt x="1315" y="1716"/>
                      <a:pt x="1338" y="1716"/>
                    </a:cubicBezTo>
                    <a:cubicBezTo>
                      <a:pt x="1344" y="1716"/>
                      <a:pt x="1350" y="1715"/>
                      <a:pt x="1355" y="1713"/>
                    </a:cubicBezTo>
                    <a:cubicBezTo>
                      <a:pt x="1383" y="1705"/>
                      <a:pt x="1397" y="1673"/>
                      <a:pt x="1387" y="1645"/>
                    </a:cubicBezTo>
                    <a:cubicBezTo>
                      <a:pt x="1194" y="1137"/>
                      <a:pt x="872" y="727"/>
                      <a:pt x="596" y="446"/>
                    </a:cubicBezTo>
                    <a:cubicBezTo>
                      <a:pt x="323" y="165"/>
                      <a:pt x="98" y="14"/>
                      <a:pt x="93" y="8"/>
                    </a:cubicBezTo>
                    <a:cubicBezTo>
                      <a:pt x="85" y="3"/>
                      <a:pt x="74" y="1"/>
                      <a:pt x="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5338904" y="1151030"/>
                <a:ext cx="95518" cy="116026"/>
              </a:xfrm>
              <a:custGeom>
                <a:avLst/>
                <a:gdLst/>
                <a:ahLst/>
                <a:cxnLst/>
                <a:rect l="l" t="t" r="r" b="b"/>
                <a:pathLst>
                  <a:path w="1020" h="1239" extrusionOk="0">
                    <a:moveTo>
                      <a:pt x="65" y="0"/>
                    </a:moveTo>
                    <a:cubicBezTo>
                      <a:pt x="48" y="0"/>
                      <a:pt x="30" y="7"/>
                      <a:pt x="19" y="21"/>
                    </a:cubicBezTo>
                    <a:cubicBezTo>
                      <a:pt x="1" y="44"/>
                      <a:pt x="6" y="81"/>
                      <a:pt x="34" y="99"/>
                    </a:cubicBezTo>
                    <a:cubicBezTo>
                      <a:pt x="38" y="104"/>
                      <a:pt x="176" y="210"/>
                      <a:pt x="356" y="398"/>
                    </a:cubicBezTo>
                    <a:cubicBezTo>
                      <a:pt x="531" y="591"/>
                      <a:pt x="747" y="868"/>
                      <a:pt x="909" y="1210"/>
                    </a:cubicBezTo>
                    <a:cubicBezTo>
                      <a:pt x="918" y="1229"/>
                      <a:pt x="937" y="1239"/>
                      <a:pt x="957" y="1239"/>
                    </a:cubicBezTo>
                    <a:cubicBezTo>
                      <a:pt x="965" y="1239"/>
                      <a:pt x="974" y="1237"/>
                      <a:pt x="983" y="1233"/>
                    </a:cubicBezTo>
                    <a:cubicBezTo>
                      <a:pt x="1006" y="1223"/>
                      <a:pt x="1019" y="1191"/>
                      <a:pt x="1006" y="1163"/>
                    </a:cubicBezTo>
                    <a:cubicBezTo>
                      <a:pt x="836" y="799"/>
                      <a:pt x="609" y="514"/>
                      <a:pt x="425" y="315"/>
                    </a:cubicBezTo>
                    <a:cubicBezTo>
                      <a:pt x="241" y="117"/>
                      <a:pt x="98" y="11"/>
                      <a:pt x="98" y="11"/>
                    </a:cubicBezTo>
                    <a:cubicBezTo>
                      <a:pt x="88" y="4"/>
                      <a:pt x="76" y="0"/>
                      <a:pt x="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5118465" y="1285971"/>
                <a:ext cx="136441" cy="156200"/>
              </a:xfrm>
              <a:custGeom>
                <a:avLst/>
                <a:gdLst/>
                <a:ahLst/>
                <a:cxnLst/>
                <a:rect l="l" t="t" r="r" b="b"/>
                <a:pathLst>
                  <a:path w="1457" h="1668" extrusionOk="0">
                    <a:moveTo>
                      <a:pt x="65" y="1"/>
                    </a:moveTo>
                    <a:cubicBezTo>
                      <a:pt x="60" y="1"/>
                      <a:pt x="56" y="2"/>
                      <a:pt x="51" y="3"/>
                    </a:cubicBezTo>
                    <a:cubicBezTo>
                      <a:pt x="19" y="8"/>
                      <a:pt x="0" y="41"/>
                      <a:pt x="10" y="68"/>
                    </a:cubicBezTo>
                    <a:cubicBezTo>
                      <a:pt x="10" y="73"/>
                      <a:pt x="60" y="275"/>
                      <a:pt x="253" y="575"/>
                    </a:cubicBezTo>
                    <a:cubicBezTo>
                      <a:pt x="447" y="875"/>
                      <a:pt x="789" y="1271"/>
                      <a:pt x="1365" y="1658"/>
                    </a:cubicBezTo>
                    <a:cubicBezTo>
                      <a:pt x="1373" y="1664"/>
                      <a:pt x="1383" y="1667"/>
                      <a:pt x="1393" y="1667"/>
                    </a:cubicBezTo>
                    <a:cubicBezTo>
                      <a:pt x="1411" y="1667"/>
                      <a:pt x="1429" y="1658"/>
                      <a:pt x="1438" y="1644"/>
                    </a:cubicBezTo>
                    <a:cubicBezTo>
                      <a:pt x="1457" y="1621"/>
                      <a:pt x="1448" y="1583"/>
                      <a:pt x="1424" y="1570"/>
                    </a:cubicBezTo>
                    <a:cubicBezTo>
                      <a:pt x="857" y="1188"/>
                      <a:pt x="530" y="805"/>
                      <a:pt x="346" y="520"/>
                    </a:cubicBezTo>
                    <a:cubicBezTo>
                      <a:pt x="253" y="373"/>
                      <a:pt x="194" y="252"/>
                      <a:pt x="157" y="169"/>
                    </a:cubicBezTo>
                    <a:cubicBezTo>
                      <a:pt x="143" y="128"/>
                      <a:pt x="129" y="96"/>
                      <a:pt x="125" y="73"/>
                    </a:cubicBezTo>
                    <a:cubicBezTo>
                      <a:pt x="121" y="63"/>
                      <a:pt x="115" y="54"/>
                      <a:pt x="115" y="50"/>
                    </a:cubicBezTo>
                    <a:lnTo>
                      <a:pt x="115" y="45"/>
                    </a:lnTo>
                    <a:cubicBezTo>
                      <a:pt x="108" y="18"/>
                      <a:pt x="87" y="1"/>
                      <a:pt x="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3"/>
              <p:cNvSpPr/>
              <p:nvPr/>
            </p:nvSpPr>
            <p:spPr>
              <a:xfrm>
                <a:off x="5099081" y="1335228"/>
                <a:ext cx="98889" cy="112374"/>
              </a:xfrm>
              <a:custGeom>
                <a:avLst/>
                <a:gdLst/>
                <a:ahLst/>
                <a:cxnLst/>
                <a:rect l="l" t="t" r="r" b="b"/>
                <a:pathLst>
                  <a:path w="1056" h="1200" extrusionOk="0">
                    <a:moveTo>
                      <a:pt x="60" y="0"/>
                    </a:moveTo>
                    <a:cubicBezTo>
                      <a:pt x="55" y="0"/>
                      <a:pt x="50" y="1"/>
                      <a:pt x="46" y="2"/>
                    </a:cubicBezTo>
                    <a:cubicBezTo>
                      <a:pt x="18" y="12"/>
                      <a:pt x="0" y="40"/>
                      <a:pt x="9" y="68"/>
                    </a:cubicBezTo>
                    <a:cubicBezTo>
                      <a:pt x="9" y="72"/>
                      <a:pt x="51" y="224"/>
                      <a:pt x="189" y="436"/>
                    </a:cubicBezTo>
                    <a:cubicBezTo>
                      <a:pt x="328" y="648"/>
                      <a:pt x="566" y="929"/>
                      <a:pt x="964" y="1191"/>
                    </a:cubicBezTo>
                    <a:cubicBezTo>
                      <a:pt x="972" y="1197"/>
                      <a:pt x="983" y="1200"/>
                      <a:pt x="993" y="1200"/>
                    </a:cubicBezTo>
                    <a:cubicBezTo>
                      <a:pt x="1011" y="1200"/>
                      <a:pt x="1028" y="1192"/>
                      <a:pt x="1036" y="1178"/>
                    </a:cubicBezTo>
                    <a:cubicBezTo>
                      <a:pt x="1055" y="1150"/>
                      <a:pt x="1046" y="1118"/>
                      <a:pt x="1023" y="1100"/>
                    </a:cubicBezTo>
                    <a:cubicBezTo>
                      <a:pt x="641" y="846"/>
                      <a:pt x="411" y="579"/>
                      <a:pt x="281" y="376"/>
                    </a:cubicBezTo>
                    <a:cubicBezTo>
                      <a:pt x="211" y="274"/>
                      <a:pt x="171" y="192"/>
                      <a:pt x="147" y="132"/>
                    </a:cubicBezTo>
                    <a:cubicBezTo>
                      <a:pt x="134" y="104"/>
                      <a:pt x="124" y="81"/>
                      <a:pt x="120" y="62"/>
                    </a:cubicBezTo>
                    <a:cubicBezTo>
                      <a:pt x="115" y="58"/>
                      <a:pt x="115" y="49"/>
                      <a:pt x="115" y="44"/>
                    </a:cubicBezTo>
                    <a:lnTo>
                      <a:pt x="115" y="40"/>
                    </a:lnTo>
                    <a:cubicBezTo>
                      <a:pt x="108" y="17"/>
                      <a:pt x="84"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3"/>
              <p:cNvSpPr/>
              <p:nvPr/>
            </p:nvSpPr>
            <p:spPr>
              <a:xfrm>
                <a:off x="5297981" y="1219297"/>
                <a:ext cx="30247" cy="36896"/>
              </a:xfrm>
              <a:custGeom>
                <a:avLst/>
                <a:gdLst/>
                <a:ahLst/>
                <a:cxnLst/>
                <a:rect l="l" t="t" r="r" b="b"/>
                <a:pathLst>
                  <a:path w="323" h="394" extrusionOk="0">
                    <a:moveTo>
                      <a:pt x="60" y="0"/>
                    </a:moveTo>
                    <a:cubicBezTo>
                      <a:pt x="39" y="0"/>
                      <a:pt x="20" y="12"/>
                      <a:pt x="14" y="28"/>
                    </a:cubicBezTo>
                    <a:cubicBezTo>
                      <a:pt x="1" y="56"/>
                      <a:pt x="10" y="89"/>
                      <a:pt x="37" y="102"/>
                    </a:cubicBezTo>
                    <a:cubicBezTo>
                      <a:pt x="42" y="107"/>
                      <a:pt x="78" y="126"/>
                      <a:pt x="116" y="167"/>
                    </a:cubicBezTo>
                    <a:cubicBezTo>
                      <a:pt x="139" y="185"/>
                      <a:pt x="157" y="213"/>
                      <a:pt x="175" y="241"/>
                    </a:cubicBezTo>
                    <a:cubicBezTo>
                      <a:pt x="189" y="273"/>
                      <a:pt x="203" y="305"/>
                      <a:pt x="212" y="347"/>
                    </a:cubicBezTo>
                    <a:cubicBezTo>
                      <a:pt x="216" y="376"/>
                      <a:pt x="239" y="394"/>
                      <a:pt x="264" y="394"/>
                    </a:cubicBezTo>
                    <a:cubicBezTo>
                      <a:pt x="266" y="394"/>
                      <a:pt x="269" y="394"/>
                      <a:pt x="272" y="393"/>
                    </a:cubicBezTo>
                    <a:cubicBezTo>
                      <a:pt x="305" y="388"/>
                      <a:pt x="323" y="360"/>
                      <a:pt x="318" y="328"/>
                    </a:cubicBezTo>
                    <a:cubicBezTo>
                      <a:pt x="309" y="273"/>
                      <a:pt x="290" y="222"/>
                      <a:pt x="263" y="185"/>
                    </a:cubicBezTo>
                    <a:cubicBezTo>
                      <a:pt x="231" y="121"/>
                      <a:pt x="184" y="79"/>
                      <a:pt x="148" y="52"/>
                    </a:cubicBezTo>
                    <a:cubicBezTo>
                      <a:pt x="116" y="20"/>
                      <a:pt x="88" y="11"/>
                      <a:pt x="84" y="6"/>
                    </a:cubicBezTo>
                    <a:cubicBezTo>
                      <a:pt x="76" y="2"/>
                      <a:pt x="68"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5278129" y="1230909"/>
                <a:ext cx="30716" cy="36896"/>
              </a:xfrm>
              <a:custGeom>
                <a:avLst/>
                <a:gdLst/>
                <a:ahLst/>
                <a:cxnLst/>
                <a:rect l="l" t="t" r="r" b="b"/>
                <a:pathLst>
                  <a:path w="328" h="394" extrusionOk="0">
                    <a:moveTo>
                      <a:pt x="62" y="0"/>
                    </a:moveTo>
                    <a:cubicBezTo>
                      <a:pt x="42" y="0"/>
                      <a:pt x="24" y="10"/>
                      <a:pt x="14" y="29"/>
                    </a:cubicBezTo>
                    <a:cubicBezTo>
                      <a:pt x="0" y="57"/>
                      <a:pt x="14" y="89"/>
                      <a:pt x="37" y="103"/>
                    </a:cubicBezTo>
                    <a:cubicBezTo>
                      <a:pt x="41" y="103"/>
                      <a:pt x="83" y="126"/>
                      <a:pt x="120" y="168"/>
                    </a:cubicBezTo>
                    <a:cubicBezTo>
                      <a:pt x="139" y="186"/>
                      <a:pt x="162" y="208"/>
                      <a:pt x="175" y="242"/>
                    </a:cubicBezTo>
                    <a:cubicBezTo>
                      <a:pt x="194" y="269"/>
                      <a:pt x="207" y="306"/>
                      <a:pt x="213" y="347"/>
                    </a:cubicBezTo>
                    <a:cubicBezTo>
                      <a:pt x="221" y="372"/>
                      <a:pt x="245" y="394"/>
                      <a:pt x="270" y="394"/>
                    </a:cubicBezTo>
                    <a:cubicBezTo>
                      <a:pt x="272" y="394"/>
                      <a:pt x="275" y="394"/>
                      <a:pt x="277" y="393"/>
                    </a:cubicBezTo>
                    <a:cubicBezTo>
                      <a:pt x="305" y="384"/>
                      <a:pt x="328" y="357"/>
                      <a:pt x="323" y="329"/>
                    </a:cubicBezTo>
                    <a:cubicBezTo>
                      <a:pt x="309" y="274"/>
                      <a:pt x="290" y="223"/>
                      <a:pt x="268" y="181"/>
                    </a:cubicBezTo>
                    <a:cubicBezTo>
                      <a:pt x="230" y="121"/>
                      <a:pt x="189" y="76"/>
                      <a:pt x="152" y="48"/>
                    </a:cubicBezTo>
                    <a:cubicBezTo>
                      <a:pt x="115" y="20"/>
                      <a:pt x="92" y="6"/>
                      <a:pt x="88" y="6"/>
                    </a:cubicBezTo>
                    <a:cubicBezTo>
                      <a:pt x="79"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5256029" y="1244206"/>
                <a:ext cx="30341" cy="36709"/>
              </a:xfrm>
              <a:custGeom>
                <a:avLst/>
                <a:gdLst/>
                <a:ahLst/>
                <a:cxnLst/>
                <a:rect l="l" t="t" r="r" b="b"/>
                <a:pathLst>
                  <a:path w="324" h="392" extrusionOk="0">
                    <a:moveTo>
                      <a:pt x="60" y="1"/>
                    </a:moveTo>
                    <a:cubicBezTo>
                      <a:pt x="41" y="1"/>
                      <a:pt x="21" y="11"/>
                      <a:pt x="15" y="30"/>
                    </a:cubicBezTo>
                    <a:cubicBezTo>
                      <a:pt x="1" y="58"/>
                      <a:pt x="11" y="90"/>
                      <a:pt x="38" y="104"/>
                    </a:cubicBezTo>
                    <a:cubicBezTo>
                      <a:pt x="43" y="104"/>
                      <a:pt x="79" y="127"/>
                      <a:pt x="117" y="164"/>
                    </a:cubicBezTo>
                    <a:cubicBezTo>
                      <a:pt x="139" y="187"/>
                      <a:pt x="158" y="210"/>
                      <a:pt x="177" y="242"/>
                    </a:cubicBezTo>
                    <a:cubicBezTo>
                      <a:pt x="190" y="270"/>
                      <a:pt x="204" y="306"/>
                      <a:pt x="213" y="349"/>
                    </a:cubicBezTo>
                    <a:cubicBezTo>
                      <a:pt x="217" y="372"/>
                      <a:pt x="237" y="391"/>
                      <a:pt x="260" y="391"/>
                    </a:cubicBezTo>
                    <a:cubicBezTo>
                      <a:pt x="264" y="391"/>
                      <a:pt x="269" y="391"/>
                      <a:pt x="273" y="389"/>
                    </a:cubicBezTo>
                    <a:cubicBezTo>
                      <a:pt x="305" y="385"/>
                      <a:pt x="324" y="357"/>
                      <a:pt x="319" y="330"/>
                    </a:cubicBezTo>
                    <a:cubicBezTo>
                      <a:pt x="310" y="274"/>
                      <a:pt x="292" y="224"/>
                      <a:pt x="264" y="183"/>
                    </a:cubicBezTo>
                    <a:cubicBezTo>
                      <a:pt x="232" y="122"/>
                      <a:pt x="186" y="76"/>
                      <a:pt x="149" y="49"/>
                    </a:cubicBezTo>
                    <a:cubicBezTo>
                      <a:pt x="117" y="21"/>
                      <a:pt x="89" y="7"/>
                      <a:pt x="84" y="7"/>
                    </a:cubicBezTo>
                    <a:cubicBezTo>
                      <a:pt x="77" y="3"/>
                      <a:pt x="69"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5237487" y="1257878"/>
                <a:ext cx="30341" cy="36709"/>
              </a:xfrm>
              <a:custGeom>
                <a:avLst/>
                <a:gdLst/>
                <a:ahLst/>
                <a:cxnLst/>
                <a:rect l="l" t="t" r="r" b="b"/>
                <a:pathLst>
                  <a:path w="324" h="392" extrusionOk="0">
                    <a:moveTo>
                      <a:pt x="67" y="0"/>
                    </a:moveTo>
                    <a:cubicBezTo>
                      <a:pt x="46" y="0"/>
                      <a:pt x="25" y="10"/>
                      <a:pt x="15" y="31"/>
                    </a:cubicBezTo>
                    <a:cubicBezTo>
                      <a:pt x="1" y="59"/>
                      <a:pt x="11" y="92"/>
                      <a:pt x="38" y="101"/>
                    </a:cubicBezTo>
                    <a:cubicBezTo>
                      <a:pt x="43" y="105"/>
                      <a:pt x="79" y="124"/>
                      <a:pt x="121" y="165"/>
                    </a:cubicBezTo>
                    <a:cubicBezTo>
                      <a:pt x="139" y="188"/>
                      <a:pt x="158" y="211"/>
                      <a:pt x="177" y="243"/>
                    </a:cubicBezTo>
                    <a:cubicBezTo>
                      <a:pt x="194" y="271"/>
                      <a:pt x="209" y="308"/>
                      <a:pt x="213" y="350"/>
                    </a:cubicBezTo>
                    <a:cubicBezTo>
                      <a:pt x="217" y="374"/>
                      <a:pt x="239" y="391"/>
                      <a:pt x="266" y="391"/>
                    </a:cubicBezTo>
                    <a:cubicBezTo>
                      <a:pt x="270" y="391"/>
                      <a:pt x="274" y="391"/>
                      <a:pt x="277" y="391"/>
                    </a:cubicBezTo>
                    <a:cubicBezTo>
                      <a:pt x="305" y="386"/>
                      <a:pt x="324" y="358"/>
                      <a:pt x="319" y="331"/>
                    </a:cubicBezTo>
                    <a:cubicBezTo>
                      <a:pt x="309" y="271"/>
                      <a:pt x="292" y="225"/>
                      <a:pt x="268" y="184"/>
                    </a:cubicBezTo>
                    <a:cubicBezTo>
                      <a:pt x="232" y="124"/>
                      <a:pt x="186" y="78"/>
                      <a:pt x="153" y="50"/>
                    </a:cubicBezTo>
                    <a:cubicBezTo>
                      <a:pt x="116" y="22"/>
                      <a:pt x="88" y="9"/>
                      <a:pt x="88" y="3"/>
                    </a:cubicBezTo>
                    <a:cubicBezTo>
                      <a:pt x="81" y="1"/>
                      <a:pt x="74" y="0"/>
                      <a:pt x="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3"/>
              <p:cNvSpPr/>
              <p:nvPr/>
            </p:nvSpPr>
            <p:spPr>
              <a:xfrm>
                <a:off x="5218946" y="1271269"/>
                <a:ext cx="30341" cy="36709"/>
              </a:xfrm>
              <a:custGeom>
                <a:avLst/>
                <a:gdLst/>
                <a:ahLst/>
                <a:cxnLst/>
                <a:rect l="l" t="t" r="r" b="b"/>
                <a:pathLst>
                  <a:path w="324" h="392" extrusionOk="0">
                    <a:moveTo>
                      <a:pt x="62" y="0"/>
                    </a:moveTo>
                    <a:cubicBezTo>
                      <a:pt x="41" y="0"/>
                      <a:pt x="22" y="11"/>
                      <a:pt x="15" y="32"/>
                    </a:cubicBezTo>
                    <a:cubicBezTo>
                      <a:pt x="1" y="60"/>
                      <a:pt x="10" y="92"/>
                      <a:pt x="37" y="100"/>
                    </a:cubicBezTo>
                    <a:cubicBezTo>
                      <a:pt x="43" y="105"/>
                      <a:pt x="79" y="124"/>
                      <a:pt x="116" y="165"/>
                    </a:cubicBezTo>
                    <a:cubicBezTo>
                      <a:pt x="139" y="188"/>
                      <a:pt x="158" y="211"/>
                      <a:pt x="176" y="243"/>
                    </a:cubicBezTo>
                    <a:cubicBezTo>
                      <a:pt x="190" y="271"/>
                      <a:pt x="203" y="308"/>
                      <a:pt x="213" y="349"/>
                    </a:cubicBezTo>
                    <a:cubicBezTo>
                      <a:pt x="217" y="374"/>
                      <a:pt x="240" y="392"/>
                      <a:pt x="265" y="392"/>
                    </a:cubicBezTo>
                    <a:cubicBezTo>
                      <a:pt x="268" y="392"/>
                      <a:pt x="270" y="392"/>
                      <a:pt x="273" y="391"/>
                    </a:cubicBezTo>
                    <a:cubicBezTo>
                      <a:pt x="305" y="386"/>
                      <a:pt x="324" y="358"/>
                      <a:pt x="319" y="330"/>
                    </a:cubicBezTo>
                    <a:cubicBezTo>
                      <a:pt x="309" y="271"/>
                      <a:pt x="292" y="225"/>
                      <a:pt x="264" y="183"/>
                    </a:cubicBezTo>
                    <a:cubicBezTo>
                      <a:pt x="231" y="124"/>
                      <a:pt x="186" y="77"/>
                      <a:pt x="148" y="50"/>
                    </a:cubicBezTo>
                    <a:cubicBezTo>
                      <a:pt x="116" y="22"/>
                      <a:pt x="88" y="9"/>
                      <a:pt x="84" y="4"/>
                    </a:cubicBezTo>
                    <a:cubicBezTo>
                      <a:pt x="77"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3"/>
              <p:cNvSpPr/>
              <p:nvPr/>
            </p:nvSpPr>
            <p:spPr>
              <a:xfrm>
                <a:off x="5200872" y="1286627"/>
                <a:ext cx="30341" cy="36896"/>
              </a:xfrm>
              <a:custGeom>
                <a:avLst/>
                <a:gdLst/>
                <a:ahLst/>
                <a:cxnLst/>
                <a:rect l="l" t="t" r="r" b="b"/>
                <a:pathLst>
                  <a:path w="324" h="394" extrusionOk="0">
                    <a:moveTo>
                      <a:pt x="64" y="0"/>
                    </a:moveTo>
                    <a:cubicBezTo>
                      <a:pt x="44" y="0"/>
                      <a:pt x="24" y="12"/>
                      <a:pt x="15" y="28"/>
                    </a:cubicBezTo>
                    <a:cubicBezTo>
                      <a:pt x="0" y="56"/>
                      <a:pt x="9" y="89"/>
                      <a:pt x="37" y="102"/>
                    </a:cubicBezTo>
                    <a:cubicBezTo>
                      <a:pt x="42" y="107"/>
                      <a:pt x="79" y="126"/>
                      <a:pt x="120" y="166"/>
                    </a:cubicBezTo>
                    <a:cubicBezTo>
                      <a:pt x="139" y="185"/>
                      <a:pt x="157" y="213"/>
                      <a:pt x="175" y="241"/>
                    </a:cubicBezTo>
                    <a:cubicBezTo>
                      <a:pt x="189" y="273"/>
                      <a:pt x="203" y="305"/>
                      <a:pt x="213" y="347"/>
                    </a:cubicBezTo>
                    <a:cubicBezTo>
                      <a:pt x="217" y="376"/>
                      <a:pt x="240" y="394"/>
                      <a:pt x="268" y="394"/>
                    </a:cubicBezTo>
                    <a:cubicBezTo>
                      <a:pt x="271" y="394"/>
                      <a:pt x="274" y="394"/>
                      <a:pt x="277" y="393"/>
                    </a:cubicBezTo>
                    <a:cubicBezTo>
                      <a:pt x="304" y="388"/>
                      <a:pt x="323" y="360"/>
                      <a:pt x="319" y="328"/>
                    </a:cubicBezTo>
                    <a:cubicBezTo>
                      <a:pt x="309" y="273"/>
                      <a:pt x="291" y="222"/>
                      <a:pt x="268" y="185"/>
                    </a:cubicBezTo>
                    <a:cubicBezTo>
                      <a:pt x="230" y="121"/>
                      <a:pt x="185" y="79"/>
                      <a:pt x="153" y="51"/>
                    </a:cubicBezTo>
                    <a:cubicBezTo>
                      <a:pt x="115" y="19"/>
                      <a:pt x="88" y="6"/>
                      <a:pt x="88" y="6"/>
                    </a:cubicBezTo>
                    <a:cubicBezTo>
                      <a:pt x="80" y="2"/>
                      <a:pt x="72" y="0"/>
                      <a:pt x="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5182705" y="1303764"/>
                <a:ext cx="30341" cy="36522"/>
              </a:xfrm>
              <a:custGeom>
                <a:avLst/>
                <a:gdLst/>
                <a:ahLst/>
                <a:cxnLst/>
                <a:rect l="l" t="t" r="r" b="b"/>
                <a:pathLst>
                  <a:path w="324" h="390" extrusionOk="0">
                    <a:moveTo>
                      <a:pt x="62" y="1"/>
                    </a:moveTo>
                    <a:cubicBezTo>
                      <a:pt x="43" y="1"/>
                      <a:pt x="24" y="11"/>
                      <a:pt x="15" y="30"/>
                    </a:cubicBezTo>
                    <a:cubicBezTo>
                      <a:pt x="1" y="58"/>
                      <a:pt x="10" y="90"/>
                      <a:pt x="37" y="104"/>
                    </a:cubicBezTo>
                    <a:cubicBezTo>
                      <a:pt x="43" y="104"/>
                      <a:pt x="79" y="122"/>
                      <a:pt x="120" y="164"/>
                    </a:cubicBezTo>
                    <a:cubicBezTo>
                      <a:pt x="139" y="187"/>
                      <a:pt x="158" y="210"/>
                      <a:pt x="176" y="242"/>
                    </a:cubicBezTo>
                    <a:cubicBezTo>
                      <a:pt x="194" y="270"/>
                      <a:pt x="209" y="306"/>
                      <a:pt x="213" y="348"/>
                    </a:cubicBezTo>
                    <a:cubicBezTo>
                      <a:pt x="217" y="373"/>
                      <a:pt x="240" y="390"/>
                      <a:pt x="268" y="390"/>
                    </a:cubicBezTo>
                    <a:cubicBezTo>
                      <a:pt x="271" y="390"/>
                      <a:pt x="274" y="390"/>
                      <a:pt x="277" y="389"/>
                    </a:cubicBezTo>
                    <a:cubicBezTo>
                      <a:pt x="305" y="385"/>
                      <a:pt x="324" y="357"/>
                      <a:pt x="319" y="330"/>
                    </a:cubicBezTo>
                    <a:cubicBezTo>
                      <a:pt x="309" y="270"/>
                      <a:pt x="292" y="223"/>
                      <a:pt x="268" y="183"/>
                    </a:cubicBezTo>
                    <a:cubicBezTo>
                      <a:pt x="231" y="122"/>
                      <a:pt x="186" y="76"/>
                      <a:pt x="153" y="49"/>
                    </a:cubicBezTo>
                    <a:cubicBezTo>
                      <a:pt x="116" y="21"/>
                      <a:pt x="88" y="7"/>
                      <a:pt x="88" y="7"/>
                    </a:cubicBezTo>
                    <a:cubicBezTo>
                      <a:pt x="80" y="3"/>
                      <a:pt x="71" y="1"/>
                      <a:pt x="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 name="Google Shape;90;p3"/>
            <p:cNvGrpSpPr/>
            <p:nvPr/>
          </p:nvGrpSpPr>
          <p:grpSpPr>
            <a:xfrm>
              <a:off x="182336" y="2298791"/>
              <a:ext cx="360742" cy="545930"/>
              <a:chOff x="5934950" y="2749441"/>
              <a:chExt cx="196280" cy="297040"/>
            </a:xfrm>
          </p:grpSpPr>
          <p:sp>
            <p:nvSpPr>
              <p:cNvPr id="91" name="Google Shape;91;p3"/>
              <p:cNvSpPr/>
              <p:nvPr/>
            </p:nvSpPr>
            <p:spPr>
              <a:xfrm>
                <a:off x="6049289" y="2968474"/>
                <a:ext cx="80347" cy="77913"/>
              </a:xfrm>
              <a:custGeom>
                <a:avLst/>
                <a:gdLst/>
                <a:ahLst/>
                <a:cxnLst/>
                <a:rect l="l" t="t" r="r" b="b"/>
                <a:pathLst>
                  <a:path w="858" h="832" extrusionOk="0">
                    <a:moveTo>
                      <a:pt x="539" y="288"/>
                    </a:moveTo>
                    <a:lnTo>
                      <a:pt x="253" y="643"/>
                    </a:lnTo>
                    <a:lnTo>
                      <a:pt x="232" y="651"/>
                    </a:lnTo>
                    <a:lnTo>
                      <a:pt x="530" y="294"/>
                    </a:lnTo>
                    <a:lnTo>
                      <a:pt x="539" y="288"/>
                    </a:lnTo>
                    <a:close/>
                    <a:moveTo>
                      <a:pt x="798" y="0"/>
                    </a:moveTo>
                    <a:cubicBezTo>
                      <a:pt x="786" y="0"/>
                      <a:pt x="774" y="4"/>
                      <a:pt x="764" y="12"/>
                    </a:cubicBezTo>
                    <a:lnTo>
                      <a:pt x="466" y="211"/>
                    </a:lnTo>
                    <a:cubicBezTo>
                      <a:pt x="460" y="211"/>
                      <a:pt x="456" y="215"/>
                      <a:pt x="451" y="219"/>
                    </a:cubicBezTo>
                    <a:lnTo>
                      <a:pt x="18" y="740"/>
                    </a:lnTo>
                    <a:cubicBezTo>
                      <a:pt x="0" y="764"/>
                      <a:pt x="0" y="786"/>
                      <a:pt x="13" y="809"/>
                    </a:cubicBezTo>
                    <a:cubicBezTo>
                      <a:pt x="24" y="823"/>
                      <a:pt x="42" y="831"/>
                      <a:pt x="59" y="831"/>
                    </a:cubicBezTo>
                    <a:cubicBezTo>
                      <a:pt x="66" y="831"/>
                      <a:pt x="72" y="830"/>
                      <a:pt x="79" y="828"/>
                    </a:cubicBezTo>
                    <a:lnTo>
                      <a:pt x="309" y="740"/>
                    </a:lnTo>
                    <a:cubicBezTo>
                      <a:pt x="317" y="736"/>
                      <a:pt x="322" y="730"/>
                      <a:pt x="332" y="722"/>
                    </a:cubicBezTo>
                    <a:lnTo>
                      <a:pt x="838" y="90"/>
                    </a:lnTo>
                    <a:cubicBezTo>
                      <a:pt x="857" y="67"/>
                      <a:pt x="853" y="39"/>
                      <a:pt x="838" y="17"/>
                    </a:cubicBezTo>
                    <a:cubicBezTo>
                      <a:pt x="828" y="6"/>
                      <a:pt x="813" y="0"/>
                      <a:pt x="7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3"/>
              <p:cNvSpPr/>
              <p:nvPr/>
            </p:nvSpPr>
            <p:spPr>
              <a:xfrm>
                <a:off x="5985798" y="2912101"/>
                <a:ext cx="115277" cy="134381"/>
              </a:xfrm>
              <a:custGeom>
                <a:avLst/>
                <a:gdLst/>
                <a:ahLst/>
                <a:cxnLst/>
                <a:rect l="l" t="t" r="r" b="b"/>
                <a:pathLst>
                  <a:path w="1231" h="1435" extrusionOk="0">
                    <a:moveTo>
                      <a:pt x="538" y="139"/>
                    </a:moveTo>
                    <a:lnTo>
                      <a:pt x="1102" y="854"/>
                    </a:lnTo>
                    <a:lnTo>
                      <a:pt x="734" y="1296"/>
                    </a:lnTo>
                    <a:lnTo>
                      <a:pt x="734" y="1296"/>
                    </a:lnTo>
                    <a:cubicBezTo>
                      <a:pt x="663" y="1215"/>
                      <a:pt x="512" y="1046"/>
                      <a:pt x="374" y="886"/>
                    </a:cubicBezTo>
                    <a:cubicBezTo>
                      <a:pt x="300" y="803"/>
                      <a:pt x="231" y="720"/>
                      <a:pt x="180" y="660"/>
                    </a:cubicBezTo>
                    <a:cubicBezTo>
                      <a:pt x="159" y="635"/>
                      <a:pt x="138" y="610"/>
                      <a:pt x="125" y="591"/>
                    </a:cubicBezTo>
                    <a:lnTo>
                      <a:pt x="125" y="591"/>
                    </a:lnTo>
                    <a:cubicBezTo>
                      <a:pt x="129" y="587"/>
                      <a:pt x="133" y="582"/>
                      <a:pt x="138" y="577"/>
                    </a:cubicBezTo>
                    <a:cubicBezTo>
                      <a:pt x="198" y="513"/>
                      <a:pt x="309" y="392"/>
                      <a:pt x="406" y="287"/>
                    </a:cubicBezTo>
                    <a:cubicBezTo>
                      <a:pt x="457" y="228"/>
                      <a:pt x="505" y="175"/>
                      <a:pt x="538" y="139"/>
                    </a:cubicBezTo>
                    <a:close/>
                    <a:moveTo>
                      <a:pt x="544" y="1"/>
                    </a:moveTo>
                    <a:cubicBezTo>
                      <a:pt x="525" y="1"/>
                      <a:pt x="512" y="11"/>
                      <a:pt x="502" y="20"/>
                    </a:cubicBezTo>
                    <a:cubicBezTo>
                      <a:pt x="502" y="20"/>
                      <a:pt x="493" y="29"/>
                      <a:pt x="480" y="43"/>
                    </a:cubicBezTo>
                    <a:cubicBezTo>
                      <a:pt x="438" y="88"/>
                      <a:pt x="323" y="213"/>
                      <a:pt x="221" y="324"/>
                    </a:cubicBezTo>
                    <a:cubicBezTo>
                      <a:pt x="170" y="384"/>
                      <a:pt x="121" y="434"/>
                      <a:pt x="83" y="475"/>
                    </a:cubicBezTo>
                    <a:cubicBezTo>
                      <a:pt x="65" y="494"/>
                      <a:pt x="51" y="513"/>
                      <a:pt x="38" y="522"/>
                    </a:cubicBezTo>
                    <a:cubicBezTo>
                      <a:pt x="32" y="531"/>
                      <a:pt x="28" y="536"/>
                      <a:pt x="23" y="536"/>
                    </a:cubicBezTo>
                    <a:lnTo>
                      <a:pt x="23" y="539"/>
                    </a:lnTo>
                    <a:lnTo>
                      <a:pt x="23" y="539"/>
                    </a:lnTo>
                    <a:cubicBezTo>
                      <a:pt x="13" y="547"/>
                      <a:pt x="9" y="555"/>
                      <a:pt x="5" y="564"/>
                    </a:cubicBezTo>
                    <a:cubicBezTo>
                      <a:pt x="0" y="573"/>
                      <a:pt x="0" y="577"/>
                      <a:pt x="0" y="581"/>
                    </a:cubicBezTo>
                    <a:cubicBezTo>
                      <a:pt x="0" y="596"/>
                      <a:pt x="5" y="600"/>
                      <a:pt x="5" y="605"/>
                    </a:cubicBezTo>
                    <a:cubicBezTo>
                      <a:pt x="10" y="609"/>
                      <a:pt x="10" y="614"/>
                      <a:pt x="14" y="619"/>
                    </a:cubicBezTo>
                    <a:cubicBezTo>
                      <a:pt x="19" y="628"/>
                      <a:pt x="23" y="637"/>
                      <a:pt x="32" y="651"/>
                    </a:cubicBezTo>
                    <a:cubicBezTo>
                      <a:pt x="47" y="669"/>
                      <a:pt x="70" y="696"/>
                      <a:pt x="97" y="730"/>
                    </a:cubicBezTo>
                    <a:cubicBezTo>
                      <a:pt x="189" y="840"/>
                      <a:pt x="336" y="1011"/>
                      <a:pt x="466" y="1153"/>
                    </a:cubicBezTo>
                    <a:cubicBezTo>
                      <a:pt x="591" y="1300"/>
                      <a:pt x="696" y="1415"/>
                      <a:pt x="696" y="1415"/>
                    </a:cubicBezTo>
                    <a:cubicBezTo>
                      <a:pt x="706" y="1425"/>
                      <a:pt x="723" y="1434"/>
                      <a:pt x="738" y="1434"/>
                    </a:cubicBezTo>
                    <a:cubicBezTo>
                      <a:pt x="751" y="1434"/>
                      <a:pt x="770" y="1425"/>
                      <a:pt x="779" y="1411"/>
                    </a:cubicBezTo>
                    <a:lnTo>
                      <a:pt x="1212" y="890"/>
                    </a:lnTo>
                    <a:cubicBezTo>
                      <a:pt x="1231" y="872"/>
                      <a:pt x="1231" y="845"/>
                      <a:pt x="1212" y="821"/>
                    </a:cubicBezTo>
                    <a:lnTo>
                      <a:pt x="581" y="24"/>
                    </a:lnTo>
                    <a:cubicBezTo>
                      <a:pt x="572" y="11"/>
                      <a:pt x="557" y="1"/>
                      <a:pt x="5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a:off x="5979711" y="2749441"/>
                <a:ext cx="151518" cy="247972"/>
              </a:xfrm>
              <a:custGeom>
                <a:avLst/>
                <a:gdLst/>
                <a:ahLst/>
                <a:cxnLst/>
                <a:rect l="l" t="t" r="r" b="b"/>
                <a:pathLst>
                  <a:path w="1618" h="2648" extrusionOk="0">
                    <a:moveTo>
                      <a:pt x="807" y="0"/>
                    </a:moveTo>
                    <a:cubicBezTo>
                      <a:pt x="711" y="0"/>
                      <a:pt x="609" y="24"/>
                      <a:pt x="507" y="75"/>
                    </a:cubicBezTo>
                    <a:cubicBezTo>
                      <a:pt x="407" y="125"/>
                      <a:pt x="305" y="204"/>
                      <a:pt x="194" y="315"/>
                    </a:cubicBezTo>
                    <a:cubicBezTo>
                      <a:pt x="130" y="379"/>
                      <a:pt x="79" y="448"/>
                      <a:pt x="47" y="521"/>
                    </a:cubicBezTo>
                    <a:cubicBezTo>
                      <a:pt x="14" y="595"/>
                      <a:pt x="1" y="674"/>
                      <a:pt x="1" y="752"/>
                    </a:cubicBezTo>
                    <a:cubicBezTo>
                      <a:pt x="1" y="863"/>
                      <a:pt x="29" y="978"/>
                      <a:pt x="79" y="1093"/>
                    </a:cubicBezTo>
                    <a:cubicBezTo>
                      <a:pt x="130" y="1213"/>
                      <a:pt x="203" y="1333"/>
                      <a:pt x="286" y="1457"/>
                    </a:cubicBezTo>
                    <a:cubicBezTo>
                      <a:pt x="298" y="1472"/>
                      <a:pt x="316" y="1481"/>
                      <a:pt x="333" y="1481"/>
                    </a:cubicBezTo>
                    <a:cubicBezTo>
                      <a:pt x="342" y="1481"/>
                      <a:pt x="352" y="1478"/>
                      <a:pt x="360" y="1471"/>
                    </a:cubicBezTo>
                    <a:cubicBezTo>
                      <a:pt x="388" y="1453"/>
                      <a:pt x="392" y="1420"/>
                      <a:pt x="379" y="1397"/>
                    </a:cubicBezTo>
                    <a:cubicBezTo>
                      <a:pt x="296" y="1272"/>
                      <a:pt x="227" y="1162"/>
                      <a:pt x="180" y="1051"/>
                    </a:cubicBezTo>
                    <a:cubicBezTo>
                      <a:pt x="135" y="946"/>
                      <a:pt x="107" y="844"/>
                      <a:pt x="107" y="752"/>
                    </a:cubicBezTo>
                    <a:cubicBezTo>
                      <a:pt x="107" y="687"/>
                      <a:pt x="120" y="628"/>
                      <a:pt x="148" y="568"/>
                    </a:cubicBezTo>
                    <a:cubicBezTo>
                      <a:pt x="171" y="508"/>
                      <a:pt x="213" y="448"/>
                      <a:pt x="273" y="388"/>
                    </a:cubicBezTo>
                    <a:cubicBezTo>
                      <a:pt x="374" y="287"/>
                      <a:pt x="471" y="217"/>
                      <a:pt x="558" y="172"/>
                    </a:cubicBezTo>
                    <a:cubicBezTo>
                      <a:pt x="646" y="130"/>
                      <a:pt x="729" y="111"/>
                      <a:pt x="807" y="111"/>
                    </a:cubicBezTo>
                    <a:cubicBezTo>
                      <a:pt x="871" y="111"/>
                      <a:pt x="932" y="121"/>
                      <a:pt x="996" y="149"/>
                    </a:cubicBezTo>
                    <a:cubicBezTo>
                      <a:pt x="1060" y="172"/>
                      <a:pt x="1120" y="208"/>
                      <a:pt x="1185" y="249"/>
                    </a:cubicBezTo>
                    <a:cubicBezTo>
                      <a:pt x="1277" y="315"/>
                      <a:pt x="1360" y="406"/>
                      <a:pt x="1415" y="513"/>
                    </a:cubicBezTo>
                    <a:cubicBezTo>
                      <a:pt x="1475" y="614"/>
                      <a:pt x="1513" y="734"/>
                      <a:pt x="1513" y="844"/>
                    </a:cubicBezTo>
                    <a:cubicBezTo>
                      <a:pt x="1513" y="941"/>
                      <a:pt x="1485" y="1033"/>
                      <a:pt x="1430" y="1121"/>
                    </a:cubicBezTo>
                    <a:cubicBezTo>
                      <a:pt x="1328" y="1268"/>
                      <a:pt x="1209" y="1370"/>
                      <a:pt x="1111" y="1434"/>
                    </a:cubicBezTo>
                    <a:cubicBezTo>
                      <a:pt x="1065" y="1466"/>
                      <a:pt x="1024" y="1485"/>
                      <a:pt x="992" y="1499"/>
                    </a:cubicBezTo>
                    <a:cubicBezTo>
                      <a:pt x="977" y="1508"/>
                      <a:pt x="969" y="1512"/>
                      <a:pt x="960" y="1517"/>
                    </a:cubicBezTo>
                    <a:lnTo>
                      <a:pt x="950" y="1517"/>
                    </a:lnTo>
                    <a:lnTo>
                      <a:pt x="950" y="1521"/>
                    </a:lnTo>
                    <a:cubicBezTo>
                      <a:pt x="932" y="1527"/>
                      <a:pt x="922" y="1540"/>
                      <a:pt x="918" y="1554"/>
                    </a:cubicBezTo>
                    <a:cubicBezTo>
                      <a:pt x="913" y="1572"/>
                      <a:pt x="913" y="1586"/>
                      <a:pt x="922" y="1600"/>
                    </a:cubicBezTo>
                    <a:lnTo>
                      <a:pt x="1462" y="2378"/>
                    </a:lnTo>
                    <a:lnTo>
                      <a:pt x="1249" y="2522"/>
                    </a:lnTo>
                    <a:lnTo>
                      <a:pt x="1249" y="2522"/>
                    </a:lnTo>
                    <a:cubicBezTo>
                      <a:pt x="1184" y="2440"/>
                      <a:pt x="1001" y="2208"/>
                      <a:pt x="646" y="1761"/>
                    </a:cubicBezTo>
                    <a:cubicBezTo>
                      <a:pt x="635" y="1748"/>
                      <a:pt x="620" y="1741"/>
                      <a:pt x="605" y="1741"/>
                    </a:cubicBezTo>
                    <a:cubicBezTo>
                      <a:pt x="593" y="1741"/>
                      <a:pt x="582" y="1744"/>
                      <a:pt x="573" y="1752"/>
                    </a:cubicBezTo>
                    <a:cubicBezTo>
                      <a:pt x="549" y="1770"/>
                      <a:pt x="545" y="1803"/>
                      <a:pt x="563" y="1825"/>
                    </a:cubicBezTo>
                    <a:cubicBezTo>
                      <a:pt x="1019" y="2406"/>
                      <a:pt x="1194" y="2627"/>
                      <a:pt x="1194" y="2627"/>
                    </a:cubicBezTo>
                    <a:cubicBezTo>
                      <a:pt x="1205" y="2641"/>
                      <a:pt x="1221" y="2648"/>
                      <a:pt x="1237" y="2648"/>
                    </a:cubicBezTo>
                    <a:cubicBezTo>
                      <a:pt x="1248" y="2648"/>
                      <a:pt x="1259" y="2644"/>
                      <a:pt x="1268" y="2637"/>
                    </a:cubicBezTo>
                    <a:lnTo>
                      <a:pt x="1568" y="2439"/>
                    </a:lnTo>
                    <a:cubicBezTo>
                      <a:pt x="1581" y="2429"/>
                      <a:pt x="1590" y="2420"/>
                      <a:pt x="1590" y="2406"/>
                    </a:cubicBezTo>
                    <a:cubicBezTo>
                      <a:pt x="1596" y="2388"/>
                      <a:pt x="1590" y="2374"/>
                      <a:pt x="1581" y="2365"/>
                    </a:cubicBezTo>
                    <a:lnTo>
                      <a:pt x="1051" y="1592"/>
                    </a:lnTo>
                    <a:lnTo>
                      <a:pt x="1051" y="1592"/>
                    </a:lnTo>
                    <a:cubicBezTo>
                      <a:pt x="1082" y="1576"/>
                      <a:pt x="1123" y="1553"/>
                      <a:pt x="1171" y="1521"/>
                    </a:cubicBezTo>
                    <a:cubicBezTo>
                      <a:pt x="1277" y="1453"/>
                      <a:pt x="1407" y="1342"/>
                      <a:pt x="1517" y="1180"/>
                    </a:cubicBezTo>
                    <a:cubicBezTo>
                      <a:pt x="1590" y="1074"/>
                      <a:pt x="1618" y="959"/>
                      <a:pt x="1618" y="844"/>
                    </a:cubicBezTo>
                    <a:cubicBezTo>
                      <a:pt x="1618" y="710"/>
                      <a:pt x="1577" y="577"/>
                      <a:pt x="1513" y="457"/>
                    </a:cubicBezTo>
                    <a:cubicBezTo>
                      <a:pt x="1443" y="338"/>
                      <a:pt x="1351" y="236"/>
                      <a:pt x="1245" y="162"/>
                    </a:cubicBezTo>
                    <a:cubicBezTo>
                      <a:pt x="1175" y="111"/>
                      <a:pt x="1107" y="75"/>
                      <a:pt x="1033" y="47"/>
                    </a:cubicBezTo>
                    <a:cubicBezTo>
                      <a:pt x="964" y="19"/>
                      <a:pt x="886" y="0"/>
                      <a:pt x="8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a:off x="5959859" y="2924649"/>
                <a:ext cx="41953" cy="46916"/>
              </a:xfrm>
              <a:custGeom>
                <a:avLst/>
                <a:gdLst/>
                <a:ahLst/>
                <a:cxnLst/>
                <a:rect l="l" t="t" r="r" b="b"/>
                <a:pathLst>
                  <a:path w="448" h="501" extrusionOk="0">
                    <a:moveTo>
                      <a:pt x="232" y="1"/>
                    </a:moveTo>
                    <a:cubicBezTo>
                      <a:pt x="181" y="1"/>
                      <a:pt x="130" y="19"/>
                      <a:pt x="98" y="33"/>
                    </a:cubicBezTo>
                    <a:cubicBezTo>
                      <a:pt x="60" y="47"/>
                      <a:pt x="38" y="60"/>
                      <a:pt x="33" y="60"/>
                    </a:cubicBezTo>
                    <a:cubicBezTo>
                      <a:pt x="11" y="79"/>
                      <a:pt x="1" y="111"/>
                      <a:pt x="15" y="134"/>
                    </a:cubicBezTo>
                    <a:cubicBezTo>
                      <a:pt x="26" y="152"/>
                      <a:pt x="44" y="162"/>
                      <a:pt x="63" y="162"/>
                    </a:cubicBezTo>
                    <a:cubicBezTo>
                      <a:pt x="73" y="162"/>
                      <a:pt x="84" y="160"/>
                      <a:pt x="94" y="153"/>
                    </a:cubicBezTo>
                    <a:cubicBezTo>
                      <a:pt x="94" y="153"/>
                      <a:pt x="111" y="143"/>
                      <a:pt x="139" y="130"/>
                    </a:cubicBezTo>
                    <a:cubicBezTo>
                      <a:pt x="166" y="120"/>
                      <a:pt x="204" y="111"/>
                      <a:pt x="232" y="111"/>
                    </a:cubicBezTo>
                    <a:cubicBezTo>
                      <a:pt x="249" y="111"/>
                      <a:pt x="264" y="111"/>
                      <a:pt x="277" y="120"/>
                    </a:cubicBezTo>
                    <a:cubicBezTo>
                      <a:pt x="291" y="126"/>
                      <a:pt x="300" y="130"/>
                      <a:pt x="315" y="143"/>
                    </a:cubicBezTo>
                    <a:cubicBezTo>
                      <a:pt x="324" y="153"/>
                      <a:pt x="328" y="167"/>
                      <a:pt x="332" y="181"/>
                    </a:cubicBezTo>
                    <a:cubicBezTo>
                      <a:pt x="337" y="194"/>
                      <a:pt x="342" y="213"/>
                      <a:pt x="342" y="226"/>
                    </a:cubicBezTo>
                    <a:cubicBezTo>
                      <a:pt x="342" y="273"/>
                      <a:pt x="328" y="324"/>
                      <a:pt x="315" y="360"/>
                    </a:cubicBezTo>
                    <a:cubicBezTo>
                      <a:pt x="305" y="379"/>
                      <a:pt x="300" y="392"/>
                      <a:pt x="291" y="407"/>
                    </a:cubicBezTo>
                    <a:cubicBezTo>
                      <a:pt x="291" y="411"/>
                      <a:pt x="287" y="415"/>
                      <a:pt x="287" y="420"/>
                    </a:cubicBezTo>
                    <a:cubicBezTo>
                      <a:pt x="273" y="447"/>
                      <a:pt x="282" y="480"/>
                      <a:pt x="305" y="494"/>
                    </a:cubicBezTo>
                    <a:cubicBezTo>
                      <a:pt x="314" y="498"/>
                      <a:pt x="323" y="500"/>
                      <a:pt x="332" y="500"/>
                    </a:cubicBezTo>
                    <a:cubicBezTo>
                      <a:pt x="351" y="500"/>
                      <a:pt x="369" y="491"/>
                      <a:pt x="379" y="475"/>
                    </a:cubicBezTo>
                    <a:cubicBezTo>
                      <a:pt x="379" y="471"/>
                      <a:pt x="398" y="443"/>
                      <a:pt x="415" y="397"/>
                    </a:cubicBezTo>
                    <a:cubicBezTo>
                      <a:pt x="430" y="351"/>
                      <a:pt x="447" y="292"/>
                      <a:pt x="447" y="226"/>
                    </a:cubicBezTo>
                    <a:cubicBezTo>
                      <a:pt x="447" y="203"/>
                      <a:pt x="443" y="175"/>
                      <a:pt x="439" y="148"/>
                    </a:cubicBezTo>
                    <a:cubicBezTo>
                      <a:pt x="430" y="120"/>
                      <a:pt x="415" y="98"/>
                      <a:pt x="392" y="75"/>
                    </a:cubicBezTo>
                    <a:cubicBezTo>
                      <a:pt x="374" y="47"/>
                      <a:pt x="347" y="28"/>
                      <a:pt x="319" y="19"/>
                    </a:cubicBezTo>
                    <a:cubicBezTo>
                      <a:pt x="291" y="5"/>
                      <a:pt x="259" y="1"/>
                      <a:pt x="2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3"/>
              <p:cNvSpPr/>
              <p:nvPr/>
            </p:nvSpPr>
            <p:spPr>
              <a:xfrm>
                <a:off x="5934950" y="2777159"/>
                <a:ext cx="119585" cy="162755"/>
              </a:xfrm>
              <a:custGeom>
                <a:avLst/>
                <a:gdLst/>
                <a:ahLst/>
                <a:cxnLst/>
                <a:rect l="l" t="t" r="r" b="b"/>
                <a:pathLst>
                  <a:path w="1277" h="1738" extrusionOk="0">
                    <a:moveTo>
                      <a:pt x="709" y="1"/>
                    </a:moveTo>
                    <a:cubicBezTo>
                      <a:pt x="693" y="1"/>
                      <a:pt x="678" y="8"/>
                      <a:pt x="668" y="23"/>
                    </a:cubicBezTo>
                    <a:cubicBezTo>
                      <a:pt x="668" y="23"/>
                      <a:pt x="507" y="225"/>
                      <a:pt x="341" y="456"/>
                    </a:cubicBezTo>
                    <a:cubicBezTo>
                      <a:pt x="258" y="572"/>
                      <a:pt x="175" y="695"/>
                      <a:pt x="111" y="802"/>
                    </a:cubicBezTo>
                    <a:cubicBezTo>
                      <a:pt x="77" y="857"/>
                      <a:pt x="55" y="903"/>
                      <a:pt x="32" y="949"/>
                    </a:cubicBezTo>
                    <a:cubicBezTo>
                      <a:pt x="22" y="972"/>
                      <a:pt x="18" y="991"/>
                      <a:pt x="9" y="1014"/>
                    </a:cubicBezTo>
                    <a:cubicBezTo>
                      <a:pt x="5" y="1032"/>
                      <a:pt x="0" y="1050"/>
                      <a:pt x="0" y="1069"/>
                    </a:cubicBezTo>
                    <a:lnTo>
                      <a:pt x="0" y="1078"/>
                    </a:lnTo>
                    <a:cubicBezTo>
                      <a:pt x="5" y="1106"/>
                      <a:pt x="9" y="1138"/>
                      <a:pt x="18" y="1170"/>
                    </a:cubicBezTo>
                    <a:cubicBezTo>
                      <a:pt x="32" y="1225"/>
                      <a:pt x="55" y="1286"/>
                      <a:pt x="83" y="1346"/>
                    </a:cubicBezTo>
                    <a:cubicBezTo>
                      <a:pt x="166" y="1529"/>
                      <a:pt x="281" y="1709"/>
                      <a:pt x="285" y="1714"/>
                    </a:cubicBezTo>
                    <a:cubicBezTo>
                      <a:pt x="290" y="1728"/>
                      <a:pt x="309" y="1737"/>
                      <a:pt x="326" y="1737"/>
                    </a:cubicBezTo>
                    <a:cubicBezTo>
                      <a:pt x="341" y="1737"/>
                      <a:pt x="360" y="1733"/>
                      <a:pt x="368" y="1718"/>
                    </a:cubicBezTo>
                    <a:lnTo>
                      <a:pt x="850" y="1167"/>
                    </a:lnTo>
                    <a:lnTo>
                      <a:pt x="850" y="1167"/>
                    </a:lnTo>
                    <a:cubicBezTo>
                      <a:pt x="861" y="1159"/>
                      <a:pt x="882" y="1146"/>
                      <a:pt x="907" y="1133"/>
                    </a:cubicBezTo>
                    <a:cubicBezTo>
                      <a:pt x="945" y="1115"/>
                      <a:pt x="995" y="1101"/>
                      <a:pt x="1036" y="1101"/>
                    </a:cubicBezTo>
                    <a:cubicBezTo>
                      <a:pt x="1055" y="1101"/>
                      <a:pt x="1073" y="1106"/>
                      <a:pt x="1092" y="1110"/>
                    </a:cubicBezTo>
                    <a:cubicBezTo>
                      <a:pt x="1110" y="1120"/>
                      <a:pt x="1124" y="1133"/>
                      <a:pt x="1138" y="1152"/>
                    </a:cubicBezTo>
                    <a:cubicBezTo>
                      <a:pt x="1161" y="1180"/>
                      <a:pt x="1166" y="1207"/>
                      <a:pt x="1166" y="1235"/>
                    </a:cubicBezTo>
                    <a:cubicBezTo>
                      <a:pt x="1166" y="1258"/>
                      <a:pt x="1161" y="1286"/>
                      <a:pt x="1151" y="1314"/>
                    </a:cubicBezTo>
                    <a:cubicBezTo>
                      <a:pt x="1134" y="1350"/>
                      <a:pt x="1106" y="1387"/>
                      <a:pt x="1087" y="1414"/>
                    </a:cubicBezTo>
                    <a:cubicBezTo>
                      <a:pt x="1073" y="1429"/>
                      <a:pt x="1064" y="1437"/>
                      <a:pt x="1060" y="1446"/>
                    </a:cubicBezTo>
                    <a:cubicBezTo>
                      <a:pt x="1055" y="1452"/>
                      <a:pt x="1051" y="1452"/>
                      <a:pt x="1051" y="1456"/>
                    </a:cubicBezTo>
                    <a:lnTo>
                      <a:pt x="1045" y="1456"/>
                    </a:lnTo>
                    <a:cubicBezTo>
                      <a:pt x="1027" y="1479"/>
                      <a:pt x="1023" y="1512"/>
                      <a:pt x="1045" y="1535"/>
                    </a:cubicBezTo>
                    <a:cubicBezTo>
                      <a:pt x="1055" y="1546"/>
                      <a:pt x="1069" y="1552"/>
                      <a:pt x="1083" y="1552"/>
                    </a:cubicBezTo>
                    <a:cubicBezTo>
                      <a:pt x="1095" y="1552"/>
                      <a:pt x="1108" y="1548"/>
                      <a:pt x="1119" y="1539"/>
                    </a:cubicBezTo>
                    <a:cubicBezTo>
                      <a:pt x="1124" y="1535"/>
                      <a:pt x="1161" y="1502"/>
                      <a:pt x="1198" y="1446"/>
                    </a:cubicBezTo>
                    <a:cubicBezTo>
                      <a:pt x="1217" y="1424"/>
                      <a:pt x="1234" y="1391"/>
                      <a:pt x="1249" y="1354"/>
                    </a:cubicBezTo>
                    <a:cubicBezTo>
                      <a:pt x="1266" y="1318"/>
                      <a:pt x="1276" y="1276"/>
                      <a:pt x="1276" y="1235"/>
                    </a:cubicBezTo>
                    <a:cubicBezTo>
                      <a:pt x="1276" y="1184"/>
                      <a:pt x="1262" y="1133"/>
                      <a:pt x="1225" y="1087"/>
                    </a:cubicBezTo>
                    <a:cubicBezTo>
                      <a:pt x="1202" y="1055"/>
                      <a:pt x="1170" y="1027"/>
                      <a:pt x="1138" y="1014"/>
                    </a:cubicBezTo>
                    <a:cubicBezTo>
                      <a:pt x="1106" y="999"/>
                      <a:pt x="1068" y="991"/>
                      <a:pt x="1036" y="991"/>
                    </a:cubicBezTo>
                    <a:cubicBezTo>
                      <a:pt x="968" y="991"/>
                      <a:pt x="903" y="1018"/>
                      <a:pt x="857" y="1042"/>
                    </a:cubicBezTo>
                    <a:cubicBezTo>
                      <a:pt x="811" y="1065"/>
                      <a:pt x="779" y="1087"/>
                      <a:pt x="779" y="1087"/>
                    </a:cubicBezTo>
                    <a:cubicBezTo>
                      <a:pt x="774" y="1087"/>
                      <a:pt x="774" y="1092"/>
                      <a:pt x="769" y="1097"/>
                    </a:cubicBezTo>
                    <a:lnTo>
                      <a:pt x="338" y="1594"/>
                    </a:lnTo>
                    <a:lnTo>
                      <a:pt x="338" y="1594"/>
                    </a:lnTo>
                    <a:cubicBezTo>
                      <a:pt x="312" y="1549"/>
                      <a:pt x="274" y="1484"/>
                      <a:pt x="239" y="1414"/>
                    </a:cubicBezTo>
                    <a:cubicBezTo>
                      <a:pt x="207" y="1350"/>
                      <a:pt x="175" y="1286"/>
                      <a:pt x="152" y="1221"/>
                    </a:cubicBezTo>
                    <a:cubicBezTo>
                      <a:pt x="138" y="1193"/>
                      <a:pt x="128" y="1161"/>
                      <a:pt x="120" y="1138"/>
                    </a:cubicBezTo>
                    <a:cubicBezTo>
                      <a:pt x="115" y="1110"/>
                      <a:pt x="111" y="1087"/>
                      <a:pt x="111" y="1069"/>
                    </a:cubicBezTo>
                    <a:cubicBezTo>
                      <a:pt x="111" y="1065"/>
                      <a:pt x="111" y="1055"/>
                      <a:pt x="115" y="1042"/>
                    </a:cubicBezTo>
                    <a:cubicBezTo>
                      <a:pt x="124" y="1014"/>
                      <a:pt x="138" y="982"/>
                      <a:pt x="160" y="935"/>
                    </a:cubicBezTo>
                    <a:cubicBezTo>
                      <a:pt x="198" y="861"/>
                      <a:pt x="253" y="774"/>
                      <a:pt x="317" y="678"/>
                    </a:cubicBezTo>
                    <a:cubicBezTo>
                      <a:pt x="409" y="539"/>
                      <a:pt x="520" y="391"/>
                      <a:pt x="608" y="276"/>
                    </a:cubicBezTo>
                    <a:cubicBezTo>
                      <a:pt x="649" y="221"/>
                      <a:pt x="686" y="174"/>
                      <a:pt x="713" y="142"/>
                    </a:cubicBezTo>
                    <a:cubicBezTo>
                      <a:pt x="723" y="125"/>
                      <a:pt x="737" y="110"/>
                      <a:pt x="741" y="102"/>
                    </a:cubicBezTo>
                    <a:lnTo>
                      <a:pt x="751" y="92"/>
                    </a:lnTo>
                    <a:cubicBezTo>
                      <a:pt x="751" y="87"/>
                      <a:pt x="755" y="87"/>
                      <a:pt x="755" y="87"/>
                    </a:cubicBezTo>
                    <a:cubicBezTo>
                      <a:pt x="774" y="64"/>
                      <a:pt x="769" y="32"/>
                      <a:pt x="747" y="14"/>
                    </a:cubicBezTo>
                    <a:cubicBezTo>
                      <a:pt x="736" y="6"/>
                      <a:pt x="723" y="1"/>
                      <a:pt x="7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 name="Google Shape;96;p3"/>
            <p:cNvSpPr/>
            <p:nvPr/>
          </p:nvSpPr>
          <p:spPr>
            <a:xfrm>
              <a:off x="413275" y="4696321"/>
              <a:ext cx="261271" cy="303783"/>
            </a:xfrm>
            <a:custGeom>
              <a:avLst/>
              <a:gdLst/>
              <a:ahLst/>
              <a:cxnLst/>
              <a:rect l="l" t="t" r="r" b="b"/>
              <a:pathLst>
                <a:path w="1518" h="1765" extrusionOk="0">
                  <a:moveTo>
                    <a:pt x="535" y="1071"/>
                  </a:moveTo>
                  <a:cubicBezTo>
                    <a:pt x="650" y="1071"/>
                    <a:pt x="775" y="1107"/>
                    <a:pt x="886" y="1209"/>
                  </a:cubicBezTo>
                  <a:cubicBezTo>
                    <a:pt x="903" y="1224"/>
                    <a:pt x="920" y="1241"/>
                    <a:pt x="937" y="1259"/>
                  </a:cubicBezTo>
                  <a:lnTo>
                    <a:pt x="937" y="1259"/>
                  </a:lnTo>
                  <a:cubicBezTo>
                    <a:pt x="925" y="1274"/>
                    <a:pt x="912" y="1288"/>
                    <a:pt x="899" y="1301"/>
                  </a:cubicBezTo>
                  <a:cubicBezTo>
                    <a:pt x="835" y="1366"/>
                    <a:pt x="771" y="1421"/>
                    <a:pt x="697" y="1458"/>
                  </a:cubicBezTo>
                  <a:cubicBezTo>
                    <a:pt x="622" y="1494"/>
                    <a:pt x="545" y="1513"/>
                    <a:pt x="452" y="1513"/>
                  </a:cubicBezTo>
                  <a:cubicBezTo>
                    <a:pt x="420" y="1513"/>
                    <a:pt x="388" y="1513"/>
                    <a:pt x="352" y="1504"/>
                  </a:cubicBezTo>
                  <a:cubicBezTo>
                    <a:pt x="254" y="1490"/>
                    <a:pt x="190" y="1462"/>
                    <a:pt x="158" y="1430"/>
                  </a:cubicBezTo>
                  <a:cubicBezTo>
                    <a:pt x="139" y="1417"/>
                    <a:pt x="125" y="1403"/>
                    <a:pt x="120" y="1389"/>
                  </a:cubicBezTo>
                  <a:cubicBezTo>
                    <a:pt x="112" y="1375"/>
                    <a:pt x="112" y="1362"/>
                    <a:pt x="112" y="1347"/>
                  </a:cubicBezTo>
                  <a:cubicBezTo>
                    <a:pt x="112" y="1320"/>
                    <a:pt x="120" y="1292"/>
                    <a:pt x="139" y="1260"/>
                  </a:cubicBezTo>
                  <a:cubicBezTo>
                    <a:pt x="171" y="1213"/>
                    <a:pt x="227" y="1163"/>
                    <a:pt x="296" y="1131"/>
                  </a:cubicBezTo>
                  <a:cubicBezTo>
                    <a:pt x="365" y="1094"/>
                    <a:pt x="448" y="1071"/>
                    <a:pt x="535" y="1071"/>
                  </a:cubicBezTo>
                  <a:close/>
                  <a:moveTo>
                    <a:pt x="1462" y="1"/>
                  </a:moveTo>
                  <a:cubicBezTo>
                    <a:pt x="1434" y="1"/>
                    <a:pt x="1411" y="19"/>
                    <a:pt x="1407" y="48"/>
                  </a:cubicBezTo>
                  <a:cubicBezTo>
                    <a:pt x="1407" y="67"/>
                    <a:pt x="1347" y="444"/>
                    <a:pt x="1194" y="809"/>
                  </a:cubicBezTo>
                  <a:cubicBezTo>
                    <a:pt x="1142" y="937"/>
                    <a:pt x="1080" y="1064"/>
                    <a:pt x="1004" y="1173"/>
                  </a:cubicBezTo>
                  <a:lnTo>
                    <a:pt x="1004" y="1173"/>
                  </a:lnTo>
                  <a:cubicBezTo>
                    <a:pt x="988" y="1156"/>
                    <a:pt x="971" y="1141"/>
                    <a:pt x="954" y="1126"/>
                  </a:cubicBezTo>
                  <a:cubicBezTo>
                    <a:pt x="826" y="1011"/>
                    <a:pt x="673" y="965"/>
                    <a:pt x="535" y="965"/>
                  </a:cubicBezTo>
                  <a:cubicBezTo>
                    <a:pt x="397" y="965"/>
                    <a:pt x="263" y="1011"/>
                    <a:pt x="167" y="1080"/>
                  </a:cubicBezTo>
                  <a:cubicBezTo>
                    <a:pt x="120" y="1113"/>
                    <a:pt x="79" y="1154"/>
                    <a:pt x="47" y="1200"/>
                  </a:cubicBezTo>
                  <a:cubicBezTo>
                    <a:pt x="20" y="1246"/>
                    <a:pt x="1" y="1292"/>
                    <a:pt x="1" y="1347"/>
                  </a:cubicBezTo>
                  <a:cubicBezTo>
                    <a:pt x="1" y="1375"/>
                    <a:pt x="10" y="1407"/>
                    <a:pt x="24" y="1435"/>
                  </a:cubicBezTo>
                  <a:cubicBezTo>
                    <a:pt x="47" y="1481"/>
                    <a:pt x="84" y="1518"/>
                    <a:pt x="135" y="1545"/>
                  </a:cubicBezTo>
                  <a:cubicBezTo>
                    <a:pt x="186" y="1577"/>
                    <a:pt x="254" y="1596"/>
                    <a:pt x="333" y="1615"/>
                  </a:cubicBezTo>
                  <a:cubicBezTo>
                    <a:pt x="374" y="1619"/>
                    <a:pt x="416" y="1624"/>
                    <a:pt x="452" y="1624"/>
                  </a:cubicBezTo>
                  <a:cubicBezTo>
                    <a:pt x="563" y="1624"/>
                    <a:pt x="660" y="1596"/>
                    <a:pt x="747" y="1550"/>
                  </a:cubicBezTo>
                  <a:cubicBezTo>
                    <a:pt x="847" y="1501"/>
                    <a:pt x="931" y="1429"/>
                    <a:pt x="1005" y="1345"/>
                  </a:cubicBezTo>
                  <a:lnTo>
                    <a:pt x="1005" y="1345"/>
                  </a:lnTo>
                  <a:cubicBezTo>
                    <a:pt x="1070" y="1439"/>
                    <a:pt x="1128" y="1563"/>
                    <a:pt x="1171" y="1725"/>
                  </a:cubicBezTo>
                  <a:cubicBezTo>
                    <a:pt x="1179" y="1748"/>
                    <a:pt x="1199" y="1764"/>
                    <a:pt x="1222" y="1764"/>
                  </a:cubicBezTo>
                  <a:cubicBezTo>
                    <a:pt x="1227" y="1764"/>
                    <a:pt x="1231" y="1764"/>
                    <a:pt x="1236" y="1762"/>
                  </a:cubicBezTo>
                  <a:cubicBezTo>
                    <a:pt x="1264" y="1753"/>
                    <a:pt x="1282" y="1725"/>
                    <a:pt x="1273" y="1693"/>
                  </a:cubicBezTo>
                  <a:cubicBezTo>
                    <a:pt x="1222" y="1511"/>
                    <a:pt x="1155" y="1368"/>
                    <a:pt x="1075" y="1258"/>
                  </a:cubicBezTo>
                  <a:lnTo>
                    <a:pt x="1075" y="1258"/>
                  </a:lnTo>
                  <a:cubicBezTo>
                    <a:pt x="1092" y="1235"/>
                    <a:pt x="1109" y="1210"/>
                    <a:pt x="1126" y="1186"/>
                  </a:cubicBezTo>
                  <a:cubicBezTo>
                    <a:pt x="1273" y="951"/>
                    <a:pt x="1369" y="675"/>
                    <a:pt x="1430" y="449"/>
                  </a:cubicBezTo>
                  <a:cubicBezTo>
                    <a:pt x="1490" y="228"/>
                    <a:pt x="1513" y="62"/>
                    <a:pt x="1517" y="62"/>
                  </a:cubicBezTo>
                  <a:cubicBezTo>
                    <a:pt x="1517" y="35"/>
                    <a:pt x="1498" y="7"/>
                    <a:pt x="1471" y="1"/>
                  </a:cubicBezTo>
                  <a:cubicBezTo>
                    <a:pt x="1468" y="1"/>
                    <a:pt x="1465" y="1"/>
                    <a:pt x="14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a:off x="3421016" y="164496"/>
              <a:ext cx="952829" cy="166435"/>
            </a:xfrm>
            <a:custGeom>
              <a:avLst/>
              <a:gdLst/>
              <a:ahLst/>
              <a:cxnLst/>
              <a:rect l="l" t="t" r="r" b="b"/>
              <a:pathLst>
                <a:path w="5536" h="967" extrusionOk="0">
                  <a:moveTo>
                    <a:pt x="2735" y="286"/>
                  </a:moveTo>
                  <a:cubicBezTo>
                    <a:pt x="2769" y="289"/>
                    <a:pt x="2803" y="293"/>
                    <a:pt x="2835" y="296"/>
                  </a:cubicBezTo>
                  <a:cubicBezTo>
                    <a:pt x="3010" y="319"/>
                    <a:pt x="3158" y="356"/>
                    <a:pt x="3254" y="407"/>
                  </a:cubicBezTo>
                  <a:cubicBezTo>
                    <a:pt x="3301" y="430"/>
                    <a:pt x="3337" y="453"/>
                    <a:pt x="3361" y="481"/>
                  </a:cubicBezTo>
                  <a:cubicBezTo>
                    <a:pt x="3369" y="494"/>
                    <a:pt x="3374" y="509"/>
                    <a:pt x="3384" y="517"/>
                  </a:cubicBezTo>
                  <a:cubicBezTo>
                    <a:pt x="3388" y="532"/>
                    <a:pt x="3388" y="545"/>
                    <a:pt x="3388" y="554"/>
                  </a:cubicBezTo>
                  <a:cubicBezTo>
                    <a:pt x="3388" y="573"/>
                    <a:pt x="3384" y="591"/>
                    <a:pt x="3374" y="615"/>
                  </a:cubicBezTo>
                  <a:cubicBezTo>
                    <a:pt x="3356" y="656"/>
                    <a:pt x="3328" y="688"/>
                    <a:pt x="3296" y="720"/>
                  </a:cubicBezTo>
                  <a:cubicBezTo>
                    <a:pt x="3245" y="766"/>
                    <a:pt x="3176" y="798"/>
                    <a:pt x="3097" y="822"/>
                  </a:cubicBezTo>
                  <a:cubicBezTo>
                    <a:pt x="3020" y="845"/>
                    <a:pt x="2931" y="858"/>
                    <a:pt x="2848" y="858"/>
                  </a:cubicBezTo>
                  <a:cubicBezTo>
                    <a:pt x="2716" y="858"/>
                    <a:pt x="2582" y="830"/>
                    <a:pt x="2489" y="785"/>
                  </a:cubicBezTo>
                  <a:cubicBezTo>
                    <a:pt x="2444" y="762"/>
                    <a:pt x="2406" y="739"/>
                    <a:pt x="2384" y="711"/>
                  </a:cubicBezTo>
                  <a:cubicBezTo>
                    <a:pt x="2370" y="698"/>
                    <a:pt x="2365" y="683"/>
                    <a:pt x="2356" y="670"/>
                  </a:cubicBezTo>
                  <a:cubicBezTo>
                    <a:pt x="2351" y="660"/>
                    <a:pt x="2351" y="647"/>
                    <a:pt x="2351" y="632"/>
                  </a:cubicBezTo>
                  <a:cubicBezTo>
                    <a:pt x="2351" y="615"/>
                    <a:pt x="2356" y="591"/>
                    <a:pt x="2370" y="564"/>
                  </a:cubicBezTo>
                  <a:cubicBezTo>
                    <a:pt x="2388" y="526"/>
                    <a:pt x="2429" y="476"/>
                    <a:pt x="2499" y="426"/>
                  </a:cubicBezTo>
                  <a:cubicBezTo>
                    <a:pt x="2557" y="382"/>
                    <a:pt x="2636" y="336"/>
                    <a:pt x="2735" y="286"/>
                  </a:cubicBezTo>
                  <a:close/>
                  <a:moveTo>
                    <a:pt x="3494" y="1"/>
                  </a:moveTo>
                  <a:cubicBezTo>
                    <a:pt x="3245" y="1"/>
                    <a:pt x="2992" y="47"/>
                    <a:pt x="2743" y="162"/>
                  </a:cubicBezTo>
                  <a:cubicBezTo>
                    <a:pt x="2733" y="167"/>
                    <a:pt x="2723" y="171"/>
                    <a:pt x="2714" y="176"/>
                  </a:cubicBezTo>
                  <a:lnTo>
                    <a:pt x="2714" y="176"/>
                  </a:lnTo>
                  <a:cubicBezTo>
                    <a:pt x="2628" y="170"/>
                    <a:pt x="2538" y="167"/>
                    <a:pt x="2444" y="167"/>
                  </a:cubicBezTo>
                  <a:cubicBezTo>
                    <a:pt x="2061" y="167"/>
                    <a:pt x="1619" y="218"/>
                    <a:pt x="1190" y="333"/>
                  </a:cubicBezTo>
                  <a:cubicBezTo>
                    <a:pt x="766" y="449"/>
                    <a:pt x="351" y="619"/>
                    <a:pt x="28" y="868"/>
                  </a:cubicBezTo>
                  <a:cubicBezTo>
                    <a:pt x="6" y="886"/>
                    <a:pt x="1" y="919"/>
                    <a:pt x="20" y="941"/>
                  </a:cubicBezTo>
                  <a:cubicBezTo>
                    <a:pt x="31" y="958"/>
                    <a:pt x="47" y="966"/>
                    <a:pt x="63" y="966"/>
                  </a:cubicBezTo>
                  <a:cubicBezTo>
                    <a:pt x="74" y="966"/>
                    <a:pt x="84" y="963"/>
                    <a:pt x="94" y="955"/>
                  </a:cubicBezTo>
                  <a:cubicBezTo>
                    <a:pt x="402" y="720"/>
                    <a:pt x="803" y="549"/>
                    <a:pt x="1217" y="439"/>
                  </a:cubicBezTo>
                  <a:cubicBezTo>
                    <a:pt x="1637" y="328"/>
                    <a:pt x="2070" y="273"/>
                    <a:pt x="2444" y="273"/>
                  </a:cubicBezTo>
                  <a:cubicBezTo>
                    <a:pt x="2473" y="273"/>
                    <a:pt x="2501" y="273"/>
                    <a:pt x="2529" y="274"/>
                  </a:cubicBezTo>
                  <a:lnTo>
                    <a:pt x="2529" y="274"/>
                  </a:lnTo>
                  <a:cubicBezTo>
                    <a:pt x="2462" y="315"/>
                    <a:pt x="2409" y="357"/>
                    <a:pt x="2365" y="398"/>
                  </a:cubicBezTo>
                  <a:cubicBezTo>
                    <a:pt x="2323" y="434"/>
                    <a:pt x="2296" y="476"/>
                    <a:pt x="2273" y="513"/>
                  </a:cubicBezTo>
                  <a:cubicBezTo>
                    <a:pt x="2255" y="554"/>
                    <a:pt x="2240" y="591"/>
                    <a:pt x="2240" y="632"/>
                  </a:cubicBezTo>
                  <a:cubicBezTo>
                    <a:pt x="2240" y="660"/>
                    <a:pt x="2246" y="688"/>
                    <a:pt x="2259" y="711"/>
                  </a:cubicBezTo>
                  <a:cubicBezTo>
                    <a:pt x="2278" y="757"/>
                    <a:pt x="2310" y="794"/>
                    <a:pt x="2346" y="826"/>
                  </a:cubicBezTo>
                  <a:cubicBezTo>
                    <a:pt x="2406" y="872"/>
                    <a:pt x="2485" y="904"/>
                    <a:pt x="2568" y="928"/>
                  </a:cubicBezTo>
                  <a:cubicBezTo>
                    <a:pt x="2655" y="951"/>
                    <a:pt x="2752" y="964"/>
                    <a:pt x="2848" y="964"/>
                  </a:cubicBezTo>
                  <a:cubicBezTo>
                    <a:pt x="2973" y="964"/>
                    <a:pt x="3103" y="941"/>
                    <a:pt x="3218" y="896"/>
                  </a:cubicBezTo>
                  <a:cubicBezTo>
                    <a:pt x="3273" y="872"/>
                    <a:pt x="3324" y="840"/>
                    <a:pt x="3365" y="803"/>
                  </a:cubicBezTo>
                  <a:cubicBezTo>
                    <a:pt x="3411" y="762"/>
                    <a:pt x="3448" y="715"/>
                    <a:pt x="3471" y="660"/>
                  </a:cubicBezTo>
                  <a:cubicBezTo>
                    <a:pt x="3490" y="624"/>
                    <a:pt x="3499" y="591"/>
                    <a:pt x="3499" y="554"/>
                  </a:cubicBezTo>
                  <a:cubicBezTo>
                    <a:pt x="3499" y="522"/>
                    <a:pt x="3490" y="485"/>
                    <a:pt x="3471" y="453"/>
                  </a:cubicBezTo>
                  <a:cubicBezTo>
                    <a:pt x="3457" y="430"/>
                    <a:pt x="3435" y="402"/>
                    <a:pt x="3411" y="384"/>
                  </a:cubicBezTo>
                  <a:cubicBezTo>
                    <a:pt x="3369" y="343"/>
                    <a:pt x="3318" y="315"/>
                    <a:pt x="3254" y="287"/>
                  </a:cubicBezTo>
                  <a:cubicBezTo>
                    <a:pt x="3167" y="249"/>
                    <a:pt x="3059" y="223"/>
                    <a:pt x="2936" y="201"/>
                  </a:cubicBezTo>
                  <a:lnTo>
                    <a:pt x="2936" y="201"/>
                  </a:lnTo>
                  <a:cubicBezTo>
                    <a:pt x="3121" y="138"/>
                    <a:pt x="3309" y="112"/>
                    <a:pt x="3494" y="112"/>
                  </a:cubicBezTo>
                  <a:cubicBezTo>
                    <a:pt x="3748" y="112"/>
                    <a:pt x="3992" y="158"/>
                    <a:pt x="4222" y="236"/>
                  </a:cubicBezTo>
                  <a:cubicBezTo>
                    <a:pt x="4568" y="351"/>
                    <a:pt x="4872" y="522"/>
                    <a:pt x="5088" y="664"/>
                  </a:cubicBezTo>
                  <a:cubicBezTo>
                    <a:pt x="5199" y="739"/>
                    <a:pt x="5287" y="803"/>
                    <a:pt x="5347" y="849"/>
                  </a:cubicBezTo>
                  <a:cubicBezTo>
                    <a:pt x="5374" y="872"/>
                    <a:pt x="5398" y="891"/>
                    <a:pt x="5415" y="904"/>
                  </a:cubicBezTo>
                  <a:cubicBezTo>
                    <a:pt x="5420" y="909"/>
                    <a:pt x="5430" y="913"/>
                    <a:pt x="5434" y="919"/>
                  </a:cubicBezTo>
                  <a:lnTo>
                    <a:pt x="5439" y="919"/>
                  </a:lnTo>
                  <a:lnTo>
                    <a:pt x="5439" y="923"/>
                  </a:lnTo>
                  <a:cubicBezTo>
                    <a:pt x="5449" y="931"/>
                    <a:pt x="5461" y="935"/>
                    <a:pt x="5472" y="935"/>
                  </a:cubicBezTo>
                  <a:cubicBezTo>
                    <a:pt x="5487" y="935"/>
                    <a:pt x="5502" y="929"/>
                    <a:pt x="5513" y="919"/>
                  </a:cubicBezTo>
                  <a:cubicBezTo>
                    <a:pt x="5536" y="896"/>
                    <a:pt x="5530" y="858"/>
                    <a:pt x="5508" y="840"/>
                  </a:cubicBezTo>
                  <a:cubicBezTo>
                    <a:pt x="5508" y="840"/>
                    <a:pt x="5268" y="628"/>
                    <a:pt x="4900" y="421"/>
                  </a:cubicBezTo>
                  <a:cubicBezTo>
                    <a:pt x="4711" y="315"/>
                    <a:pt x="4494" y="213"/>
                    <a:pt x="4254" y="135"/>
                  </a:cubicBezTo>
                  <a:cubicBezTo>
                    <a:pt x="4020" y="56"/>
                    <a:pt x="3761" y="1"/>
                    <a:pt x="34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 name="Google Shape;98;p3"/>
          <p:cNvGrpSpPr/>
          <p:nvPr/>
        </p:nvGrpSpPr>
        <p:grpSpPr>
          <a:xfrm>
            <a:off x="-1808599" y="-2743024"/>
            <a:ext cx="13390208" cy="10362918"/>
            <a:chOff x="-1808599" y="-2743024"/>
            <a:chExt cx="13390208" cy="10362918"/>
          </a:xfrm>
        </p:grpSpPr>
        <p:sp>
          <p:nvSpPr>
            <p:cNvPr id="99" name="Google Shape;99;p3"/>
            <p:cNvSpPr/>
            <p:nvPr/>
          </p:nvSpPr>
          <p:spPr>
            <a:xfrm rot="9611715">
              <a:off x="6793319" y="3819228"/>
              <a:ext cx="4384114" cy="3151152"/>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3"/>
            <p:cNvSpPr/>
            <p:nvPr/>
          </p:nvSpPr>
          <p:spPr>
            <a:xfrm rot="786916">
              <a:off x="-1330704" y="-2277300"/>
              <a:ext cx="4650570" cy="4746784"/>
            </a:xfrm>
            <a:custGeom>
              <a:avLst/>
              <a:gdLst/>
              <a:ahLst/>
              <a:cxnLst/>
              <a:rect l="l" t="t" r="r" b="b"/>
              <a:pathLst>
                <a:path w="28953" h="29552" extrusionOk="0">
                  <a:moveTo>
                    <a:pt x="10143" y="0"/>
                  </a:moveTo>
                  <a:cubicBezTo>
                    <a:pt x="9287" y="0"/>
                    <a:pt x="8424" y="238"/>
                    <a:pt x="7723" y="744"/>
                  </a:cubicBezTo>
                  <a:cubicBezTo>
                    <a:pt x="6996" y="1269"/>
                    <a:pt x="6309" y="2071"/>
                    <a:pt x="6128" y="2975"/>
                  </a:cubicBezTo>
                  <a:cubicBezTo>
                    <a:pt x="5931" y="3970"/>
                    <a:pt x="6235" y="5021"/>
                    <a:pt x="6539" y="5961"/>
                  </a:cubicBezTo>
                  <a:cubicBezTo>
                    <a:pt x="6747" y="6596"/>
                    <a:pt x="6945" y="7232"/>
                    <a:pt x="7175" y="7859"/>
                  </a:cubicBezTo>
                  <a:cubicBezTo>
                    <a:pt x="7415" y="8517"/>
                    <a:pt x="7687" y="9159"/>
                    <a:pt x="7912" y="9822"/>
                  </a:cubicBezTo>
                  <a:cubicBezTo>
                    <a:pt x="8091" y="10352"/>
                    <a:pt x="8272" y="10877"/>
                    <a:pt x="8442" y="11407"/>
                  </a:cubicBezTo>
                  <a:cubicBezTo>
                    <a:pt x="8672" y="12117"/>
                    <a:pt x="8815" y="12854"/>
                    <a:pt x="8949" y="13587"/>
                  </a:cubicBezTo>
                  <a:cubicBezTo>
                    <a:pt x="9046" y="14130"/>
                    <a:pt x="9082" y="14876"/>
                    <a:pt x="8787" y="15374"/>
                  </a:cubicBezTo>
                  <a:cubicBezTo>
                    <a:pt x="8482" y="15892"/>
                    <a:pt x="7994" y="16002"/>
                    <a:pt x="7437" y="16002"/>
                  </a:cubicBezTo>
                  <a:cubicBezTo>
                    <a:pt x="7414" y="16002"/>
                    <a:pt x="7391" y="16001"/>
                    <a:pt x="7368" y="16001"/>
                  </a:cubicBezTo>
                  <a:cubicBezTo>
                    <a:pt x="6377" y="15982"/>
                    <a:pt x="5401" y="15684"/>
                    <a:pt x="4414" y="15586"/>
                  </a:cubicBezTo>
                  <a:cubicBezTo>
                    <a:pt x="4207" y="15566"/>
                    <a:pt x="3996" y="15555"/>
                    <a:pt x="3785" y="15555"/>
                  </a:cubicBezTo>
                  <a:cubicBezTo>
                    <a:pt x="2890" y="15555"/>
                    <a:pt x="1979" y="15755"/>
                    <a:pt x="1267" y="16314"/>
                  </a:cubicBezTo>
                  <a:cubicBezTo>
                    <a:pt x="562" y="16867"/>
                    <a:pt x="189" y="17862"/>
                    <a:pt x="116" y="18734"/>
                  </a:cubicBezTo>
                  <a:cubicBezTo>
                    <a:pt x="1" y="20139"/>
                    <a:pt x="341" y="21622"/>
                    <a:pt x="996" y="22867"/>
                  </a:cubicBezTo>
                  <a:cubicBezTo>
                    <a:pt x="1696" y="24208"/>
                    <a:pt x="2594" y="25471"/>
                    <a:pt x="3733" y="26480"/>
                  </a:cubicBezTo>
                  <a:cubicBezTo>
                    <a:pt x="4258" y="26945"/>
                    <a:pt x="4839" y="27345"/>
                    <a:pt x="5414" y="27751"/>
                  </a:cubicBezTo>
                  <a:cubicBezTo>
                    <a:pt x="6203" y="28304"/>
                    <a:pt x="7111" y="28802"/>
                    <a:pt x="8032" y="29110"/>
                  </a:cubicBezTo>
                  <a:cubicBezTo>
                    <a:pt x="8887" y="29397"/>
                    <a:pt x="9812" y="29552"/>
                    <a:pt x="10723" y="29552"/>
                  </a:cubicBezTo>
                  <a:cubicBezTo>
                    <a:pt x="10956" y="29552"/>
                    <a:pt x="11189" y="29541"/>
                    <a:pt x="11419" y="29521"/>
                  </a:cubicBezTo>
                  <a:cubicBezTo>
                    <a:pt x="12437" y="29429"/>
                    <a:pt x="13502" y="29208"/>
                    <a:pt x="14400" y="28710"/>
                  </a:cubicBezTo>
                  <a:cubicBezTo>
                    <a:pt x="14718" y="28530"/>
                    <a:pt x="15022" y="28319"/>
                    <a:pt x="15312" y="28102"/>
                  </a:cubicBezTo>
                  <a:cubicBezTo>
                    <a:pt x="15861" y="27692"/>
                    <a:pt x="16262" y="27120"/>
                    <a:pt x="16626" y="26544"/>
                  </a:cubicBezTo>
                  <a:cubicBezTo>
                    <a:pt x="17358" y="25382"/>
                    <a:pt x="17800" y="24051"/>
                    <a:pt x="18146" y="22728"/>
                  </a:cubicBezTo>
                  <a:cubicBezTo>
                    <a:pt x="18810" y="20195"/>
                    <a:pt x="18925" y="17581"/>
                    <a:pt x="19165" y="14978"/>
                  </a:cubicBezTo>
                  <a:cubicBezTo>
                    <a:pt x="19188" y="14725"/>
                    <a:pt x="19225" y="14444"/>
                    <a:pt x="19414" y="14274"/>
                  </a:cubicBezTo>
                  <a:cubicBezTo>
                    <a:pt x="19502" y="14193"/>
                    <a:pt x="19592" y="14159"/>
                    <a:pt x="19683" y="14159"/>
                  </a:cubicBezTo>
                  <a:cubicBezTo>
                    <a:pt x="20184" y="14159"/>
                    <a:pt x="20696" y="15222"/>
                    <a:pt x="20907" y="15476"/>
                  </a:cubicBezTo>
                  <a:cubicBezTo>
                    <a:pt x="21611" y="16314"/>
                    <a:pt x="22294" y="17209"/>
                    <a:pt x="23197" y="17858"/>
                  </a:cubicBezTo>
                  <a:cubicBezTo>
                    <a:pt x="23874" y="18347"/>
                    <a:pt x="24727" y="18734"/>
                    <a:pt x="25575" y="18761"/>
                  </a:cubicBezTo>
                  <a:cubicBezTo>
                    <a:pt x="25653" y="18764"/>
                    <a:pt x="25731" y="18765"/>
                    <a:pt x="25811" y="18765"/>
                  </a:cubicBezTo>
                  <a:cubicBezTo>
                    <a:pt x="26508" y="18765"/>
                    <a:pt x="27245" y="18663"/>
                    <a:pt x="27836" y="18287"/>
                  </a:cubicBezTo>
                  <a:cubicBezTo>
                    <a:pt x="28468" y="17890"/>
                    <a:pt x="28827" y="17103"/>
                    <a:pt x="28929" y="16388"/>
                  </a:cubicBezTo>
                  <a:cubicBezTo>
                    <a:pt x="28952" y="16084"/>
                    <a:pt x="28952" y="15784"/>
                    <a:pt x="28929" y="15485"/>
                  </a:cubicBezTo>
                  <a:cubicBezTo>
                    <a:pt x="28925" y="15103"/>
                    <a:pt x="28893" y="14725"/>
                    <a:pt x="28837" y="14342"/>
                  </a:cubicBezTo>
                  <a:cubicBezTo>
                    <a:pt x="28736" y="13715"/>
                    <a:pt x="28510" y="13075"/>
                    <a:pt x="28210" y="12513"/>
                  </a:cubicBezTo>
                  <a:cubicBezTo>
                    <a:pt x="27666" y="11490"/>
                    <a:pt x="26934" y="10467"/>
                    <a:pt x="26058" y="9706"/>
                  </a:cubicBezTo>
                  <a:cubicBezTo>
                    <a:pt x="25584" y="9292"/>
                    <a:pt x="25082" y="8923"/>
                    <a:pt x="24533" y="8615"/>
                  </a:cubicBezTo>
                  <a:cubicBezTo>
                    <a:pt x="23238" y="7877"/>
                    <a:pt x="21915" y="8043"/>
                    <a:pt x="20598" y="7504"/>
                  </a:cubicBezTo>
                  <a:cubicBezTo>
                    <a:pt x="20146" y="7320"/>
                    <a:pt x="19750" y="7085"/>
                    <a:pt x="19399" y="6809"/>
                  </a:cubicBezTo>
                  <a:cubicBezTo>
                    <a:pt x="18768" y="6311"/>
                    <a:pt x="18270" y="5688"/>
                    <a:pt x="17800" y="4974"/>
                  </a:cubicBezTo>
                  <a:cubicBezTo>
                    <a:pt x="17045" y="3813"/>
                    <a:pt x="16050" y="2785"/>
                    <a:pt x="14916" y="1984"/>
                  </a:cubicBezTo>
                  <a:cubicBezTo>
                    <a:pt x="13714" y="1135"/>
                    <a:pt x="12447" y="344"/>
                    <a:pt x="10977" y="76"/>
                  </a:cubicBezTo>
                  <a:cubicBezTo>
                    <a:pt x="10704" y="26"/>
                    <a:pt x="10423" y="0"/>
                    <a:pt x="10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01"/>
        <p:cNvGrpSpPr/>
        <p:nvPr/>
      </p:nvGrpSpPr>
      <p:grpSpPr>
        <a:xfrm>
          <a:off x="0" y="0"/>
          <a:ext cx="0" cy="0"/>
          <a:chOff x="0" y="0"/>
          <a:chExt cx="0" cy="0"/>
        </a:xfrm>
      </p:grpSpPr>
      <p:sp>
        <p:nvSpPr>
          <p:cNvPr id="102" name="Google Shape;102;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03" name="Google Shape;103;p4"/>
          <p:cNvSpPr txBox="1">
            <a:spLocks noGrp="1"/>
          </p:cNvSpPr>
          <p:nvPr>
            <p:ph type="body" idx="1"/>
          </p:nvPr>
        </p:nvSpPr>
        <p:spPr>
          <a:xfrm>
            <a:off x="720000" y="1506350"/>
            <a:ext cx="2999100" cy="2774700"/>
          </a:xfrm>
          <a:prstGeom prst="rect">
            <a:avLst/>
          </a:prstGeom>
        </p:spPr>
        <p:txBody>
          <a:bodyPr spcFirstLastPara="1" wrap="square" lIns="91425" tIns="91425" rIns="91425" bIns="91425" anchor="t" anchorCtr="0">
            <a:noAutofit/>
          </a:bodyPr>
          <a:lstStyle>
            <a:lvl1pPr marL="457200" lvl="0" indent="-317500" rtl="0">
              <a:lnSpc>
                <a:spcPct val="100000"/>
              </a:lnSpc>
              <a:spcBef>
                <a:spcPts val="300"/>
              </a:spcBef>
              <a:spcAft>
                <a:spcPts val="0"/>
              </a:spcAft>
              <a:buClr>
                <a:schemeClr val="accent3"/>
              </a:buClr>
              <a:buSzPts val="1400"/>
              <a:buFont typeface="Nunito Light"/>
              <a:buChar char="●"/>
              <a:defRPr/>
            </a:lvl1pPr>
            <a:lvl2pPr marL="914400" lvl="1" indent="-317500" rtl="0">
              <a:lnSpc>
                <a:spcPct val="100000"/>
              </a:lnSpc>
              <a:spcBef>
                <a:spcPts val="0"/>
              </a:spcBef>
              <a:spcAft>
                <a:spcPts val="0"/>
              </a:spcAft>
              <a:buSzPts val="1400"/>
              <a:buFont typeface="Nunito Light"/>
              <a:buChar char="○"/>
              <a:defRPr/>
            </a:lvl2pPr>
            <a:lvl3pPr marL="1371600" lvl="2" indent="-317500" rtl="0">
              <a:lnSpc>
                <a:spcPct val="100000"/>
              </a:lnSpc>
              <a:spcBef>
                <a:spcPts val="0"/>
              </a:spcBef>
              <a:spcAft>
                <a:spcPts val="0"/>
              </a:spcAft>
              <a:buSzPts val="1400"/>
              <a:buFont typeface="Nunito Light"/>
              <a:buChar char="■"/>
              <a:defRPr/>
            </a:lvl3pPr>
            <a:lvl4pPr marL="1828800" lvl="3" indent="-317500" rtl="0">
              <a:lnSpc>
                <a:spcPct val="100000"/>
              </a:lnSpc>
              <a:spcBef>
                <a:spcPts val="0"/>
              </a:spcBef>
              <a:spcAft>
                <a:spcPts val="0"/>
              </a:spcAft>
              <a:buSzPts val="1400"/>
              <a:buFont typeface="Nunito Light"/>
              <a:buChar char="●"/>
              <a:defRPr/>
            </a:lvl4pPr>
            <a:lvl5pPr marL="2286000" lvl="4" indent="-317500" rtl="0">
              <a:lnSpc>
                <a:spcPct val="100000"/>
              </a:lnSpc>
              <a:spcBef>
                <a:spcPts val="0"/>
              </a:spcBef>
              <a:spcAft>
                <a:spcPts val="0"/>
              </a:spcAft>
              <a:buSzPts val="1400"/>
              <a:buFont typeface="Nunito Light"/>
              <a:buChar char="○"/>
              <a:defRPr/>
            </a:lvl5pPr>
            <a:lvl6pPr marL="2743200" lvl="5" indent="-317500" rtl="0">
              <a:lnSpc>
                <a:spcPct val="100000"/>
              </a:lnSpc>
              <a:spcBef>
                <a:spcPts val="0"/>
              </a:spcBef>
              <a:spcAft>
                <a:spcPts val="0"/>
              </a:spcAft>
              <a:buSzPts val="1400"/>
              <a:buFont typeface="Nunito Light"/>
              <a:buChar char="■"/>
              <a:defRPr/>
            </a:lvl6pPr>
            <a:lvl7pPr marL="3200400" lvl="6" indent="-317500" rtl="0">
              <a:lnSpc>
                <a:spcPct val="100000"/>
              </a:lnSpc>
              <a:spcBef>
                <a:spcPts val="0"/>
              </a:spcBef>
              <a:spcAft>
                <a:spcPts val="0"/>
              </a:spcAft>
              <a:buSzPts val="1400"/>
              <a:buFont typeface="Nunito Light"/>
              <a:buChar char="●"/>
              <a:defRPr/>
            </a:lvl7pPr>
            <a:lvl8pPr marL="3657600" lvl="7" indent="-317500" rtl="0">
              <a:lnSpc>
                <a:spcPct val="100000"/>
              </a:lnSpc>
              <a:spcBef>
                <a:spcPts val="0"/>
              </a:spcBef>
              <a:spcAft>
                <a:spcPts val="0"/>
              </a:spcAft>
              <a:buSzPts val="1400"/>
              <a:buFont typeface="Nunito Light"/>
              <a:buChar char="○"/>
              <a:defRPr/>
            </a:lvl8pPr>
            <a:lvl9pPr marL="4114800" lvl="8" indent="-317500" rtl="0">
              <a:lnSpc>
                <a:spcPct val="100000"/>
              </a:lnSpc>
              <a:spcBef>
                <a:spcPts val="0"/>
              </a:spcBef>
              <a:spcAft>
                <a:spcPts val="0"/>
              </a:spcAft>
              <a:buSzPts val="1400"/>
              <a:buFont typeface="Nunito Light"/>
              <a:buChar char="■"/>
              <a:defRPr/>
            </a:lvl9pPr>
          </a:lstStyle>
          <a:p>
            <a:endParaRPr/>
          </a:p>
        </p:txBody>
      </p:sp>
      <p:grpSp>
        <p:nvGrpSpPr>
          <p:cNvPr id="104" name="Google Shape;104;p4"/>
          <p:cNvGrpSpPr/>
          <p:nvPr/>
        </p:nvGrpSpPr>
        <p:grpSpPr>
          <a:xfrm>
            <a:off x="81737" y="169452"/>
            <a:ext cx="9311033" cy="5435453"/>
            <a:chOff x="81737" y="169452"/>
            <a:chExt cx="9311033" cy="5435453"/>
          </a:xfrm>
        </p:grpSpPr>
        <p:grpSp>
          <p:nvGrpSpPr>
            <p:cNvPr id="105" name="Google Shape;105;p4"/>
            <p:cNvGrpSpPr/>
            <p:nvPr/>
          </p:nvGrpSpPr>
          <p:grpSpPr>
            <a:xfrm>
              <a:off x="8580410" y="1142645"/>
              <a:ext cx="812360" cy="811327"/>
              <a:chOff x="5094305" y="1684146"/>
              <a:chExt cx="442004" cy="441443"/>
            </a:xfrm>
          </p:grpSpPr>
          <p:sp>
            <p:nvSpPr>
              <p:cNvPr id="106" name="Google Shape;106;p4"/>
              <p:cNvSpPr/>
              <p:nvPr/>
            </p:nvSpPr>
            <p:spPr>
              <a:xfrm>
                <a:off x="5310436" y="1738647"/>
                <a:ext cx="146461" cy="126795"/>
              </a:xfrm>
              <a:custGeom>
                <a:avLst/>
                <a:gdLst/>
                <a:ahLst/>
                <a:cxnLst/>
                <a:rect l="l" t="t" r="r" b="b"/>
                <a:pathLst>
                  <a:path w="1564" h="1354" extrusionOk="0">
                    <a:moveTo>
                      <a:pt x="597" y="1"/>
                    </a:moveTo>
                    <a:cubicBezTo>
                      <a:pt x="312" y="1"/>
                      <a:pt x="89" y="54"/>
                      <a:pt x="89" y="54"/>
                    </a:cubicBezTo>
                    <a:lnTo>
                      <a:pt x="0" y="819"/>
                    </a:lnTo>
                    <a:lnTo>
                      <a:pt x="932" y="1353"/>
                    </a:lnTo>
                    <a:lnTo>
                      <a:pt x="1563" y="892"/>
                    </a:lnTo>
                    <a:cubicBezTo>
                      <a:pt x="1563" y="892"/>
                      <a:pt x="1517" y="515"/>
                      <a:pt x="1051" y="54"/>
                    </a:cubicBezTo>
                    <a:cubicBezTo>
                      <a:pt x="898" y="14"/>
                      <a:pt x="740" y="1"/>
                      <a:pt x="5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4"/>
              <p:cNvSpPr/>
              <p:nvPr/>
            </p:nvSpPr>
            <p:spPr>
              <a:xfrm>
                <a:off x="5305286" y="1733309"/>
                <a:ext cx="156762" cy="137003"/>
              </a:xfrm>
              <a:custGeom>
                <a:avLst/>
                <a:gdLst/>
                <a:ahLst/>
                <a:cxnLst/>
                <a:rect l="l" t="t" r="r" b="b"/>
                <a:pathLst>
                  <a:path w="1674" h="1463" extrusionOk="0">
                    <a:moveTo>
                      <a:pt x="650" y="111"/>
                    </a:moveTo>
                    <a:cubicBezTo>
                      <a:pt x="788" y="111"/>
                      <a:pt x="934" y="123"/>
                      <a:pt x="1080" y="158"/>
                    </a:cubicBezTo>
                    <a:lnTo>
                      <a:pt x="1080" y="158"/>
                    </a:lnTo>
                    <a:cubicBezTo>
                      <a:pt x="1299" y="379"/>
                      <a:pt x="1421" y="579"/>
                      <a:pt x="1489" y="724"/>
                    </a:cubicBezTo>
                    <a:cubicBezTo>
                      <a:pt x="1521" y="798"/>
                      <a:pt x="1540" y="857"/>
                      <a:pt x="1554" y="894"/>
                    </a:cubicBezTo>
                    <a:cubicBezTo>
                      <a:pt x="1556" y="906"/>
                      <a:pt x="1558" y="915"/>
                      <a:pt x="1560" y="923"/>
                    </a:cubicBezTo>
                    <a:lnTo>
                      <a:pt x="1560" y="923"/>
                    </a:lnTo>
                    <a:lnTo>
                      <a:pt x="987" y="1346"/>
                    </a:lnTo>
                    <a:lnTo>
                      <a:pt x="111" y="849"/>
                    </a:lnTo>
                    <a:lnTo>
                      <a:pt x="194" y="155"/>
                    </a:lnTo>
                    <a:lnTo>
                      <a:pt x="194" y="155"/>
                    </a:lnTo>
                    <a:cubicBezTo>
                      <a:pt x="269" y="141"/>
                      <a:pt x="444" y="111"/>
                      <a:pt x="650" y="111"/>
                    </a:cubicBezTo>
                    <a:close/>
                    <a:moveTo>
                      <a:pt x="650" y="0"/>
                    </a:moveTo>
                    <a:cubicBezTo>
                      <a:pt x="360" y="0"/>
                      <a:pt x="134" y="56"/>
                      <a:pt x="130" y="56"/>
                    </a:cubicBezTo>
                    <a:cubicBezTo>
                      <a:pt x="106" y="60"/>
                      <a:pt x="93" y="79"/>
                      <a:pt x="89" y="102"/>
                    </a:cubicBezTo>
                    <a:lnTo>
                      <a:pt x="0" y="871"/>
                    </a:lnTo>
                    <a:cubicBezTo>
                      <a:pt x="0" y="889"/>
                      <a:pt x="10" y="913"/>
                      <a:pt x="28" y="922"/>
                    </a:cubicBezTo>
                    <a:lnTo>
                      <a:pt x="963" y="1457"/>
                    </a:lnTo>
                    <a:cubicBezTo>
                      <a:pt x="972" y="1461"/>
                      <a:pt x="981" y="1463"/>
                      <a:pt x="990" y="1463"/>
                    </a:cubicBezTo>
                    <a:cubicBezTo>
                      <a:pt x="1001" y="1463"/>
                      <a:pt x="1011" y="1459"/>
                      <a:pt x="1019" y="1451"/>
                    </a:cubicBezTo>
                    <a:lnTo>
                      <a:pt x="1650" y="991"/>
                    </a:lnTo>
                    <a:cubicBezTo>
                      <a:pt x="1669" y="977"/>
                      <a:pt x="1673" y="959"/>
                      <a:pt x="1673" y="940"/>
                    </a:cubicBezTo>
                    <a:cubicBezTo>
                      <a:pt x="1673" y="936"/>
                      <a:pt x="1659" y="834"/>
                      <a:pt x="1586" y="677"/>
                    </a:cubicBezTo>
                    <a:cubicBezTo>
                      <a:pt x="1512" y="521"/>
                      <a:pt x="1383" y="309"/>
                      <a:pt x="1148" y="69"/>
                    </a:cubicBezTo>
                    <a:cubicBezTo>
                      <a:pt x="1139" y="64"/>
                      <a:pt x="1129" y="60"/>
                      <a:pt x="1120" y="56"/>
                    </a:cubicBezTo>
                    <a:cubicBezTo>
                      <a:pt x="963" y="14"/>
                      <a:pt x="797" y="0"/>
                      <a:pt x="6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4"/>
              <p:cNvSpPr/>
              <p:nvPr/>
            </p:nvSpPr>
            <p:spPr>
              <a:xfrm>
                <a:off x="5126612" y="1825642"/>
                <a:ext cx="110595" cy="162755"/>
              </a:xfrm>
              <a:custGeom>
                <a:avLst/>
                <a:gdLst/>
                <a:ahLst/>
                <a:cxnLst/>
                <a:rect l="l" t="t" r="r" b="b"/>
                <a:pathLst>
                  <a:path w="1181" h="1738" extrusionOk="0">
                    <a:moveTo>
                      <a:pt x="470" y="1"/>
                    </a:moveTo>
                    <a:cubicBezTo>
                      <a:pt x="111" y="410"/>
                      <a:pt x="10" y="862"/>
                      <a:pt x="0" y="871"/>
                    </a:cubicBezTo>
                    <a:cubicBezTo>
                      <a:pt x="70" y="1245"/>
                      <a:pt x="470" y="1737"/>
                      <a:pt x="470" y="1737"/>
                    </a:cubicBezTo>
                    <a:lnTo>
                      <a:pt x="1180" y="1405"/>
                    </a:lnTo>
                    <a:lnTo>
                      <a:pt x="1180" y="346"/>
                    </a:lnTo>
                    <a:lnTo>
                      <a:pt x="47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4"/>
              <p:cNvSpPr/>
              <p:nvPr/>
            </p:nvSpPr>
            <p:spPr>
              <a:xfrm>
                <a:off x="5121462" y="1820585"/>
                <a:ext cx="120896" cy="172962"/>
              </a:xfrm>
              <a:custGeom>
                <a:avLst/>
                <a:gdLst/>
                <a:ahLst/>
                <a:cxnLst/>
                <a:rect l="l" t="t" r="r" b="b"/>
                <a:pathLst>
                  <a:path w="1291" h="1847" extrusionOk="0">
                    <a:moveTo>
                      <a:pt x="540" y="122"/>
                    </a:moveTo>
                    <a:lnTo>
                      <a:pt x="1180" y="432"/>
                    </a:lnTo>
                    <a:lnTo>
                      <a:pt x="1180" y="1427"/>
                    </a:lnTo>
                    <a:lnTo>
                      <a:pt x="543" y="1727"/>
                    </a:lnTo>
                    <a:lnTo>
                      <a:pt x="543" y="1727"/>
                    </a:lnTo>
                    <a:cubicBezTo>
                      <a:pt x="505" y="1678"/>
                      <a:pt x="430" y="1577"/>
                      <a:pt x="355" y="1455"/>
                    </a:cubicBezTo>
                    <a:cubicBezTo>
                      <a:pt x="300" y="1372"/>
                      <a:pt x="249" y="1280"/>
                      <a:pt x="204" y="1188"/>
                    </a:cubicBezTo>
                    <a:cubicBezTo>
                      <a:pt x="160" y="1097"/>
                      <a:pt x="129" y="1011"/>
                      <a:pt x="110" y="933"/>
                    </a:cubicBezTo>
                    <a:lnTo>
                      <a:pt x="110" y="933"/>
                    </a:lnTo>
                    <a:cubicBezTo>
                      <a:pt x="112" y="930"/>
                      <a:pt x="113" y="926"/>
                      <a:pt x="116" y="921"/>
                    </a:cubicBezTo>
                    <a:cubicBezTo>
                      <a:pt x="121" y="898"/>
                      <a:pt x="134" y="857"/>
                      <a:pt x="153" y="806"/>
                    </a:cubicBezTo>
                    <a:cubicBezTo>
                      <a:pt x="210" y="646"/>
                      <a:pt x="323" y="376"/>
                      <a:pt x="540" y="122"/>
                    </a:cubicBezTo>
                    <a:close/>
                    <a:moveTo>
                      <a:pt x="522" y="0"/>
                    </a:moveTo>
                    <a:cubicBezTo>
                      <a:pt x="509" y="0"/>
                      <a:pt x="496" y="6"/>
                      <a:pt x="485" y="17"/>
                    </a:cubicBezTo>
                    <a:cubicBezTo>
                      <a:pt x="300" y="230"/>
                      <a:pt x="185" y="451"/>
                      <a:pt x="111" y="617"/>
                    </a:cubicBezTo>
                    <a:cubicBezTo>
                      <a:pt x="74" y="704"/>
                      <a:pt x="47" y="774"/>
                      <a:pt x="28" y="823"/>
                    </a:cubicBezTo>
                    <a:cubicBezTo>
                      <a:pt x="23" y="851"/>
                      <a:pt x="15" y="870"/>
                      <a:pt x="10" y="884"/>
                    </a:cubicBezTo>
                    <a:cubicBezTo>
                      <a:pt x="10" y="890"/>
                      <a:pt x="10" y="894"/>
                      <a:pt x="9" y="898"/>
                    </a:cubicBezTo>
                    <a:lnTo>
                      <a:pt x="9" y="898"/>
                    </a:lnTo>
                    <a:cubicBezTo>
                      <a:pt x="7" y="898"/>
                      <a:pt x="6" y="899"/>
                      <a:pt x="6" y="902"/>
                    </a:cubicBezTo>
                    <a:lnTo>
                      <a:pt x="7" y="902"/>
                    </a:lnTo>
                    <a:lnTo>
                      <a:pt x="7" y="902"/>
                    </a:lnTo>
                    <a:cubicBezTo>
                      <a:pt x="2" y="912"/>
                      <a:pt x="0" y="923"/>
                      <a:pt x="0" y="934"/>
                    </a:cubicBezTo>
                    <a:cubicBezTo>
                      <a:pt x="23" y="1036"/>
                      <a:pt x="61" y="1142"/>
                      <a:pt x="111" y="1244"/>
                    </a:cubicBezTo>
                    <a:cubicBezTo>
                      <a:pt x="185" y="1395"/>
                      <a:pt x="277" y="1538"/>
                      <a:pt x="351" y="1648"/>
                    </a:cubicBezTo>
                    <a:cubicBezTo>
                      <a:pt x="425" y="1755"/>
                      <a:pt x="485" y="1829"/>
                      <a:pt x="485" y="1829"/>
                    </a:cubicBezTo>
                    <a:cubicBezTo>
                      <a:pt x="493" y="1840"/>
                      <a:pt x="509" y="1847"/>
                      <a:pt x="525" y="1847"/>
                    </a:cubicBezTo>
                    <a:cubicBezTo>
                      <a:pt x="533" y="1847"/>
                      <a:pt x="541" y="1845"/>
                      <a:pt x="549" y="1842"/>
                    </a:cubicBezTo>
                    <a:lnTo>
                      <a:pt x="1259" y="1510"/>
                    </a:lnTo>
                    <a:cubicBezTo>
                      <a:pt x="1277" y="1501"/>
                      <a:pt x="1291" y="1483"/>
                      <a:pt x="1291" y="1459"/>
                    </a:cubicBezTo>
                    <a:lnTo>
                      <a:pt x="1291" y="400"/>
                    </a:lnTo>
                    <a:cubicBezTo>
                      <a:pt x="1291" y="377"/>
                      <a:pt x="1277" y="359"/>
                      <a:pt x="1259" y="349"/>
                    </a:cubicBezTo>
                    <a:lnTo>
                      <a:pt x="549" y="8"/>
                    </a:lnTo>
                    <a:cubicBezTo>
                      <a:pt x="540" y="3"/>
                      <a:pt x="531" y="0"/>
                      <a:pt x="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4"/>
              <p:cNvSpPr/>
              <p:nvPr/>
            </p:nvSpPr>
            <p:spPr>
              <a:xfrm>
                <a:off x="5310436" y="1948222"/>
                <a:ext cx="146461" cy="126702"/>
              </a:xfrm>
              <a:custGeom>
                <a:avLst/>
                <a:gdLst/>
                <a:ahLst/>
                <a:cxnLst/>
                <a:rect l="l" t="t" r="r" b="b"/>
                <a:pathLst>
                  <a:path w="1564" h="1353" extrusionOk="0">
                    <a:moveTo>
                      <a:pt x="959" y="0"/>
                    </a:moveTo>
                    <a:cubicBezTo>
                      <a:pt x="577" y="268"/>
                      <a:pt x="0" y="534"/>
                      <a:pt x="0" y="534"/>
                    </a:cubicBezTo>
                    <a:lnTo>
                      <a:pt x="102" y="1327"/>
                    </a:lnTo>
                    <a:cubicBezTo>
                      <a:pt x="102" y="1327"/>
                      <a:pt x="253" y="1353"/>
                      <a:pt x="466" y="1353"/>
                    </a:cubicBezTo>
                    <a:cubicBezTo>
                      <a:pt x="646" y="1353"/>
                      <a:pt x="869" y="1335"/>
                      <a:pt x="1084" y="1267"/>
                    </a:cubicBezTo>
                    <a:cubicBezTo>
                      <a:pt x="1429" y="880"/>
                      <a:pt x="1563" y="461"/>
                      <a:pt x="1563" y="461"/>
                    </a:cubicBezTo>
                    <a:cubicBezTo>
                      <a:pt x="1563" y="461"/>
                      <a:pt x="1355" y="313"/>
                      <a:pt x="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4"/>
              <p:cNvSpPr/>
              <p:nvPr/>
            </p:nvSpPr>
            <p:spPr>
              <a:xfrm>
                <a:off x="5305286" y="1943353"/>
                <a:ext cx="157136" cy="136534"/>
              </a:xfrm>
              <a:custGeom>
                <a:avLst/>
                <a:gdLst/>
                <a:ahLst/>
                <a:cxnLst/>
                <a:rect l="l" t="t" r="r" b="b"/>
                <a:pathLst>
                  <a:path w="1678" h="1458" extrusionOk="0">
                    <a:moveTo>
                      <a:pt x="1008" y="122"/>
                    </a:moveTo>
                    <a:lnTo>
                      <a:pt x="1008" y="122"/>
                    </a:lnTo>
                    <a:cubicBezTo>
                      <a:pt x="1301" y="347"/>
                      <a:pt x="1485" y="485"/>
                      <a:pt x="1555" y="536"/>
                    </a:cubicBezTo>
                    <a:lnTo>
                      <a:pt x="1555" y="536"/>
                    </a:lnTo>
                    <a:cubicBezTo>
                      <a:pt x="1515" y="642"/>
                      <a:pt x="1377" y="963"/>
                      <a:pt x="1114" y="1268"/>
                    </a:cubicBezTo>
                    <a:lnTo>
                      <a:pt x="1114" y="1268"/>
                    </a:lnTo>
                    <a:cubicBezTo>
                      <a:pt x="905" y="1333"/>
                      <a:pt x="688" y="1352"/>
                      <a:pt x="512" y="1352"/>
                    </a:cubicBezTo>
                    <a:cubicBezTo>
                      <a:pt x="410" y="1352"/>
                      <a:pt x="323" y="1343"/>
                      <a:pt x="263" y="1337"/>
                    </a:cubicBezTo>
                    <a:cubicBezTo>
                      <a:pt x="240" y="1337"/>
                      <a:pt x="221" y="1335"/>
                      <a:pt x="207" y="1332"/>
                    </a:cubicBezTo>
                    <a:lnTo>
                      <a:pt x="207" y="1332"/>
                    </a:lnTo>
                    <a:lnTo>
                      <a:pt x="116" y="619"/>
                    </a:lnTo>
                    <a:lnTo>
                      <a:pt x="116" y="619"/>
                    </a:lnTo>
                    <a:cubicBezTo>
                      <a:pt x="170" y="592"/>
                      <a:pt x="280" y="538"/>
                      <a:pt x="415" y="467"/>
                    </a:cubicBezTo>
                    <a:cubicBezTo>
                      <a:pt x="597" y="371"/>
                      <a:pt x="821" y="247"/>
                      <a:pt x="1008" y="122"/>
                    </a:cubicBezTo>
                    <a:close/>
                    <a:moveTo>
                      <a:pt x="1015" y="0"/>
                    </a:moveTo>
                    <a:cubicBezTo>
                      <a:pt x="1003" y="0"/>
                      <a:pt x="992" y="3"/>
                      <a:pt x="982" y="10"/>
                    </a:cubicBezTo>
                    <a:cubicBezTo>
                      <a:pt x="793" y="139"/>
                      <a:pt x="553" y="273"/>
                      <a:pt x="365" y="369"/>
                    </a:cubicBezTo>
                    <a:cubicBezTo>
                      <a:pt x="268" y="420"/>
                      <a:pt x="185" y="462"/>
                      <a:pt x="125" y="494"/>
                    </a:cubicBezTo>
                    <a:cubicBezTo>
                      <a:pt x="97" y="508"/>
                      <a:pt x="74" y="518"/>
                      <a:pt x="55" y="527"/>
                    </a:cubicBezTo>
                    <a:cubicBezTo>
                      <a:pt x="51" y="531"/>
                      <a:pt x="42" y="531"/>
                      <a:pt x="38" y="535"/>
                    </a:cubicBezTo>
                    <a:cubicBezTo>
                      <a:pt x="33" y="535"/>
                      <a:pt x="33" y="541"/>
                      <a:pt x="33" y="541"/>
                    </a:cubicBezTo>
                    <a:cubicBezTo>
                      <a:pt x="10" y="550"/>
                      <a:pt x="0" y="573"/>
                      <a:pt x="0" y="596"/>
                    </a:cubicBezTo>
                    <a:lnTo>
                      <a:pt x="106" y="1388"/>
                    </a:lnTo>
                    <a:cubicBezTo>
                      <a:pt x="106" y="1411"/>
                      <a:pt x="125" y="1430"/>
                      <a:pt x="148" y="1434"/>
                    </a:cubicBezTo>
                    <a:cubicBezTo>
                      <a:pt x="153" y="1434"/>
                      <a:pt x="300" y="1458"/>
                      <a:pt x="512" y="1458"/>
                    </a:cubicBezTo>
                    <a:cubicBezTo>
                      <a:pt x="697" y="1458"/>
                      <a:pt x="931" y="1439"/>
                      <a:pt x="1157" y="1370"/>
                    </a:cubicBezTo>
                    <a:cubicBezTo>
                      <a:pt x="1167" y="1365"/>
                      <a:pt x="1176" y="1360"/>
                      <a:pt x="1180" y="1352"/>
                    </a:cubicBezTo>
                    <a:cubicBezTo>
                      <a:pt x="1531" y="956"/>
                      <a:pt x="1669" y="535"/>
                      <a:pt x="1669" y="531"/>
                    </a:cubicBezTo>
                    <a:cubicBezTo>
                      <a:pt x="1678" y="508"/>
                      <a:pt x="1669" y="486"/>
                      <a:pt x="1650" y="471"/>
                    </a:cubicBezTo>
                    <a:cubicBezTo>
                      <a:pt x="1650" y="471"/>
                      <a:pt x="1646" y="467"/>
                      <a:pt x="1641" y="462"/>
                    </a:cubicBezTo>
                    <a:cubicBezTo>
                      <a:pt x="1595" y="430"/>
                      <a:pt x="1397" y="282"/>
                      <a:pt x="1046" y="10"/>
                    </a:cubicBezTo>
                    <a:cubicBezTo>
                      <a:pt x="1037" y="3"/>
                      <a:pt x="1026" y="0"/>
                      <a:pt x="10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4"/>
              <p:cNvSpPr/>
              <p:nvPr/>
            </p:nvSpPr>
            <p:spPr>
              <a:xfrm>
                <a:off x="5166086" y="2052592"/>
                <a:ext cx="86149" cy="60476"/>
              </a:xfrm>
              <a:custGeom>
                <a:avLst/>
                <a:gdLst/>
                <a:ahLst/>
                <a:cxnLst/>
                <a:rect l="l" t="t" r="r" b="b"/>
                <a:pathLst>
                  <a:path w="1144" h="803" extrusionOk="0">
                    <a:moveTo>
                      <a:pt x="392" y="0"/>
                    </a:moveTo>
                    <a:lnTo>
                      <a:pt x="1" y="212"/>
                    </a:lnTo>
                    <a:lnTo>
                      <a:pt x="1143" y="802"/>
                    </a:lnTo>
                    <a:cubicBezTo>
                      <a:pt x="1143" y="802"/>
                      <a:pt x="1037" y="396"/>
                      <a:pt x="1047" y="396"/>
                    </a:cubicBezTo>
                    <a:cubicBezTo>
                      <a:pt x="677" y="277"/>
                      <a:pt x="392" y="0"/>
                      <a:pt x="3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4"/>
              <p:cNvSpPr/>
              <p:nvPr/>
            </p:nvSpPr>
            <p:spPr>
              <a:xfrm>
                <a:off x="5165001" y="1690623"/>
                <a:ext cx="95801" cy="75199"/>
              </a:xfrm>
              <a:custGeom>
                <a:avLst/>
                <a:gdLst/>
                <a:ahLst/>
                <a:cxnLst/>
                <a:rect l="l" t="t" r="r" b="b"/>
                <a:pathLst>
                  <a:path w="1223" h="960" extrusionOk="0">
                    <a:moveTo>
                      <a:pt x="1222" y="1"/>
                    </a:moveTo>
                    <a:lnTo>
                      <a:pt x="0" y="762"/>
                    </a:lnTo>
                    <a:lnTo>
                      <a:pt x="415" y="960"/>
                    </a:lnTo>
                    <a:cubicBezTo>
                      <a:pt x="415" y="960"/>
                      <a:pt x="729" y="720"/>
                      <a:pt x="1097" y="577"/>
                    </a:cubicBezTo>
                    <a:cubicBezTo>
                      <a:pt x="1106" y="554"/>
                      <a:pt x="1222" y="1"/>
                      <a:pt x="1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4"/>
              <p:cNvSpPr/>
              <p:nvPr/>
            </p:nvSpPr>
            <p:spPr>
              <a:xfrm>
                <a:off x="5506530" y="1859036"/>
                <a:ext cx="25575" cy="99925"/>
              </a:xfrm>
              <a:custGeom>
                <a:avLst/>
                <a:gdLst/>
                <a:ahLst/>
                <a:cxnLst/>
                <a:rect l="l" t="t" r="r" b="b"/>
                <a:pathLst>
                  <a:path w="328" h="1282" extrusionOk="0">
                    <a:moveTo>
                      <a:pt x="282" y="1"/>
                    </a:moveTo>
                    <a:lnTo>
                      <a:pt x="0" y="268"/>
                    </a:lnTo>
                    <a:cubicBezTo>
                      <a:pt x="0" y="268"/>
                      <a:pt x="51" y="678"/>
                      <a:pt x="0" y="1019"/>
                    </a:cubicBezTo>
                    <a:cubicBezTo>
                      <a:pt x="1" y="1019"/>
                      <a:pt x="1" y="1019"/>
                      <a:pt x="2" y="1019"/>
                    </a:cubicBezTo>
                    <a:cubicBezTo>
                      <a:pt x="30" y="1019"/>
                      <a:pt x="328" y="1281"/>
                      <a:pt x="328" y="1281"/>
                    </a:cubicBezTo>
                    <a:lnTo>
                      <a:pt x="2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4"/>
              <p:cNvSpPr/>
              <p:nvPr/>
            </p:nvSpPr>
            <p:spPr>
              <a:xfrm>
                <a:off x="5231494" y="1952343"/>
                <a:ext cx="84749" cy="51224"/>
              </a:xfrm>
              <a:custGeom>
                <a:avLst/>
                <a:gdLst/>
                <a:ahLst/>
                <a:cxnLst/>
                <a:rect l="l" t="t" r="r" b="b"/>
                <a:pathLst>
                  <a:path w="905" h="547" extrusionOk="0">
                    <a:moveTo>
                      <a:pt x="61" y="0"/>
                    </a:moveTo>
                    <a:cubicBezTo>
                      <a:pt x="42" y="0"/>
                      <a:pt x="24" y="10"/>
                      <a:pt x="14" y="25"/>
                    </a:cubicBezTo>
                    <a:cubicBezTo>
                      <a:pt x="1" y="52"/>
                      <a:pt x="10" y="85"/>
                      <a:pt x="33" y="99"/>
                    </a:cubicBezTo>
                    <a:lnTo>
                      <a:pt x="816" y="537"/>
                    </a:lnTo>
                    <a:cubicBezTo>
                      <a:pt x="825" y="543"/>
                      <a:pt x="836" y="546"/>
                      <a:pt x="846" y="546"/>
                    </a:cubicBezTo>
                    <a:cubicBezTo>
                      <a:pt x="864" y="546"/>
                      <a:pt x="881" y="536"/>
                      <a:pt x="890" y="518"/>
                    </a:cubicBezTo>
                    <a:cubicBezTo>
                      <a:pt x="904" y="490"/>
                      <a:pt x="894" y="458"/>
                      <a:pt x="871" y="445"/>
                    </a:cubicBezTo>
                    <a:lnTo>
                      <a:pt x="88" y="7"/>
                    </a:lnTo>
                    <a:cubicBezTo>
                      <a:pt x="79" y="2"/>
                      <a:pt x="70"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4"/>
              <p:cNvSpPr/>
              <p:nvPr/>
            </p:nvSpPr>
            <p:spPr>
              <a:xfrm>
                <a:off x="5165007" y="1983339"/>
                <a:ext cx="28562" cy="77725"/>
              </a:xfrm>
              <a:custGeom>
                <a:avLst/>
                <a:gdLst/>
                <a:ahLst/>
                <a:cxnLst/>
                <a:rect l="l" t="t" r="r" b="b"/>
                <a:pathLst>
                  <a:path w="305" h="830" extrusionOk="0">
                    <a:moveTo>
                      <a:pt x="63" y="1"/>
                    </a:moveTo>
                    <a:cubicBezTo>
                      <a:pt x="57" y="1"/>
                      <a:pt x="52" y="1"/>
                      <a:pt x="47" y="3"/>
                    </a:cubicBezTo>
                    <a:cubicBezTo>
                      <a:pt x="20" y="12"/>
                      <a:pt x="1" y="40"/>
                      <a:pt x="11" y="67"/>
                    </a:cubicBezTo>
                    <a:lnTo>
                      <a:pt x="194" y="791"/>
                    </a:lnTo>
                    <a:cubicBezTo>
                      <a:pt x="198" y="813"/>
                      <a:pt x="217" y="830"/>
                      <a:pt x="242" y="830"/>
                    </a:cubicBezTo>
                    <a:cubicBezTo>
                      <a:pt x="247" y="830"/>
                      <a:pt x="253" y="829"/>
                      <a:pt x="260" y="827"/>
                    </a:cubicBezTo>
                    <a:cubicBezTo>
                      <a:pt x="287" y="823"/>
                      <a:pt x="305" y="791"/>
                      <a:pt x="296" y="763"/>
                    </a:cubicBezTo>
                    <a:lnTo>
                      <a:pt x="111" y="44"/>
                    </a:lnTo>
                    <a:cubicBezTo>
                      <a:pt x="108" y="18"/>
                      <a:pt x="86" y="1"/>
                      <a:pt x="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4"/>
              <p:cNvSpPr/>
              <p:nvPr/>
            </p:nvSpPr>
            <p:spPr>
              <a:xfrm>
                <a:off x="5243668" y="2067525"/>
                <a:ext cx="81939" cy="30716"/>
              </a:xfrm>
              <a:custGeom>
                <a:avLst/>
                <a:gdLst/>
                <a:ahLst/>
                <a:cxnLst/>
                <a:rect l="l" t="t" r="r" b="b"/>
                <a:pathLst>
                  <a:path w="875" h="328" extrusionOk="0">
                    <a:moveTo>
                      <a:pt x="817" y="0"/>
                    </a:moveTo>
                    <a:cubicBezTo>
                      <a:pt x="812" y="0"/>
                      <a:pt x="807" y="1"/>
                      <a:pt x="802" y="2"/>
                    </a:cubicBezTo>
                    <a:lnTo>
                      <a:pt x="45" y="223"/>
                    </a:lnTo>
                    <a:cubicBezTo>
                      <a:pt x="13" y="232"/>
                      <a:pt x="0" y="260"/>
                      <a:pt x="9" y="288"/>
                    </a:cubicBezTo>
                    <a:cubicBezTo>
                      <a:pt x="12" y="314"/>
                      <a:pt x="34" y="328"/>
                      <a:pt x="56" y="328"/>
                    </a:cubicBezTo>
                    <a:cubicBezTo>
                      <a:pt x="62" y="328"/>
                      <a:pt x="68" y="327"/>
                      <a:pt x="73" y="325"/>
                    </a:cubicBezTo>
                    <a:lnTo>
                      <a:pt x="834" y="104"/>
                    </a:lnTo>
                    <a:cubicBezTo>
                      <a:pt x="862" y="100"/>
                      <a:pt x="875" y="66"/>
                      <a:pt x="870" y="39"/>
                    </a:cubicBezTo>
                    <a:cubicBezTo>
                      <a:pt x="863" y="16"/>
                      <a:pt x="840" y="0"/>
                      <a:pt x="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4"/>
              <p:cNvSpPr/>
              <p:nvPr/>
            </p:nvSpPr>
            <p:spPr>
              <a:xfrm>
                <a:off x="5451183" y="1937453"/>
                <a:ext cx="64428" cy="59184"/>
              </a:xfrm>
              <a:custGeom>
                <a:avLst/>
                <a:gdLst/>
                <a:ahLst/>
                <a:cxnLst/>
                <a:rect l="l" t="t" r="r" b="b"/>
                <a:pathLst>
                  <a:path w="688" h="632" extrusionOk="0">
                    <a:moveTo>
                      <a:pt x="625" y="1"/>
                    </a:moveTo>
                    <a:cubicBezTo>
                      <a:pt x="610" y="1"/>
                      <a:pt x="595" y="6"/>
                      <a:pt x="585" y="18"/>
                    </a:cubicBezTo>
                    <a:cubicBezTo>
                      <a:pt x="447" y="194"/>
                      <a:pt x="304" y="322"/>
                      <a:pt x="203" y="405"/>
                    </a:cubicBezTo>
                    <a:cubicBezTo>
                      <a:pt x="152" y="447"/>
                      <a:pt x="107" y="479"/>
                      <a:pt x="79" y="502"/>
                    </a:cubicBezTo>
                    <a:cubicBezTo>
                      <a:pt x="65" y="511"/>
                      <a:pt x="51" y="521"/>
                      <a:pt x="46" y="525"/>
                    </a:cubicBezTo>
                    <a:cubicBezTo>
                      <a:pt x="41" y="525"/>
                      <a:pt x="37" y="530"/>
                      <a:pt x="37" y="530"/>
                    </a:cubicBezTo>
                    <a:lnTo>
                      <a:pt x="32" y="530"/>
                    </a:lnTo>
                    <a:cubicBezTo>
                      <a:pt x="9" y="549"/>
                      <a:pt x="0" y="581"/>
                      <a:pt x="14" y="604"/>
                    </a:cubicBezTo>
                    <a:cubicBezTo>
                      <a:pt x="26" y="622"/>
                      <a:pt x="43" y="632"/>
                      <a:pt x="60" y="632"/>
                    </a:cubicBezTo>
                    <a:cubicBezTo>
                      <a:pt x="70" y="632"/>
                      <a:pt x="79" y="628"/>
                      <a:pt x="88" y="622"/>
                    </a:cubicBezTo>
                    <a:cubicBezTo>
                      <a:pt x="92" y="622"/>
                      <a:pt x="377" y="447"/>
                      <a:pt x="668" y="87"/>
                    </a:cubicBezTo>
                    <a:cubicBezTo>
                      <a:pt x="687" y="64"/>
                      <a:pt x="687" y="32"/>
                      <a:pt x="664" y="13"/>
                    </a:cubicBezTo>
                    <a:cubicBezTo>
                      <a:pt x="653" y="5"/>
                      <a:pt x="639" y="1"/>
                      <a:pt x="6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4"/>
              <p:cNvSpPr/>
              <p:nvPr/>
            </p:nvSpPr>
            <p:spPr>
              <a:xfrm>
                <a:off x="5406234" y="2061532"/>
                <a:ext cx="25565" cy="33712"/>
              </a:xfrm>
              <a:custGeom>
                <a:avLst/>
                <a:gdLst/>
                <a:ahLst/>
                <a:cxnLst/>
                <a:rect l="l" t="t" r="r" b="b"/>
                <a:pathLst>
                  <a:path w="273" h="360" extrusionOk="0">
                    <a:moveTo>
                      <a:pt x="60" y="0"/>
                    </a:moveTo>
                    <a:cubicBezTo>
                      <a:pt x="51" y="0"/>
                      <a:pt x="42" y="2"/>
                      <a:pt x="34" y="7"/>
                    </a:cubicBezTo>
                    <a:cubicBezTo>
                      <a:pt x="10" y="25"/>
                      <a:pt x="0" y="57"/>
                      <a:pt x="15" y="85"/>
                    </a:cubicBezTo>
                    <a:lnTo>
                      <a:pt x="162" y="334"/>
                    </a:lnTo>
                    <a:cubicBezTo>
                      <a:pt x="174" y="351"/>
                      <a:pt x="191" y="360"/>
                      <a:pt x="208" y="360"/>
                    </a:cubicBezTo>
                    <a:cubicBezTo>
                      <a:pt x="218" y="360"/>
                      <a:pt x="227" y="357"/>
                      <a:pt x="236" y="352"/>
                    </a:cubicBezTo>
                    <a:cubicBezTo>
                      <a:pt x="264" y="338"/>
                      <a:pt x="272" y="306"/>
                      <a:pt x="259" y="279"/>
                    </a:cubicBezTo>
                    <a:lnTo>
                      <a:pt x="107" y="30"/>
                    </a:lnTo>
                    <a:cubicBezTo>
                      <a:pt x="97" y="11"/>
                      <a:pt x="7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4"/>
              <p:cNvSpPr/>
              <p:nvPr/>
            </p:nvSpPr>
            <p:spPr>
              <a:xfrm>
                <a:off x="5392843" y="1860197"/>
                <a:ext cx="12642" cy="93270"/>
              </a:xfrm>
              <a:custGeom>
                <a:avLst/>
                <a:gdLst/>
                <a:ahLst/>
                <a:cxnLst/>
                <a:rect l="l" t="t" r="r" b="b"/>
                <a:pathLst>
                  <a:path w="135" h="996" extrusionOk="0">
                    <a:moveTo>
                      <a:pt x="52" y="0"/>
                    </a:moveTo>
                    <a:cubicBezTo>
                      <a:pt x="24" y="0"/>
                      <a:pt x="1" y="28"/>
                      <a:pt x="1" y="55"/>
                    </a:cubicBezTo>
                    <a:lnTo>
                      <a:pt x="24" y="945"/>
                    </a:lnTo>
                    <a:cubicBezTo>
                      <a:pt x="24" y="972"/>
                      <a:pt x="52" y="995"/>
                      <a:pt x="79" y="995"/>
                    </a:cubicBezTo>
                    <a:cubicBezTo>
                      <a:pt x="107" y="995"/>
                      <a:pt x="135" y="972"/>
                      <a:pt x="130" y="940"/>
                    </a:cubicBezTo>
                    <a:lnTo>
                      <a:pt x="107" y="55"/>
                    </a:lnTo>
                    <a:cubicBezTo>
                      <a:pt x="107" y="23"/>
                      <a:pt x="84" y="0"/>
                      <a:pt x="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4"/>
              <p:cNvSpPr/>
              <p:nvPr/>
            </p:nvSpPr>
            <p:spPr>
              <a:xfrm>
                <a:off x="5231494" y="1810284"/>
                <a:ext cx="84749" cy="52722"/>
              </a:xfrm>
              <a:custGeom>
                <a:avLst/>
                <a:gdLst/>
                <a:ahLst/>
                <a:cxnLst/>
                <a:rect l="l" t="t" r="r" b="b"/>
                <a:pathLst>
                  <a:path w="905" h="563" extrusionOk="0">
                    <a:moveTo>
                      <a:pt x="846" y="0"/>
                    </a:moveTo>
                    <a:cubicBezTo>
                      <a:pt x="836" y="0"/>
                      <a:pt x="826" y="3"/>
                      <a:pt x="816" y="8"/>
                    </a:cubicBezTo>
                    <a:lnTo>
                      <a:pt x="33" y="463"/>
                    </a:lnTo>
                    <a:cubicBezTo>
                      <a:pt x="10" y="478"/>
                      <a:pt x="1" y="510"/>
                      <a:pt x="14" y="537"/>
                    </a:cubicBezTo>
                    <a:cubicBezTo>
                      <a:pt x="24" y="553"/>
                      <a:pt x="42" y="562"/>
                      <a:pt x="61" y="562"/>
                    </a:cubicBezTo>
                    <a:cubicBezTo>
                      <a:pt x="70" y="562"/>
                      <a:pt x="79" y="561"/>
                      <a:pt x="88" y="556"/>
                    </a:cubicBezTo>
                    <a:lnTo>
                      <a:pt x="871" y="100"/>
                    </a:lnTo>
                    <a:cubicBezTo>
                      <a:pt x="894" y="86"/>
                      <a:pt x="904" y="54"/>
                      <a:pt x="890" y="27"/>
                    </a:cubicBezTo>
                    <a:cubicBezTo>
                      <a:pt x="881" y="9"/>
                      <a:pt x="864" y="0"/>
                      <a:pt x="8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4"/>
              <p:cNvSpPr/>
              <p:nvPr/>
            </p:nvSpPr>
            <p:spPr>
              <a:xfrm>
                <a:off x="5165007" y="1752038"/>
                <a:ext cx="29498" cy="78943"/>
              </a:xfrm>
              <a:custGeom>
                <a:avLst/>
                <a:gdLst/>
                <a:ahLst/>
                <a:cxnLst/>
                <a:rect l="l" t="t" r="r" b="b"/>
                <a:pathLst>
                  <a:path w="315" h="843" extrusionOk="0">
                    <a:moveTo>
                      <a:pt x="252" y="1"/>
                    </a:moveTo>
                    <a:cubicBezTo>
                      <a:pt x="227" y="1"/>
                      <a:pt x="207" y="17"/>
                      <a:pt x="199" y="40"/>
                    </a:cubicBezTo>
                    <a:lnTo>
                      <a:pt x="11" y="772"/>
                    </a:lnTo>
                    <a:cubicBezTo>
                      <a:pt x="1" y="804"/>
                      <a:pt x="20" y="832"/>
                      <a:pt x="47" y="842"/>
                    </a:cubicBezTo>
                    <a:cubicBezTo>
                      <a:pt x="50" y="843"/>
                      <a:pt x="53" y="843"/>
                      <a:pt x="55" y="843"/>
                    </a:cubicBezTo>
                    <a:cubicBezTo>
                      <a:pt x="81" y="843"/>
                      <a:pt x="107" y="825"/>
                      <a:pt x="111" y="800"/>
                    </a:cubicBezTo>
                    <a:lnTo>
                      <a:pt x="305" y="68"/>
                    </a:lnTo>
                    <a:cubicBezTo>
                      <a:pt x="315" y="40"/>
                      <a:pt x="296" y="7"/>
                      <a:pt x="268" y="3"/>
                    </a:cubicBezTo>
                    <a:cubicBezTo>
                      <a:pt x="263" y="1"/>
                      <a:pt x="258" y="1"/>
                      <a:pt x="2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4"/>
              <p:cNvSpPr/>
              <p:nvPr/>
            </p:nvSpPr>
            <p:spPr>
              <a:xfrm>
                <a:off x="5094305" y="1899808"/>
                <a:ext cx="37552" cy="12642"/>
              </a:xfrm>
              <a:custGeom>
                <a:avLst/>
                <a:gdLst/>
                <a:ahLst/>
                <a:cxnLst/>
                <a:rect l="l" t="t" r="r" b="b"/>
                <a:pathLst>
                  <a:path w="401" h="135" extrusionOk="0">
                    <a:moveTo>
                      <a:pt x="60" y="1"/>
                    </a:moveTo>
                    <a:cubicBezTo>
                      <a:pt x="32" y="1"/>
                      <a:pt x="5" y="19"/>
                      <a:pt x="5" y="52"/>
                    </a:cubicBezTo>
                    <a:cubicBezTo>
                      <a:pt x="0" y="79"/>
                      <a:pt x="24" y="107"/>
                      <a:pt x="51" y="111"/>
                    </a:cubicBezTo>
                    <a:lnTo>
                      <a:pt x="341" y="134"/>
                    </a:lnTo>
                    <a:cubicBezTo>
                      <a:pt x="369" y="134"/>
                      <a:pt x="396" y="111"/>
                      <a:pt x="401" y="84"/>
                    </a:cubicBezTo>
                    <a:cubicBezTo>
                      <a:pt x="401" y="52"/>
                      <a:pt x="379" y="28"/>
                      <a:pt x="351" y="24"/>
                    </a:cubicBezTo>
                    <a:lnTo>
                      <a:pt x="6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4"/>
              <p:cNvSpPr/>
              <p:nvPr/>
            </p:nvSpPr>
            <p:spPr>
              <a:xfrm>
                <a:off x="5247039" y="1716172"/>
                <a:ext cx="77351" cy="32588"/>
              </a:xfrm>
              <a:custGeom>
                <a:avLst/>
                <a:gdLst/>
                <a:ahLst/>
                <a:cxnLst/>
                <a:rect l="l" t="t" r="r" b="b"/>
                <a:pathLst>
                  <a:path w="826" h="348" extrusionOk="0">
                    <a:moveTo>
                      <a:pt x="62" y="0"/>
                    </a:moveTo>
                    <a:cubicBezTo>
                      <a:pt x="40" y="0"/>
                      <a:pt x="17" y="14"/>
                      <a:pt x="9" y="36"/>
                    </a:cubicBezTo>
                    <a:cubicBezTo>
                      <a:pt x="1" y="64"/>
                      <a:pt x="14" y="96"/>
                      <a:pt x="47" y="105"/>
                    </a:cubicBezTo>
                    <a:lnTo>
                      <a:pt x="747" y="345"/>
                    </a:lnTo>
                    <a:cubicBezTo>
                      <a:pt x="753" y="347"/>
                      <a:pt x="758" y="347"/>
                      <a:pt x="764" y="347"/>
                    </a:cubicBezTo>
                    <a:cubicBezTo>
                      <a:pt x="787" y="347"/>
                      <a:pt x="809" y="334"/>
                      <a:pt x="816" y="307"/>
                    </a:cubicBezTo>
                    <a:cubicBezTo>
                      <a:pt x="826" y="280"/>
                      <a:pt x="811" y="252"/>
                      <a:pt x="784" y="243"/>
                    </a:cubicBezTo>
                    <a:lnTo>
                      <a:pt x="79" y="3"/>
                    </a:lnTo>
                    <a:cubicBezTo>
                      <a:pt x="74" y="1"/>
                      <a:pt x="68"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4"/>
              <p:cNvSpPr/>
              <p:nvPr/>
            </p:nvSpPr>
            <p:spPr>
              <a:xfrm>
                <a:off x="5403238" y="1713269"/>
                <a:ext cx="25940" cy="35398"/>
              </a:xfrm>
              <a:custGeom>
                <a:avLst/>
                <a:gdLst/>
                <a:ahLst/>
                <a:cxnLst/>
                <a:rect l="l" t="t" r="r" b="b"/>
                <a:pathLst>
                  <a:path w="277" h="378" extrusionOk="0">
                    <a:moveTo>
                      <a:pt x="219" y="0"/>
                    </a:moveTo>
                    <a:cubicBezTo>
                      <a:pt x="199" y="0"/>
                      <a:pt x="181" y="10"/>
                      <a:pt x="171" y="30"/>
                    </a:cubicBezTo>
                    <a:lnTo>
                      <a:pt x="15" y="297"/>
                    </a:lnTo>
                    <a:cubicBezTo>
                      <a:pt x="0" y="325"/>
                      <a:pt x="10" y="357"/>
                      <a:pt x="38" y="371"/>
                    </a:cubicBezTo>
                    <a:cubicBezTo>
                      <a:pt x="45" y="376"/>
                      <a:pt x="53" y="378"/>
                      <a:pt x="62" y="378"/>
                    </a:cubicBezTo>
                    <a:cubicBezTo>
                      <a:pt x="80" y="378"/>
                      <a:pt x="99" y="368"/>
                      <a:pt x="111" y="353"/>
                    </a:cubicBezTo>
                    <a:lnTo>
                      <a:pt x="264" y="81"/>
                    </a:lnTo>
                    <a:cubicBezTo>
                      <a:pt x="277" y="57"/>
                      <a:pt x="268" y="21"/>
                      <a:pt x="245" y="6"/>
                    </a:cubicBezTo>
                    <a:cubicBezTo>
                      <a:pt x="236" y="2"/>
                      <a:pt x="227" y="0"/>
                      <a:pt x="2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4"/>
              <p:cNvSpPr/>
              <p:nvPr/>
            </p:nvSpPr>
            <p:spPr>
              <a:xfrm>
                <a:off x="5451183" y="1816840"/>
                <a:ext cx="64428" cy="60495"/>
              </a:xfrm>
              <a:custGeom>
                <a:avLst/>
                <a:gdLst/>
                <a:ahLst/>
                <a:cxnLst/>
                <a:rect l="l" t="t" r="r" b="b"/>
                <a:pathLst>
                  <a:path w="688" h="646" extrusionOk="0">
                    <a:moveTo>
                      <a:pt x="61" y="0"/>
                    </a:moveTo>
                    <a:cubicBezTo>
                      <a:pt x="45" y="0"/>
                      <a:pt x="29" y="9"/>
                      <a:pt x="18" y="25"/>
                    </a:cubicBezTo>
                    <a:cubicBezTo>
                      <a:pt x="0" y="48"/>
                      <a:pt x="5" y="80"/>
                      <a:pt x="28" y="99"/>
                    </a:cubicBezTo>
                    <a:cubicBezTo>
                      <a:pt x="41" y="108"/>
                      <a:pt x="124" y="172"/>
                      <a:pt x="235" y="270"/>
                    </a:cubicBezTo>
                    <a:cubicBezTo>
                      <a:pt x="345" y="366"/>
                      <a:pt x="479" y="491"/>
                      <a:pt x="585" y="625"/>
                    </a:cubicBezTo>
                    <a:cubicBezTo>
                      <a:pt x="596" y="638"/>
                      <a:pt x="612" y="645"/>
                      <a:pt x="628" y="645"/>
                    </a:cubicBezTo>
                    <a:cubicBezTo>
                      <a:pt x="640" y="645"/>
                      <a:pt x="652" y="641"/>
                      <a:pt x="664" y="633"/>
                    </a:cubicBezTo>
                    <a:cubicBezTo>
                      <a:pt x="687" y="615"/>
                      <a:pt x="687" y="578"/>
                      <a:pt x="668" y="555"/>
                    </a:cubicBezTo>
                    <a:cubicBezTo>
                      <a:pt x="553" y="412"/>
                      <a:pt x="411" y="278"/>
                      <a:pt x="295" y="178"/>
                    </a:cubicBezTo>
                    <a:cubicBezTo>
                      <a:pt x="180" y="76"/>
                      <a:pt x="92" y="12"/>
                      <a:pt x="92" y="12"/>
                    </a:cubicBezTo>
                    <a:cubicBezTo>
                      <a:pt x="83" y="4"/>
                      <a:pt x="72"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4"/>
              <p:cNvSpPr/>
              <p:nvPr/>
            </p:nvSpPr>
            <p:spPr>
              <a:xfrm>
                <a:off x="5094680" y="1684146"/>
                <a:ext cx="441630" cy="441443"/>
              </a:xfrm>
              <a:custGeom>
                <a:avLst/>
                <a:gdLst/>
                <a:ahLst/>
                <a:cxnLst/>
                <a:rect l="l" t="t" r="r" b="b"/>
                <a:pathLst>
                  <a:path w="4716" h="4714" extrusionOk="0">
                    <a:moveTo>
                      <a:pt x="2355" y="111"/>
                    </a:moveTo>
                    <a:cubicBezTo>
                      <a:pt x="2978" y="111"/>
                      <a:pt x="3540" y="359"/>
                      <a:pt x="3946" y="770"/>
                    </a:cubicBezTo>
                    <a:cubicBezTo>
                      <a:pt x="4356" y="1174"/>
                      <a:pt x="4605" y="1737"/>
                      <a:pt x="4605" y="2359"/>
                    </a:cubicBezTo>
                    <a:cubicBezTo>
                      <a:pt x="4605" y="2982"/>
                      <a:pt x="4356" y="3543"/>
                      <a:pt x="3946" y="3949"/>
                    </a:cubicBezTo>
                    <a:cubicBezTo>
                      <a:pt x="3540" y="4354"/>
                      <a:pt x="2978" y="4608"/>
                      <a:pt x="2355" y="4608"/>
                    </a:cubicBezTo>
                    <a:cubicBezTo>
                      <a:pt x="1734" y="4608"/>
                      <a:pt x="1171" y="4354"/>
                      <a:pt x="766" y="3949"/>
                    </a:cubicBezTo>
                    <a:cubicBezTo>
                      <a:pt x="360" y="3543"/>
                      <a:pt x="107" y="2982"/>
                      <a:pt x="107" y="2359"/>
                    </a:cubicBezTo>
                    <a:cubicBezTo>
                      <a:pt x="107" y="1737"/>
                      <a:pt x="360" y="1174"/>
                      <a:pt x="766" y="770"/>
                    </a:cubicBezTo>
                    <a:cubicBezTo>
                      <a:pt x="1171" y="359"/>
                      <a:pt x="1734" y="111"/>
                      <a:pt x="2355" y="111"/>
                    </a:cubicBezTo>
                    <a:close/>
                    <a:moveTo>
                      <a:pt x="2355" y="0"/>
                    </a:moveTo>
                    <a:cubicBezTo>
                      <a:pt x="1706" y="0"/>
                      <a:pt x="1116" y="268"/>
                      <a:pt x="688" y="691"/>
                    </a:cubicBezTo>
                    <a:cubicBezTo>
                      <a:pt x="264" y="1119"/>
                      <a:pt x="1" y="1710"/>
                      <a:pt x="1" y="2359"/>
                    </a:cubicBezTo>
                    <a:cubicBezTo>
                      <a:pt x="1" y="3009"/>
                      <a:pt x="264" y="3599"/>
                      <a:pt x="688" y="4028"/>
                    </a:cubicBezTo>
                    <a:cubicBezTo>
                      <a:pt x="1116" y="4451"/>
                      <a:pt x="1706" y="4713"/>
                      <a:pt x="2355" y="4713"/>
                    </a:cubicBezTo>
                    <a:cubicBezTo>
                      <a:pt x="3006" y="4713"/>
                      <a:pt x="3595" y="4451"/>
                      <a:pt x="4024" y="4028"/>
                    </a:cubicBezTo>
                    <a:cubicBezTo>
                      <a:pt x="4448" y="3599"/>
                      <a:pt x="4715" y="3009"/>
                      <a:pt x="4715" y="2359"/>
                    </a:cubicBezTo>
                    <a:cubicBezTo>
                      <a:pt x="4715" y="1710"/>
                      <a:pt x="4448" y="1119"/>
                      <a:pt x="4024" y="691"/>
                    </a:cubicBezTo>
                    <a:cubicBezTo>
                      <a:pt x="3595" y="268"/>
                      <a:pt x="3006" y="0"/>
                      <a:pt x="23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 name="Google Shape;128;p4"/>
            <p:cNvGrpSpPr/>
            <p:nvPr/>
          </p:nvGrpSpPr>
          <p:grpSpPr>
            <a:xfrm>
              <a:off x="1276087" y="4676199"/>
              <a:ext cx="928878" cy="928706"/>
              <a:chOff x="5624613" y="1308727"/>
              <a:chExt cx="505402" cy="505308"/>
            </a:xfrm>
          </p:grpSpPr>
          <p:sp>
            <p:nvSpPr>
              <p:cNvPr id="129" name="Google Shape;129;p4"/>
              <p:cNvSpPr/>
              <p:nvPr/>
            </p:nvSpPr>
            <p:spPr>
              <a:xfrm>
                <a:off x="5624613" y="1308727"/>
                <a:ext cx="505402" cy="505308"/>
              </a:xfrm>
              <a:custGeom>
                <a:avLst/>
                <a:gdLst/>
                <a:ahLst/>
                <a:cxnLst/>
                <a:rect l="l" t="t" r="r" b="b"/>
                <a:pathLst>
                  <a:path w="5397" h="5396" extrusionOk="0">
                    <a:moveTo>
                      <a:pt x="2696" y="106"/>
                    </a:moveTo>
                    <a:cubicBezTo>
                      <a:pt x="3359" y="106"/>
                      <a:pt x="4023" y="360"/>
                      <a:pt x="4531" y="866"/>
                    </a:cubicBezTo>
                    <a:cubicBezTo>
                      <a:pt x="5033" y="1374"/>
                      <a:pt x="5286" y="2037"/>
                      <a:pt x="5286" y="2695"/>
                    </a:cubicBezTo>
                    <a:cubicBezTo>
                      <a:pt x="5286" y="3359"/>
                      <a:pt x="5033" y="4022"/>
                      <a:pt x="4531" y="4530"/>
                    </a:cubicBezTo>
                    <a:cubicBezTo>
                      <a:pt x="4023" y="5036"/>
                      <a:pt x="3359" y="5285"/>
                      <a:pt x="2696" y="5290"/>
                    </a:cubicBezTo>
                    <a:cubicBezTo>
                      <a:pt x="2032" y="5285"/>
                      <a:pt x="1373" y="5036"/>
                      <a:pt x="867" y="4530"/>
                    </a:cubicBezTo>
                    <a:cubicBezTo>
                      <a:pt x="360" y="4022"/>
                      <a:pt x="107" y="3359"/>
                      <a:pt x="107" y="2695"/>
                    </a:cubicBezTo>
                    <a:cubicBezTo>
                      <a:pt x="107" y="2037"/>
                      <a:pt x="360" y="1374"/>
                      <a:pt x="867" y="866"/>
                    </a:cubicBezTo>
                    <a:cubicBezTo>
                      <a:pt x="1373" y="360"/>
                      <a:pt x="2032" y="106"/>
                      <a:pt x="2696" y="106"/>
                    </a:cubicBezTo>
                    <a:close/>
                    <a:moveTo>
                      <a:pt x="2696" y="0"/>
                    </a:moveTo>
                    <a:cubicBezTo>
                      <a:pt x="2005" y="0"/>
                      <a:pt x="1313" y="262"/>
                      <a:pt x="788" y="788"/>
                    </a:cubicBezTo>
                    <a:cubicBezTo>
                      <a:pt x="263" y="1318"/>
                      <a:pt x="1" y="2010"/>
                      <a:pt x="1" y="2695"/>
                    </a:cubicBezTo>
                    <a:cubicBezTo>
                      <a:pt x="1" y="3386"/>
                      <a:pt x="263" y="4078"/>
                      <a:pt x="788" y="4603"/>
                    </a:cubicBezTo>
                    <a:cubicBezTo>
                      <a:pt x="1313" y="5134"/>
                      <a:pt x="2005" y="5396"/>
                      <a:pt x="2696" y="5396"/>
                    </a:cubicBezTo>
                    <a:cubicBezTo>
                      <a:pt x="3387" y="5396"/>
                      <a:pt x="4078" y="5134"/>
                      <a:pt x="4604" y="4603"/>
                    </a:cubicBezTo>
                    <a:cubicBezTo>
                      <a:pt x="5133" y="4078"/>
                      <a:pt x="5397" y="3386"/>
                      <a:pt x="5397" y="2695"/>
                    </a:cubicBezTo>
                    <a:cubicBezTo>
                      <a:pt x="5397" y="2010"/>
                      <a:pt x="5133" y="1318"/>
                      <a:pt x="4604" y="788"/>
                    </a:cubicBezTo>
                    <a:cubicBezTo>
                      <a:pt x="4078" y="262"/>
                      <a:pt x="3387" y="0"/>
                      <a:pt x="26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4"/>
              <p:cNvSpPr/>
              <p:nvPr/>
            </p:nvSpPr>
            <p:spPr>
              <a:xfrm>
                <a:off x="5671247" y="1357047"/>
                <a:ext cx="370741" cy="396774"/>
              </a:xfrm>
              <a:custGeom>
                <a:avLst/>
                <a:gdLst/>
                <a:ahLst/>
                <a:cxnLst/>
                <a:rect l="l" t="t" r="r" b="b"/>
                <a:pathLst>
                  <a:path w="3959" h="4237" extrusionOk="0">
                    <a:moveTo>
                      <a:pt x="3235" y="1"/>
                    </a:moveTo>
                    <a:cubicBezTo>
                      <a:pt x="2944" y="1"/>
                      <a:pt x="2581" y="46"/>
                      <a:pt x="2175" y="212"/>
                    </a:cubicBezTo>
                    <a:cubicBezTo>
                      <a:pt x="1770" y="378"/>
                      <a:pt x="1318" y="659"/>
                      <a:pt x="858" y="1120"/>
                    </a:cubicBezTo>
                    <a:cubicBezTo>
                      <a:pt x="530" y="1452"/>
                      <a:pt x="313" y="1774"/>
                      <a:pt x="184" y="2083"/>
                    </a:cubicBezTo>
                    <a:cubicBezTo>
                      <a:pt x="51" y="2392"/>
                      <a:pt x="0" y="2682"/>
                      <a:pt x="0" y="2944"/>
                    </a:cubicBezTo>
                    <a:cubicBezTo>
                      <a:pt x="0" y="3323"/>
                      <a:pt x="101" y="3640"/>
                      <a:pt x="203" y="3861"/>
                    </a:cubicBezTo>
                    <a:cubicBezTo>
                      <a:pt x="305" y="4087"/>
                      <a:pt x="405" y="4216"/>
                      <a:pt x="411" y="4216"/>
                    </a:cubicBezTo>
                    <a:cubicBezTo>
                      <a:pt x="421" y="4230"/>
                      <a:pt x="436" y="4237"/>
                      <a:pt x="451" y="4237"/>
                    </a:cubicBezTo>
                    <a:cubicBezTo>
                      <a:pt x="463" y="4237"/>
                      <a:pt x="474" y="4233"/>
                      <a:pt x="484" y="4225"/>
                    </a:cubicBezTo>
                    <a:cubicBezTo>
                      <a:pt x="507" y="4207"/>
                      <a:pt x="511" y="4175"/>
                      <a:pt x="494" y="4152"/>
                    </a:cubicBezTo>
                    <a:cubicBezTo>
                      <a:pt x="494" y="4148"/>
                      <a:pt x="396" y="4027"/>
                      <a:pt x="300" y="3816"/>
                    </a:cubicBezTo>
                    <a:cubicBezTo>
                      <a:pt x="203" y="3604"/>
                      <a:pt x="111" y="3299"/>
                      <a:pt x="111" y="2944"/>
                    </a:cubicBezTo>
                    <a:cubicBezTo>
                      <a:pt x="111" y="2696"/>
                      <a:pt x="156" y="2419"/>
                      <a:pt x="281" y="2124"/>
                    </a:cubicBezTo>
                    <a:cubicBezTo>
                      <a:pt x="405" y="1830"/>
                      <a:pt x="613" y="1521"/>
                      <a:pt x="936" y="1198"/>
                    </a:cubicBezTo>
                    <a:cubicBezTo>
                      <a:pt x="1387" y="747"/>
                      <a:pt x="1825" y="475"/>
                      <a:pt x="2217" y="314"/>
                    </a:cubicBezTo>
                    <a:cubicBezTo>
                      <a:pt x="2608" y="152"/>
                      <a:pt x="2959" y="106"/>
                      <a:pt x="3235" y="106"/>
                    </a:cubicBezTo>
                    <a:cubicBezTo>
                      <a:pt x="3433" y="106"/>
                      <a:pt x="3599" y="133"/>
                      <a:pt x="3710" y="157"/>
                    </a:cubicBezTo>
                    <a:cubicBezTo>
                      <a:pt x="3765" y="171"/>
                      <a:pt x="3806" y="184"/>
                      <a:pt x="3834" y="189"/>
                    </a:cubicBezTo>
                    <a:cubicBezTo>
                      <a:pt x="3852" y="194"/>
                      <a:pt x="3861" y="199"/>
                      <a:pt x="3867" y="203"/>
                    </a:cubicBezTo>
                    <a:cubicBezTo>
                      <a:pt x="3871" y="203"/>
                      <a:pt x="3876" y="203"/>
                      <a:pt x="3876" y="207"/>
                    </a:cubicBezTo>
                    <a:lnTo>
                      <a:pt x="3880" y="207"/>
                    </a:lnTo>
                    <a:cubicBezTo>
                      <a:pt x="3886" y="209"/>
                      <a:pt x="3891" y="210"/>
                      <a:pt x="3897" y="210"/>
                    </a:cubicBezTo>
                    <a:cubicBezTo>
                      <a:pt x="3919" y="210"/>
                      <a:pt x="3938" y="197"/>
                      <a:pt x="3950" y="175"/>
                    </a:cubicBezTo>
                    <a:cubicBezTo>
                      <a:pt x="3958" y="148"/>
                      <a:pt x="3944" y="116"/>
                      <a:pt x="3916" y="106"/>
                    </a:cubicBezTo>
                    <a:cubicBezTo>
                      <a:pt x="3912" y="106"/>
                      <a:pt x="3654" y="1"/>
                      <a:pt x="32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4"/>
              <p:cNvSpPr/>
              <p:nvPr/>
            </p:nvSpPr>
            <p:spPr>
              <a:xfrm>
                <a:off x="5632010" y="1496390"/>
                <a:ext cx="316333" cy="308841"/>
              </a:xfrm>
              <a:custGeom>
                <a:avLst/>
                <a:gdLst/>
                <a:ahLst/>
                <a:cxnLst/>
                <a:rect l="l" t="t" r="r" b="b"/>
                <a:pathLst>
                  <a:path w="3378" h="3298" extrusionOk="0">
                    <a:moveTo>
                      <a:pt x="50" y="0"/>
                    </a:moveTo>
                    <a:cubicBezTo>
                      <a:pt x="22" y="0"/>
                      <a:pt x="0" y="23"/>
                      <a:pt x="0" y="51"/>
                    </a:cubicBezTo>
                    <a:cubicBezTo>
                      <a:pt x="0" y="83"/>
                      <a:pt x="22" y="106"/>
                      <a:pt x="56" y="106"/>
                    </a:cubicBezTo>
                    <a:lnTo>
                      <a:pt x="60" y="106"/>
                    </a:lnTo>
                    <a:cubicBezTo>
                      <a:pt x="271" y="106"/>
                      <a:pt x="437" y="144"/>
                      <a:pt x="581" y="208"/>
                    </a:cubicBezTo>
                    <a:cubicBezTo>
                      <a:pt x="686" y="259"/>
                      <a:pt x="779" y="327"/>
                      <a:pt x="866" y="420"/>
                    </a:cubicBezTo>
                    <a:cubicBezTo>
                      <a:pt x="1000" y="559"/>
                      <a:pt x="1119" y="747"/>
                      <a:pt x="1249" y="982"/>
                    </a:cubicBezTo>
                    <a:cubicBezTo>
                      <a:pt x="1377" y="1217"/>
                      <a:pt x="1521" y="1507"/>
                      <a:pt x="1700" y="1844"/>
                    </a:cubicBezTo>
                    <a:cubicBezTo>
                      <a:pt x="2023" y="2452"/>
                      <a:pt x="2423" y="2816"/>
                      <a:pt x="2742" y="3024"/>
                    </a:cubicBezTo>
                    <a:cubicBezTo>
                      <a:pt x="3059" y="3235"/>
                      <a:pt x="3299" y="3296"/>
                      <a:pt x="3304" y="3296"/>
                    </a:cubicBezTo>
                    <a:cubicBezTo>
                      <a:pt x="3308" y="3297"/>
                      <a:pt x="3313" y="3298"/>
                      <a:pt x="3318" y="3298"/>
                    </a:cubicBezTo>
                    <a:cubicBezTo>
                      <a:pt x="3340" y="3298"/>
                      <a:pt x="3360" y="3281"/>
                      <a:pt x="3368" y="3258"/>
                    </a:cubicBezTo>
                    <a:cubicBezTo>
                      <a:pt x="3378" y="3230"/>
                      <a:pt x="3359" y="3198"/>
                      <a:pt x="3327" y="3194"/>
                    </a:cubicBezTo>
                    <a:cubicBezTo>
                      <a:pt x="3327" y="3189"/>
                      <a:pt x="3097" y="3134"/>
                      <a:pt x="2793" y="2931"/>
                    </a:cubicBezTo>
                    <a:cubicBezTo>
                      <a:pt x="2489" y="2728"/>
                      <a:pt x="2106" y="2378"/>
                      <a:pt x="1797" y="1793"/>
                    </a:cubicBezTo>
                    <a:cubicBezTo>
                      <a:pt x="1640" y="1493"/>
                      <a:pt x="1507" y="1235"/>
                      <a:pt x="1387" y="1010"/>
                    </a:cubicBezTo>
                    <a:cubicBezTo>
                      <a:pt x="1300" y="844"/>
                      <a:pt x="1211" y="697"/>
                      <a:pt x="1124" y="572"/>
                    </a:cubicBezTo>
                    <a:cubicBezTo>
                      <a:pt x="1060" y="476"/>
                      <a:pt x="996" y="393"/>
                      <a:pt x="922" y="323"/>
                    </a:cubicBezTo>
                    <a:cubicBezTo>
                      <a:pt x="811" y="212"/>
                      <a:pt x="691" y="134"/>
                      <a:pt x="548" y="79"/>
                    </a:cubicBezTo>
                    <a:cubicBezTo>
                      <a:pt x="409" y="23"/>
                      <a:pt x="24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4"/>
              <p:cNvSpPr/>
              <p:nvPr/>
            </p:nvSpPr>
            <p:spPr>
              <a:xfrm>
                <a:off x="5682859" y="1394411"/>
                <a:ext cx="392373" cy="327851"/>
              </a:xfrm>
              <a:custGeom>
                <a:avLst/>
                <a:gdLst/>
                <a:ahLst/>
                <a:cxnLst/>
                <a:rect l="l" t="t" r="r" b="b"/>
                <a:pathLst>
                  <a:path w="4190" h="3501" extrusionOk="0">
                    <a:moveTo>
                      <a:pt x="66" y="0"/>
                    </a:moveTo>
                    <a:cubicBezTo>
                      <a:pt x="46" y="0"/>
                      <a:pt x="28" y="9"/>
                      <a:pt x="19" y="25"/>
                    </a:cubicBezTo>
                    <a:cubicBezTo>
                      <a:pt x="0" y="53"/>
                      <a:pt x="10" y="85"/>
                      <a:pt x="38" y="99"/>
                    </a:cubicBezTo>
                    <a:cubicBezTo>
                      <a:pt x="38" y="104"/>
                      <a:pt x="558" y="421"/>
                      <a:pt x="1393" y="1527"/>
                    </a:cubicBezTo>
                    <a:cubicBezTo>
                      <a:pt x="1816" y="2094"/>
                      <a:pt x="2382" y="2569"/>
                      <a:pt x="2903" y="2909"/>
                    </a:cubicBezTo>
                    <a:cubicBezTo>
                      <a:pt x="3162" y="3080"/>
                      <a:pt x="3405" y="3218"/>
                      <a:pt x="3618" y="3320"/>
                    </a:cubicBezTo>
                    <a:cubicBezTo>
                      <a:pt x="3719" y="3371"/>
                      <a:pt x="3816" y="3411"/>
                      <a:pt x="3903" y="3439"/>
                    </a:cubicBezTo>
                    <a:cubicBezTo>
                      <a:pt x="3986" y="3472"/>
                      <a:pt x="4060" y="3490"/>
                      <a:pt x="4120" y="3500"/>
                    </a:cubicBezTo>
                    <a:cubicBezTo>
                      <a:pt x="4123" y="3500"/>
                      <a:pt x="4126" y="3501"/>
                      <a:pt x="4129" y="3501"/>
                    </a:cubicBezTo>
                    <a:cubicBezTo>
                      <a:pt x="4157" y="3501"/>
                      <a:pt x="4180" y="3482"/>
                      <a:pt x="4185" y="3453"/>
                    </a:cubicBezTo>
                    <a:cubicBezTo>
                      <a:pt x="4189" y="3426"/>
                      <a:pt x="4166" y="3398"/>
                      <a:pt x="4139" y="3394"/>
                    </a:cubicBezTo>
                    <a:cubicBezTo>
                      <a:pt x="4088" y="3384"/>
                      <a:pt x="4019" y="3366"/>
                      <a:pt x="3941" y="3338"/>
                    </a:cubicBezTo>
                    <a:cubicBezTo>
                      <a:pt x="3798" y="3288"/>
                      <a:pt x="3618" y="3205"/>
                      <a:pt x="3420" y="3098"/>
                    </a:cubicBezTo>
                    <a:cubicBezTo>
                      <a:pt x="2816" y="2767"/>
                      <a:pt x="2023" y="2191"/>
                      <a:pt x="1480" y="1463"/>
                    </a:cubicBezTo>
                    <a:cubicBezTo>
                      <a:pt x="632" y="338"/>
                      <a:pt x="98" y="11"/>
                      <a:pt x="93" y="6"/>
                    </a:cubicBezTo>
                    <a:cubicBezTo>
                      <a:pt x="84" y="2"/>
                      <a:pt x="75" y="0"/>
                      <a:pt x="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4"/>
              <p:cNvSpPr/>
              <p:nvPr/>
            </p:nvSpPr>
            <p:spPr>
              <a:xfrm>
                <a:off x="5811901" y="1316031"/>
                <a:ext cx="314647" cy="293109"/>
              </a:xfrm>
              <a:custGeom>
                <a:avLst/>
                <a:gdLst/>
                <a:ahLst/>
                <a:cxnLst/>
                <a:rect l="l" t="t" r="r" b="b"/>
                <a:pathLst>
                  <a:path w="3360" h="3130" extrusionOk="0">
                    <a:moveTo>
                      <a:pt x="60" y="1"/>
                    </a:moveTo>
                    <a:cubicBezTo>
                      <a:pt x="28" y="1"/>
                      <a:pt x="5" y="24"/>
                      <a:pt x="0" y="52"/>
                    </a:cubicBezTo>
                    <a:lnTo>
                      <a:pt x="0" y="180"/>
                    </a:lnTo>
                    <a:cubicBezTo>
                      <a:pt x="0" y="305"/>
                      <a:pt x="9" y="415"/>
                      <a:pt x="28" y="512"/>
                    </a:cubicBezTo>
                    <a:cubicBezTo>
                      <a:pt x="47" y="595"/>
                      <a:pt x="74" y="664"/>
                      <a:pt x="111" y="728"/>
                    </a:cubicBezTo>
                    <a:cubicBezTo>
                      <a:pt x="171" y="839"/>
                      <a:pt x="258" y="926"/>
                      <a:pt x="369" y="996"/>
                    </a:cubicBezTo>
                    <a:cubicBezTo>
                      <a:pt x="447" y="1047"/>
                      <a:pt x="540" y="1088"/>
                      <a:pt x="645" y="1134"/>
                    </a:cubicBezTo>
                    <a:cubicBezTo>
                      <a:pt x="802" y="1198"/>
                      <a:pt x="982" y="1262"/>
                      <a:pt x="1194" y="1345"/>
                    </a:cubicBezTo>
                    <a:cubicBezTo>
                      <a:pt x="1406" y="1428"/>
                      <a:pt x="1640" y="1535"/>
                      <a:pt x="1908" y="1683"/>
                    </a:cubicBezTo>
                    <a:cubicBezTo>
                      <a:pt x="2553" y="2037"/>
                      <a:pt x="2884" y="2392"/>
                      <a:pt x="3060" y="2655"/>
                    </a:cubicBezTo>
                    <a:cubicBezTo>
                      <a:pt x="3148" y="2783"/>
                      <a:pt x="3194" y="2894"/>
                      <a:pt x="3222" y="2968"/>
                    </a:cubicBezTo>
                    <a:cubicBezTo>
                      <a:pt x="3231" y="3004"/>
                      <a:pt x="3239" y="3032"/>
                      <a:pt x="3244" y="3055"/>
                    </a:cubicBezTo>
                    <a:cubicBezTo>
                      <a:pt x="3244" y="3065"/>
                      <a:pt x="3244" y="3070"/>
                      <a:pt x="3249" y="3074"/>
                    </a:cubicBezTo>
                    <a:lnTo>
                      <a:pt x="3249" y="3078"/>
                    </a:lnTo>
                    <a:cubicBezTo>
                      <a:pt x="3249" y="3108"/>
                      <a:pt x="3273" y="3130"/>
                      <a:pt x="3301" y="3130"/>
                    </a:cubicBezTo>
                    <a:cubicBezTo>
                      <a:pt x="3304" y="3130"/>
                      <a:pt x="3307" y="3130"/>
                      <a:pt x="3309" y="3129"/>
                    </a:cubicBezTo>
                    <a:cubicBezTo>
                      <a:pt x="3337" y="3125"/>
                      <a:pt x="3360" y="3102"/>
                      <a:pt x="3354" y="3070"/>
                    </a:cubicBezTo>
                    <a:cubicBezTo>
                      <a:pt x="3354" y="3065"/>
                      <a:pt x="3337" y="2872"/>
                      <a:pt x="3152" y="2595"/>
                    </a:cubicBezTo>
                    <a:cubicBezTo>
                      <a:pt x="2967" y="2319"/>
                      <a:pt x="2618" y="1949"/>
                      <a:pt x="1963" y="1590"/>
                    </a:cubicBezTo>
                    <a:cubicBezTo>
                      <a:pt x="1646" y="1415"/>
                      <a:pt x="1369" y="1300"/>
                      <a:pt x="1134" y="1207"/>
                    </a:cubicBezTo>
                    <a:cubicBezTo>
                      <a:pt x="959" y="1139"/>
                      <a:pt x="802" y="1083"/>
                      <a:pt x="673" y="1028"/>
                    </a:cubicBezTo>
                    <a:cubicBezTo>
                      <a:pt x="576" y="986"/>
                      <a:pt x="489" y="945"/>
                      <a:pt x="419" y="899"/>
                    </a:cubicBezTo>
                    <a:cubicBezTo>
                      <a:pt x="364" y="862"/>
                      <a:pt x="323" y="826"/>
                      <a:pt x="281" y="784"/>
                    </a:cubicBezTo>
                    <a:cubicBezTo>
                      <a:pt x="226" y="724"/>
                      <a:pt x="181" y="650"/>
                      <a:pt x="153" y="549"/>
                    </a:cubicBezTo>
                    <a:cubicBezTo>
                      <a:pt x="125" y="452"/>
                      <a:pt x="106" y="332"/>
                      <a:pt x="106" y="180"/>
                    </a:cubicBezTo>
                    <a:cubicBezTo>
                      <a:pt x="106" y="139"/>
                      <a:pt x="106" y="101"/>
                      <a:pt x="111" y="56"/>
                    </a:cubicBezTo>
                    <a:cubicBezTo>
                      <a:pt x="111" y="28"/>
                      <a:pt x="88"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 name="Google Shape;134;p4"/>
            <p:cNvGrpSpPr/>
            <p:nvPr/>
          </p:nvGrpSpPr>
          <p:grpSpPr>
            <a:xfrm>
              <a:off x="81737" y="169452"/>
              <a:ext cx="636119" cy="545933"/>
              <a:chOff x="5093837" y="1150749"/>
              <a:chExt cx="346112" cy="297042"/>
            </a:xfrm>
          </p:grpSpPr>
          <p:sp>
            <p:nvSpPr>
              <p:cNvPr id="135" name="Google Shape;135;p4"/>
              <p:cNvSpPr/>
              <p:nvPr/>
            </p:nvSpPr>
            <p:spPr>
              <a:xfrm>
                <a:off x="5093837" y="1150749"/>
                <a:ext cx="346112" cy="297042"/>
              </a:xfrm>
              <a:custGeom>
                <a:avLst/>
                <a:gdLst/>
                <a:ahLst/>
                <a:cxnLst/>
                <a:rect l="l" t="t" r="r" b="b"/>
                <a:pathLst>
                  <a:path w="3696" h="3172" extrusionOk="0">
                    <a:moveTo>
                      <a:pt x="2600" y="111"/>
                    </a:moveTo>
                    <a:cubicBezTo>
                      <a:pt x="2894" y="111"/>
                      <a:pt x="3143" y="171"/>
                      <a:pt x="3314" y="235"/>
                    </a:cubicBezTo>
                    <a:cubicBezTo>
                      <a:pt x="3402" y="268"/>
                      <a:pt x="3466" y="300"/>
                      <a:pt x="3512" y="324"/>
                    </a:cubicBezTo>
                    <a:cubicBezTo>
                      <a:pt x="3534" y="336"/>
                      <a:pt x="3551" y="345"/>
                      <a:pt x="3562" y="350"/>
                    </a:cubicBezTo>
                    <a:lnTo>
                      <a:pt x="3562" y="350"/>
                    </a:lnTo>
                    <a:cubicBezTo>
                      <a:pt x="3569" y="394"/>
                      <a:pt x="3585" y="499"/>
                      <a:pt x="3585" y="650"/>
                    </a:cubicBezTo>
                    <a:cubicBezTo>
                      <a:pt x="3585" y="867"/>
                      <a:pt x="3553" y="1175"/>
                      <a:pt x="3410" y="1512"/>
                    </a:cubicBezTo>
                    <a:cubicBezTo>
                      <a:pt x="3268" y="1849"/>
                      <a:pt x="3019" y="2212"/>
                      <a:pt x="2585" y="2549"/>
                    </a:cubicBezTo>
                    <a:cubicBezTo>
                      <a:pt x="2323" y="2747"/>
                      <a:pt x="2070" y="2876"/>
                      <a:pt x="1826" y="2954"/>
                    </a:cubicBezTo>
                    <a:cubicBezTo>
                      <a:pt x="1581" y="3033"/>
                      <a:pt x="1351" y="3065"/>
                      <a:pt x="1143" y="3065"/>
                    </a:cubicBezTo>
                    <a:cubicBezTo>
                      <a:pt x="839" y="3065"/>
                      <a:pt x="586" y="3000"/>
                      <a:pt x="406" y="2940"/>
                    </a:cubicBezTo>
                    <a:cubicBezTo>
                      <a:pt x="314" y="2908"/>
                      <a:pt x="245" y="2880"/>
                      <a:pt x="194" y="2857"/>
                    </a:cubicBezTo>
                    <a:cubicBezTo>
                      <a:pt x="173" y="2845"/>
                      <a:pt x="156" y="2836"/>
                      <a:pt x="143" y="2831"/>
                    </a:cubicBezTo>
                    <a:lnTo>
                      <a:pt x="143" y="2831"/>
                    </a:lnTo>
                    <a:cubicBezTo>
                      <a:pt x="133" y="2785"/>
                      <a:pt x="112" y="2669"/>
                      <a:pt x="112" y="2508"/>
                    </a:cubicBezTo>
                    <a:cubicBezTo>
                      <a:pt x="112" y="2300"/>
                      <a:pt x="148" y="2010"/>
                      <a:pt x="291" y="1687"/>
                    </a:cubicBezTo>
                    <a:cubicBezTo>
                      <a:pt x="439" y="1364"/>
                      <a:pt x="692" y="1005"/>
                      <a:pt x="1130" y="660"/>
                    </a:cubicBezTo>
                    <a:cubicBezTo>
                      <a:pt x="1401" y="447"/>
                      <a:pt x="1669" y="309"/>
                      <a:pt x="1913" y="226"/>
                    </a:cubicBezTo>
                    <a:cubicBezTo>
                      <a:pt x="2162" y="139"/>
                      <a:pt x="2392" y="111"/>
                      <a:pt x="2600" y="111"/>
                    </a:cubicBezTo>
                    <a:close/>
                    <a:moveTo>
                      <a:pt x="2600" y="1"/>
                    </a:moveTo>
                    <a:cubicBezTo>
                      <a:pt x="2383" y="1"/>
                      <a:pt x="2139" y="33"/>
                      <a:pt x="1881" y="120"/>
                    </a:cubicBezTo>
                    <a:cubicBezTo>
                      <a:pt x="1618" y="213"/>
                      <a:pt x="1346" y="356"/>
                      <a:pt x="1065" y="577"/>
                    </a:cubicBezTo>
                    <a:cubicBezTo>
                      <a:pt x="614" y="932"/>
                      <a:pt x="346" y="1304"/>
                      <a:pt x="194" y="1641"/>
                    </a:cubicBezTo>
                    <a:cubicBezTo>
                      <a:pt x="42" y="1982"/>
                      <a:pt x="1" y="2287"/>
                      <a:pt x="1" y="2508"/>
                    </a:cubicBezTo>
                    <a:cubicBezTo>
                      <a:pt x="1" y="2738"/>
                      <a:pt x="42" y="2876"/>
                      <a:pt x="42" y="2880"/>
                    </a:cubicBezTo>
                    <a:cubicBezTo>
                      <a:pt x="46" y="2895"/>
                      <a:pt x="56" y="2908"/>
                      <a:pt x="70" y="2912"/>
                    </a:cubicBezTo>
                    <a:cubicBezTo>
                      <a:pt x="70" y="2912"/>
                      <a:pt x="180" y="2978"/>
                      <a:pt x="369" y="3042"/>
                    </a:cubicBezTo>
                    <a:cubicBezTo>
                      <a:pt x="558" y="3106"/>
                      <a:pt x="826" y="3171"/>
                      <a:pt x="1143" y="3171"/>
                    </a:cubicBezTo>
                    <a:cubicBezTo>
                      <a:pt x="1581" y="3171"/>
                      <a:pt x="2111" y="3046"/>
                      <a:pt x="2651" y="2632"/>
                    </a:cubicBezTo>
                    <a:cubicBezTo>
                      <a:pt x="3098" y="2287"/>
                      <a:pt x="3360" y="1904"/>
                      <a:pt x="3512" y="1553"/>
                    </a:cubicBezTo>
                    <a:cubicBezTo>
                      <a:pt x="3659" y="1203"/>
                      <a:pt x="3696" y="881"/>
                      <a:pt x="3696" y="650"/>
                    </a:cubicBezTo>
                    <a:cubicBezTo>
                      <a:pt x="3696" y="439"/>
                      <a:pt x="3664" y="309"/>
                      <a:pt x="3664" y="305"/>
                    </a:cubicBezTo>
                    <a:cubicBezTo>
                      <a:pt x="3659" y="290"/>
                      <a:pt x="3650" y="277"/>
                      <a:pt x="3641" y="273"/>
                    </a:cubicBezTo>
                    <a:cubicBezTo>
                      <a:pt x="3636" y="268"/>
                      <a:pt x="3535" y="203"/>
                      <a:pt x="3351" y="134"/>
                    </a:cubicBezTo>
                    <a:cubicBezTo>
                      <a:pt x="3171" y="69"/>
                      <a:pt x="2913" y="1"/>
                      <a:pt x="26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4"/>
              <p:cNvSpPr/>
              <p:nvPr/>
            </p:nvSpPr>
            <p:spPr>
              <a:xfrm>
                <a:off x="5181020" y="1224354"/>
                <a:ext cx="154982" cy="112842"/>
              </a:xfrm>
              <a:custGeom>
                <a:avLst/>
                <a:gdLst/>
                <a:ahLst/>
                <a:cxnLst/>
                <a:rect l="l" t="t" r="r" b="b"/>
                <a:pathLst>
                  <a:path w="1655" h="1205" extrusionOk="0">
                    <a:moveTo>
                      <a:pt x="1594" y="1"/>
                    </a:moveTo>
                    <a:cubicBezTo>
                      <a:pt x="1585" y="1"/>
                      <a:pt x="1576" y="3"/>
                      <a:pt x="1567" y="8"/>
                    </a:cubicBezTo>
                    <a:cubicBezTo>
                      <a:pt x="1567" y="8"/>
                      <a:pt x="1350" y="104"/>
                      <a:pt x="1051" y="293"/>
                    </a:cubicBezTo>
                    <a:cubicBezTo>
                      <a:pt x="747" y="482"/>
                      <a:pt x="359" y="758"/>
                      <a:pt x="19" y="1113"/>
                    </a:cubicBezTo>
                    <a:cubicBezTo>
                      <a:pt x="0" y="1136"/>
                      <a:pt x="0" y="1169"/>
                      <a:pt x="23" y="1191"/>
                    </a:cubicBezTo>
                    <a:cubicBezTo>
                      <a:pt x="32" y="1200"/>
                      <a:pt x="45" y="1204"/>
                      <a:pt x="58" y="1204"/>
                    </a:cubicBezTo>
                    <a:cubicBezTo>
                      <a:pt x="73" y="1204"/>
                      <a:pt x="87" y="1199"/>
                      <a:pt x="97" y="1186"/>
                    </a:cubicBezTo>
                    <a:cubicBezTo>
                      <a:pt x="429" y="841"/>
                      <a:pt x="812" y="569"/>
                      <a:pt x="1106" y="385"/>
                    </a:cubicBezTo>
                    <a:cubicBezTo>
                      <a:pt x="1254" y="293"/>
                      <a:pt x="1382" y="223"/>
                      <a:pt x="1471" y="173"/>
                    </a:cubicBezTo>
                    <a:cubicBezTo>
                      <a:pt x="1516" y="150"/>
                      <a:pt x="1554" y="131"/>
                      <a:pt x="1576" y="123"/>
                    </a:cubicBezTo>
                    <a:cubicBezTo>
                      <a:pt x="1590" y="113"/>
                      <a:pt x="1599" y="108"/>
                      <a:pt x="1604" y="108"/>
                    </a:cubicBezTo>
                    <a:cubicBezTo>
                      <a:pt x="1609" y="108"/>
                      <a:pt x="1609" y="104"/>
                      <a:pt x="1614" y="104"/>
                    </a:cubicBezTo>
                    <a:cubicBezTo>
                      <a:pt x="1641" y="90"/>
                      <a:pt x="1654" y="57"/>
                      <a:pt x="1641" y="30"/>
                    </a:cubicBezTo>
                    <a:cubicBezTo>
                      <a:pt x="1631" y="11"/>
                      <a:pt x="1613" y="1"/>
                      <a:pt x="15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4"/>
              <p:cNvSpPr/>
              <p:nvPr/>
            </p:nvSpPr>
            <p:spPr>
              <a:xfrm>
                <a:off x="5284122" y="1156462"/>
                <a:ext cx="130916" cy="160788"/>
              </a:xfrm>
              <a:custGeom>
                <a:avLst/>
                <a:gdLst/>
                <a:ahLst/>
                <a:cxnLst/>
                <a:rect l="l" t="t" r="r" b="b"/>
                <a:pathLst>
                  <a:path w="1398" h="1717" extrusionOk="0">
                    <a:moveTo>
                      <a:pt x="64" y="1"/>
                    </a:moveTo>
                    <a:cubicBezTo>
                      <a:pt x="46" y="1"/>
                      <a:pt x="28" y="8"/>
                      <a:pt x="19" y="23"/>
                    </a:cubicBezTo>
                    <a:cubicBezTo>
                      <a:pt x="1" y="50"/>
                      <a:pt x="5" y="82"/>
                      <a:pt x="33" y="101"/>
                    </a:cubicBezTo>
                    <a:cubicBezTo>
                      <a:pt x="43" y="110"/>
                      <a:pt x="268" y="263"/>
                      <a:pt x="530" y="533"/>
                    </a:cubicBezTo>
                    <a:cubicBezTo>
                      <a:pt x="793" y="810"/>
                      <a:pt x="1102" y="1203"/>
                      <a:pt x="1287" y="1681"/>
                    </a:cubicBezTo>
                    <a:cubicBezTo>
                      <a:pt x="1294" y="1703"/>
                      <a:pt x="1315" y="1716"/>
                      <a:pt x="1338" y="1716"/>
                    </a:cubicBezTo>
                    <a:cubicBezTo>
                      <a:pt x="1344" y="1716"/>
                      <a:pt x="1350" y="1715"/>
                      <a:pt x="1355" y="1713"/>
                    </a:cubicBezTo>
                    <a:cubicBezTo>
                      <a:pt x="1383" y="1705"/>
                      <a:pt x="1397" y="1673"/>
                      <a:pt x="1387" y="1645"/>
                    </a:cubicBezTo>
                    <a:cubicBezTo>
                      <a:pt x="1194" y="1137"/>
                      <a:pt x="872" y="727"/>
                      <a:pt x="596" y="446"/>
                    </a:cubicBezTo>
                    <a:cubicBezTo>
                      <a:pt x="323" y="165"/>
                      <a:pt x="98" y="14"/>
                      <a:pt x="93" y="8"/>
                    </a:cubicBezTo>
                    <a:cubicBezTo>
                      <a:pt x="85" y="3"/>
                      <a:pt x="74" y="1"/>
                      <a:pt x="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4"/>
              <p:cNvSpPr/>
              <p:nvPr/>
            </p:nvSpPr>
            <p:spPr>
              <a:xfrm>
                <a:off x="5338904" y="1151030"/>
                <a:ext cx="95518" cy="116026"/>
              </a:xfrm>
              <a:custGeom>
                <a:avLst/>
                <a:gdLst/>
                <a:ahLst/>
                <a:cxnLst/>
                <a:rect l="l" t="t" r="r" b="b"/>
                <a:pathLst>
                  <a:path w="1020" h="1239" extrusionOk="0">
                    <a:moveTo>
                      <a:pt x="65" y="0"/>
                    </a:moveTo>
                    <a:cubicBezTo>
                      <a:pt x="48" y="0"/>
                      <a:pt x="30" y="7"/>
                      <a:pt x="19" y="21"/>
                    </a:cubicBezTo>
                    <a:cubicBezTo>
                      <a:pt x="1" y="44"/>
                      <a:pt x="6" y="81"/>
                      <a:pt x="34" y="99"/>
                    </a:cubicBezTo>
                    <a:cubicBezTo>
                      <a:pt x="38" y="104"/>
                      <a:pt x="176" y="210"/>
                      <a:pt x="356" y="398"/>
                    </a:cubicBezTo>
                    <a:cubicBezTo>
                      <a:pt x="531" y="591"/>
                      <a:pt x="747" y="868"/>
                      <a:pt x="909" y="1210"/>
                    </a:cubicBezTo>
                    <a:cubicBezTo>
                      <a:pt x="918" y="1229"/>
                      <a:pt x="937" y="1239"/>
                      <a:pt x="957" y="1239"/>
                    </a:cubicBezTo>
                    <a:cubicBezTo>
                      <a:pt x="965" y="1239"/>
                      <a:pt x="974" y="1237"/>
                      <a:pt x="983" y="1233"/>
                    </a:cubicBezTo>
                    <a:cubicBezTo>
                      <a:pt x="1006" y="1223"/>
                      <a:pt x="1019" y="1191"/>
                      <a:pt x="1006" y="1163"/>
                    </a:cubicBezTo>
                    <a:cubicBezTo>
                      <a:pt x="836" y="799"/>
                      <a:pt x="609" y="514"/>
                      <a:pt x="425" y="315"/>
                    </a:cubicBezTo>
                    <a:cubicBezTo>
                      <a:pt x="241" y="117"/>
                      <a:pt x="98" y="11"/>
                      <a:pt x="98" y="11"/>
                    </a:cubicBezTo>
                    <a:cubicBezTo>
                      <a:pt x="88" y="4"/>
                      <a:pt x="76" y="0"/>
                      <a:pt x="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4"/>
              <p:cNvSpPr/>
              <p:nvPr/>
            </p:nvSpPr>
            <p:spPr>
              <a:xfrm>
                <a:off x="5118465" y="1285971"/>
                <a:ext cx="136441" cy="156200"/>
              </a:xfrm>
              <a:custGeom>
                <a:avLst/>
                <a:gdLst/>
                <a:ahLst/>
                <a:cxnLst/>
                <a:rect l="l" t="t" r="r" b="b"/>
                <a:pathLst>
                  <a:path w="1457" h="1668" extrusionOk="0">
                    <a:moveTo>
                      <a:pt x="65" y="1"/>
                    </a:moveTo>
                    <a:cubicBezTo>
                      <a:pt x="60" y="1"/>
                      <a:pt x="56" y="2"/>
                      <a:pt x="51" y="3"/>
                    </a:cubicBezTo>
                    <a:cubicBezTo>
                      <a:pt x="19" y="8"/>
                      <a:pt x="0" y="41"/>
                      <a:pt x="10" y="68"/>
                    </a:cubicBezTo>
                    <a:cubicBezTo>
                      <a:pt x="10" y="73"/>
                      <a:pt x="60" y="275"/>
                      <a:pt x="253" y="575"/>
                    </a:cubicBezTo>
                    <a:cubicBezTo>
                      <a:pt x="447" y="875"/>
                      <a:pt x="789" y="1271"/>
                      <a:pt x="1365" y="1658"/>
                    </a:cubicBezTo>
                    <a:cubicBezTo>
                      <a:pt x="1373" y="1664"/>
                      <a:pt x="1383" y="1667"/>
                      <a:pt x="1393" y="1667"/>
                    </a:cubicBezTo>
                    <a:cubicBezTo>
                      <a:pt x="1411" y="1667"/>
                      <a:pt x="1429" y="1658"/>
                      <a:pt x="1438" y="1644"/>
                    </a:cubicBezTo>
                    <a:cubicBezTo>
                      <a:pt x="1457" y="1621"/>
                      <a:pt x="1448" y="1583"/>
                      <a:pt x="1424" y="1570"/>
                    </a:cubicBezTo>
                    <a:cubicBezTo>
                      <a:pt x="857" y="1188"/>
                      <a:pt x="530" y="805"/>
                      <a:pt x="346" y="520"/>
                    </a:cubicBezTo>
                    <a:cubicBezTo>
                      <a:pt x="253" y="373"/>
                      <a:pt x="194" y="252"/>
                      <a:pt x="157" y="169"/>
                    </a:cubicBezTo>
                    <a:cubicBezTo>
                      <a:pt x="143" y="128"/>
                      <a:pt x="129" y="96"/>
                      <a:pt x="125" y="73"/>
                    </a:cubicBezTo>
                    <a:cubicBezTo>
                      <a:pt x="121" y="63"/>
                      <a:pt x="115" y="54"/>
                      <a:pt x="115" y="50"/>
                    </a:cubicBezTo>
                    <a:lnTo>
                      <a:pt x="115" y="45"/>
                    </a:lnTo>
                    <a:cubicBezTo>
                      <a:pt x="108" y="18"/>
                      <a:pt x="87" y="1"/>
                      <a:pt x="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4"/>
              <p:cNvSpPr/>
              <p:nvPr/>
            </p:nvSpPr>
            <p:spPr>
              <a:xfrm>
                <a:off x="5099081" y="1335228"/>
                <a:ext cx="98889" cy="112374"/>
              </a:xfrm>
              <a:custGeom>
                <a:avLst/>
                <a:gdLst/>
                <a:ahLst/>
                <a:cxnLst/>
                <a:rect l="l" t="t" r="r" b="b"/>
                <a:pathLst>
                  <a:path w="1056" h="1200" extrusionOk="0">
                    <a:moveTo>
                      <a:pt x="60" y="0"/>
                    </a:moveTo>
                    <a:cubicBezTo>
                      <a:pt x="55" y="0"/>
                      <a:pt x="50" y="1"/>
                      <a:pt x="46" y="2"/>
                    </a:cubicBezTo>
                    <a:cubicBezTo>
                      <a:pt x="18" y="12"/>
                      <a:pt x="0" y="40"/>
                      <a:pt x="9" y="68"/>
                    </a:cubicBezTo>
                    <a:cubicBezTo>
                      <a:pt x="9" y="72"/>
                      <a:pt x="51" y="224"/>
                      <a:pt x="189" y="436"/>
                    </a:cubicBezTo>
                    <a:cubicBezTo>
                      <a:pt x="328" y="648"/>
                      <a:pt x="566" y="929"/>
                      <a:pt x="964" y="1191"/>
                    </a:cubicBezTo>
                    <a:cubicBezTo>
                      <a:pt x="972" y="1197"/>
                      <a:pt x="983" y="1200"/>
                      <a:pt x="993" y="1200"/>
                    </a:cubicBezTo>
                    <a:cubicBezTo>
                      <a:pt x="1011" y="1200"/>
                      <a:pt x="1028" y="1192"/>
                      <a:pt x="1036" y="1178"/>
                    </a:cubicBezTo>
                    <a:cubicBezTo>
                      <a:pt x="1055" y="1150"/>
                      <a:pt x="1046" y="1118"/>
                      <a:pt x="1023" y="1100"/>
                    </a:cubicBezTo>
                    <a:cubicBezTo>
                      <a:pt x="641" y="846"/>
                      <a:pt x="411" y="579"/>
                      <a:pt x="281" y="376"/>
                    </a:cubicBezTo>
                    <a:cubicBezTo>
                      <a:pt x="211" y="274"/>
                      <a:pt x="171" y="192"/>
                      <a:pt x="147" y="132"/>
                    </a:cubicBezTo>
                    <a:cubicBezTo>
                      <a:pt x="134" y="104"/>
                      <a:pt x="124" y="81"/>
                      <a:pt x="120" y="62"/>
                    </a:cubicBezTo>
                    <a:cubicBezTo>
                      <a:pt x="115" y="58"/>
                      <a:pt x="115" y="49"/>
                      <a:pt x="115" y="44"/>
                    </a:cubicBezTo>
                    <a:lnTo>
                      <a:pt x="115" y="40"/>
                    </a:lnTo>
                    <a:cubicBezTo>
                      <a:pt x="108" y="17"/>
                      <a:pt x="84"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4"/>
              <p:cNvSpPr/>
              <p:nvPr/>
            </p:nvSpPr>
            <p:spPr>
              <a:xfrm>
                <a:off x="5297981" y="1219297"/>
                <a:ext cx="30247" cy="36896"/>
              </a:xfrm>
              <a:custGeom>
                <a:avLst/>
                <a:gdLst/>
                <a:ahLst/>
                <a:cxnLst/>
                <a:rect l="l" t="t" r="r" b="b"/>
                <a:pathLst>
                  <a:path w="323" h="394" extrusionOk="0">
                    <a:moveTo>
                      <a:pt x="60" y="0"/>
                    </a:moveTo>
                    <a:cubicBezTo>
                      <a:pt x="39" y="0"/>
                      <a:pt x="20" y="12"/>
                      <a:pt x="14" y="28"/>
                    </a:cubicBezTo>
                    <a:cubicBezTo>
                      <a:pt x="1" y="56"/>
                      <a:pt x="10" y="89"/>
                      <a:pt x="37" y="102"/>
                    </a:cubicBezTo>
                    <a:cubicBezTo>
                      <a:pt x="42" y="107"/>
                      <a:pt x="78" y="126"/>
                      <a:pt x="116" y="167"/>
                    </a:cubicBezTo>
                    <a:cubicBezTo>
                      <a:pt x="139" y="185"/>
                      <a:pt x="157" y="213"/>
                      <a:pt x="175" y="241"/>
                    </a:cubicBezTo>
                    <a:cubicBezTo>
                      <a:pt x="189" y="273"/>
                      <a:pt x="203" y="305"/>
                      <a:pt x="212" y="347"/>
                    </a:cubicBezTo>
                    <a:cubicBezTo>
                      <a:pt x="216" y="376"/>
                      <a:pt x="239" y="394"/>
                      <a:pt x="264" y="394"/>
                    </a:cubicBezTo>
                    <a:cubicBezTo>
                      <a:pt x="266" y="394"/>
                      <a:pt x="269" y="394"/>
                      <a:pt x="272" y="393"/>
                    </a:cubicBezTo>
                    <a:cubicBezTo>
                      <a:pt x="305" y="388"/>
                      <a:pt x="323" y="360"/>
                      <a:pt x="318" y="328"/>
                    </a:cubicBezTo>
                    <a:cubicBezTo>
                      <a:pt x="309" y="273"/>
                      <a:pt x="290" y="222"/>
                      <a:pt x="263" y="185"/>
                    </a:cubicBezTo>
                    <a:cubicBezTo>
                      <a:pt x="231" y="121"/>
                      <a:pt x="184" y="79"/>
                      <a:pt x="148" y="52"/>
                    </a:cubicBezTo>
                    <a:cubicBezTo>
                      <a:pt x="116" y="20"/>
                      <a:pt x="88" y="11"/>
                      <a:pt x="84" y="6"/>
                    </a:cubicBezTo>
                    <a:cubicBezTo>
                      <a:pt x="76" y="2"/>
                      <a:pt x="68"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4"/>
              <p:cNvSpPr/>
              <p:nvPr/>
            </p:nvSpPr>
            <p:spPr>
              <a:xfrm>
                <a:off x="5278129" y="1230909"/>
                <a:ext cx="30716" cy="36896"/>
              </a:xfrm>
              <a:custGeom>
                <a:avLst/>
                <a:gdLst/>
                <a:ahLst/>
                <a:cxnLst/>
                <a:rect l="l" t="t" r="r" b="b"/>
                <a:pathLst>
                  <a:path w="328" h="394" extrusionOk="0">
                    <a:moveTo>
                      <a:pt x="62" y="0"/>
                    </a:moveTo>
                    <a:cubicBezTo>
                      <a:pt x="42" y="0"/>
                      <a:pt x="24" y="10"/>
                      <a:pt x="14" y="29"/>
                    </a:cubicBezTo>
                    <a:cubicBezTo>
                      <a:pt x="0" y="57"/>
                      <a:pt x="14" y="89"/>
                      <a:pt x="37" y="103"/>
                    </a:cubicBezTo>
                    <a:cubicBezTo>
                      <a:pt x="41" y="103"/>
                      <a:pt x="83" y="126"/>
                      <a:pt x="120" y="168"/>
                    </a:cubicBezTo>
                    <a:cubicBezTo>
                      <a:pt x="139" y="186"/>
                      <a:pt x="162" y="208"/>
                      <a:pt x="175" y="242"/>
                    </a:cubicBezTo>
                    <a:cubicBezTo>
                      <a:pt x="194" y="269"/>
                      <a:pt x="207" y="306"/>
                      <a:pt x="213" y="347"/>
                    </a:cubicBezTo>
                    <a:cubicBezTo>
                      <a:pt x="221" y="372"/>
                      <a:pt x="245" y="394"/>
                      <a:pt x="270" y="394"/>
                    </a:cubicBezTo>
                    <a:cubicBezTo>
                      <a:pt x="272" y="394"/>
                      <a:pt x="275" y="394"/>
                      <a:pt x="277" y="393"/>
                    </a:cubicBezTo>
                    <a:cubicBezTo>
                      <a:pt x="305" y="384"/>
                      <a:pt x="328" y="357"/>
                      <a:pt x="323" y="329"/>
                    </a:cubicBezTo>
                    <a:cubicBezTo>
                      <a:pt x="309" y="274"/>
                      <a:pt x="290" y="223"/>
                      <a:pt x="268" y="181"/>
                    </a:cubicBezTo>
                    <a:cubicBezTo>
                      <a:pt x="230" y="121"/>
                      <a:pt x="189" y="76"/>
                      <a:pt x="152" y="48"/>
                    </a:cubicBezTo>
                    <a:cubicBezTo>
                      <a:pt x="115" y="20"/>
                      <a:pt x="92" y="6"/>
                      <a:pt x="88" y="6"/>
                    </a:cubicBezTo>
                    <a:cubicBezTo>
                      <a:pt x="79"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4"/>
              <p:cNvSpPr/>
              <p:nvPr/>
            </p:nvSpPr>
            <p:spPr>
              <a:xfrm>
                <a:off x="5256029" y="1244206"/>
                <a:ext cx="30341" cy="36709"/>
              </a:xfrm>
              <a:custGeom>
                <a:avLst/>
                <a:gdLst/>
                <a:ahLst/>
                <a:cxnLst/>
                <a:rect l="l" t="t" r="r" b="b"/>
                <a:pathLst>
                  <a:path w="324" h="392" extrusionOk="0">
                    <a:moveTo>
                      <a:pt x="60" y="1"/>
                    </a:moveTo>
                    <a:cubicBezTo>
                      <a:pt x="41" y="1"/>
                      <a:pt x="21" y="11"/>
                      <a:pt x="15" y="30"/>
                    </a:cubicBezTo>
                    <a:cubicBezTo>
                      <a:pt x="1" y="58"/>
                      <a:pt x="11" y="90"/>
                      <a:pt x="38" y="104"/>
                    </a:cubicBezTo>
                    <a:cubicBezTo>
                      <a:pt x="43" y="104"/>
                      <a:pt x="79" y="127"/>
                      <a:pt x="117" y="164"/>
                    </a:cubicBezTo>
                    <a:cubicBezTo>
                      <a:pt x="139" y="187"/>
                      <a:pt x="158" y="210"/>
                      <a:pt x="177" y="242"/>
                    </a:cubicBezTo>
                    <a:cubicBezTo>
                      <a:pt x="190" y="270"/>
                      <a:pt x="204" y="306"/>
                      <a:pt x="213" y="349"/>
                    </a:cubicBezTo>
                    <a:cubicBezTo>
                      <a:pt x="217" y="372"/>
                      <a:pt x="237" y="391"/>
                      <a:pt x="260" y="391"/>
                    </a:cubicBezTo>
                    <a:cubicBezTo>
                      <a:pt x="264" y="391"/>
                      <a:pt x="269" y="391"/>
                      <a:pt x="273" y="389"/>
                    </a:cubicBezTo>
                    <a:cubicBezTo>
                      <a:pt x="305" y="385"/>
                      <a:pt x="324" y="357"/>
                      <a:pt x="319" y="330"/>
                    </a:cubicBezTo>
                    <a:cubicBezTo>
                      <a:pt x="310" y="274"/>
                      <a:pt x="292" y="224"/>
                      <a:pt x="264" y="183"/>
                    </a:cubicBezTo>
                    <a:cubicBezTo>
                      <a:pt x="232" y="122"/>
                      <a:pt x="186" y="76"/>
                      <a:pt x="149" y="49"/>
                    </a:cubicBezTo>
                    <a:cubicBezTo>
                      <a:pt x="117" y="21"/>
                      <a:pt x="89" y="7"/>
                      <a:pt x="84" y="7"/>
                    </a:cubicBezTo>
                    <a:cubicBezTo>
                      <a:pt x="77" y="3"/>
                      <a:pt x="69"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4"/>
              <p:cNvSpPr/>
              <p:nvPr/>
            </p:nvSpPr>
            <p:spPr>
              <a:xfrm>
                <a:off x="5237487" y="1257878"/>
                <a:ext cx="30341" cy="36709"/>
              </a:xfrm>
              <a:custGeom>
                <a:avLst/>
                <a:gdLst/>
                <a:ahLst/>
                <a:cxnLst/>
                <a:rect l="l" t="t" r="r" b="b"/>
                <a:pathLst>
                  <a:path w="324" h="392" extrusionOk="0">
                    <a:moveTo>
                      <a:pt x="67" y="0"/>
                    </a:moveTo>
                    <a:cubicBezTo>
                      <a:pt x="46" y="0"/>
                      <a:pt x="25" y="10"/>
                      <a:pt x="15" y="31"/>
                    </a:cubicBezTo>
                    <a:cubicBezTo>
                      <a:pt x="1" y="59"/>
                      <a:pt x="11" y="92"/>
                      <a:pt x="38" y="101"/>
                    </a:cubicBezTo>
                    <a:cubicBezTo>
                      <a:pt x="43" y="105"/>
                      <a:pt x="79" y="124"/>
                      <a:pt x="121" y="165"/>
                    </a:cubicBezTo>
                    <a:cubicBezTo>
                      <a:pt x="139" y="188"/>
                      <a:pt x="158" y="211"/>
                      <a:pt x="177" y="243"/>
                    </a:cubicBezTo>
                    <a:cubicBezTo>
                      <a:pt x="194" y="271"/>
                      <a:pt x="209" y="308"/>
                      <a:pt x="213" y="350"/>
                    </a:cubicBezTo>
                    <a:cubicBezTo>
                      <a:pt x="217" y="374"/>
                      <a:pt x="239" y="391"/>
                      <a:pt x="266" y="391"/>
                    </a:cubicBezTo>
                    <a:cubicBezTo>
                      <a:pt x="270" y="391"/>
                      <a:pt x="274" y="391"/>
                      <a:pt x="277" y="391"/>
                    </a:cubicBezTo>
                    <a:cubicBezTo>
                      <a:pt x="305" y="386"/>
                      <a:pt x="324" y="358"/>
                      <a:pt x="319" y="331"/>
                    </a:cubicBezTo>
                    <a:cubicBezTo>
                      <a:pt x="309" y="271"/>
                      <a:pt x="292" y="225"/>
                      <a:pt x="268" y="184"/>
                    </a:cubicBezTo>
                    <a:cubicBezTo>
                      <a:pt x="232" y="124"/>
                      <a:pt x="186" y="78"/>
                      <a:pt x="153" y="50"/>
                    </a:cubicBezTo>
                    <a:cubicBezTo>
                      <a:pt x="116" y="22"/>
                      <a:pt x="88" y="9"/>
                      <a:pt x="88" y="3"/>
                    </a:cubicBezTo>
                    <a:cubicBezTo>
                      <a:pt x="81" y="1"/>
                      <a:pt x="74" y="0"/>
                      <a:pt x="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4"/>
              <p:cNvSpPr/>
              <p:nvPr/>
            </p:nvSpPr>
            <p:spPr>
              <a:xfrm>
                <a:off x="5218946" y="1271269"/>
                <a:ext cx="30341" cy="36709"/>
              </a:xfrm>
              <a:custGeom>
                <a:avLst/>
                <a:gdLst/>
                <a:ahLst/>
                <a:cxnLst/>
                <a:rect l="l" t="t" r="r" b="b"/>
                <a:pathLst>
                  <a:path w="324" h="392" extrusionOk="0">
                    <a:moveTo>
                      <a:pt x="62" y="0"/>
                    </a:moveTo>
                    <a:cubicBezTo>
                      <a:pt x="41" y="0"/>
                      <a:pt x="22" y="11"/>
                      <a:pt x="15" y="32"/>
                    </a:cubicBezTo>
                    <a:cubicBezTo>
                      <a:pt x="1" y="60"/>
                      <a:pt x="10" y="92"/>
                      <a:pt x="37" y="100"/>
                    </a:cubicBezTo>
                    <a:cubicBezTo>
                      <a:pt x="43" y="105"/>
                      <a:pt x="79" y="124"/>
                      <a:pt x="116" y="165"/>
                    </a:cubicBezTo>
                    <a:cubicBezTo>
                      <a:pt x="139" y="188"/>
                      <a:pt x="158" y="211"/>
                      <a:pt x="176" y="243"/>
                    </a:cubicBezTo>
                    <a:cubicBezTo>
                      <a:pt x="190" y="271"/>
                      <a:pt x="203" y="308"/>
                      <a:pt x="213" y="349"/>
                    </a:cubicBezTo>
                    <a:cubicBezTo>
                      <a:pt x="217" y="374"/>
                      <a:pt x="240" y="392"/>
                      <a:pt x="265" y="392"/>
                    </a:cubicBezTo>
                    <a:cubicBezTo>
                      <a:pt x="268" y="392"/>
                      <a:pt x="270" y="392"/>
                      <a:pt x="273" y="391"/>
                    </a:cubicBezTo>
                    <a:cubicBezTo>
                      <a:pt x="305" y="386"/>
                      <a:pt x="324" y="358"/>
                      <a:pt x="319" y="330"/>
                    </a:cubicBezTo>
                    <a:cubicBezTo>
                      <a:pt x="309" y="271"/>
                      <a:pt x="292" y="225"/>
                      <a:pt x="264" y="183"/>
                    </a:cubicBezTo>
                    <a:cubicBezTo>
                      <a:pt x="231" y="124"/>
                      <a:pt x="186" y="77"/>
                      <a:pt x="148" y="50"/>
                    </a:cubicBezTo>
                    <a:cubicBezTo>
                      <a:pt x="116" y="22"/>
                      <a:pt x="88" y="9"/>
                      <a:pt x="84" y="4"/>
                    </a:cubicBezTo>
                    <a:cubicBezTo>
                      <a:pt x="77"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4"/>
              <p:cNvSpPr/>
              <p:nvPr/>
            </p:nvSpPr>
            <p:spPr>
              <a:xfrm>
                <a:off x="5200872" y="1286627"/>
                <a:ext cx="30341" cy="36896"/>
              </a:xfrm>
              <a:custGeom>
                <a:avLst/>
                <a:gdLst/>
                <a:ahLst/>
                <a:cxnLst/>
                <a:rect l="l" t="t" r="r" b="b"/>
                <a:pathLst>
                  <a:path w="324" h="394" extrusionOk="0">
                    <a:moveTo>
                      <a:pt x="64" y="0"/>
                    </a:moveTo>
                    <a:cubicBezTo>
                      <a:pt x="44" y="0"/>
                      <a:pt x="24" y="12"/>
                      <a:pt x="15" y="28"/>
                    </a:cubicBezTo>
                    <a:cubicBezTo>
                      <a:pt x="0" y="56"/>
                      <a:pt x="9" y="89"/>
                      <a:pt x="37" y="102"/>
                    </a:cubicBezTo>
                    <a:cubicBezTo>
                      <a:pt x="42" y="107"/>
                      <a:pt x="79" y="126"/>
                      <a:pt x="120" y="166"/>
                    </a:cubicBezTo>
                    <a:cubicBezTo>
                      <a:pt x="139" y="185"/>
                      <a:pt x="157" y="213"/>
                      <a:pt x="175" y="241"/>
                    </a:cubicBezTo>
                    <a:cubicBezTo>
                      <a:pt x="189" y="273"/>
                      <a:pt x="203" y="305"/>
                      <a:pt x="213" y="347"/>
                    </a:cubicBezTo>
                    <a:cubicBezTo>
                      <a:pt x="217" y="376"/>
                      <a:pt x="240" y="394"/>
                      <a:pt x="268" y="394"/>
                    </a:cubicBezTo>
                    <a:cubicBezTo>
                      <a:pt x="271" y="394"/>
                      <a:pt x="274" y="394"/>
                      <a:pt x="277" y="393"/>
                    </a:cubicBezTo>
                    <a:cubicBezTo>
                      <a:pt x="304" y="388"/>
                      <a:pt x="323" y="360"/>
                      <a:pt x="319" y="328"/>
                    </a:cubicBezTo>
                    <a:cubicBezTo>
                      <a:pt x="309" y="273"/>
                      <a:pt x="291" y="222"/>
                      <a:pt x="268" y="185"/>
                    </a:cubicBezTo>
                    <a:cubicBezTo>
                      <a:pt x="230" y="121"/>
                      <a:pt x="185" y="79"/>
                      <a:pt x="153" y="51"/>
                    </a:cubicBezTo>
                    <a:cubicBezTo>
                      <a:pt x="115" y="19"/>
                      <a:pt x="88" y="6"/>
                      <a:pt x="88" y="6"/>
                    </a:cubicBezTo>
                    <a:cubicBezTo>
                      <a:pt x="80" y="2"/>
                      <a:pt x="72" y="0"/>
                      <a:pt x="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4"/>
              <p:cNvSpPr/>
              <p:nvPr/>
            </p:nvSpPr>
            <p:spPr>
              <a:xfrm>
                <a:off x="5182705" y="1303764"/>
                <a:ext cx="30341" cy="36522"/>
              </a:xfrm>
              <a:custGeom>
                <a:avLst/>
                <a:gdLst/>
                <a:ahLst/>
                <a:cxnLst/>
                <a:rect l="l" t="t" r="r" b="b"/>
                <a:pathLst>
                  <a:path w="324" h="390" extrusionOk="0">
                    <a:moveTo>
                      <a:pt x="62" y="1"/>
                    </a:moveTo>
                    <a:cubicBezTo>
                      <a:pt x="43" y="1"/>
                      <a:pt x="24" y="11"/>
                      <a:pt x="15" y="30"/>
                    </a:cubicBezTo>
                    <a:cubicBezTo>
                      <a:pt x="1" y="58"/>
                      <a:pt x="10" y="90"/>
                      <a:pt x="37" y="104"/>
                    </a:cubicBezTo>
                    <a:cubicBezTo>
                      <a:pt x="43" y="104"/>
                      <a:pt x="79" y="122"/>
                      <a:pt x="120" y="164"/>
                    </a:cubicBezTo>
                    <a:cubicBezTo>
                      <a:pt x="139" y="187"/>
                      <a:pt x="158" y="210"/>
                      <a:pt x="176" y="242"/>
                    </a:cubicBezTo>
                    <a:cubicBezTo>
                      <a:pt x="194" y="270"/>
                      <a:pt x="209" y="306"/>
                      <a:pt x="213" y="348"/>
                    </a:cubicBezTo>
                    <a:cubicBezTo>
                      <a:pt x="217" y="373"/>
                      <a:pt x="240" y="390"/>
                      <a:pt x="268" y="390"/>
                    </a:cubicBezTo>
                    <a:cubicBezTo>
                      <a:pt x="271" y="390"/>
                      <a:pt x="274" y="390"/>
                      <a:pt x="277" y="389"/>
                    </a:cubicBezTo>
                    <a:cubicBezTo>
                      <a:pt x="305" y="385"/>
                      <a:pt x="324" y="357"/>
                      <a:pt x="319" y="330"/>
                    </a:cubicBezTo>
                    <a:cubicBezTo>
                      <a:pt x="309" y="270"/>
                      <a:pt x="292" y="223"/>
                      <a:pt x="268" y="183"/>
                    </a:cubicBezTo>
                    <a:cubicBezTo>
                      <a:pt x="231" y="122"/>
                      <a:pt x="186" y="76"/>
                      <a:pt x="153" y="49"/>
                    </a:cubicBezTo>
                    <a:cubicBezTo>
                      <a:pt x="116" y="21"/>
                      <a:pt x="88" y="7"/>
                      <a:pt x="88" y="7"/>
                    </a:cubicBezTo>
                    <a:cubicBezTo>
                      <a:pt x="80" y="3"/>
                      <a:pt x="71" y="1"/>
                      <a:pt x="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8" name="Google Shape;148;p4"/>
            <p:cNvSpPr/>
            <p:nvPr/>
          </p:nvSpPr>
          <p:spPr>
            <a:xfrm>
              <a:off x="7873606" y="169455"/>
              <a:ext cx="286571" cy="277105"/>
            </a:xfrm>
            <a:custGeom>
              <a:avLst/>
              <a:gdLst/>
              <a:ahLst/>
              <a:cxnLst/>
              <a:rect l="l" t="t" r="r" b="b"/>
              <a:pathLst>
                <a:path w="1665" h="1610" extrusionOk="0">
                  <a:moveTo>
                    <a:pt x="473" y="158"/>
                  </a:moveTo>
                  <a:lnTo>
                    <a:pt x="844" y="378"/>
                  </a:lnTo>
                  <a:cubicBezTo>
                    <a:pt x="852" y="384"/>
                    <a:pt x="863" y="388"/>
                    <a:pt x="874" y="388"/>
                  </a:cubicBezTo>
                  <a:cubicBezTo>
                    <a:pt x="881" y="388"/>
                    <a:pt x="888" y="387"/>
                    <a:pt x="895" y="383"/>
                  </a:cubicBezTo>
                  <a:lnTo>
                    <a:pt x="1286" y="204"/>
                  </a:lnTo>
                  <a:lnTo>
                    <a:pt x="1189" y="623"/>
                  </a:lnTo>
                  <a:cubicBezTo>
                    <a:pt x="1185" y="642"/>
                    <a:pt x="1189" y="659"/>
                    <a:pt x="1199" y="674"/>
                  </a:cubicBezTo>
                  <a:lnTo>
                    <a:pt x="1493" y="991"/>
                  </a:lnTo>
                  <a:lnTo>
                    <a:pt x="1061" y="1029"/>
                  </a:lnTo>
                  <a:cubicBezTo>
                    <a:pt x="1046" y="1029"/>
                    <a:pt x="1029" y="1042"/>
                    <a:pt x="1019" y="1056"/>
                  </a:cubicBezTo>
                  <a:lnTo>
                    <a:pt x="808" y="1433"/>
                  </a:lnTo>
                  <a:lnTo>
                    <a:pt x="642" y="1033"/>
                  </a:lnTo>
                  <a:cubicBezTo>
                    <a:pt x="632" y="1019"/>
                    <a:pt x="618" y="1005"/>
                    <a:pt x="600" y="1001"/>
                  </a:cubicBezTo>
                  <a:lnTo>
                    <a:pt x="176" y="918"/>
                  </a:lnTo>
                  <a:lnTo>
                    <a:pt x="503" y="632"/>
                  </a:lnTo>
                  <a:cubicBezTo>
                    <a:pt x="517" y="623"/>
                    <a:pt x="521" y="604"/>
                    <a:pt x="521" y="586"/>
                  </a:cubicBezTo>
                  <a:lnTo>
                    <a:pt x="473" y="158"/>
                  </a:lnTo>
                  <a:close/>
                  <a:moveTo>
                    <a:pt x="407" y="1"/>
                  </a:moveTo>
                  <a:cubicBezTo>
                    <a:pt x="396" y="1"/>
                    <a:pt x="386" y="5"/>
                    <a:pt x="378" y="10"/>
                  </a:cubicBezTo>
                  <a:cubicBezTo>
                    <a:pt x="360" y="19"/>
                    <a:pt x="351" y="42"/>
                    <a:pt x="351" y="61"/>
                  </a:cubicBezTo>
                  <a:lnTo>
                    <a:pt x="411" y="572"/>
                  </a:lnTo>
                  <a:lnTo>
                    <a:pt x="23" y="908"/>
                  </a:lnTo>
                  <a:cubicBezTo>
                    <a:pt x="10" y="922"/>
                    <a:pt x="0" y="940"/>
                    <a:pt x="6" y="963"/>
                  </a:cubicBezTo>
                  <a:cubicBezTo>
                    <a:pt x="15" y="982"/>
                    <a:pt x="28" y="995"/>
                    <a:pt x="47" y="1001"/>
                  </a:cubicBezTo>
                  <a:lnTo>
                    <a:pt x="549" y="1102"/>
                  </a:lnTo>
                  <a:lnTo>
                    <a:pt x="752" y="1576"/>
                  </a:lnTo>
                  <a:cubicBezTo>
                    <a:pt x="761" y="1595"/>
                    <a:pt x="780" y="1604"/>
                    <a:pt x="798" y="1609"/>
                  </a:cubicBezTo>
                  <a:cubicBezTo>
                    <a:pt x="816" y="1609"/>
                    <a:pt x="840" y="1599"/>
                    <a:pt x="849" y="1582"/>
                  </a:cubicBezTo>
                  <a:lnTo>
                    <a:pt x="1102" y="1134"/>
                  </a:lnTo>
                  <a:lnTo>
                    <a:pt x="1609" y="1088"/>
                  </a:lnTo>
                  <a:cubicBezTo>
                    <a:pt x="1631" y="1088"/>
                    <a:pt x="1650" y="1074"/>
                    <a:pt x="1655" y="1056"/>
                  </a:cubicBezTo>
                  <a:cubicBezTo>
                    <a:pt x="1665" y="1038"/>
                    <a:pt x="1659" y="1014"/>
                    <a:pt x="1646" y="1001"/>
                  </a:cubicBezTo>
                  <a:lnTo>
                    <a:pt x="1300" y="623"/>
                  </a:lnTo>
                  <a:lnTo>
                    <a:pt x="1416" y="121"/>
                  </a:lnTo>
                  <a:cubicBezTo>
                    <a:pt x="1420" y="102"/>
                    <a:pt x="1410" y="79"/>
                    <a:pt x="1397" y="70"/>
                  </a:cubicBezTo>
                  <a:cubicBezTo>
                    <a:pt x="1385" y="61"/>
                    <a:pt x="1374" y="56"/>
                    <a:pt x="1362" y="56"/>
                  </a:cubicBezTo>
                  <a:cubicBezTo>
                    <a:pt x="1355" y="56"/>
                    <a:pt x="1349" y="57"/>
                    <a:pt x="1342" y="61"/>
                  </a:cubicBezTo>
                  <a:lnTo>
                    <a:pt x="872" y="272"/>
                  </a:lnTo>
                  <a:lnTo>
                    <a:pt x="434" y="10"/>
                  </a:lnTo>
                  <a:cubicBezTo>
                    <a:pt x="425" y="4"/>
                    <a:pt x="416" y="1"/>
                    <a:pt x="4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9" name="Google Shape;149;p4"/>
            <p:cNvGrpSpPr/>
            <p:nvPr/>
          </p:nvGrpSpPr>
          <p:grpSpPr>
            <a:xfrm>
              <a:off x="219436" y="3152303"/>
              <a:ext cx="360742" cy="545930"/>
              <a:chOff x="5934950" y="2749441"/>
              <a:chExt cx="196280" cy="297040"/>
            </a:xfrm>
          </p:grpSpPr>
          <p:sp>
            <p:nvSpPr>
              <p:cNvPr id="150" name="Google Shape;150;p4"/>
              <p:cNvSpPr/>
              <p:nvPr/>
            </p:nvSpPr>
            <p:spPr>
              <a:xfrm>
                <a:off x="6049289" y="2968474"/>
                <a:ext cx="80347" cy="77913"/>
              </a:xfrm>
              <a:custGeom>
                <a:avLst/>
                <a:gdLst/>
                <a:ahLst/>
                <a:cxnLst/>
                <a:rect l="l" t="t" r="r" b="b"/>
                <a:pathLst>
                  <a:path w="858" h="832" extrusionOk="0">
                    <a:moveTo>
                      <a:pt x="539" y="288"/>
                    </a:moveTo>
                    <a:lnTo>
                      <a:pt x="253" y="643"/>
                    </a:lnTo>
                    <a:lnTo>
                      <a:pt x="232" y="651"/>
                    </a:lnTo>
                    <a:lnTo>
                      <a:pt x="530" y="294"/>
                    </a:lnTo>
                    <a:lnTo>
                      <a:pt x="539" y="288"/>
                    </a:lnTo>
                    <a:close/>
                    <a:moveTo>
                      <a:pt x="798" y="0"/>
                    </a:moveTo>
                    <a:cubicBezTo>
                      <a:pt x="786" y="0"/>
                      <a:pt x="774" y="4"/>
                      <a:pt x="764" y="12"/>
                    </a:cubicBezTo>
                    <a:lnTo>
                      <a:pt x="466" y="211"/>
                    </a:lnTo>
                    <a:cubicBezTo>
                      <a:pt x="460" y="211"/>
                      <a:pt x="456" y="215"/>
                      <a:pt x="451" y="219"/>
                    </a:cubicBezTo>
                    <a:lnTo>
                      <a:pt x="18" y="740"/>
                    </a:lnTo>
                    <a:cubicBezTo>
                      <a:pt x="0" y="764"/>
                      <a:pt x="0" y="786"/>
                      <a:pt x="13" y="809"/>
                    </a:cubicBezTo>
                    <a:cubicBezTo>
                      <a:pt x="24" y="823"/>
                      <a:pt x="42" y="831"/>
                      <a:pt x="59" y="831"/>
                    </a:cubicBezTo>
                    <a:cubicBezTo>
                      <a:pt x="66" y="831"/>
                      <a:pt x="72" y="830"/>
                      <a:pt x="79" y="828"/>
                    </a:cubicBezTo>
                    <a:lnTo>
                      <a:pt x="309" y="740"/>
                    </a:lnTo>
                    <a:cubicBezTo>
                      <a:pt x="317" y="736"/>
                      <a:pt x="322" y="730"/>
                      <a:pt x="332" y="722"/>
                    </a:cubicBezTo>
                    <a:lnTo>
                      <a:pt x="838" y="90"/>
                    </a:lnTo>
                    <a:cubicBezTo>
                      <a:pt x="857" y="67"/>
                      <a:pt x="853" y="39"/>
                      <a:pt x="838" y="17"/>
                    </a:cubicBezTo>
                    <a:cubicBezTo>
                      <a:pt x="828" y="6"/>
                      <a:pt x="813" y="0"/>
                      <a:pt x="7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4"/>
              <p:cNvSpPr/>
              <p:nvPr/>
            </p:nvSpPr>
            <p:spPr>
              <a:xfrm>
                <a:off x="5985798" y="2912101"/>
                <a:ext cx="115277" cy="134381"/>
              </a:xfrm>
              <a:custGeom>
                <a:avLst/>
                <a:gdLst/>
                <a:ahLst/>
                <a:cxnLst/>
                <a:rect l="l" t="t" r="r" b="b"/>
                <a:pathLst>
                  <a:path w="1231" h="1435" extrusionOk="0">
                    <a:moveTo>
                      <a:pt x="538" y="139"/>
                    </a:moveTo>
                    <a:lnTo>
                      <a:pt x="1102" y="854"/>
                    </a:lnTo>
                    <a:lnTo>
                      <a:pt x="734" y="1296"/>
                    </a:lnTo>
                    <a:lnTo>
                      <a:pt x="734" y="1296"/>
                    </a:lnTo>
                    <a:cubicBezTo>
                      <a:pt x="663" y="1215"/>
                      <a:pt x="512" y="1046"/>
                      <a:pt x="374" y="886"/>
                    </a:cubicBezTo>
                    <a:cubicBezTo>
                      <a:pt x="300" y="803"/>
                      <a:pt x="231" y="720"/>
                      <a:pt x="180" y="660"/>
                    </a:cubicBezTo>
                    <a:cubicBezTo>
                      <a:pt x="159" y="635"/>
                      <a:pt x="138" y="610"/>
                      <a:pt x="125" y="591"/>
                    </a:cubicBezTo>
                    <a:lnTo>
                      <a:pt x="125" y="591"/>
                    </a:lnTo>
                    <a:cubicBezTo>
                      <a:pt x="129" y="587"/>
                      <a:pt x="133" y="582"/>
                      <a:pt x="138" y="577"/>
                    </a:cubicBezTo>
                    <a:cubicBezTo>
                      <a:pt x="198" y="513"/>
                      <a:pt x="309" y="392"/>
                      <a:pt x="406" y="287"/>
                    </a:cubicBezTo>
                    <a:cubicBezTo>
                      <a:pt x="457" y="228"/>
                      <a:pt x="505" y="175"/>
                      <a:pt x="538" y="139"/>
                    </a:cubicBezTo>
                    <a:close/>
                    <a:moveTo>
                      <a:pt x="544" y="1"/>
                    </a:moveTo>
                    <a:cubicBezTo>
                      <a:pt x="525" y="1"/>
                      <a:pt x="512" y="11"/>
                      <a:pt x="502" y="20"/>
                    </a:cubicBezTo>
                    <a:cubicBezTo>
                      <a:pt x="502" y="20"/>
                      <a:pt x="493" y="29"/>
                      <a:pt x="480" y="43"/>
                    </a:cubicBezTo>
                    <a:cubicBezTo>
                      <a:pt x="438" y="88"/>
                      <a:pt x="323" y="213"/>
                      <a:pt x="221" y="324"/>
                    </a:cubicBezTo>
                    <a:cubicBezTo>
                      <a:pt x="170" y="384"/>
                      <a:pt x="121" y="434"/>
                      <a:pt x="83" y="475"/>
                    </a:cubicBezTo>
                    <a:cubicBezTo>
                      <a:pt x="65" y="494"/>
                      <a:pt x="51" y="513"/>
                      <a:pt x="38" y="522"/>
                    </a:cubicBezTo>
                    <a:cubicBezTo>
                      <a:pt x="32" y="531"/>
                      <a:pt x="28" y="536"/>
                      <a:pt x="23" y="536"/>
                    </a:cubicBezTo>
                    <a:lnTo>
                      <a:pt x="23" y="539"/>
                    </a:lnTo>
                    <a:lnTo>
                      <a:pt x="23" y="539"/>
                    </a:lnTo>
                    <a:cubicBezTo>
                      <a:pt x="13" y="547"/>
                      <a:pt x="9" y="555"/>
                      <a:pt x="5" y="564"/>
                    </a:cubicBezTo>
                    <a:cubicBezTo>
                      <a:pt x="0" y="573"/>
                      <a:pt x="0" y="577"/>
                      <a:pt x="0" y="581"/>
                    </a:cubicBezTo>
                    <a:cubicBezTo>
                      <a:pt x="0" y="596"/>
                      <a:pt x="5" y="600"/>
                      <a:pt x="5" y="605"/>
                    </a:cubicBezTo>
                    <a:cubicBezTo>
                      <a:pt x="10" y="609"/>
                      <a:pt x="10" y="614"/>
                      <a:pt x="14" y="619"/>
                    </a:cubicBezTo>
                    <a:cubicBezTo>
                      <a:pt x="19" y="628"/>
                      <a:pt x="23" y="637"/>
                      <a:pt x="32" y="651"/>
                    </a:cubicBezTo>
                    <a:cubicBezTo>
                      <a:pt x="47" y="669"/>
                      <a:pt x="70" y="696"/>
                      <a:pt x="97" y="730"/>
                    </a:cubicBezTo>
                    <a:cubicBezTo>
                      <a:pt x="189" y="840"/>
                      <a:pt x="336" y="1011"/>
                      <a:pt x="466" y="1153"/>
                    </a:cubicBezTo>
                    <a:cubicBezTo>
                      <a:pt x="591" y="1300"/>
                      <a:pt x="696" y="1415"/>
                      <a:pt x="696" y="1415"/>
                    </a:cubicBezTo>
                    <a:cubicBezTo>
                      <a:pt x="706" y="1425"/>
                      <a:pt x="723" y="1434"/>
                      <a:pt x="738" y="1434"/>
                    </a:cubicBezTo>
                    <a:cubicBezTo>
                      <a:pt x="751" y="1434"/>
                      <a:pt x="770" y="1425"/>
                      <a:pt x="779" y="1411"/>
                    </a:cubicBezTo>
                    <a:lnTo>
                      <a:pt x="1212" y="890"/>
                    </a:lnTo>
                    <a:cubicBezTo>
                      <a:pt x="1231" y="872"/>
                      <a:pt x="1231" y="845"/>
                      <a:pt x="1212" y="821"/>
                    </a:cubicBezTo>
                    <a:lnTo>
                      <a:pt x="581" y="24"/>
                    </a:lnTo>
                    <a:cubicBezTo>
                      <a:pt x="572" y="11"/>
                      <a:pt x="557" y="1"/>
                      <a:pt x="5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4"/>
              <p:cNvSpPr/>
              <p:nvPr/>
            </p:nvSpPr>
            <p:spPr>
              <a:xfrm>
                <a:off x="5979711" y="2749441"/>
                <a:ext cx="151518" cy="247972"/>
              </a:xfrm>
              <a:custGeom>
                <a:avLst/>
                <a:gdLst/>
                <a:ahLst/>
                <a:cxnLst/>
                <a:rect l="l" t="t" r="r" b="b"/>
                <a:pathLst>
                  <a:path w="1618" h="2648" extrusionOk="0">
                    <a:moveTo>
                      <a:pt x="807" y="0"/>
                    </a:moveTo>
                    <a:cubicBezTo>
                      <a:pt x="711" y="0"/>
                      <a:pt x="609" y="24"/>
                      <a:pt x="507" y="75"/>
                    </a:cubicBezTo>
                    <a:cubicBezTo>
                      <a:pt x="407" y="125"/>
                      <a:pt x="305" y="204"/>
                      <a:pt x="194" y="315"/>
                    </a:cubicBezTo>
                    <a:cubicBezTo>
                      <a:pt x="130" y="379"/>
                      <a:pt x="79" y="448"/>
                      <a:pt x="47" y="521"/>
                    </a:cubicBezTo>
                    <a:cubicBezTo>
                      <a:pt x="14" y="595"/>
                      <a:pt x="1" y="674"/>
                      <a:pt x="1" y="752"/>
                    </a:cubicBezTo>
                    <a:cubicBezTo>
                      <a:pt x="1" y="863"/>
                      <a:pt x="29" y="978"/>
                      <a:pt x="79" y="1093"/>
                    </a:cubicBezTo>
                    <a:cubicBezTo>
                      <a:pt x="130" y="1213"/>
                      <a:pt x="203" y="1333"/>
                      <a:pt x="286" y="1457"/>
                    </a:cubicBezTo>
                    <a:cubicBezTo>
                      <a:pt x="298" y="1472"/>
                      <a:pt x="316" y="1481"/>
                      <a:pt x="333" y="1481"/>
                    </a:cubicBezTo>
                    <a:cubicBezTo>
                      <a:pt x="342" y="1481"/>
                      <a:pt x="352" y="1478"/>
                      <a:pt x="360" y="1471"/>
                    </a:cubicBezTo>
                    <a:cubicBezTo>
                      <a:pt x="388" y="1453"/>
                      <a:pt x="392" y="1420"/>
                      <a:pt x="379" y="1397"/>
                    </a:cubicBezTo>
                    <a:cubicBezTo>
                      <a:pt x="296" y="1272"/>
                      <a:pt x="227" y="1162"/>
                      <a:pt x="180" y="1051"/>
                    </a:cubicBezTo>
                    <a:cubicBezTo>
                      <a:pt x="135" y="946"/>
                      <a:pt x="107" y="844"/>
                      <a:pt x="107" y="752"/>
                    </a:cubicBezTo>
                    <a:cubicBezTo>
                      <a:pt x="107" y="687"/>
                      <a:pt x="120" y="628"/>
                      <a:pt x="148" y="568"/>
                    </a:cubicBezTo>
                    <a:cubicBezTo>
                      <a:pt x="171" y="508"/>
                      <a:pt x="213" y="448"/>
                      <a:pt x="273" y="388"/>
                    </a:cubicBezTo>
                    <a:cubicBezTo>
                      <a:pt x="374" y="287"/>
                      <a:pt x="471" y="217"/>
                      <a:pt x="558" y="172"/>
                    </a:cubicBezTo>
                    <a:cubicBezTo>
                      <a:pt x="646" y="130"/>
                      <a:pt x="729" y="111"/>
                      <a:pt x="807" y="111"/>
                    </a:cubicBezTo>
                    <a:cubicBezTo>
                      <a:pt x="871" y="111"/>
                      <a:pt x="932" y="121"/>
                      <a:pt x="996" y="149"/>
                    </a:cubicBezTo>
                    <a:cubicBezTo>
                      <a:pt x="1060" y="172"/>
                      <a:pt x="1120" y="208"/>
                      <a:pt x="1185" y="249"/>
                    </a:cubicBezTo>
                    <a:cubicBezTo>
                      <a:pt x="1277" y="315"/>
                      <a:pt x="1360" y="406"/>
                      <a:pt x="1415" y="513"/>
                    </a:cubicBezTo>
                    <a:cubicBezTo>
                      <a:pt x="1475" y="614"/>
                      <a:pt x="1513" y="734"/>
                      <a:pt x="1513" y="844"/>
                    </a:cubicBezTo>
                    <a:cubicBezTo>
                      <a:pt x="1513" y="941"/>
                      <a:pt x="1485" y="1033"/>
                      <a:pt x="1430" y="1121"/>
                    </a:cubicBezTo>
                    <a:cubicBezTo>
                      <a:pt x="1328" y="1268"/>
                      <a:pt x="1209" y="1370"/>
                      <a:pt x="1111" y="1434"/>
                    </a:cubicBezTo>
                    <a:cubicBezTo>
                      <a:pt x="1065" y="1466"/>
                      <a:pt x="1024" y="1485"/>
                      <a:pt x="992" y="1499"/>
                    </a:cubicBezTo>
                    <a:cubicBezTo>
                      <a:pt x="977" y="1508"/>
                      <a:pt x="969" y="1512"/>
                      <a:pt x="960" y="1517"/>
                    </a:cubicBezTo>
                    <a:lnTo>
                      <a:pt x="950" y="1517"/>
                    </a:lnTo>
                    <a:lnTo>
                      <a:pt x="950" y="1521"/>
                    </a:lnTo>
                    <a:cubicBezTo>
                      <a:pt x="932" y="1527"/>
                      <a:pt x="922" y="1540"/>
                      <a:pt x="918" y="1554"/>
                    </a:cubicBezTo>
                    <a:cubicBezTo>
                      <a:pt x="913" y="1572"/>
                      <a:pt x="913" y="1586"/>
                      <a:pt x="922" y="1600"/>
                    </a:cubicBezTo>
                    <a:lnTo>
                      <a:pt x="1462" y="2378"/>
                    </a:lnTo>
                    <a:lnTo>
                      <a:pt x="1249" y="2522"/>
                    </a:lnTo>
                    <a:lnTo>
                      <a:pt x="1249" y="2522"/>
                    </a:lnTo>
                    <a:cubicBezTo>
                      <a:pt x="1184" y="2440"/>
                      <a:pt x="1001" y="2208"/>
                      <a:pt x="646" y="1761"/>
                    </a:cubicBezTo>
                    <a:cubicBezTo>
                      <a:pt x="635" y="1748"/>
                      <a:pt x="620" y="1741"/>
                      <a:pt x="605" y="1741"/>
                    </a:cubicBezTo>
                    <a:cubicBezTo>
                      <a:pt x="593" y="1741"/>
                      <a:pt x="582" y="1744"/>
                      <a:pt x="573" y="1752"/>
                    </a:cubicBezTo>
                    <a:cubicBezTo>
                      <a:pt x="549" y="1770"/>
                      <a:pt x="545" y="1803"/>
                      <a:pt x="563" y="1825"/>
                    </a:cubicBezTo>
                    <a:cubicBezTo>
                      <a:pt x="1019" y="2406"/>
                      <a:pt x="1194" y="2627"/>
                      <a:pt x="1194" y="2627"/>
                    </a:cubicBezTo>
                    <a:cubicBezTo>
                      <a:pt x="1205" y="2641"/>
                      <a:pt x="1221" y="2648"/>
                      <a:pt x="1237" y="2648"/>
                    </a:cubicBezTo>
                    <a:cubicBezTo>
                      <a:pt x="1248" y="2648"/>
                      <a:pt x="1259" y="2644"/>
                      <a:pt x="1268" y="2637"/>
                    </a:cubicBezTo>
                    <a:lnTo>
                      <a:pt x="1568" y="2439"/>
                    </a:lnTo>
                    <a:cubicBezTo>
                      <a:pt x="1581" y="2429"/>
                      <a:pt x="1590" y="2420"/>
                      <a:pt x="1590" y="2406"/>
                    </a:cubicBezTo>
                    <a:cubicBezTo>
                      <a:pt x="1596" y="2388"/>
                      <a:pt x="1590" y="2374"/>
                      <a:pt x="1581" y="2365"/>
                    </a:cubicBezTo>
                    <a:lnTo>
                      <a:pt x="1051" y="1592"/>
                    </a:lnTo>
                    <a:lnTo>
                      <a:pt x="1051" y="1592"/>
                    </a:lnTo>
                    <a:cubicBezTo>
                      <a:pt x="1082" y="1576"/>
                      <a:pt x="1123" y="1553"/>
                      <a:pt x="1171" y="1521"/>
                    </a:cubicBezTo>
                    <a:cubicBezTo>
                      <a:pt x="1277" y="1453"/>
                      <a:pt x="1407" y="1342"/>
                      <a:pt x="1517" y="1180"/>
                    </a:cubicBezTo>
                    <a:cubicBezTo>
                      <a:pt x="1590" y="1074"/>
                      <a:pt x="1618" y="959"/>
                      <a:pt x="1618" y="844"/>
                    </a:cubicBezTo>
                    <a:cubicBezTo>
                      <a:pt x="1618" y="710"/>
                      <a:pt x="1577" y="577"/>
                      <a:pt x="1513" y="457"/>
                    </a:cubicBezTo>
                    <a:cubicBezTo>
                      <a:pt x="1443" y="338"/>
                      <a:pt x="1351" y="236"/>
                      <a:pt x="1245" y="162"/>
                    </a:cubicBezTo>
                    <a:cubicBezTo>
                      <a:pt x="1175" y="111"/>
                      <a:pt x="1107" y="75"/>
                      <a:pt x="1033" y="47"/>
                    </a:cubicBezTo>
                    <a:cubicBezTo>
                      <a:pt x="964" y="19"/>
                      <a:pt x="886" y="0"/>
                      <a:pt x="8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4"/>
              <p:cNvSpPr/>
              <p:nvPr/>
            </p:nvSpPr>
            <p:spPr>
              <a:xfrm>
                <a:off x="5959859" y="2924649"/>
                <a:ext cx="41953" cy="46916"/>
              </a:xfrm>
              <a:custGeom>
                <a:avLst/>
                <a:gdLst/>
                <a:ahLst/>
                <a:cxnLst/>
                <a:rect l="l" t="t" r="r" b="b"/>
                <a:pathLst>
                  <a:path w="448" h="501" extrusionOk="0">
                    <a:moveTo>
                      <a:pt x="232" y="1"/>
                    </a:moveTo>
                    <a:cubicBezTo>
                      <a:pt x="181" y="1"/>
                      <a:pt x="130" y="19"/>
                      <a:pt x="98" y="33"/>
                    </a:cubicBezTo>
                    <a:cubicBezTo>
                      <a:pt x="60" y="47"/>
                      <a:pt x="38" y="60"/>
                      <a:pt x="33" y="60"/>
                    </a:cubicBezTo>
                    <a:cubicBezTo>
                      <a:pt x="11" y="79"/>
                      <a:pt x="1" y="111"/>
                      <a:pt x="15" y="134"/>
                    </a:cubicBezTo>
                    <a:cubicBezTo>
                      <a:pt x="26" y="152"/>
                      <a:pt x="44" y="162"/>
                      <a:pt x="63" y="162"/>
                    </a:cubicBezTo>
                    <a:cubicBezTo>
                      <a:pt x="73" y="162"/>
                      <a:pt x="84" y="160"/>
                      <a:pt x="94" y="153"/>
                    </a:cubicBezTo>
                    <a:cubicBezTo>
                      <a:pt x="94" y="153"/>
                      <a:pt x="111" y="143"/>
                      <a:pt x="139" y="130"/>
                    </a:cubicBezTo>
                    <a:cubicBezTo>
                      <a:pt x="166" y="120"/>
                      <a:pt x="204" y="111"/>
                      <a:pt x="232" y="111"/>
                    </a:cubicBezTo>
                    <a:cubicBezTo>
                      <a:pt x="249" y="111"/>
                      <a:pt x="264" y="111"/>
                      <a:pt x="277" y="120"/>
                    </a:cubicBezTo>
                    <a:cubicBezTo>
                      <a:pt x="291" y="126"/>
                      <a:pt x="300" y="130"/>
                      <a:pt x="315" y="143"/>
                    </a:cubicBezTo>
                    <a:cubicBezTo>
                      <a:pt x="324" y="153"/>
                      <a:pt x="328" y="167"/>
                      <a:pt x="332" y="181"/>
                    </a:cubicBezTo>
                    <a:cubicBezTo>
                      <a:pt x="337" y="194"/>
                      <a:pt x="342" y="213"/>
                      <a:pt x="342" y="226"/>
                    </a:cubicBezTo>
                    <a:cubicBezTo>
                      <a:pt x="342" y="273"/>
                      <a:pt x="328" y="324"/>
                      <a:pt x="315" y="360"/>
                    </a:cubicBezTo>
                    <a:cubicBezTo>
                      <a:pt x="305" y="379"/>
                      <a:pt x="300" y="392"/>
                      <a:pt x="291" y="407"/>
                    </a:cubicBezTo>
                    <a:cubicBezTo>
                      <a:pt x="291" y="411"/>
                      <a:pt x="287" y="415"/>
                      <a:pt x="287" y="420"/>
                    </a:cubicBezTo>
                    <a:cubicBezTo>
                      <a:pt x="273" y="447"/>
                      <a:pt x="282" y="480"/>
                      <a:pt x="305" y="494"/>
                    </a:cubicBezTo>
                    <a:cubicBezTo>
                      <a:pt x="314" y="498"/>
                      <a:pt x="323" y="500"/>
                      <a:pt x="332" y="500"/>
                    </a:cubicBezTo>
                    <a:cubicBezTo>
                      <a:pt x="351" y="500"/>
                      <a:pt x="369" y="491"/>
                      <a:pt x="379" y="475"/>
                    </a:cubicBezTo>
                    <a:cubicBezTo>
                      <a:pt x="379" y="471"/>
                      <a:pt x="398" y="443"/>
                      <a:pt x="415" y="397"/>
                    </a:cubicBezTo>
                    <a:cubicBezTo>
                      <a:pt x="430" y="351"/>
                      <a:pt x="447" y="292"/>
                      <a:pt x="447" y="226"/>
                    </a:cubicBezTo>
                    <a:cubicBezTo>
                      <a:pt x="447" y="203"/>
                      <a:pt x="443" y="175"/>
                      <a:pt x="439" y="148"/>
                    </a:cubicBezTo>
                    <a:cubicBezTo>
                      <a:pt x="430" y="120"/>
                      <a:pt x="415" y="98"/>
                      <a:pt x="392" y="75"/>
                    </a:cubicBezTo>
                    <a:cubicBezTo>
                      <a:pt x="374" y="47"/>
                      <a:pt x="347" y="28"/>
                      <a:pt x="319" y="19"/>
                    </a:cubicBezTo>
                    <a:cubicBezTo>
                      <a:pt x="291" y="5"/>
                      <a:pt x="259" y="1"/>
                      <a:pt x="2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4"/>
              <p:cNvSpPr/>
              <p:nvPr/>
            </p:nvSpPr>
            <p:spPr>
              <a:xfrm>
                <a:off x="5934950" y="2777159"/>
                <a:ext cx="119585" cy="162755"/>
              </a:xfrm>
              <a:custGeom>
                <a:avLst/>
                <a:gdLst/>
                <a:ahLst/>
                <a:cxnLst/>
                <a:rect l="l" t="t" r="r" b="b"/>
                <a:pathLst>
                  <a:path w="1277" h="1738" extrusionOk="0">
                    <a:moveTo>
                      <a:pt x="709" y="1"/>
                    </a:moveTo>
                    <a:cubicBezTo>
                      <a:pt x="693" y="1"/>
                      <a:pt x="678" y="8"/>
                      <a:pt x="668" y="23"/>
                    </a:cubicBezTo>
                    <a:cubicBezTo>
                      <a:pt x="668" y="23"/>
                      <a:pt x="507" y="225"/>
                      <a:pt x="341" y="456"/>
                    </a:cubicBezTo>
                    <a:cubicBezTo>
                      <a:pt x="258" y="572"/>
                      <a:pt x="175" y="695"/>
                      <a:pt x="111" y="802"/>
                    </a:cubicBezTo>
                    <a:cubicBezTo>
                      <a:pt x="77" y="857"/>
                      <a:pt x="55" y="903"/>
                      <a:pt x="32" y="949"/>
                    </a:cubicBezTo>
                    <a:cubicBezTo>
                      <a:pt x="22" y="972"/>
                      <a:pt x="18" y="991"/>
                      <a:pt x="9" y="1014"/>
                    </a:cubicBezTo>
                    <a:cubicBezTo>
                      <a:pt x="5" y="1032"/>
                      <a:pt x="0" y="1050"/>
                      <a:pt x="0" y="1069"/>
                    </a:cubicBezTo>
                    <a:lnTo>
                      <a:pt x="0" y="1078"/>
                    </a:lnTo>
                    <a:cubicBezTo>
                      <a:pt x="5" y="1106"/>
                      <a:pt x="9" y="1138"/>
                      <a:pt x="18" y="1170"/>
                    </a:cubicBezTo>
                    <a:cubicBezTo>
                      <a:pt x="32" y="1225"/>
                      <a:pt x="55" y="1286"/>
                      <a:pt x="83" y="1346"/>
                    </a:cubicBezTo>
                    <a:cubicBezTo>
                      <a:pt x="166" y="1529"/>
                      <a:pt x="281" y="1709"/>
                      <a:pt x="285" y="1714"/>
                    </a:cubicBezTo>
                    <a:cubicBezTo>
                      <a:pt x="290" y="1728"/>
                      <a:pt x="309" y="1737"/>
                      <a:pt x="326" y="1737"/>
                    </a:cubicBezTo>
                    <a:cubicBezTo>
                      <a:pt x="341" y="1737"/>
                      <a:pt x="360" y="1733"/>
                      <a:pt x="368" y="1718"/>
                    </a:cubicBezTo>
                    <a:lnTo>
                      <a:pt x="850" y="1167"/>
                    </a:lnTo>
                    <a:lnTo>
                      <a:pt x="850" y="1167"/>
                    </a:lnTo>
                    <a:cubicBezTo>
                      <a:pt x="861" y="1159"/>
                      <a:pt x="882" y="1146"/>
                      <a:pt x="907" y="1133"/>
                    </a:cubicBezTo>
                    <a:cubicBezTo>
                      <a:pt x="945" y="1115"/>
                      <a:pt x="995" y="1101"/>
                      <a:pt x="1036" y="1101"/>
                    </a:cubicBezTo>
                    <a:cubicBezTo>
                      <a:pt x="1055" y="1101"/>
                      <a:pt x="1073" y="1106"/>
                      <a:pt x="1092" y="1110"/>
                    </a:cubicBezTo>
                    <a:cubicBezTo>
                      <a:pt x="1110" y="1120"/>
                      <a:pt x="1124" y="1133"/>
                      <a:pt x="1138" y="1152"/>
                    </a:cubicBezTo>
                    <a:cubicBezTo>
                      <a:pt x="1161" y="1180"/>
                      <a:pt x="1166" y="1207"/>
                      <a:pt x="1166" y="1235"/>
                    </a:cubicBezTo>
                    <a:cubicBezTo>
                      <a:pt x="1166" y="1258"/>
                      <a:pt x="1161" y="1286"/>
                      <a:pt x="1151" y="1314"/>
                    </a:cubicBezTo>
                    <a:cubicBezTo>
                      <a:pt x="1134" y="1350"/>
                      <a:pt x="1106" y="1387"/>
                      <a:pt x="1087" y="1414"/>
                    </a:cubicBezTo>
                    <a:cubicBezTo>
                      <a:pt x="1073" y="1429"/>
                      <a:pt x="1064" y="1437"/>
                      <a:pt x="1060" y="1446"/>
                    </a:cubicBezTo>
                    <a:cubicBezTo>
                      <a:pt x="1055" y="1452"/>
                      <a:pt x="1051" y="1452"/>
                      <a:pt x="1051" y="1456"/>
                    </a:cubicBezTo>
                    <a:lnTo>
                      <a:pt x="1045" y="1456"/>
                    </a:lnTo>
                    <a:cubicBezTo>
                      <a:pt x="1027" y="1479"/>
                      <a:pt x="1023" y="1512"/>
                      <a:pt x="1045" y="1535"/>
                    </a:cubicBezTo>
                    <a:cubicBezTo>
                      <a:pt x="1055" y="1546"/>
                      <a:pt x="1069" y="1552"/>
                      <a:pt x="1083" y="1552"/>
                    </a:cubicBezTo>
                    <a:cubicBezTo>
                      <a:pt x="1095" y="1552"/>
                      <a:pt x="1108" y="1548"/>
                      <a:pt x="1119" y="1539"/>
                    </a:cubicBezTo>
                    <a:cubicBezTo>
                      <a:pt x="1124" y="1535"/>
                      <a:pt x="1161" y="1502"/>
                      <a:pt x="1198" y="1446"/>
                    </a:cubicBezTo>
                    <a:cubicBezTo>
                      <a:pt x="1217" y="1424"/>
                      <a:pt x="1234" y="1391"/>
                      <a:pt x="1249" y="1354"/>
                    </a:cubicBezTo>
                    <a:cubicBezTo>
                      <a:pt x="1266" y="1318"/>
                      <a:pt x="1276" y="1276"/>
                      <a:pt x="1276" y="1235"/>
                    </a:cubicBezTo>
                    <a:cubicBezTo>
                      <a:pt x="1276" y="1184"/>
                      <a:pt x="1262" y="1133"/>
                      <a:pt x="1225" y="1087"/>
                    </a:cubicBezTo>
                    <a:cubicBezTo>
                      <a:pt x="1202" y="1055"/>
                      <a:pt x="1170" y="1027"/>
                      <a:pt x="1138" y="1014"/>
                    </a:cubicBezTo>
                    <a:cubicBezTo>
                      <a:pt x="1106" y="999"/>
                      <a:pt x="1068" y="991"/>
                      <a:pt x="1036" y="991"/>
                    </a:cubicBezTo>
                    <a:cubicBezTo>
                      <a:pt x="968" y="991"/>
                      <a:pt x="903" y="1018"/>
                      <a:pt x="857" y="1042"/>
                    </a:cubicBezTo>
                    <a:cubicBezTo>
                      <a:pt x="811" y="1065"/>
                      <a:pt x="779" y="1087"/>
                      <a:pt x="779" y="1087"/>
                    </a:cubicBezTo>
                    <a:cubicBezTo>
                      <a:pt x="774" y="1087"/>
                      <a:pt x="774" y="1092"/>
                      <a:pt x="769" y="1097"/>
                    </a:cubicBezTo>
                    <a:lnTo>
                      <a:pt x="338" y="1594"/>
                    </a:lnTo>
                    <a:lnTo>
                      <a:pt x="338" y="1594"/>
                    </a:lnTo>
                    <a:cubicBezTo>
                      <a:pt x="312" y="1549"/>
                      <a:pt x="274" y="1484"/>
                      <a:pt x="239" y="1414"/>
                    </a:cubicBezTo>
                    <a:cubicBezTo>
                      <a:pt x="207" y="1350"/>
                      <a:pt x="175" y="1286"/>
                      <a:pt x="152" y="1221"/>
                    </a:cubicBezTo>
                    <a:cubicBezTo>
                      <a:pt x="138" y="1193"/>
                      <a:pt x="128" y="1161"/>
                      <a:pt x="120" y="1138"/>
                    </a:cubicBezTo>
                    <a:cubicBezTo>
                      <a:pt x="115" y="1110"/>
                      <a:pt x="111" y="1087"/>
                      <a:pt x="111" y="1069"/>
                    </a:cubicBezTo>
                    <a:cubicBezTo>
                      <a:pt x="111" y="1065"/>
                      <a:pt x="111" y="1055"/>
                      <a:pt x="115" y="1042"/>
                    </a:cubicBezTo>
                    <a:cubicBezTo>
                      <a:pt x="124" y="1014"/>
                      <a:pt x="138" y="982"/>
                      <a:pt x="160" y="935"/>
                    </a:cubicBezTo>
                    <a:cubicBezTo>
                      <a:pt x="198" y="861"/>
                      <a:pt x="253" y="774"/>
                      <a:pt x="317" y="678"/>
                    </a:cubicBezTo>
                    <a:cubicBezTo>
                      <a:pt x="409" y="539"/>
                      <a:pt x="520" y="391"/>
                      <a:pt x="608" y="276"/>
                    </a:cubicBezTo>
                    <a:cubicBezTo>
                      <a:pt x="649" y="221"/>
                      <a:pt x="686" y="174"/>
                      <a:pt x="713" y="142"/>
                    </a:cubicBezTo>
                    <a:cubicBezTo>
                      <a:pt x="723" y="125"/>
                      <a:pt x="737" y="110"/>
                      <a:pt x="741" y="102"/>
                    </a:cubicBezTo>
                    <a:lnTo>
                      <a:pt x="751" y="92"/>
                    </a:lnTo>
                    <a:cubicBezTo>
                      <a:pt x="751" y="87"/>
                      <a:pt x="755" y="87"/>
                      <a:pt x="755" y="87"/>
                    </a:cubicBezTo>
                    <a:cubicBezTo>
                      <a:pt x="774" y="64"/>
                      <a:pt x="769" y="32"/>
                      <a:pt x="747" y="14"/>
                    </a:cubicBezTo>
                    <a:cubicBezTo>
                      <a:pt x="736" y="6"/>
                      <a:pt x="723" y="1"/>
                      <a:pt x="7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 name="Google Shape;155;p4"/>
            <p:cNvSpPr/>
            <p:nvPr/>
          </p:nvSpPr>
          <p:spPr>
            <a:xfrm>
              <a:off x="8424004" y="4747300"/>
              <a:ext cx="437172" cy="280547"/>
            </a:xfrm>
            <a:custGeom>
              <a:avLst/>
              <a:gdLst/>
              <a:ahLst/>
              <a:cxnLst/>
              <a:rect l="l" t="t" r="r" b="b"/>
              <a:pathLst>
                <a:path w="2540" h="1630" extrusionOk="0">
                  <a:moveTo>
                    <a:pt x="806" y="742"/>
                  </a:moveTo>
                  <a:cubicBezTo>
                    <a:pt x="847" y="810"/>
                    <a:pt x="880" y="878"/>
                    <a:pt x="904" y="943"/>
                  </a:cubicBezTo>
                  <a:cubicBezTo>
                    <a:pt x="936" y="1035"/>
                    <a:pt x="955" y="1128"/>
                    <a:pt x="955" y="1201"/>
                  </a:cubicBezTo>
                  <a:cubicBezTo>
                    <a:pt x="955" y="1233"/>
                    <a:pt x="950" y="1266"/>
                    <a:pt x="941" y="1293"/>
                  </a:cubicBezTo>
                  <a:cubicBezTo>
                    <a:pt x="932" y="1330"/>
                    <a:pt x="918" y="1358"/>
                    <a:pt x="900" y="1376"/>
                  </a:cubicBezTo>
                  <a:cubicBezTo>
                    <a:pt x="891" y="1385"/>
                    <a:pt x="881" y="1390"/>
                    <a:pt x="868" y="1394"/>
                  </a:cubicBezTo>
                  <a:cubicBezTo>
                    <a:pt x="858" y="1399"/>
                    <a:pt x="844" y="1404"/>
                    <a:pt x="826" y="1404"/>
                  </a:cubicBezTo>
                  <a:cubicBezTo>
                    <a:pt x="808" y="1404"/>
                    <a:pt x="785" y="1399"/>
                    <a:pt x="761" y="1390"/>
                  </a:cubicBezTo>
                  <a:cubicBezTo>
                    <a:pt x="734" y="1381"/>
                    <a:pt x="706" y="1366"/>
                    <a:pt x="674" y="1349"/>
                  </a:cubicBezTo>
                  <a:cubicBezTo>
                    <a:pt x="623" y="1316"/>
                    <a:pt x="591" y="1279"/>
                    <a:pt x="568" y="1243"/>
                  </a:cubicBezTo>
                  <a:cubicBezTo>
                    <a:pt x="545" y="1205"/>
                    <a:pt x="536" y="1168"/>
                    <a:pt x="536" y="1128"/>
                  </a:cubicBezTo>
                  <a:cubicBezTo>
                    <a:pt x="536" y="1072"/>
                    <a:pt x="559" y="1007"/>
                    <a:pt x="600" y="943"/>
                  </a:cubicBezTo>
                  <a:cubicBezTo>
                    <a:pt x="647" y="872"/>
                    <a:pt x="718" y="802"/>
                    <a:pt x="806" y="742"/>
                  </a:cubicBezTo>
                  <a:close/>
                  <a:moveTo>
                    <a:pt x="1799" y="637"/>
                  </a:moveTo>
                  <a:cubicBezTo>
                    <a:pt x="1868" y="662"/>
                    <a:pt x="1937" y="695"/>
                    <a:pt x="2006" y="735"/>
                  </a:cubicBezTo>
                  <a:cubicBezTo>
                    <a:pt x="2167" y="832"/>
                    <a:pt x="2273" y="934"/>
                    <a:pt x="2342" y="1030"/>
                  </a:cubicBezTo>
                  <a:cubicBezTo>
                    <a:pt x="2406" y="1128"/>
                    <a:pt x="2434" y="1219"/>
                    <a:pt x="2434" y="1293"/>
                  </a:cubicBezTo>
                  <a:cubicBezTo>
                    <a:pt x="2434" y="1362"/>
                    <a:pt x="2411" y="1422"/>
                    <a:pt x="2374" y="1459"/>
                  </a:cubicBezTo>
                  <a:cubicBezTo>
                    <a:pt x="2356" y="1481"/>
                    <a:pt x="2337" y="1496"/>
                    <a:pt x="2314" y="1505"/>
                  </a:cubicBezTo>
                  <a:cubicBezTo>
                    <a:pt x="2286" y="1519"/>
                    <a:pt x="2263" y="1523"/>
                    <a:pt x="2231" y="1523"/>
                  </a:cubicBezTo>
                  <a:cubicBezTo>
                    <a:pt x="2180" y="1523"/>
                    <a:pt x="2121" y="1505"/>
                    <a:pt x="2052" y="1454"/>
                  </a:cubicBezTo>
                  <a:cubicBezTo>
                    <a:pt x="1987" y="1404"/>
                    <a:pt x="1918" y="1326"/>
                    <a:pt x="1848" y="1205"/>
                  </a:cubicBezTo>
                  <a:cubicBezTo>
                    <a:pt x="1780" y="1077"/>
                    <a:pt x="1748" y="962"/>
                    <a:pt x="1748" y="860"/>
                  </a:cubicBezTo>
                  <a:cubicBezTo>
                    <a:pt x="1748" y="796"/>
                    <a:pt x="1761" y="741"/>
                    <a:pt x="1780" y="685"/>
                  </a:cubicBezTo>
                  <a:cubicBezTo>
                    <a:pt x="1786" y="669"/>
                    <a:pt x="1792" y="653"/>
                    <a:pt x="1799" y="637"/>
                  </a:cubicBezTo>
                  <a:close/>
                  <a:moveTo>
                    <a:pt x="66" y="0"/>
                  </a:moveTo>
                  <a:cubicBezTo>
                    <a:pt x="43" y="0"/>
                    <a:pt x="21" y="13"/>
                    <a:pt x="10" y="35"/>
                  </a:cubicBezTo>
                  <a:cubicBezTo>
                    <a:pt x="1" y="63"/>
                    <a:pt x="15" y="90"/>
                    <a:pt x="43" y="105"/>
                  </a:cubicBezTo>
                  <a:cubicBezTo>
                    <a:pt x="365" y="237"/>
                    <a:pt x="591" y="436"/>
                    <a:pt x="738" y="639"/>
                  </a:cubicBezTo>
                  <a:cubicBezTo>
                    <a:pt x="741" y="643"/>
                    <a:pt x="744" y="647"/>
                    <a:pt x="747" y="651"/>
                  </a:cubicBezTo>
                  <a:lnTo>
                    <a:pt x="747" y="651"/>
                  </a:lnTo>
                  <a:cubicBezTo>
                    <a:pt x="738" y="658"/>
                    <a:pt x="729" y="664"/>
                    <a:pt x="719" y="671"/>
                  </a:cubicBezTo>
                  <a:cubicBezTo>
                    <a:pt x="632" y="731"/>
                    <a:pt x="563" y="805"/>
                    <a:pt x="508" y="883"/>
                  </a:cubicBezTo>
                  <a:cubicBezTo>
                    <a:pt x="457" y="962"/>
                    <a:pt x="430" y="1045"/>
                    <a:pt x="430" y="1128"/>
                  </a:cubicBezTo>
                  <a:cubicBezTo>
                    <a:pt x="430" y="1187"/>
                    <a:pt x="443" y="1247"/>
                    <a:pt x="476" y="1298"/>
                  </a:cubicBezTo>
                  <a:cubicBezTo>
                    <a:pt x="508" y="1353"/>
                    <a:pt x="553" y="1399"/>
                    <a:pt x="619" y="1436"/>
                  </a:cubicBezTo>
                  <a:cubicBezTo>
                    <a:pt x="655" y="1464"/>
                    <a:pt x="692" y="1481"/>
                    <a:pt x="725" y="1491"/>
                  </a:cubicBezTo>
                  <a:cubicBezTo>
                    <a:pt x="761" y="1505"/>
                    <a:pt x="793" y="1509"/>
                    <a:pt x="826" y="1509"/>
                  </a:cubicBezTo>
                  <a:cubicBezTo>
                    <a:pt x="863" y="1509"/>
                    <a:pt x="900" y="1500"/>
                    <a:pt x="932" y="1487"/>
                  </a:cubicBezTo>
                  <a:cubicBezTo>
                    <a:pt x="955" y="1473"/>
                    <a:pt x="974" y="1454"/>
                    <a:pt x="991" y="1436"/>
                  </a:cubicBezTo>
                  <a:cubicBezTo>
                    <a:pt x="1015" y="1408"/>
                    <a:pt x="1033" y="1371"/>
                    <a:pt x="1042" y="1330"/>
                  </a:cubicBezTo>
                  <a:cubicBezTo>
                    <a:pt x="1057" y="1288"/>
                    <a:pt x="1061" y="1247"/>
                    <a:pt x="1061" y="1201"/>
                  </a:cubicBezTo>
                  <a:cubicBezTo>
                    <a:pt x="1061" y="1109"/>
                    <a:pt x="1042" y="1007"/>
                    <a:pt x="1006" y="901"/>
                  </a:cubicBezTo>
                  <a:cubicBezTo>
                    <a:pt x="979" y="831"/>
                    <a:pt x="944" y="759"/>
                    <a:pt x="900" y="686"/>
                  </a:cubicBezTo>
                  <a:lnTo>
                    <a:pt x="900" y="686"/>
                  </a:lnTo>
                  <a:cubicBezTo>
                    <a:pt x="904" y="684"/>
                    <a:pt x="909" y="682"/>
                    <a:pt x="913" y="680"/>
                  </a:cubicBezTo>
                  <a:cubicBezTo>
                    <a:pt x="1057" y="611"/>
                    <a:pt x="1227" y="565"/>
                    <a:pt x="1406" y="565"/>
                  </a:cubicBezTo>
                  <a:cubicBezTo>
                    <a:pt x="1499" y="565"/>
                    <a:pt x="1597" y="577"/>
                    <a:pt x="1696" y="604"/>
                  </a:cubicBezTo>
                  <a:lnTo>
                    <a:pt x="1696" y="604"/>
                  </a:lnTo>
                  <a:cubicBezTo>
                    <a:pt x="1689" y="618"/>
                    <a:pt x="1684" y="633"/>
                    <a:pt x="1678" y="648"/>
                  </a:cubicBezTo>
                  <a:cubicBezTo>
                    <a:pt x="1655" y="713"/>
                    <a:pt x="1642" y="786"/>
                    <a:pt x="1642" y="860"/>
                  </a:cubicBezTo>
                  <a:cubicBezTo>
                    <a:pt x="1642" y="979"/>
                    <a:pt x="1674" y="1118"/>
                    <a:pt x="1757" y="1260"/>
                  </a:cubicBezTo>
                  <a:cubicBezTo>
                    <a:pt x="1825" y="1390"/>
                    <a:pt x="1904" y="1481"/>
                    <a:pt x="1987" y="1542"/>
                  </a:cubicBezTo>
                  <a:cubicBezTo>
                    <a:pt x="2070" y="1602"/>
                    <a:pt x="2153" y="1630"/>
                    <a:pt x="2231" y="1630"/>
                  </a:cubicBezTo>
                  <a:cubicBezTo>
                    <a:pt x="2278" y="1630"/>
                    <a:pt x="2319" y="1620"/>
                    <a:pt x="2356" y="1606"/>
                  </a:cubicBezTo>
                  <a:cubicBezTo>
                    <a:pt x="2411" y="1579"/>
                    <a:pt x="2461" y="1537"/>
                    <a:pt x="2494" y="1481"/>
                  </a:cubicBezTo>
                  <a:cubicBezTo>
                    <a:pt x="2526" y="1432"/>
                    <a:pt x="2540" y="1362"/>
                    <a:pt x="2540" y="1293"/>
                  </a:cubicBezTo>
                  <a:cubicBezTo>
                    <a:pt x="2540" y="1192"/>
                    <a:pt x="2508" y="1081"/>
                    <a:pt x="2429" y="966"/>
                  </a:cubicBezTo>
                  <a:cubicBezTo>
                    <a:pt x="2351" y="856"/>
                    <a:pt x="2231" y="745"/>
                    <a:pt x="2061" y="643"/>
                  </a:cubicBezTo>
                  <a:cubicBezTo>
                    <a:pt x="1992" y="601"/>
                    <a:pt x="1923" y="568"/>
                    <a:pt x="1854" y="541"/>
                  </a:cubicBezTo>
                  <a:lnTo>
                    <a:pt x="1854" y="541"/>
                  </a:lnTo>
                  <a:cubicBezTo>
                    <a:pt x="1880" y="503"/>
                    <a:pt x="1909" y="468"/>
                    <a:pt x="1941" y="436"/>
                  </a:cubicBezTo>
                  <a:cubicBezTo>
                    <a:pt x="2046" y="326"/>
                    <a:pt x="2180" y="243"/>
                    <a:pt x="2286" y="192"/>
                  </a:cubicBezTo>
                  <a:cubicBezTo>
                    <a:pt x="2342" y="164"/>
                    <a:pt x="2388" y="141"/>
                    <a:pt x="2420" y="127"/>
                  </a:cubicBezTo>
                  <a:cubicBezTo>
                    <a:pt x="2439" y="122"/>
                    <a:pt x="2452" y="118"/>
                    <a:pt x="2461" y="113"/>
                  </a:cubicBezTo>
                  <a:cubicBezTo>
                    <a:pt x="2461" y="113"/>
                    <a:pt x="2467" y="113"/>
                    <a:pt x="2471" y="109"/>
                  </a:cubicBezTo>
                  <a:cubicBezTo>
                    <a:pt x="2499" y="99"/>
                    <a:pt x="2516" y="71"/>
                    <a:pt x="2508" y="39"/>
                  </a:cubicBezTo>
                  <a:cubicBezTo>
                    <a:pt x="2501" y="17"/>
                    <a:pt x="2479" y="5"/>
                    <a:pt x="2457" y="5"/>
                  </a:cubicBezTo>
                  <a:cubicBezTo>
                    <a:pt x="2451" y="5"/>
                    <a:pt x="2445" y="5"/>
                    <a:pt x="2439" y="7"/>
                  </a:cubicBezTo>
                  <a:cubicBezTo>
                    <a:pt x="2434" y="7"/>
                    <a:pt x="2240" y="71"/>
                    <a:pt x="2042" y="210"/>
                  </a:cubicBezTo>
                  <a:cubicBezTo>
                    <a:pt x="1946" y="279"/>
                    <a:pt x="1844" y="362"/>
                    <a:pt x="1770" y="473"/>
                  </a:cubicBezTo>
                  <a:cubicBezTo>
                    <a:pt x="1762" y="484"/>
                    <a:pt x="1755" y="495"/>
                    <a:pt x="1748" y="506"/>
                  </a:cubicBezTo>
                  <a:lnTo>
                    <a:pt x="1748" y="506"/>
                  </a:lnTo>
                  <a:cubicBezTo>
                    <a:pt x="1631" y="473"/>
                    <a:pt x="1516" y="458"/>
                    <a:pt x="1406" y="458"/>
                  </a:cubicBezTo>
                  <a:cubicBezTo>
                    <a:pt x="1196" y="458"/>
                    <a:pt x="1002" y="510"/>
                    <a:pt x="841" y="595"/>
                  </a:cubicBezTo>
                  <a:lnTo>
                    <a:pt x="841" y="595"/>
                  </a:lnTo>
                  <a:cubicBezTo>
                    <a:pt x="798" y="534"/>
                    <a:pt x="748" y="473"/>
                    <a:pt x="692" y="413"/>
                  </a:cubicBezTo>
                  <a:cubicBezTo>
                    <a:pt x="540" y="256"/>
                    <a:pt x="338" y="109"/>
                    <a:pt x="83" y="3"/>
                  </a:cubicBezTo>
                  <a:cubicBezTo>
                    <a:pt x="78" y="1"/>
                    <a:pt x="72" y="0"/>
                    <a:pt x="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 name="Google Shape;156;p4"/>
          <p:cNvGrpSpPr/>
          <p:nvPr/>
        </p:nvGrpSpPr>
        <p:grpSpPr>
          <a:xfrm>
            <a:off x="-621751" y="-1251673"/>
            <a:ext cx="11757054" cy="7626815"/>
            <a:chOff x="-621751" y="-1251673"/>
            <a:chExt cx="11757054" cy="7626815"/>
          </a:xfrm>
        </p:grpSpPr>
        <p:sp>
          <p:nvSpPr>
            <p:cNvPr id="157" name="Google Shape;157;p4"/>
            <p:cNvSpPr/>
            <p:nvPr/>
          </p:nvSpPr>
          <p:spPr>
            <a:xfrm>
              <a:off x="8424000" y="-1251673"/>
              <a:ext cx="2711304" cy="2767397"/>
            </a:xfrm>
            <a:custGeom>
              <a:avLst/>
              <a:gdLst/>
              <a:ahLst/>
              <a:cxnLst/>
              <a:rect l="l" t="t" r="r" b="b"/>
              <a:pathLst>
                <a:path w="28953" h="29552" extrusionOk="0">
                  <a:moveTo>
                    <a:pt x="10143" y="0"/>
                  </a:moveTo>
                  <a:cubicBezTo>
                    <a:pt x="9287" y="0"/>
                    <a:pt x="8424" y="238"/>
                    <a:pt x="7723" y="744"/>
                  </a:cubicBezTo>
                  <a:cubicBezTo>
                    <a:pt x="6996" y="1269"/>
                    <a:pt x="6309" y="2071"/>
                    <a:pt x="6128" y="2975"/>
                  </a:cubicBezTo>
                  <a:cubicBezTo>
                    <a:pt x="5931" y="3970"/>
                    <a:pt x="6235" y="5021"/>
                    <a:pt x="6539" y="5961"/>
                  </a:cubicBezTo>
                  <a:cubicBezTo>
                    <a:pt x="6747" y="6596"/>
                    <a:pt x="6945" y="7232"/>
                    <a:pt x="7175" y="7859"/>
                  </a:cubicBezTo>
                  <a:cubicBezTo>
                    <a:pt x="7415" y="8517"/>
                    <a:pt x="7687" y="9159"/>
                    <a:pt x="7912" y="9822"/>
                  </a:cubicBezTo>
                  <a:cubicBezTo>
                    <a:pt x="8091" y="10352"/>
                    <a:pt x="8272" y="10877"/>
                    <a:pt x="8442" y="11407"/>
                  </a:cubicBezTo>
                  <a:cubicBezTo>
                    <a:pt x="8672" y="12117"/>
                    <a:pt x="8815" y="12854"/>
                    <a:pt x="8949" y="13587"/>
                  </a:cubicBezTo>
                  <a:cubicBezTo>
                    <a:pt x="9046" y="14130"/>
                    <a:pt x="9082" y="14876"/>
                    <a:pt x="8787" y="15374"/>
                  </a:cubicBezTo>
                  <a:cubicBezTo>
                    <a:pt x="8482" y="15892"/>
                    <a:pt x="7994" y="16002"/>
                    <a:pt x="7437" y="16002"/>
                  </a:cubicBezTo>
                  <a:cubicBezTo>
                    <a:pt x="7414" y="16002"/>
                    <a:pt x="7391" y="16001"/>
                    <a:pt x="7368" y="16001"/>
                  </a:cubicBezTo>
                  <a:cubicBezTo>
                    <a:pt x="6377" y="15982"/>
                    <a:pt x="5401" y="15684"/>
                    <a:pt x="4414" y="15586"/>
                  </a:cubicBezTo>
                  <a:cubicBezTo>
                    <a:pt x="4207" y="15566"/>
                    <a:pt x="3996" y="15555"/>
                    <a:pt x="3785" y="15555"/>
                  </a:cubicBezTo>
                  <a:cubicBezTo>
                    <a:pt x="2890" y="15555"/>
                    <a:pt x="1979" y="15755"/>
                    <a:pt x="1267" y="16314"/>
                  </a:cubicBezTo>
                  <a:cubicBezTo>
                    <a:pt x="562" y="16867"/>
                    <a:pt x="189" y="17862"/>
                    <a:pt x="116" y="18734"/>
                  </a:cubicBezTo>
                  <a:cubicBezTo>
                    <a:pt x="1" y="20139"/>
                    <a:pt x="341" y="21622"/>
                    <a:pt x="996" y="22867"/>
                  </a:cubicBezTo>
                  <a:cubicBezTo>
                    <a:pt x="1696" y="24208"/>
                    <a:pt x="2594" y="25471"/>
                    <a:pt x="3733" y="26480"/>
                  </a:cubicBezTo>
                  <a:cubicBezTo>
                    <a:pt x="4258" y="26945"/>
                    <a:pt x="4839" y="27345"/>
                    <a:pt x="5414" y="27751"/>
                  </a:cubicBezTo>
                  <a:cubicBezTo>
                    <a:pt x="6203" y="28304"/>
                    <a:pt x="7111" y="28802"/>
                    <a:pt x="8032" y="29110"/>
                  </a:cubicBezTo>
                  <a:cubicBezTo>
                    <a:pt x="8887" y="29397"/>
                    <a:pt x="9812" y="29552"/>
                    <a:pt x="10723" y="29552"/>
                  </a:cubicBezTo>
                  <a:cubicBezTo>
                    <a:pt x="10956" y="29552"/>
                    <a:pt x="11189" y="29541"/>
                    <a:pt x="11419" y="29521"/>
                  </a:cubicBezTo>
                  <a:cubicBezTo>
                    <a:pt x="12437" y="29429"/>
                    <a:pt x="13502" y="29208"/>
                    <a:pt x="14400" y="28710"/>
                  </a:cubicBezTo>
                  <a:cubicBezTo>
                    <a:pt x="14718" y="28530"/>
                    <a:pt x="15022" y="28319"/>
                    <a:pt x="15312" y="28102"/>
                  </a:cubicBezTo>
                  <a:cubicBezTo>
                    <a:pt x="15861" y="27692"/>
                    <a:pt x="16262" y="27120"/>
                    <a:pt x="16626" y="26544"/>
                  </a:cubicBezTo>
                  <a:cubicBezTo>
                    <a:pt x="17358" y="25382"/>
                    <a:pt x="17800" y="24051"/>
                    <a:pt x="18146" y="22728"/>
                  </a:cubicBezTo>
                  <a:cubicBezTo>
                    <a:pt x="18810" y="20195"/>
                    <a:pt x="18925" y="17581"/>
                    <a:pt x="19165" y="14978"/>
                  </a:cubicBezTo>
                  <a:cubicBezTo>
                    <a:pt x="19188" y="14725"/>
                    <a:pt x="19225" y="14444"/>
                    <a:pt x="19414" y="14274"/>
                  </a:cubicBezTo>
                  <a:cubicBezTo>
                    <a:pt x="19502" y="14193"/>
                    <a:pt x="19592" y="14159"/>
                    <a:pt x="19683" y="14159"/>
                  </a:cubicBezTo>
                  <a:cubicBezTo>
                    <a:pt x="20184" y="14159"/>
                    <a:pt x="20696" y="15222"/>
                    <a:pt x="20907" y="15476"/>
                  </a:cubicBezTo>
                  <a:cubicBezTo>
                    <a:pt x="21611" y="16314"/>
                    <a:pt x="22294" y="17209"/>
                    <a:pt x="23197" y="17858"/>
                  </a:cubicBezTo>
                  <a:cubicBezTo>
                    <a:pt x="23874" y="18347"/>
                    <a:pt x="24727" y="18734"/>
                    <a:pt x="25575" y="18761"/>
                  </a:cubicBezTo>
                  <a:cubicBezTo>
                    <a:pt x="25653" y="18764"/>
                    <a:pt x="25731" y="18765"/>
                    <a:pt x="25811" y="18765"/>
                  </a:cubicBezTo>
                  <a:cubicBezTo>
                    <a:pt x="26508" y="18765"/>
                    <a:pt x="27245" y="18663"/>
                    <a:pt x="27836" y="18287"/>
                  </a:cubicBezTo>
                  <a:cubicBezTo>
                    <a:pt x="28468" y="17890"/>
                    <a:pt x="28827" y="17103"/>
                    <a:pt x="28929" y="16388"/>
                  </a:cubicBezTo>
                  <a:cubicBezTo>
                    <a:pt x="28952" y="16084"/>
                    <a:pt x="28952" y="15784"/>
                    <a:pt x="28929" y="15485"/>
                  </a:cubicBezTo>
                  <a:cubicBezTo>
                    <a:pt x="28925" y="15103"/>
                    <a:pt x="28893" y="14725"/>
                    <a:pt x="28837" y="14342"/>
                  </a:cubicBezTo>
                  <a:cubicBezTo>
                    <a:pt x="28736" y="13715"/>
                    <a:pt x="28510" y="13075"/>
                    <a:pt x="28210" y="12513"/>
                  </a:cubicBezTo>
                  <a:cubicBezTo>
                    <a:pt x="27666" y="11490"/>
                    <a:pt x="26934" y="10467"/>
                    <a:pt x="26058" y="9706"/>
                  </a:cubicBezTo>
                  <a:cubicBezTo>
                    <a:pt x="25584" y="9292"/>
                    <a:pt x="25082" y="8923"/>
                    <a:pt x="24533" y="8615"/>
                  </a:cubicBezTo>
                  <a:cubicBezTo>
                    <a:pt x="23238" y="7877"/>
                    <a:pt x="21915" y="8043"/>
                    <a:pt x="20598" y="7504"/>
                  </a:cubicBezTo>
                  <a:cubicBezTo>
                    <a:pt x="20146" y="7320"/>
                    <a:pt x="19750" y="7085"/>
                    <a:pt x="19399" y="6809"/>
                  </a:cubicBezTo>
                  <a:cubicBezTo>
                    <a:pt x="18768" y="6311"/>
                    <a:pt x="18270" y="5688"/>
                    <a:pt x="17800" y="4974"/>
                  </a:cubicBezTo>
                  <a:cubicBezTo>
                    <a:pt x="17045" y="3813"/>
                    <a:pt x="16050" y="2785"/>
                    <a:pt x="14916" y="1984"/>
                  </a:cubicBezTo>
                  <a:cubicBezTo>
                    <a:pt x="13714" y="1135"/>
                    <a:pt x="12447" y="344"/>
                    <a:pt x="10977" y="76"/>
                  </a:cubicBezTo>
                  <a:cubicBezTo>
                    <a:pt x="10704" y="26"/>
                    <a:pt x="10423" y="0"/>
                    <a:pt x="10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4"/>
            <p:cNvSpPr/>
            <p:nvPr/>
          </p:nvSpPr>
          <p:spPr>
            <a:xfrm rot="4400955">
              <a:off x="-653489" y="3969012"/>
              <a:ext cx="2555921" cy="1837109"/>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43"/>
        <p:cNvGrpSpPr/>
        <p:nvPr/>
      </p:nvGrpSpPr>
      <p:grpSpPr>
        <a:xfrm>
          <a:off x="0" y="0"/>
          <a:ext cx="0" cy="0"/>
          <a:chOff x="0" y="0"/>
          <a:chExt cx="0" cy="0"/>
        </a:xfrm>
      </p:grpSpPr>
      <p:sp>
        <p:nvSpPr>
          <p:cNvPr id="244" name="Google Shape;244;p7"/>
          <p:cNvSpPr txBox="1">
            <a:spLocks noGrp="1"/>
          </p:cNvSpPr>
          <p:nvPr>
            <p:ph type="title"/>
          </p:nvPr>
        </p:nvSpPr>
        <p:spPr>
          <a:xfrm>
            <a:off x="720000" y="445025"/>
            <a:ext cx="77109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45" name="Google Shape;245;p7"/>
          <p:cNvSpPr txBox="1">
            <a:spLocks noGrp="1"/>
          </p:cNvSpPr>
          <p:nvPr>
            <p:ph type="body" idx="1"/>
          </p:nvPr>
        </p:nvSpPr>
        <p:spPr>
          <a:xfrm>
            <a:off x="720000" y="1845137"/>
            <a:ext cx="4356900" cy="21813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accent3"/>
              </a:buClr>
              <a:buSzPts val="14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grpSp>
        <p:nvGrpSpPr>
          <p:cNvPr id="246" name="Google Shape;246;p7"/>
          <p:cNvGrpSpPr/>
          <p:nvPr/>
        </p:nvGrpSpPr>
        <p:grpSpPr>
          <a:xfrm>
            <a:off x="-1835952" y="-683339"/>
            <a:ext cx="12540756" cy="6671038"/>
            <a:chOff x="-1835952" y="-683339"/>
            <a:chExt cx="12540756" cy="6671038"/>
          </a:xfrm>
        </p:grpSpPr>
        <p:sp>
          <p:nvSpPr>
            <p:cNvPr id="247" name="Google Shape;247;p7"/>
            <p:cNvSpPr/>
            <p:nvPr/>
          </p:nvSpPr>
          <p:spPr>
            <a:xfrm>
              <a:off x="7993500" y="3220302"/>
              <a:ext cx="2711304" cy="2767397"/>
            </a:xfrm>
            <a:custGeom>
              <a:avLst/>
              <a:gdLst/>
              <a:ahLst/>
              <a:cxnLst/>
              <a:rect l="l" t="t" r="r" b="b"/>
              <a:pathLst>
                <a:path w="28953" h="29552" extrusionOk="0">
                  <a:moveTo>
                    <a:pt x="10143" y="0"/>
                  </a:moveTo>
                  <a:cubicBezTo>
                    <a:pt x="9287" y="0"/>
                    <a:pt x="8424" y="238"/>
                    <a:pt x="7723" y="744"/>
                  </a:cubicBezTo>
                  <a:cubicBezTo>
                    <a:pt x="6996" y="1269"/>
                    <a:pt x="6309" y="2071"/>
                    <a:pt x="6128" y="2975"/>
                  </a:cubicBezTo>
                  <a:cubicBezTo>
                    <a:pt x="5931" y="3970"/>
                    <a:pt x="6235" y="5021"/>
                    <a:pt x="6539" y="5961"/>
                  </a:cubicBezTo>
                  <a:cubicBezTo>
                    <a:pt x="6747" y="6596"/>
                    <a:pt x="6945" y="7232"/>
                    <a:pt x="7175" y="7859"/>
                  </a:cubicBezTo>
                  <a:cubicBezTo>
                    <a:pt x="7415" y="8517"/>
                    <a:pt x="7687" y="9159"/>
                    <a:pt x="7912" y="9822"/>
                  </a:cubicBezTo>
                  <a:cubicBezTo>
                    <a:pt x="8091" y="10352"/>
                    <a:pt x="8272" y="10877"/>
                    <a:pt x="8442" y="11407"/>
                  </a:cubicBezTo>
                  <a:cubicBezTo>
                    <a:pt x="8672" y="12117"/>
                    <a:pt x="8815" y="12854"/>
                    <a:pt x="8949" y="13587"/>
                  </a:cubicBezTo>
                  <a:cubicBezTo>
                    <a:pt x="9046" y="14130"/>
                    <a:pt x="9082" y="14876"/>
                    <a:pt x="8787" y="15374"/>
                  </a:cubicBezTo>
                  <a:cubicBezTo>
                    <a:pt x="8482" y="15892"/>
                    <a:pt x="7994" y="16002"/>
                    <a:pt x="7437" y="16002"/>
                  </a:cubicBezTo>
                  <a:cubicBezTo>
                    <a:pt x="7414" y="16002"/>
                    <a:pt x="7391" y="16001"/>
                    <a:pt x="7368" y="16001"/>
                  </a:cubicBezTo>
                  <a:cubicBezTo>
                    <a:pt x="6377" y="15982"/>
                    <a:pt x="5401" y="15684"/>
                    <a:pt x="4414" y="15586"/>
                  </a:cubicBezTo>
                  <a:cubicBezTo>
                    <a:pt x="4207" y="15566"/>
                    <a:pt x="3996" y="15555"/>
                    <a:pt x="3785" y="15555"/>
                  </a:cubicBezTo>
                  <a:cubicBezTo>
                    <a:pt x="2890" y="15555"/>
                    <a:pt x="1979" y="15755"/>
                    <a:pt x="1267" y="16314"/>
                  </a:cubicBezTo>
                  <a:cubicBezTo>
                    <a:pt x="562" y="16867"/>
                    <a:pt x="189" y="17862"/>
                    <a:pt x="116" y="18734"/>
                  </a:cubicBezTo>
                  <a:cubicBezTo>
                    <a:pt x="1" y="20139"/>
                    <a:pt x="341" y="21622"/>
                    <a:pt x="996" y="22867"/>
                  </a:cubicBezTo>
                  <a:cubicBezTo>
                    <a:pt x="1696" y="24208"/>
                    <a:pt x="2594" y="25471"/>
                    <a:pt x="3733" y="26480"/>
                  </a:cubicBezTo>
                  <a:cubicBezTo>
                    <a:pt x="4258" y="26945"/>
                    <a:pt x="4839" y="27345"/>
                    <a:pt x="5414" y="27751"/>
                  </a:cubicBezTo>
                  <a:cubicBezTo>
                    <a:pt x="6203" y="28304"/>
                    <a:pt x="7111" y="28802"/>
                    <a:pt x="8032" y="29110"/>
                  </a:cubicBezTo>
                  <a:cubicBezTo>
                    <a:pt x="8887" y="29397"/>
                    <a:pt x="9812" y="29552"/>
                    <a:pt x="10723" y="29552"/>
                  </a:cubicBezTo>
                  <a:cubicBezTo>
                    <a:pt x="10956" y="29552"/>
                    <a:pt x="11189" y="29541"/>
                    <a:pt x="11419" y="29521"/>
                  </a:cubicBezTo>
                  <a:cubicBezTo>
                    <a:pt x="12437" y="29429"/>
                    <a:pt x="13502" y="29208"/>
                    <a:pt x="14400" y="28710"/>
                  </a:cubicBezTo>
                  <a:cubicBezTo>
                    <a:pt x="14718" y="28530"/>
                    <a:pt x="15022" y="28319"/>
                    <a:pt x="15312" y="28102"/>
                  </a:cubicBezTo>
                  <a:cubicBezTo>
                    <a:pt x="15861" y="27692"/>
                    <a:pt x="16262" y="27120"/>
                    <a:pt x="16626" y="26544"/>
                  </a:cubicBezTo>
                  <a:cubicBezTo>
                    <a:pt x="17358" y="25382"/>
                    <a:pt x="17800" y="24051"/>
                    <a:pt x="18146" y="22728"/>
                  </a:cubicBezTo>
                  <a:cubicBezTo>
                    <a:pt x="18810" y="20195"/>
                    <a:pt x="18925" y="17581"/>
                    <a:pt x="19165" y="14978"/>
                  </a:cubicBezTo>
                  <a:cubicBezTo>
                    <a:pt x="19188" y="14725"/>
                    <a:pt x="19225" y="14444"/>
                    <a:pt x="19414" y="14274"/>
                  </a:cubicBezTo>
                  <a:cubicBezTo>
                    <a:pt x="19502" y="14193"/>
                    <a:pt x="19592" y="14159"/>
                    <a:pt x="19683" y="14159"/>
                  </a:cubicBezTo>
                  <a:cubicBezTo>
                    <a:pt x="20184" y="14159"/>
                    <a:pt x="20696" y="15222"/>
                    <a:pt x="20907" y="15476"/>
                  </a:cubicBezTo>
                  <a:cubicBezTo>
                    <a:pt x="21611" y="16314"/>
                    <a:pt x="22294" y="17209"/>
                    <a:pt x="23197" y="17858"/>
                  </a:cubicBezTo>
                  <a:cubicBezTo>
                    <a:pt x="23874" y="18347"/>
                    <a:pt x="24727" y="18734"/>
                    <a:pt x="25575" y="18761"/>
                  </a:cubicBezTo>
                  <a:cubicBezTo>
                    <a:pt x="25653" y="18764"/>
                    <a:pt x="25731" y="18765"/>
                    <a:pt x="25811" y="18765"/>
                  </a:cubicBezTo>
                  <a:cubicBezTo>
                    <a:pt x="26508" y="18765"/>
                    <a:pt x="27245" y="18663"/>
                    <a:pt x="27836" y="18287"/>
                  </a:cubicBezTo>
                  <a:cubicBezTo>
                    <a:pt x="28468" y="17890"/>
                    <a:pt x="28827" y="17103"/>
                    <a:pt x="28929" y="16388"/>
                  </a:cubicBezTo>
                  <a:cubicBezTo>
                    <a:pt x="28952" y="16084"/>
                    <a:pt x="28952" y="15784"/>
                    <a:pt x="28929" y="15485"/>
                  </a:cubicBezTo>
                  <a:cubicBezTo>
                    <a:pt x="28925" y="15103"/>
                    <a:pt x="28893" y="14725"/>
                    <a:pt x="28837" y="14342"/>
                  </a:cubicBezTo>
                  <a:cubicBezTo>
                    <a:pt x="28736" y="13715"/>
                    <a:pt x="28510" y="13075"/>
                    <a:pt x="28210" y="12513"/>
                  </a:cubicBezTo>
                  <a:cubicBezTo>
                    <a:pt x="27666" y="11490"/>
                    <a:pt x="26934" y="10467"/>
                    <a:pt x="26058" y="9706"/>
                  </a:cubicBezTo>
                  <a:cubicBezTo>
                    <a:pt x="25584" y="9292"/>
                    <a:pt x="25082" y="8923"/>
                    <a:pt x="24533" y="8615"/>
                  </a:cubicBezTo>
                  <a:cubicBezTo>
                    <a:pt x="23238" y="7877"/>
                    <a:pt x="21915" y="8043"/>
                    <a:pt x="20598" y="7504"/>
                  </a:cubicBezTo>
                  <a:cubicBezTo>
                    <a:pt x="20146" y="7320"/>
                    <a:pt x="19750" y="7085"/>
                    <a:pt x="19399" y="6809"/>
                  </a:cubicBezTo>
                  <a:cubicBezTo>
                    <a:pt x="18768" y="6311"/>
                    <a:pt x="18270" y="5688"/>
                    <a:pt x="17800" y="4974"/>
                  </a:cubicBezTo>
                  <a:cubicBezTo>
                    <a:pt x="17045" y="3813"/>
                    <a:pt x="16050" y="2785"/>
                    <a:pt x="14916" y="1984"/>
                  </a:cubicBezTo>
                  <a:cubicBezTo>
                    <a:pt x="13714" y="1135"/>
                    <a:pt x="12447" y="344"/>
                    <a:pt x="10977" y="76"/>
                  </a:cubicBezTo>
                  <a:cubicBezTo>
                    <a:pt x="10704" y="26"/>
                    <a:pt x="10423" y="0"/>
                    <a:pt x="10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7"/>
            <p:cNvSpPr/>
            <p:nvPr/>
          </p:nvSpPr>
          <p:spPr>
            <a:xfrm>
              <a:off x="-1835952" y="-683339"/>
              <a:ext cx="2555947" cy="1837128"/>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9" name="Google Shape;249;p7"/>
          <p:cNvGrpSpPr/>
          <p:nvPr/>
        </p:nvGrpSpPr>
        <p:grpSpPr>
          <a:xfrm>
            <a:off x="-955146" y="-170430"/>
            <a:ext cx="10259016" cy="5315366"/>
            <a:chOff x="-955146" y="-170430"/>
            <a:chExt cx="10259016" cy="5315366"/>
          </a:xfrm>
        </p:grpSpPr>
        <p:grpSp>
          <p:nvGrpSpPr>
            <p:cNvPr id="250" name="Google Shape;250;p7"/>
            <p:cNvGrpSpPr/>
            <p:nvPr/>
          </p:nvGrpSpPr>
          <p:grpSpPr>
            <a:xfrm>
              <a:off x="8491510" y="-170430"/>
              <a:ext cx="812360" cy="811327"/>
              <a:chOff x="5094305" y="1684146"/>
              <a:chExt cx="442004" cy="441443"/>
            </a:xfrm>
          </p:grpSpPr>
          <p:sp>
            <p:nvSpPr>
              <p:cNvPr id="251" name="Google Shape;251;p7"/>
              <p:cNvSpPr/>
              <p:nvPr/>
            </p:nvSpPr>
            <p:spPr>
              <a:xfrm>
                <a:off x="5310436" y="1738647"/>
                <a:ext cx="146461" cy="126795"/>
              </a:xfrm>
              <a:custGeom>
                <a:avLst/>
                <a:gdLst/>
                <a:ahLst/>
                <a:cxnLst/>
                <a:rect l="l" t="t" r="r" b="b"/>
                <a:pathLst>
                  <a:path w="1564" h="1354" extrusionOk="0">
                    <a:moveTo>
                      <a:pt x="597" y="1"/>
                    </a:moveTo>
                    <a:cubicBezTo>
                      <a:pt x="312" y="1"/>
                      <a:pt x="89" y="54"/>
                      <a:pt x="89" y="54"/>
                    </a:cubicBezTo>
                    <a:lnTo>
                      <a:pt x="0" y="819"/>
                    </a:lnTo>
                    <a:lnTo>
                      <a:pt x="932" y="1353"/>
                    </a:lnTo>
                    <a:lnTo>
                      <a:pt x="1563" y="892"/>
                    </a:lnTo>
                    <a:cubicBezTo>
                      <a:pt x="1563" y="892"/>
                      <a:pt x="1517" y="515"/>
                      <a:pt x="1051" y="54"/>
                    </a:cubicBezTo>
                    <a:cubicBezTo>
                      <a:pt x="898" y="14"/>
                      <a:pt x="740" y="1"/>
                      <a:pt x="5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7"/>
              <p:cNvSpPr/>
              <p:nvPr/>
            </p:nvSpPr>
            <p:spPr>
              <a:xfrm>
                <a:off x="5305286" y="1733309"/>
                <a:ext cx="156762" cy="137003"/>
              </a:xfrm>
              <a:custGeom>
                <a:avLst/>
                <a:gdLst/>
                <a:ahLst/>
                <a:cxnLst/>
                <a:rect l="l" t="t" r="r" b="b"/>
                <a:pathLst>
                  <a:path w="1674" h="1463" extrusionOk="0">
                    <a:moveTo>
                      <a:pt x="650" y="111"/>
                    </a:moveTo>
                    <a:cubicBezTo>
                      <a:pt x="788" y="111"/>
                      <a:pt x="934" y="123"/>
                      <a:pt x="1080" y="158"/>
                    </a:cubicBezTo>
                    <a:lnTo>
                      <a:pt x="1080" y="158"/>
                    </a:lnTo>
                    <a:cubicBezTo>
                      <a:pt x="1299" y="379"/>
                      <a:pt x="1421" y="579"/>
                      <a:pt x="1489" y="724"/>
                    </a:cubicBezTo>
                    <a:cubicBezTo>
                      <a:pt x="1521" y="798"/>
                      <a:pt x="1540" y="857"/>
                      <a:pt x="1554" y="894"/>
                    </a:cubicBezTo>
                    <a:cubicBezTo>
                      <a:pt x="1556" y="906"/>
                      <a:pt x="1558" y="915"/>
                      <a:pt x="1560" y="923"/>
                    </a:cubicBezTo>
                    <a:lnTo>
                      <a:pt x="1560" y="923"/>
                    </a:lnTo>
                    <a:lnTo>
                      <a:pt x="987" y="1346"/>
                    </a:lnTo>
                    <a:lnTo>
                      <a:pt x="111" y="849"/>
                    </a:lnTo>
                    <a:lnTo>
                      <a:pt x="194" y="155"/>
                    </a:lnTo>
                    <a:lnTo>
                      <a:pt x="194" y="155"/>
                    </a:lnTo>
                    <a:cubicBezTo>
                      <a:pt x="269" y="141"/>
                      <a:pt x="444" y="111"/>
                      <a:pt x="650" y="111"/>
                    </a:cubicBezTo>
                    <a:close/>
                    <a:moveTo>
                      <a:pt x="650" y="0"/>
                    </a:moveTo>
                    <a:cubicBezTo>
                      <a:pt x="360" y="0"/>
                      <a:pt x="134" y="56"/>
                      <a:pt x="130" y="56"/>
                    </a:cubicBezTo>
                    <a:cubicBezTo>
                      <a:pt x="106" y="60"/>
                      <a:pt x="93" y="79"/>
                      <a:pt x="89" y="102"/>
                    </a:cubicBezTo>
                    <a:lnTo>
                      <a:pt x="0" y="871"/>
                    </a:lnTo>
                    <a:cubicBezTo>
                      <a:pt x="0" y="889"/>
                      <a:pt x="10" y="913"/>
                      <a:pt x="28" y="922"/>
                    </a:cubicBezTo>
                    <a:lnTo>
                      <a:pt x="963" y="1457"/>
                    </a:lnTo>
                    <a:cubicBezTo>
                      <a:pt x="972" y="1461"/>
                      <a:pt x="981" y="1463"/>
                      <a:pt x="990" y="1463"/>
                    </a:cubicBezTo>
                    <a:cubicBezTo>
                      <a:pt x="1001" y="1463"/>
                      <a:pt x="1011" y="1459"/>
                      <a:pt x="1019" y="1451"/>
                    </a:cubicBezTo>
                    <a:lnTo>
                      <a:pt x="1650" y="991"/>
                    </a:lnTo>
                    <a:cubicBezTo>
                      <a:pt x="1669" y="977"/>
                      <a:pt x="1673" y="959"/>
                      <a:pt x="1673" y="940"/>
                    </a:cubicBezTo>
                    <a:cubicBezTo>
                      <a:pt x="1673" y="936"/>
                      <a:pt x="1659" y="834"/>
                      <a:pt x="1586" y="677"/>
                    </a:cubicBezTo>
                    <a:cubicBezTo>
                      <a:pt x="1512" y="521"/>
                      <a:pt x="1383" y="309"/>
                      <a:pt x="1148" y="69"/>
                    </a:cubicBezTo>
                    <a:cubicBezTo>
                      <a:pt x="1139" y="64"/>
                      <a:pt x="1129" y="60"/>
                      <a:pt x="1120" y="56"/>
                    </a:cubicBezTo>
                    <a:cubicBezTo>
                      <a:pt x="963" y="14"/>
                      <a:pt x="797" y="0"/>
                      <a:pt x="6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7"/>
              <p:cNvSpPr/>
              <p:nvPr/>
            </p:nvSpPr>
            <p:spPr>
              <a:xfrm>
                <a:off x="5126612" y="1825642"/>
                <a:ext cx="110595" cy="162755"/>
              </a:xfrm>
              <a:custGeom>
                <a:avLst/>
                <a:gdLst/>
                <a:ahLst/>
                <a:cxnLst/>
                <a:rect l="l" t="t" r="r" b="b"/>
                <a:pathLst>
                  <a:path w="1181" h="1738" extrusionOk="0">
                    <a:moveTo>
                      <a:pt x="470" y="1"/>
                    </a:moveTo>
                    <a:cubicBezTo>
                      <a:pt x="111" y="410"/>
                      <a:pt x="10" y="862"/>
                      <a:pt x="0" y="871"/>
                    </a:cubicBezTo>
                    <a:cubicBezTo>
                      <a:pt x="70" y="1245"/>
                      <a:pt x="470" y="1737"/>
                      <a:pt x="470" y="1737"/>
                    </a:cubicBezTo>
                    <a:lnTo>
                      <a:pt x="1180" y="1405"/>
                    </a:lnTo>
                    <a:lnTo>
                      <a:pt x="1180" y="346"/>
                    </a:lnTo>
                    <a:lnTo>
                      <a:pt x="47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7"/>
              <p:cNvSpPr/>
              <p:nvPr/>
            </p:nvSpPr>
            <p:spPr>
              <a:xfrm>
                <a:off x="5121462" y="1820585"/>
                <a:ext cx="120896" cy="172962"/>
              </a:xfrm>
              <a:custGeom>
                <a:avLst/>
                <a:gdLst/>
                <a:ahLst/>
                <a:cxnLst/>
                <a:rect l="l" t="t" r="r" b="b"/>
                <a:pathLst>
                  <a:path w="1291" h="1847" extrusionOk="0">
                    <a:moveTo>
                      <a:pt x="540" y="122"/>
                    </a:moveTo>
                    <a:lnTo>
                      <a:pt x="1180" y="432"/>
                    </a:lnTo>
                    <a:lnTo>
                      <a:pt x="1180" y="1427"/>
                    </a:lnTo>
                    <a:lnTo>
                      <a:pt x="543" y="1727"/>
                    </a:lnTo>
                    <a:lnTo>
                      <a:pt x="543" y="1727"/>
                    </a:lnTo>
                    <a:cubicBezTo>
                      <a:pt x="505" y="1678"/>
                      <a:pt x="430" y="1577"/>
                      <a:pt x="355" y="1455"/>
                    </a:cubicBezTo>
                    <a:cubicBezTo>
                      <a:pt x="300" y="1372"/>
                      <a:pt x="249" y="1280"/>
                      <a:pt x="204" y="1188"/>
                    </a:cubicBezTo>
                    <a:cubicBezTo>
                      <a:pt x="160" y="1097"/>
                      <a:pt x="129" y="1011"/>
                      <a:pt x="110" y="933"/>
                    </a:cubicBezTo>
                    <a:lnTo>
                      <a:pt x="110" y="933"/>
                    </a:lnTo>
                    <a:cubicBezTo>
                      <a:pt x="112" y="930"/>
                      <a:pt x="113" y="926"/>
                      <a:pt x="116" y="921"/>
                    </a:cubicBezTo>
                    <a:cubicBezTo>
                      <a:pt x="121" y="898"/>
                      <a:pt x="134" y="857"/>
                      <a:pt x="153" y="806"/>
                    </a:cubicBezTo>
                    <a:cubicBezTo>
                      <a:pt x="210" y="646"/>
                      <a:pt x="323" y="376"/>
                      <a:pt x="540" y="122"/>
                    </a:cubicBezTo>
                    <a:close/>
                    <a:moveTo>
                      <a:pt x="522" y="0"/>
                    </a:moveTo>
                    <a:cubicBezTo>
                      <a:pt x="509" y="0"/>
                      <a:pt x="496" y="6"/>
                      <a:pt x="485" y="17"/>
                    </a:cubicBezTo>
                    <a:cubicBezTo>
                      <a:pt x="300" y="230"/>
                      <a:pt x="185" y="451"/>
                      <a:pt x="111" y="617"/>
                    </a:cubicBezTo>
                    <a:cubicBezTo>
                      <a:pt x="74" y="704"/>
                      <a:pt x="47" y="774"/>
                      <a:pt x="28" y="823"/>
                    </a:cubicBezTo>
                    <a:cubicBezTo>
                      <a:pt x="23" y="851"/>
                      <a:pt x="15" y="870"/>
                      <a:pt x="10" y="884"/>
                    </a:cubicBezTo>
                    <a:cubicBezTo>
                      <a:pt x="10" y="890"/>
                      <a:pt x="10" y="894"/>
                      <a:pt x="9" y="898"/>
                    </a:cubicBezTo>
                    <a:lnTo>
                      <a:pt x="9" y="898"/>
                    </a:lnTo>
                    <a:cubicBezTo>
                      <a:pt x="7" y="898"/>
                      <a:pt x="6" y="899"/>
                      <a:pt x="6" y="902"/>
                    </a:cubicBezTo>
                    <a:lnTo>
                      <a:pt x="7" y="902"/>
                    </a:lnTo>
                    <a:lnTo>
                      <a:pt x="7" y="902"/>
                    </a:lnTo>
                    <a:cubicBezTo>
                      <a:pt x="2" y="912"/>
                      <a:pt x="0" y="923"/>
                      <a:pt x="0" y="934"/>
                    </a:cubicBezTo>
                    <a:cubicBezTo>
                      <a:pt x="23" y="1036"/>
                      <a:pt x="61" y="1142"/>
                      <a:pt x="111" y="1244"/>
                    </a:cubicBezTo>
                    <a:cubicBezTo>
                      <a:pt x="185" y="1395"/>
                      <a:pt x="277" y="1538"/>
                      <a:pt x="351" y="1648"/>
                    </a:cubicBezTo>
                    <a:cubicBezTo>
                      <a:pt x="425" y="1755"/>
                      <a:pt x="485" y="1829"/>
                      <a:pt x="485" y="1829"/>
                    </a:cubicBezTo>
                    <a:cubicBezTo>
                      <a:pt x="493" y="1840"/>
                      <a:pt x="509" y="1847"/>
                      <a:pt x="525" y="1847"/>
                    </a:cubicBezTo>
                    <a:cubicBezTo>
                      <a:pt x="533" y="1847"/>
                      <a:pt x="541" y="1845"/>
                      <a:pt x="549" y="1842"/>
                    </a:cubicBezTo>
                    <a:lnTo>
                      <a:pt x="1259" y="1510"/>
                    </a:lnTo>
                    <a:cubicBezTo>
                      <a:pt x="1277" y="1501"/>
                      <a:pt x="1291" y="1483"/>
                      <a:pt x="1291" y="1459"/>
                    </a:cubicBezTo>
                    <a:lnTo>
                      <a:pt x="1291" y="400"/>
                    </a:lnTo>
                    <a:cubicBezTo>
                      <a:pt x="1291" y="377"/>
                      <a:pt x="1277" y="359"/>
                      <a:pt x="1259" y="349"/>
                    </a:cubicBezTo>
                    <a:lnTo>
                      <a:pt x="549" y="8"/>
                    </a:lnTo>
                    <a:cubicBezTo>
                      <a:pt x="540" y="3"/>
                      <a:pt x="531" y="0"/>
                      <a:pt x="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7"/>
              <p:cNvSpPr/>
              <p:nvPr/>
            </p:nvSpPr>
            <p:spPr>
              <a:xfrm>
                <a:off x="5310436" y="1948222"/>
                <a:ext cx="146461" cy="126702"/>
              </a:xfrm>
              <a:custGeom>
                <a:avLst/>
                <a:gdLst/>
                <a:ahLst/>
                <a:cxnLst/>
                <a:rect l="l" t="t" r="r" b="b"/>
                <a:pathLst>
                  <a:path w="1564" h="1353" extrusionOk="0">
                    <a:moveTo>
                      <a:pt x="959" y="0"/>
                    </a:moveTo>
                    <a:cubicBezTo>
                      <a:pt x="577" y="268"/>
                      <a:pt x="0" y="534"/>
                      <a:pt x="0" y="534"/>
                    </a:cubicBezTo>
                    <a:lnTo>
                      <a:pt x="102" y="1327"/>
                    </a:lnTo>
                    <a:cubicBezTo>
                      <a:pt x="102" y="1327"/>
                      <a:pt x="253" y="1353"/>
                      <a:pt x="466" y="1353"/>
                    </a:cubicBezTo>
                    <a:cubicBezTo>
                      <a:pt x="646" y="1353"/>
                      <a:pt x="869" y="1335"/>
                      <a:pt x="1084" y="1267"/>
                    </a:cubicBezTo>
                    <a:cubicBezTo>
                      <a:pt x="1429" y="880"/>
                      <a:pt x="1563" y="461"/>
                      <a:pt x="1563" y="461"/>
                    </a:cubicBezTo>
                    <a:cubicBezTo>
                      <a:pt x="1563" y="461"/>
                      <a:pt x="1355" y="313"/>
                      <a:pt x="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7"/>
              <p:cNvSpPr/>
              <p:nvPr/>
            </p:nvSpPr>
            <p:spPr>
              <a:xfrm>
                <a:off x="5305286" y="1943353"/>
                <a:ext cx="157136" cy="136534"/>
              </a:xfrm>
              <a:custGeom>
                <a:avLst/>
                <a:gdLst/>
                <a:ahLst/>
                <a:cxnLst/>
                <a:rect l="l" t="t" r="r" b="b"/>
                <a:pathLst>
                  <a:path w="1678" h="1458" extrusionOk="0">
                    <a:moveTo>
                      <a:pt x="1008" y="122"/>
                    </a:moveTo>
                    <a:lnTo>
                      <a:pt x="1008" y="122"/>
                    </a:lnTo>
                    <a:cubicBezTo>
                      <a:pt x="1301" y="347"/>
                      <a:pt x="1485" y="485"/>
                      <a:pt x="1555" y="536"/>
                    </a:cubicBezTo>
                    <a:lnTo>
                      <a:pt x="1555" y="536"/>
                    </a:lnTo>
                    <a:cubicBezTo>
                      <a:pt x="1515" y="642"/>
                      <a:pt x="1377" y="963"/>
                      <a:pt x="1114" y="1268"/>
                    </a:cubicBezTo>
                    <a:lnTo>
                      <a:pt x="1114" y="1268"/>
                    </a:lnTo>
                    <a:cubicBezTo>
                      <a:pt x="905" y="1333"/>
                      <a:pt x="688" y="1352"/>
                      <a:pt x="512" y="1352"/>
                    </a:cubicBezTo>
                    <a:cubicBezTo>
                      <a:pt x="410" y="1352"/>
                      <a:pt x="323" y="1343"/>
                      <a:pt x="263" y="1337"/>
                    </a:cubicBezTo>
                    <a:cubicBezTo>
                      <a:pt x="240" y="1337"/>
                      <a:pt x="221" y="1335"/>
                      <a:pt x="207" y="1332"/>
                    </a:cubicBezTo>
                    <a:lnTo>
                      <a:pt x="207" y="1332"/>
                    </a:lnTo>
                    <a:lnTo>
                      <a:pt x="116" y="619"/>
                    </a:lnTo>
                    <a:lnTo>
                      <a:pt x="116" y="619"/>
                    </a:lnTo>
                    <a:cubicBezTo>
                      <a:pt x="170" y="592"/>
                      <a:pt x="280" y="538"/>
                      <a:pt x="415" y="467"/>
                    </a:cubicBezTo>
                    <a:cubicBezTo>
                      <a:pt x="597" y="371"/>
                      <a:pt x="821" y="247"/>
                      <a:pt x="1008" y="122"/>
                    </a:cubicBezTo>
                    <a:close/>
                    <a:moveTo>
                      <a:pt x="1015" y="0"/>
                    </a:moveTo>
                    <a:cubicBezTo>
                      <a:pt x="1003" y="0"/>
                      <a:pt x="992" y="3"/>
                      <a:pt x="982" y="10"/>
                    </a:cubicBezTo>
                    <a:cubicBezTo>
                      <a:pt x="793" y="139"/>
                      <a:pt x="553" y="273"/>
                      <a:pt x="365" y="369"/>
                    </a:cubicBezTo>
                    <a:cubicBezTo>
                      <a:pt x="268" y="420"/>
                      <a:pt x="185" y="462"/>
                      <a:pt x="125" y="494"/>
                    </a:cubicBezTo>
                    <a:cubicBezTo>
                      <a:pt x="97" y="508"/>
                      <a:pt x="74" y="518"/>
                      <a:pt x="55" y="527"/>
                    </a:cubicBezTo>
                    <a:cubicBezTo>
                      <a:pt x="51" y="531"/>
                      <a:pt x="42" y="531"/>
                      <a:pt x="38" y="535"/>
                    </a:cubicBezTo>
                    <a:cubicBezTo>
                      <a:pt x="33" y="535"/>
                      <a:pt x="33" y="541"/>
                      <a:pt x="33" y="541"/>
                    </a:cubicBezTo>
                    <a:cubicBezTo>
                      <a:pt x="10" y="550"/>
                      <a:pt x="0" y="573"/>
                      <a:pt x="0" y="596"/>
                    </a:cubicBezTo>
                    <a:lnTo>
                      <a:pt x="106" y="1388"/>
                    </a:lnTo>
                    <a:cubicBezTo>
                      <a:pt x="106" y="1411"/>
                      <a:pt x="125" y="1430"/>
                      <a:pt x="148" y="1434"/>
                    </a:cubicBezTo>
                    <a:cubicBezTo>
                      <a:pt x="153" y="1434"/>
                      <a:pt x="300" y="1458"/>
                      <a:pt x="512" y="1458"/>
                    </a:cubicBezTo>
                    <a:cubicBezTo>
                      <a:pt x="697" y="1458"/>
                      <a:pt x="931" y="1439"/>
                      <a:pt x="1157" y="1370"/>
                    </a:cubicBezTo>
                    <a:cubicBezTo>
                      <a:pt x="1167" y="1365"/>
                      <a:pt x="1176" y="1360"/>
                      <a:pt x="1180" y="1352"/>
                    </a:cubicBezTo>
                    <a:cubicBezTo>
                      <a:pt x="1531" y="956"/>
                      <a:pt x="1669" y="535"/>
                      <a:pt x="1669" y="531"/>
                    </a:cubicBezTo>
                    <a:cubicBezTo>
                      <a:pt x="1678" y="508"/>
                      <a:pt x="1669" y="486"/>
                      <a:pt x="1650" y="471"/>
                    </a:cubicBezTo>
                    <a:cubicBezTo>
                      <a:pt x="1650" y="471"/>
                      <a:pt x="1646" y="467"/>
                      <a:pt x="1641" y="462"/>
                    </a:cubicBezTo>
                    <a:cubicBezTo>
                      <a:pt x="1595" y="430"/>
                      <a:pt x="1397" y="282"/>
                      <a:pt x="1046" y="10"/>
                    </a:cubicBezTo>
                    <a:cubicBezTo>
                      <a:pt x="1037" y="3"/>
                      <a:pt x="1026" y="0"/>
                      <a:pt x="10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7"/>
              <p:cNvSpPr/>
              <p:nvPr/>
            </p:nvSpPr>
            <p:spPr>
              <a:xfrm>
                <a:off x="5166086" y="2052592"/>
                <a:ext cx="86149" cy="60476"/>
              </a:xfrm>
              <a:custGeom>
                <a:avLst/>
                <a:gdLst/>
                <a:ahLst/>
                <a:cxnLst/>
                <a:rect l="l" t="t" r="r" b="b"/>
                <a:pathLst>
                  <a:path w="1144" h="803" extrusionOk="0">
                    <a:moveTo>
                      <a:pt x="392" y="0"/>
                    </a:moveTo>
                    <a:lnTo>
                      <a:pt x="1" y="212"/>
                    </a:lnTo>
                    <a:lnTo>
                      <a:pt x="1143" y="802"/>
                    </a:lnTo>
                    <a:cubicBezTo>
                      <a:pt x="1143" y="802"/>
                      <a:pt x="1037" y="396"/>
                      <a:pt x="1047" y="396"/>
                    </a:cubicBezTo>
                    <a:cubicBezTo>
                      <a:pt x="677" y="277"/>
                      <a:pt x="392" y="0"/>
                      <a:pt x="3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7"/>
              <p:cNvSpPr/>
              <p:nvPr/>
            </p:nvSpPr>
            <p:spPr>
              <a:xfrm>
                <a:off x="5165001" y="1690623"/>
                <a:ext cx="95801" cy="75199"/>
              </a:xfrm>
              <a:custGeom>
                <a:avLst/>
                <a:gdLst/>
                <a:ahLst/>
                <a:cxnLst/>
                <a:rect l="l" t="t" r="r" b="b"/>
                <a:pathLst>
                  <a:path w="1223" h="960" extrusionOk="0">
                    <a:moveTo>
                      <a:pt x="1222" y="1"/>
                    </a:moveTo>
                    <a:lnTo>
                      <a:pt x="0" y="762"/>
                    </a:lnTo>
                    <a:lnTo>
                      <a:pt x="415" y="960"/>
                    </a:lnTo>
                    <a:cubicBezTo>
                      <a:pt x="415" y="960"/>
                      <a:pt x="729" y="720"/>
                      <a:pt x="1097" y="577"/>
                    </a:cubicBezTo>
                    <a:cubicBezTo>
                      <a:pt x="1106" y="554"/>
                      <a:pt x="1222" y="1"/>
                      <a:pt x="1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7"/>
              <p:cNvSpPr/>
              <p:nvPr/>
            </p:nvSpPr>
            <p:spPr>
              <a:xfrm>
                <a:off x="5506530" y="1859036"/>
                <a:ext cx="25575" cy="99925"/>
              </a:xfrm>
              <a:custGeom>
                <a:avLst/>
                <a:gdLst/>
                <a:ahLst/>
                <a:cxnLst/>
                <a:rect l="l" t="t" r="r" b="b"/>
                <a:pathLst>
                  <a:path w="328" h="1282" extrusionOk="0">
                    <a:moveTo>
                      <a:pt x="282" y="1"/>
                    </a:moveTo>
                    <a:lnTo>
                      <a:pt x="0" y="268"/>
                    </a:lnTo>
                    <a:cubicBezTo>
                      <a:pt x="0" y="268"/>
                      <a:pt x="51" y="678"/>
                      <a:pt x="0" y="1019"/>
                    </a:cubicBezTo>
                    <a:cubicBezTo>
                      <a:pt x="1" y="1019"/>
                      <a:pt x="1" y="1019"/>
                      <a:pt x="2" y="1019"/>
                    </a:cubicBezTo>
                    <a:cubicBezTo>
                      <a:pt x="30" y="1019"/>
                      <a:pt x="328" y="1281"/>
                      <a:pt x="328" y="1281"/>
                    </a:cubicBezTo>
                    <a:lnTo>
                      <a:pt x="2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7"/>
              <p:cNvSpPr/>
              <p:nvPr/>
            </p:nvSpPr>
            <p:spPr>
              <a:xfrm>
                <a:off x="5231494" y="1952343"/>
                <a:ext cx="84749" cy="51224"/>
              </a:xfrm>
              <a:custGeom>
                <a:avLst/>
                <a:gdLst/>
                <a:ahLst/>
                <a:cxnLst/>
                <a:rect l="l" t="t" r="r" b="b"/>
                <a:pathLst>
                  <a:path w="905" h="547" extrusionOk="0">
                    <a:moveTo>
                      <a:pt x="61" y="0"/>
                    </a:moveTo>
                    <a:cubicBezTo>
                      <a:pt x="42" y="0"/>
                      <a:pt x="24" y="10"/>
                      <a:pt x="14" y="25"/>
                    </a:cubicBezTo>
                    <a:cubicBezTo>
                      <a:pt x="1" y="52"/>
                      <a:pt x="10" y="85"/>
                      <a:pt x="33" y="99"/>
                    </a:cubicBezTo>
                    <a:lnTo>
                      <a:pt x="816" y="537"/>
                    </a:lnTo>
                    <a:cubicBezTo>
                      <a:pt x="825" y="543"/>
                      <a:pt x="836" y="546"/>
                      <a:pt x="846" y="546"/>
                    </a:cubicBezTo>
                    <a:cubicBezTo>
                      <a:pt x="864" y="546"/>
                      <a:pt x="881" y="536"/>
                      <a:pt x="890" y="518"/>
                    </a:cubicBezTo>
                    <a:cubicBezTo>
                      <a:pt x="904" y="490"/>
                      <a:pt x="894" y="458"/>
                      <a:pt x="871" y="445"/>
                    </a:cubicBezTo>
                    <a:lnTo>
                      <a:pt x="88" y="7"/>
                    </a:lnTo>
                    <a:cubicBezTo>
                      <a:pt x="79" y="2"/>
                      <a:pt x="70"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7"/>
              <p:cNvSpPr/>
              <p:nvPr/>
            </p:nvSpPr>
            <p:spPr>
              <a:xfrm>
                <a:off x="5165007" y="1983339"/>
                <a:ext cx="28562" cy="77725"/>
              </a:xfrm>
              <a:custGeom>
                <a:avLst/>
                <a:gdLst/>
                <a:ahLst/>
                <a:cxnLst/>
                <a:rect l="l" t="t" r="r" b="b"/>
                <a:pathLst>
                  <a:path w="305" h="830" extrusionOk="0">
                    <a:moveTo>
                      <a:pt x="63" y="1"/>
                    </a:moveTo>
                    <a:cubicBezTo>
                      <a:pt x="57" y="1"/>
                      <a:pt x="52" y="1"/>
                      <a:pt x="47" y="3"/>
                    </a:cubicBezTo>
                    <a:cubicBezTo>
                      <a:pt x="20" y="12"/>
                      <a:pt x="1" y="40"/>
                      <a:pt x="11" y="67"/>
                    </a:cubicBezTo>
                    <a:lnTo>
                      <a:pt x="194" y="791"/>
                    </a:lnTo>
                    <a:cubicBezTo>
                      <a:pt x="198" y="813"/>
                      <a:pt x="217" y="830"/>
                      <a:pt x="242" y="830"/>
                    </a:cubicBezTo>
                    <a:cubicBezTo>
                      <a:pt x="247" y="830"/>
                      <a:pt x="253" y="829"/>
                      <a:pt x="260" y="827"/>
                    </a:cubicBezTo>
                    <a:cubicBezTo>
                      <a:pt x="287" y="823"/>
                      <a:pt x="305" y="791"/>
                      <a:pt x="296" y="763"/>
                    </a:cubicBezTo>
                    <a:lnTo>
                      <a:pt x="111" y="44"/>
                    </a:lnTo>
                    <a:cubicBezTo>
                      <a:pt x="108" y="18"/>
                      <a:pt x="86" y="1"/>
                      <a:pt x="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7"/>
              <p:cNvSpPr/>
              <p:nvPr/>
            </p:nvSpPr>
            <p:spPr>
              <a:xfrm>
                <a:off x="5243668" y="2067525"/>
                <a:ext cx="81939" cy="30716"/>
              </a:xfrm>
              <a:custGeom>
                <a:avLst/>
                <a:gdLst/>
                <a:ahLst/>
                <a:cxnLst/>
                <a:rect l="l" t="t" r="r" b="b"/>
                <a:pathLst>
                  <a:path w="875" h="328" extrusionOk="0">
                    <a:moveTo>
                      <a:pt x="817" y="0"/>
                    </a:moveTo>
                    <a:cubicBezTo>
                      <a:pt x="812" y="0"/>
                      <a:pt x="807" y="1"/>
                      <a:pt x="802" y="2"/>
                    </a:cubicBezTo>
                    <a:lnTo>
                      <a:pt x="45" y="223"/>
                    </a:lnTo>
                    <a:cubicBezTo>
                      <a:pt x="13" y="232"/>
                      <a:pt x="0" y="260"/>
                      <a:pt x="9" y="288"/>
                    </a:cubicBezTo>
                    <a:cubicBezTo>
                      <a:pt x="12" y="314"/>
                      <a:pt x="34" y="328"/>
                      <a:pt x="56" y="328"/>
                    </a:cubicBezTo>
                    <a:cubicBezTo>
                      <a:pt x="62" y="328"/>
                      <a:pt x="68" y="327"/>
                      <a:pt x="73" y="325"/>
                    </a:cubicBezTo>
                    <a:lnTo>
                      <a:pt x="834" y="104"/>
                    </a:lnTo>
                    <a:cubicBezTo>
                      <a:pt x="862" y="100"/>
                      <a:pt x="875" y="66"/>
                      <a:pt x="870" y="39"/>
                    </a:cubicBezTo>
                    <a:cubicBezTo>
                      <a:pt x="863" y="16"/>
                      <a:pt x="840" y="0"/>
                      <a:pt x="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7"/>
              <p:cNvSpPr/>
              <p:nvPr/>
            </p:nvSpPr>
            <p:spPr>
              <a:xfrm>
                <a:off x="5451183" y="1937453"/>
                <a:ext cx="64428" cy="59184"/>
              </a:xfrm>
              <a:custGeom>
                <a:avLst/>
                <a:gdLst/>
                <a:ahLst/>
                <a:cxnLst/>
                <a:rect l="l" t="t" r="r" b="b"/>
                <a:pathLst>
                  <a:path w="688" h="632" extrusionOk="0">
                    <a:moveTo>
                      <a:pt x="625" y="1"/>
                    </a:moveTo>
                    <a:cubicBezTo>
                      <a:pt x="610" y="1"/>
                      <a:pt x="595" y="6"/>
                      <a:pt x="585" y="18"/>
                    </a:cubicBezTo>
                    <a:cubicBezTo>
                      <a:pt x="447" y="194"/>
                      <a:pt x="304" y="322"/>
                      <a:pt x="203" y="405"/>
                    </a:cubicBezTo>
                    <a:cubicBezTo>
                      <a:pt x="152" y="447"/>
                      <a:pt x="107" y="479"/>
                      <a:pt x="79" y="502"/>
                    </a:cubicBezTo>
                    <a:cubicBezTo>
                      <a:pt x="65" y="511"/>
                      <a:pt x="51" y="521"/>
                      <a:pt x="46" y="525"/>
                    </a:cubicBezTo>
                    <a:cubicBezTo>
                      <a:pt x="41" y="525"/>
                      <a:pt x="37" y="530"/>
                      <a:pt x="37" y="530"/>
                    </a:cubicBezTo>
                    <a:lnTo>
                      <a:pt x="32" y="530"/>
                    </a:lnTo>
                    <a:cubicBezTo>
                      <a:pt x="9" y="549"/>
                      <a:pt x="0" y="581"/>
                      <a:pt x="14" y="604"/>
                    </a:cubicBezTo>
                    <a:cubicBezTo>
                      <a:pt x="26" y="622"/>
                      <a:pt x="43" y="632"/>
                      <a:pt x="60" y="632"/>
                    </a:cubicBezTo>
                    <a:cubicBezTo>
                      <a:pt x="70" y="632"/>
                      <a:pt x="79" y="628"/>
                      <a:pt x="88" y="622"/>
                    </a:cubicBezTo>
                    <a:cubicBezTo>
                      <a:pt x="92" y="622"/>
                      <a:pt x="377" y="447"/>
                      <a:pt x="668" y="87"/>
                    </a:cubicBezTo>
                    <a:cubicBezTo>
                      <a:pt x="687" y="64"/>
                      <a:pt x="687" y="32"/>
                      <a:pt x="664" y="13"/>
                    </a:cubicBezTo>
                    <a:cubicBezTo>
                      <a:pt x="653" y="5"/>
                      <a:pt x="639" y="1"/>
                      <a:pt x="6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7"/>
              <p:cNvSpPr/>
              <p:nvPr/>
            </p:nvSpPr>
            <p:spPr>
              <a:xfrm>
                <a:off x="5406234" y="2061532"/>
                <a:ext cx="25565" cy="33712"/>
              </a:xfrm>
              <a:custGeom>
                <a:avLst/>
                <a:gdLst/>
                <a:ahLst/>
                <a:cxnLst/>
                <a:rect l="l" t="t" r="r" b="b"/>
                <a:pathLst>
                  <a:path w="273" h="360" extrusionOk="0">
                    <a:moveTo>
                      <a:pt x="60" y="0"/>
                    </a:moveTo>
                    <a:cubicBezTo>
                      <a:pt x="51" y="0"/>
                      <a:pt x="42" y="2"/>
                      <a:pt x="34" y="7"/>
                    </a:cubicBezTo>
                    <a:cubicBezTo>
                      <a:pt x="10" y="25"/>
                      <a:pt x="0" y="57"/>
                      <a:pt x="15" y="85"/>
                    </a:cubicBezTo>
                    <a:lnTo>
                      <a:pt x="162" y="334"/>
                    </a:lnTo>
                    <a:cubicBezTo>
                      <a:pt x="174" y="351"/>
                      <a:pt x="191" y="360"/>
                      <a:pt x="208" y="360"/>
                    </a:cubicBezTo>
                    <a:cubicBezTo>
                      <a:pt x="218" y="360"/>
                      <a:pt x="227" y="357"/>
                      <a:pt x="236" y="352"/>
                    </a:cubicBezTo>
                    <a:cubicBezTo>
                      <a:pt x="264" y="338"/>
                      <a:pt x="272" y="306"/>
                      <a:pt x="259" y="279"/>
                    </a:cubicBezTo>
                    <a:lnTo>
                      <a:pt x="107" y="30"/>
                    </a:lnTo>
                    <a:cubicBezTo>
                      <a:pt x="97" y="11"/>
                      <a:pt x="7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7"/>
              <p:cNvSpPr/>
              <p:nvPr/>
            </p:nvSpPr>
            <p:spPr>
              <a:xfrm>
                <a:off x="5392843" y="1860197"/>
                <a:ext cx="12642" cy="93270"/>
              </a:xfrm>
              <a:custGeom>
                <a:avLst/>
                <a:gdLst/>
                <a:ahLst/>
                <a:cxnLst/>
                <a:rect l="l" t="t" r="r" b="b"/>
                <a:pathLst>
                  <a:path w="135" h="996" extrusionOk="0">
                    <a:moveTo>
                      <a:pt x="52" y="0"/>
                    </a:moveTo>
                    <a:cubicBezTo>
                      <a:pt x="24" y="0"/>
                      <a:pt x="1" y="28"/>
                      <a:pt x="1" y="55"/>
                    </a:cubicBezTo>
                    <a:lnTo>
                      <a:pt x="24" y="945"/>
                    </a:lnTo>
                    <a:cubicBezTo>
                      <a:pt x="24" y="972"/>
                      <a:pt x="52" y="995"/>
                      <a:pt x="79" y="995"/>
                    </a:cubicBezTo>
                    <a:cubicBezTo>
                      <a:pt x="107" y="995"/>
                      <a:pt x="135" y="972"/>
                      <a:pt x="130" y="940"/>
                    </a:cubicBezTo>
                    <a:lnTo>
                      <a:pt x="107" y="55"/>
                    </a:lnTo>
                    <a:cubicBezTo>
                      <a:pt x="107" y="23"/>
                      <a:pt x="84" y="0"/>
                      <a:pt x="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7"/>
              <p:cNvSpPr/>
              <p:nvPr/>
            </p:nvSpPr>
            <p:spPr>
              <a:xfrm>
                <a:off x="5231494" y="1810284"/>
                <a:ext cx="84749" cy="52722"/>
              </a:xfrm>
              <a:custGeom>
                <a:avLst/>
                <a:gdLst/>
                <a:ahLst/>
                <a:cxnLst/>
                <a:rect l="l" t="t" r="r" b="b"/>
                <a:pathLst>
                  <a:path w="905" h="563" extrusionOk="0">
                    <a:moveTo>
                      <a:pt x="846" y="0"/>
                    </a:moveTo>
                    <a:cubicBezTo>
                      <a:pt x="836" y="0"/>
                      <a:pt x="826" y="3"/>
                      <a:pt x="816" y="8"/>
                    </a:cubicBezTo>
                    <a:lnTo>
                      <a:pt x="33" y="463"/>
                    </a:lnTo>
                    <a:cubicBezTo>
                      <a:pt x="10" y="478"/>
                      <a:pt x="1" y="510"/>
                      <a:pt x="14" y="537"/>
                    </a:cubicBezTo>
                    <a:cubicBezTo>
                      <a:pt x="24" y="553"/>
                      <a:pt x="42" y="562"/>
                      <a:pt x="61" y="562"/>
                    </a:cubicBezTo>
                    <a:cubicBezTo>
                      <a:pt x="70" y="562"/>
                      <a:pt x="79" y="561"/>
                      <a:pt x="88" y="556"/>
                    </a:cubicBezTo>
                    <a:lnTo>
                      <a:pt x="871" y="100"/>
                    </a:lnTo>
                    <a:cubicBezTo>
                      <a:pt x="894" y="86"/>
                      <a:pt x="904" y="54"/>
                      <a:pt x="890" y="27"/>
                    </a:cubicBezTo>
                    <a:cubicBezTo>
                      <a:pt x="881" y="9"/>
                      <a:pt x="864" y="0"/>
                      <a:pt x="8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7"/>
              <p:cNvSpPr/>
              <p:nvPr/>
            </p:nvSpPr>
            <p:spPr>
              <a:xfrm>
                <a:off x="5165007" y="1752038"/>
                <a:ext cx="29498" cy="78943"/>
              </a:xfrm>
              <a:custGeom>
                <a:avLst/>
                <a:gdLst/>
                <a:ahLst/>
                <a:cxnLst/>
                <a:rect l="l" t="t" r="r" b="b"/>
                <a:pathLst>
                  <a:path w="315" h="843" extrusionOk="0">
                    <a:moveTo>
                      <a:pt x="252" y="1"/>
                    </a:moveTo>
                    <a:cubicBezTo>
                      <a:pt x="227" y="1"/>
                      <a:pt x="207" y="17"/>
                      <a:pt x="199" y="40"/>
                    </a:cubicBezTo>
                    <a:lnTo>
                      <a:pt x="11" y="772"/>
                    </a:lnTo>
                    <a:cubicBezTo>
                      <a:pt x="1" y="804"/>
                      <a:pt x="20" y="832"/>
                      <a:pt x="47" y="842"/>
                    </a:cubicBezTo>
                    <a:cubicBezTo>
                      <a:pt x="50" y="843"/>
                      <a:pt x="53" y="843"/>
                      <a:pt x="55" y="843"/>
                    </a:cubicBezTo>
                    <a:cubicBezTo>
                      <a:pt x="81" y="843"/>
                      <a:pt x="107" y="825"/>
                      <a:pt x="111" y="800"/>
                    </a:cubicBezTo>
                    <a:lnTo>
                      <a:pt x="305" y="68"/>
                    </a:lnTo>
                    <a:cubicBezTo>
                      <a:pt x="315" y="40"/>
                      <a:pt x="296" y="7"/>
                      <a:pt x="268" y="3"/>
                    </a:cubicBezTo>
                    <a:cubicBezTo>
                      <a:pt x="263" y="1"/>
                      <a:pt x="258" y="1"/>
                      <a:pt x="2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7"/>
              <p:cNvSpPr/>
              <p:nvPr/>
            </p:nvSpPr>
            <p:spPr>
              <a:xfrm>
                <a:off x="5094305" y="1899808"/>
                <a:ext cx="37552" cy="12642"/>
              </a:xfrm>
              <a:custGeom>
                <a:avLst/>
                <a:gdLst/>
                <a:ahLst/>
                <a:cxnLst/>
                <a:rect l="l" t="t" r="r" b="b"/>
                <a:pathLst>
                  <a:path w="401" h="135" extrusionOk="0">
                    <a:moveTo>
                      <a:pt x="60" y="1"/>
                    </a:moveTo>
                    <a:cubicBezTo>
                      <a:pt x="32" y="1"/>
                      <a:pt x="5" y="19"/>
                      <a:pt x="5" y="52"/>
                    </a:cubicBezTo>
                    <a:cubicBezTo>
                      <a:pt x="0" y="79"/>
                      <a:pt x="24" y="107"/>
                      <a:pt x="51" y="111"/>
                    </a:cubicBezTo>
                    <a:lnTo>
                      <a:pt x="341" y="134"/>
                    </a:lnTo>
                    <a:cubicBezTo>
                      <a:pt x="369" y="134"/>
                      <a:pt x="396" y="111"/>
                      <a:pt x="401" y="84"/>
                    </a:cubicBezTo>
                    <a:cubicBezTo>
                      <a:pt x="401" y="52"/>
                      <a:pt x="379" y="28"/>
                      <a:pt x="351" y="24"/>
                    </a:cubicBezTo>
                    <a:lnTo>
                      <a:pt x="6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7"/>
              <p:cNvSpPr/>
              <p:nvPr/>
            </p:nvSpPr>
            <p:spPr>
              <a:xfrm>
                <a:off x="5247039" y="1716172"/>
                <a:ext cx="77351" cy="32588"/>
              </a:xfrm>
              <a:custGeom>
                <a:avLst/>
                <a:gdLst/>
                <a:ahLst/>
                <a:cxnLst/>
                <a:rect l="l" t="t" r="r" b="b"/>
                <a:pathLst>
                  <a:path w="826" h="348" extrusionOk="0">
                    <a:moveTo>
                      <a:pt x="62" y="0"/>
                    </a:moveTo>
                    <a:cubicBezTo>
                      <a:pt x="40" y="0"/>
                      <a:pt x="17" y="14"/>
                      <a:pt x="9" y="36"/>
                    </a:cubicBezTo>
                    <a:cubicBezTo>
                      <a:pt x="1" y="64"/>
                      <a:pt x="14" y="96"/>
                      <a:pt x="47" y="105"/>
                    </a:cubicBezTo>
                    <a:lnTo>
                      <a:pt x="747" y="345"/>
                    </a:lnTo>
                    <a:cubicBezTo>
                      <a:pt x="753" y="347"/>
                      <a:pt x="758" y="347"/>
                      <a:pt x="764" y="347"/>
                    </a:cubicBezTo>
                    <a:cubicBezTo>
                      <a:pt x="787" y="347"/>
                      <a:pt x="809" y="334"/>
                      <a:pt x="816" y="307"/>
                    </a:cubicBezTo>
                    <a:cubicBezTo>
                      <a:pt x="826" y="280"/>
                      <a:pt x="811" y="252"/>
                      <a:pt x="784" y="243"/>
                    </a:cubicBezTo>
                    <a:lnTo>
                      <a:pt x="79" y="3"/>
                    </a:lnTo>
                    <a:cubicBezTo>
                      <a:pt x="74" y="1"/>
                      <a:pt x="68"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7"/>
              <p:cNvSpPr/>
              <p:nvPr/>
            </p:nvSpPr>
            <p:spPr>
              <a:xfrm>
                <a:off x="5403238" y="1713269"/>
                <a:ext cx="25940" cy="35398"/>
              </a:xfrm>
              <a:custGeom>
                <a:avLst/>
                <a:gdLst/>
                <a:ahLst/>
                <a:cxnLst/>
                <a:rect l="l" t="t" r="r" b="b"/>
                <a:pathLst>
                  <a:path w="277" h="378" extrusionOk="0">
                    <a:moveTo>
                      <a:pt x="219" y="0"/>
                    </a:moveTo>
                    <a:cubicBezTo>
                      <a:pt x="199" y="0"/>
                      <a:pt x="181" y="10"/>
                      <a:pt x="171" y="30"/>
                    </a:cubicBezTo>
                    <a:lnTo>
                      <a:pt x="15" y="297"/>
                    </a:lnTo>
                    <a:cubicBezTo>
                      <a:pt x="0" y="325"/>
                      <a:pt x="10" y="357"/>
                      <a:pt x="38" y="371"/>
                    </a:cubicBezTo>
                    <a:cubicBezTo>
                      <a:pt x="45" y="376"/>
                      <a:pt x="53" y="378"/>
                      <a:pt x="62" y="378"/>
                    </a:cubicBezTo>
                    <a:cubicBezTo>
                      <a:pt x="80" y="378"/>
                      <a:pt x="99" y="368"/>
                      <a:pt x="111" y="353"/>
                    </a:cubicBezTo>
                    <a:lnTo>
                      <a:pt x="264" y="81"/>
                    </a:lnTo>
                    <a:cubicBezTo>
                      <a:pt x="277" y="57"/>
                      <a:pt x="268" y="21"/>
                      <a:pt x="245" y="6"/>
                    </a:cubicBezTo>
                    <a:cubicBezTo>
                      <a:pt x="236" y="2"/>
                      <a:pt x="227" y="0"/>
                      <a:pt x="2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7"/>
              <p:cNvSpPr/>
              <p:nvPr/>
            </p:nvSpPr>
            <p:spPr>
              <a:xfrm>
                <a:off x="5451183" y="1816840"/>
                <a:ext cx="64428" cy="60495"/>
              </a:xfrm>
              <a:custGeom>
                <a:avLst/>
                <a:gdLst/>
                <a:ahLst/>
                <a:cxnLst/>
                <a:rect l="l" t="t" r="r" b="b"/>
                <a:pathLst>
                  <a:path w="688" h="646" extrusionOk="0">
                    <a:moveTo>
                      <a:pt x="61" y="0"/>
                    </a:moveTo>
                    <a:cubicBezTo>
                      <a:pt x="45" y="0"/>
                      <a:pt x="29" y="9"/>
                      <a:pt x="18" y="25"/>
                    </a:cubicBezTo>
                    <a:cubicBezTo>
                      <a:pt x="0" y="48"/>
                      <a:pt x="5" y="80"/>
                      <a:pt x="28" y="99"/>
                    </a:cubicBezTo>
                    <a:cubicBezTo>
                      <a:pt x="41" y="108"/>
                      <a:pt x="124" y="172"/>
                      <a:pt x="235" y="270"/>
                    </a:cubicBezTo>
                    <a:cubicBezTo>
                      <a:pt x="345" y="366"/>
                      <a:pt x="479" y="491"/>
                      <a:pt x="585" y="625"/>
                    </a:cubicBezTo>
                    <a:cubicBezTo>
                      <a:pt x="596" y="638"/>
                      <a:pt x="612" y="645"/>
                      <a:pt x="628" y="645"/>
                    </a:cubicBezTo>
                    <a:cubicBezTo>
                      <a:pt x="640" y="645"/>
                      <a:pt x="652" y="641"/>
                      <a:pt x="664" y="633"/>
                    </a:cubicBezTo>
                    <a:cubicBezTo>
                      <a:pt x="687" y="615"/>
                      <a:pt x="687" y="578"/>
                      <a:pt x="668" y="555"/>
                    </a:cubicBezTo>
                    <a:cubicBezTo>
                      <a:pt x="553" y="412"/>
                      <a:pt x="411" y="278"/>
                      <a:pt x="295" y="178"/>
                    </a:cubicBezTo>
                    <a:cubicBezTo>
                      <a:pt x="180" y="76"/>
                      <a:pt x="92" y="12"/>
                      <a:pt x="92" y="12"/>
                    </a:cubicBezTo>
                    <a:cubicBezTo>
                      <a:pt x="83" y="4"/>
                      <a:pt x="72"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7"/>
              <p:cNvSpPr/>
              <p:nvPr/>
            </p:nvSpPr>
            <p:spPr>
              <a:xfrm>
                <a:off x="5094680" y="1684146"/>
                <a:ext cx="441630" cy="441443"/>
              </a:xfrm>
              <a:custGeom>
                <a:avLst/>
                <a:gdLst/>
                <a:ahLst/>
                <a:cxnLst/>
                <a:rect l="l" t="t" r="r" b="b"/>
                <a:pathLst>
                  <a:path w="4716" h="4714" extrusionOk="0">
                    <a:moveTo>
                      <a:pt x="2355" y="111"/>
                    </a:moveTo>
                    <a:cubicBezTo>
                      <a:pt x="2978" y="111"/>
                      <a:pt x="3540" y="359"/>
                      <a:pt x="3946" y="770"/>
                    </a:cubicBezTo>
                    <a:cubicBezTo>
                      <a:pt x="4356" y="1174"/>
                      <a:pt x="4605" y="1737"/>
                      <a:pt x="4605" y="2359"/>
                    </a:cubicBezTo>
                    <a:cubicBezTo>
                      <a:pt x="4605" y="2982"/>
                      <a:pt x="4356" y="3543"/>
                      <a:pt x="3946" y="3949"/>
                    </a:cubicBezTo>
                    <a:cubicBezTo>
                      <a:pt x="3540" y="4354"/>
                      <a:pt x="2978" y="4608"/>
                      <a:pt x="2355" y="4608"/>
                    </a:cubicBezTo>
                    <a:cubicBezTo>
                      <a:pt x="1734" y="4608"/>
                      <a:pt x="1171" y="4354"/>
                      <a:pt x="766" y="3949"/>
                    </a:cubicBezTo>
                    <a:cubicBezTo>
                      <a:pt x="360" y="3543"/>
                      <a:pt x="107" y="2982"/>
                      <a:pt x="107" y="2359"/>
                    </a:cubicBezTo>
                    <a:cubicBezTo>
                      <a:pt x="107" y="1737"/>
                      <a:pt x="360" y="1174"/>
                      <a:pt x="766" y="770"/>
                    </a:cubicBezTo>
                    <a:cubicBezTo>
                      <a:pt x="1171" y="359"/>
                      <a:pt x="1734" y="111"/>
                      <a:pt x="2355" y="111"/>
                    </a:cubicBezTo>
                    <a:close/>
                    <a:moveTo>
                      <a:pt x="2355" y="0"/>
                    </a:moveTo>
                    <a:cubicBezTo>
                      <a:pt x="1706" y="0"/>
                      <a:pt x="1116" y="268"/>
                      <a:pt x="688" y="691"/>
                    </a:cubicBezTo>
                    <a:cubicBezTo>
                      <a:pt x="264" y="1119"/>
                      <a:pt x="1" y="1710"/>
                      <a:pt x="1" y="2359"/>
                    </a:cubicBezTo>
                    <a:cubicBezTo>
                      <a:pt x="1" y="3009"/>
                      <a:pt x="264" y="3599"/>
                      <a:pt x="688" y="4028"/>
                    </a:cubicBezTo>
                    <a:cubicBezTo>
                      <a:pt x="1116" y="4451"/>
                      <a:pt x="1706" y="4713"/>
                      <a:pt x="2355" y="4713"/>
                    </a:cubicBezTo>
                    <a:cubicBezTo>
                      <a:pt x="3006" y="4713"/>
                      <a:pt x="3595" y="4451"/>
                      <a:pt x="4024" y="4028"/>
                    </a:cubicBezTo>
                    <a:cubicBezTo>
                      <a:pt x="4448" y="3599"/>
                      <a:pt x="4715" y="3009"/>
                      <a:pt x="4715" y="2359"/>
                    </a:cubicBezTo>
                    <a:cubicBezTo>
                      <a:pt x="4715" y="1710"/>
                      <a:pt x="4448" y="1119"/>
                      <a:pt x="4024" y="691"/>
                    </a:cubicBezTo>
                    <a:cubicBezTo>
                      <a:pt x="3595" y="268"/>
                      <a:pt x="3006" y="0"/>
                      <a:pt x="23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3" name="Google Shape;273;p7"/>
            <p:cNvGrpSpPr/>
            <p:nvPr/>
          </p:nvGrpSpPr>
          <p:grpSpPr>
            <a:xfrm>
              <a:off x="206736" y="1234603"/>
              <a:ext cx="360742" cy="545930"/>
              <a:chOff x="5934950" y="2749441"/>
              <a:chExt cx="196280" cy="297040"/>
            </a:xfrm>
          </p:grpSpPr>
          <p:sp>
            <p:nvSpPr>
              <p:cNvPr id="274" name="Google Shape;274;p7"/>
              <p:cNvSpPr/>
              <p:nvPr/>
            </p:nvSpPr>
            <p:spPr>
              <a:xfrm>
                <a:off x="6049289" y="2968474"/>
                <a:ext cx="80347" cy="77913"/>
              </a:xfrm>
              <a:custGeom>
                <a:avLst/>
                <a:gdLst/>
                <a:ahLst/>
                <a:cxnLst/>
                <a:rect l="l" t="t" r="r" b="b"/>
                <a:pathLst>
                  <a:path w="858" h="832" extrusionOk="0">
                    <a:moveTo>
                      <a:pt x="539" y="288"/>
                    </a:moveTo>
                    <a:lnTo>
                      <a:pt x="253" y="643"/>
                    </a:lnTo>
                    <a:lnTo>
                      <a:pt x="232" y="651"/>
                    </a:lnTo>
                    <a:lnTo>
                      <a:pt x="530" y="294"/>
                    </a:lnTo>
                    <a:lnTo>
                      <a:pt x="539" y="288"/>
                    </a:lnTo>
                    <a:close/>
                    <a:moveTo>
                      <a:pt x="798" y="0"/>
                    </a:moveTo>
                    <a:cubicBezTo>
                      <a:pt x="786" y="0"/>
                      <a:pt x="774" y="4"/>
                      <a:pt x="764" y="12"/>
                    </a:cubicBezTo>
                    <a:lnTo>
                      <a:pt x="466" y="211"/>
                    </a:lnTo>
                    <a:cubicBezTo>
                      <a:pt x="460" y="211"/>
                      <a:pt x="456" y="215"/>
                      <a:pt x="451" y="219"/>
                    </a:cubicBezTo>
                    <a:lnTo>
                      <a:pt x="18" y="740"/>
                    </a:lnTo>
                    <a:cubicBezTo>
                      <a:pt x="0" y="764"/>
                      <a:pt x="0" y="786"/>
                      <a:pt x="13" y="809"/>
                    </a:cubicBezTo>
                    <a:cubicBezTo>
                      <a:pt x="24" y="823"/>
                      <a:pt x="42" y="831"/>
                      <a:pt x="59" y="831"/>
                    </a:cubicBezTo>
                    <a:cubicBezTo>
                      <a:pt x="66" y="831"/>
                      <a:pt x="72" y="830"/>
                      <a:pt x="79" y="828"/>
                    </a:cubicBezTo>
                    <a:lnTo>
                      <a:pt x="309" y="740"/>
                    </a:lnTo>
                    <a:cubicBezTo>
                      <a:pt x="317" y="736"/>
                      <a:pt x="322" y="730"/>
                      <a:pt x="332" y="722"/>
                    </a:cubicBezTo>
                    <a:lnTo>
                      <a:pt x="838" y="90"/>
                    </a:lnTo>
                    <a:cubicBezTo>
                      <a:pt x="857" y="67"/>
                      <a:pt x="853" y="39"/>
                      <a:pt x="838" y="17"/>
                    </a:cubicBezTo>
                    <a:cubicBezTo>
                      <a:pt x="828" y="6"/>
                      <a:pt x="813" y="0"/>
                      <a:pt x="7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7"/>
              <p:cNvSpPr/>
              <p:nvPr/>
            </p:nvSpPr>
            <p:spPr>
              <a:xfrm>
                <a:off x="5985798" y="2912101"/>
                <a:ext cx="115277" cy="134381"/>
              </a:xfrm>
              <a:custGeom>
                <a:avLst/>
                <a:gdLst/>
                <a:ahLst/>
                <a:cxnLst/>
                <a:rect l="l" t="t" r="r" b="b"/>
                <a:pathLst>
                  <a:path w="1231" h="1435" extrusionOk="0">
                    <a:moveTo>
                      <a:pt x="538" y="139"/>
                    </a:moveTo>
                    <a:lnTo>
                      <a:pt x="1102" y="854"/>
                    </a:lnTo>
                    <a:lnTo>
                      <a:pt x="734" y="1296"/>
                    </a:lnTo>
                    <a:lnTo>
                      <a:pt x="734" y="1296"/>
                    </a:lnTo>
                    <a:cubicBezTo>
                      <a:pt x="663" y="1215"/>
                      <a:pt x="512" y="1046"/>
                      <a:pt x="374" y="886"/>
                    </a:cubicBezTo>
                    <a:cubicBezTo>
                      <a:pt x="300" y="803"/>
                      <a:pt x="231" y="720"/>
                      <a:pt x="180" y="660"/>
                    </a:cubicBezTo>
                    <a:cubicBezTo>
                      <a:pt x="159" y="635"/>
                      <a:pt x="138" y="610"/>
                      <a:pt x="125" y="591"/>
                    </a:cubicBezTo>
                    <a:lnTo>
                      <a:pt x="125" y="591"/>
                    </a:lnTo>
                    <a:cubicBezTo>
                      <a:pt x="129" y="587"/>
                      <a:pt x="133" y="582"/>
                      <a:pt x="138" y="577"/>
                    </a:cubicBezTo>
                    <a:cubicBezTo>
                      <a:pt x="198" y="513"/>
                      <a:pt x="309" y="392"/>
                      <a:pt x="406" y="287"/>
                    </a:cubicBezTo>
                    <a:cubicBezTo>
                      <a:pt x="457" y="228"/>
                      <a:pt x="505" y="175"/>
                      <a:pt x="538" y="139"/>
                    </a:cubicBezTo>
                    <a:close/>
                    <a:moveTo>
                      <a:pt x="544" y="1"/>
                    </a:moveTo>
                    <a:cubicBezTo>
                      <a:pt x="525" y="1"/>
                      <a:pt x="512" y="11"/>
                      <a:pt x="502" y="20"/>
                    </a:cubicBezTo>
                    <a:cubicBezTo>
                      <a:pt x="502" y="20"/>
                      <a:pt x="493" y="29"/>
                      <a:pt x="480" y="43"/>
                    </a:cubicBezTo>
                    <a:cubicBezTo>
                      <a:pt x="438" y="88"/>
                      <a:pt x="323" y="213"/>
                      <a:pt x="221" y="324"/>
                    </a:cubicBezTo>
                    <a:cubicBezTo>
                      <a:pt x="170" y="384"/>
                      <a:pt x="121" y="434"/>
                      <a:pt x="83" y="475"/>
                    </a:cubicBezTo>
                    <a:cubicBezTo>
                      <a:pt x="65" y="494"/>
                      <a:pt x="51" y="513"/>
                      <a:pt x="38" y="522"/>
                    </a:cubicBezTo>
                    <a:cubicBezTo>
                      <a:pt x="32" y="531"/>
                      <a:pt x="28" y="536"/>
                      <a:pt x="23" y="536"/>
                    </a:cubicBezTo>
                    <a:lnTo>
                      <a:pt x="23" y="539"/>
                    </a:lnTo>
                    <a:lnTo>
                      <a:pt x="23" y="539"/>
                    </a:lnTo>
                    <a:cubicBezTo>
                      <a:pt x="13" y="547"/>
                      <a:pt x="9" y="555"/>
                      <a:pt x="5" y="564"/>
                    </a:cubicBezTo>
                    <a:cubicBezTo>
                      <a:pt x="0" y="573"/>
                      <a:pt x="0" y="577"/>
                      <a:pt x="0" y="581"/>
                    </a:cubicBezTo>
                    <a:cubicBezTo>
                      <a:pt x="0" y="596"/>
                      <a:pt x="5" y="600"/>
                      <a:pt x="5" y="605"/>
                    </a:cubicBezTo>
                    <a:cubicBezTo>
                      <a:pt x="10" y="609"/>
                      <a:pt x="10" y="614"/>
                      <a:pt x="14" y="619"/>
                    </a:cubicBezTo>
                    <a:cubicBezTo>
                      <a:pt x="19" y="628"/>
                      <a:pt x="23" y="637"/>
                      <a:pt x="32" y="651"/>
                    </a:cubicBezTo>
                    <a:cubicBezTo>
                      <a:pt x="47" y="669"/>
                      <a:pt x="70" y="696"/>
                      <a:pt x="97" y="730"/>
                    </a:cubicBezTo>
                    <a:cubicBezTo>
                      <a:pt x="189" y="840"/>
                      <a:pt x="336" y="1011"/>
                      <a:pt x="466" y="1153"/>
                    </a:cubicBezTo>
                    <a:cubicBezTo>
                      <a:pt x="591" y="1300"/>
                      <a:pt x="696" y="1415"/>
                      <a:pt x="696" y="1415"/>
                    </a:cubicBezTo>
                    <a:cubicBezTo>
                      <a:pt x="706" y="1425"/>
                      <a:pt x="723" y="1434"/>
                      <a:pt x="738" y="1434"/>
                    </a:cubicBezTo>
                    <a:cubicBezTo>
                      <a:pt x="751" y="1434"/>
                      <a:pt x="770" y="1425"/>
                      <a:pt x="779" y="1411"/>
                    </a:cubicBezTo>
                    <a:lnTo>
                      <a:pt x="1212" y="890"/>
                    </a:lnTo>
                    <a:cubicBezTo>
                      <a:pt x="1231" y="872"/>
                      <a:pt x="1231" y="845"/>
                      <a:pt x="1212" y="821"/>
                    </a:cubicBezTo>
                    <a:lnTo>
                      <a:pt x="581" y="24"/>
                    </a:lnTo>
                    <a:cubicBezTo>
                      <a:pt x="572" y="11"/>
                      <a:pt x="557" y="1"/>
                      <a:pt x="5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7"/>
              <p:cNvSpPr/>
              <p:nvPr/>
            </p:nvSpPr>
            <p:spPr>
              <a:xfrm>
                <a:off x="5979711" y="2749441"/>
                <a:ext cx="151518" cy="247972"/>
              </a:xfrm>
              <a:custGeom>
                <a:avLst/>
                <a:gdLst/>
                <a:ahLst/>
                <a:cxnLst/>
                <a:rect l="l" t="t" r="r" b="b"/>
                <a:pathLst>
                  <a:path w="1618" h="2648" extrusionOk="0">
                    <a:moveTo>
                      <a:pt x="807" y="0"/>
                    </a:moveTo>
                    <a:cubicBezTo>
                      <a:pt x="711" y="0"/>
                      <a:pt x="609" y="24"/>
                      <a:pt x="507" y="75"/>
                    </a:cubicBezTo>
                    <a:cubicBezTo>
                      <a:pt x="407" y="125"/>
                      <a:pt x="305" y="204"/>
                      <a:pt x="194" y="315"/>
                    </a:cubicBezTo>
                    <a:cubicBezTo>
                      <a:pt x="130" y="379"/>
                      <a:pt x="79" y="448"/>
                      <a:pt x="47" y="521"/>
                    </a:cubicBezTo>
                    <a:cubicBezTo>
                      <a:pt x="14" y="595"/>
                      <a:pt x="1" y="674"/>
                      <a:pt x="1" y="752"/>
                    </a:cubicBezTo>
                    <a:cubicBezTo>
                      <a:pt x="1" y="863"/>
                      <a:pt x="29" y="978"/>
                      <a:pt x="79" y="1093"/>
                    </a:cubicBezTo>
                    <a:cubicBezTo>
                      <a:pt x="130" y="1213"/>
                      <a:pt x="203" y="1333"/>
                      <a:pt x="286" y="1457"/>
                    </a:cubicBezTo>
                    <a:cubicBezTo>
                      <a:pt x="298" y="1472"/>
                      <a:pt x="316" y="1481"/>
                      <a:pt x="333" y="1481"/>
                    </a:cubicBezTo>
                    <a:cubicBezTo>
                      <a:pt x="342" y="1481"/>
                      <a:pt x="352" y="1478"/>
                      <a:pt x="360" y="1471"/>
                    </a:cubicBezTo>
                    <a:cubicBezTo>
                      <a:pt x="388" y="1453"/>
                      <a:pt x="392" y="1420"/>
                      <a:pt x="379" y="1397"/>
                    </a:cubicBezTo>
                    <a:cubicBezTo>
                      <a:pt x="296" y="1272"/>
                      <a:pt x="227" y="1162"/>
                      <a:pt x="180" y="1051"/>
                    </a:cubicBezTo>
                    <a:cubicBezTo>
                      <a:pt x="135" y="946"/>
                      <a:pt x="107" y="844"/>
                      <a:pt x="107" y="752"/>
                    </a:cubicBezTo>
                    <a:cubicBezTo>
                      <a:pt x="107" y="687"/>
                      <a:pt x="120" y="628"/>
                      <a:pt x="148" y="568"/>
                    </a:cubicBezTo>
                    <a:cubicBezTo>
                      <a:pt x="171" y="508"/>
                      <a:pt x="213" y="448"/>
                      <a:pt x="273" y="388"/>
                    </a:cubicBezTo>
                    <a:cubicBezTo>
                      <a:pt x="374" y="287"/>
                      <a:pt x="471" y="217"/>
                      <a:pt x="558" y="172"/>
                    </a:cubicBezTo>
                    <a:cubicBezTo>
                      <a:pt x="646" y="130"/>
                      <a:pt x="729" y="111"/>
                      <a:pt x="807" y="111"/>
                    </a:cubicBezTo>
                    <a:cubicBezTo>
                      <a:pt x="871" y="111"/>
                      <a:pt x="932" y="121"/>
                      <a:pt x="996" y="149"/>
                    </a:cubicBezTo>
                    <a:cubicBezTo>
                      <a:pt x="1060" y="172"/>
                      <a:pt x="1120" y="208"/>
                      <a:pt x="1185" y="249"/>
                    </a:cubicBezTo>
                    <a:cubicBezTo>
                      <a:pt x="1277" y="315"/>
                      <a:pt x="1360" y="406"/>
                      <a:pt x="1415" y="513"/>
                    </a:cubicBezTo>
                    <a:cubicBezTo>
                      <a:pt x="1475" y="614"/>
                      <a:pt x="1513" y="734"/>
                      <a:pt x="1513" y="844"/>
                    </a:cubicBezTo>
                    <a:cubicBezTo>
                      <a:pt x="1513" y="941"/>
                      <a:pt x="1485" y="1033"/>
                      <a:pt x="1430" y="1121"/>
                    </a:cubicBezTo>
                    <a:cubicBezTo>
                      <a:pt x="1328" y="1268"/>
                      <a:pt x="1209" y="1370"/>
                      <a:pt x="1111" y="1434"/>
                    </a:cubicBezTo>
                    <a:cubicBezTo>
                      <a:pt x="1065" y="1466"/>
                      <a:pt x="1024" y="1485"/>
                      <a:pt x="992" y="1499"/>
                    </a:cubicBezTo>
                    <a:cubicBezTo>
                      <a:pt x="977" y="1508"/>
                      <a:pt x="969" y="1512"/>
                      <a:pt x="960" y="1517"/>
                    </a:cubicBezTo>
                    <a:lnTo>
                      <a:pt x="950" y="1517"/>
                    </a:lnTo>
                    <a:lnTo>
                      <a:pt x="950" y="1521"/>
                    </a:lnTo>
                    <a:cubicBezTo>
                      <a:pt x="932" y="1527"/>
                      <a:pt x="922" y="1540"/>
                      <a:pt x="918" y="1554"/>
                    </a:cubicBezTo>
                    <a:cubicBezTo>
                      <a:pt x="913" y="1572"/>
                      <a:pt x="913" y="1586"/>
                      <a:pt x="922" y="1600"/>
                    </a:cubicBezTo>
                    <a:lnTo>
                      <a:pt x="1462" y="2378"/>
                    </a:lnTo>
                    <a:lnTo>
                      <a:pt x="1249" y="2522"/>
                    </a:lnTo>
                    <a:lnTo>
                      <a:pt x="1249" y="2522"/>
                    </a:lnTo>
                    <a:cubicBezTo>
                      <a:pt x="1184" y="2440"/>
                      <a:pt x="1001" y="2208"/>
                      <a:pt x="646" y="1761"/>
                    </a:cubicBezTo>
                    <a:cubicBezTo>
                      <a:pt x="635" y="1748"/>
                      <a:pt x="620" y="1741"/>
                      <a:pt x="605" y="1741"/>
                    </a:cubicBezTo>
                    <a:cubicBezTo>
                      <a:pt x="593" y="1741"/>
                      <a:pt x="582" y="1744"/>
                      <a:pt x="573" y="1752"/>
                    </a:cubicBezTo>
                    <a:cubicBezTo>
                      <a:pt x="549" y="1770"/>
                      <a:pt x="545" y="1803"/>
                      <a:pt x="563" y="1825"/>
                    </a:cubicBezTo>
                    <a:cubicBezTo>
                      <a:pt x="1019" y="2406"/>
                      <a:pt x="1194" y="2627"/>
                      <a:pt x="1194" y="2627"/>
                    </a:cubicBezTo>
                    <a:cubicBezTo>
                      <a:pt x="1205" y="2641"/>
                      <a:pt x="1221" y="2648"/>
                      <a:pt x="1237" y="2648"/>
                    </a:cubicBezTo>
                    <a:cubicBezTo>
                      <a:pt x="1248" y="2648"/>
                      <a:pt x="1259" y="2644"/>
                      <a:pt x="1268" y="2637"/>
                    </a:cubicBezTo>
                    <a:lnTo>
                      <a:pt x="1568" y="2439"/>
                    </a:lnTo>
                    <a:cubicBezTo>
                      <a:pt x="1581" y="2429"/>
                      <a:pt x="1590" y="2420"/>
                      <a:pt x="1590" y="2406"/>
                    </a:cubicBezTo>
                    <a:cubicBezTo>
                      <a:pt x="1596" y="2388"/>
                      <a:pt x="1590" y="2374"/>
                      <a:pt x="1581" y="2365"/>
                    </a:cubicBezTo>
                    <a:lnTo>
                      <a:pt x="1051" y="1592"/>
                    </a:lnTo>
                    <a:lnTo>
                      <a:pt x="1051" y="1592"/>
                    </a:lnTo>
                    <a:cubicBezTo>
                      <a:pt x="1082" y="1576"/>
                      <a:pt x="1123" y="1553"/>
                      <a:pt x="1171" y="1521"/>
                    </a:cubicBezTo>
                    <a:cubicBezTo>
                      <a:pt x="1277" y="1453"/>
                      <a:pt x="1407" y="1342"/>
                      <a:pt x="1517" y="1180"/>
                    </a:cubicBezTo>
                    <a:cubicBezTo>
                      <a:pt x="1590" y="1074"/>
                      <a:pt x="1618" y="959"/>
                      <a:pt x="1618" y="844"/>
                    </a:cubicBezTo>
                    <a:cubicBezTo>
                      <a:pt x="1618" y="710"/>
                      <a:pt x="1577" y="577"/>
                      <a:pt x="1513" y="457"/>
                    </a:cubicBezTo>
                    <a:cubicBezTo>
                      <a:pt x="1443" y="338"/>
                      <a:pt x="1351" y="236"/>
                      <a:pt x="1245" y="162"/>
                    </a:cubicBezTo>
                    <a:cubicBezTo>
                      <a:pt x="1175" y="111"/>
                      <a:pt x="1107" y="75"/>
                      <a:pt x="1033" y="47"/>
                    </a:cubicBezTo>
                    <a:cubicBezTo>
                      <a:pt x="964" y="19"/>
                      <a:pt x="886" y="0"/>
                      <a:pt x="8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7"/>
              <p:cNvSpPr/>
              <p:nvPr/>
            </p:nvSpPr>
            <p:spPr>
              <a:xfrm>
                <a:off x="5959859" y="2924649"/>
                <a:ext cx="41953" cy="46916"/>
              </a:xfrm>
              <a:custGeom>
                <a:avLst/>
                <a:gdLst/>
                <a:ahLst/>
                <a:cxnLst/>
                <a:rect l="l" t="t" r="r" b="b"/>
                <a:pathLst>
                  <a:path w="448" h="501" extrusionOk="0">
                    <a:moveTo>
                      <a:pt x="232" y="1"/>
                    </a:moveTo>
                    <a:cubicBezTo>
                      <a:pt x="181" y="1"/>
                      <a:pt x="130" y="19"/>
                      <a:pt x="98" y="33"/>
                    </a:cubicBezTo>
                    <a:cubicBezTo>
                      <a:pt x="60" y="47"/>
                      <a:pt x="38" y="60"/>
                      <a:pt x="33" y="60"/>
                    </a:cubicBezTo>
                    <a:cubicBezTo>
                      <a:pt x="11" y="79"/>
                      <a:pt x="1" y="111"/>
                      <a:pt x="15" y="134"/>
                    </a:cubicBezTo>
                    <a:cubicBezTo>
                      <a:pt x="26" y="152"/>
                      <a:pt x="44" y="162"/>
                      <a:pt x="63" y="162"/>
                    </a:cubicBezTo>
                    <a:cubicBezTo>
                      <a:pt x="73" y="162"/>
                      <a:pt x="84" y="160"/>
                      <a:pt x="94" y="153"/>
                    </a:cubicBezTo>
                    <a:cubicBezTo>
                      <a:pt x="94" y="153"/>
                      <a:pt x="111" y="143"/>
                      <a:pt x="139" y="130"/>
                    </a:cubicBezTo>
                    <a:cubicBezTo>
                      <a:pt x="166" y="120"/>
                      <a:pt x="204" y="111"/>
                      <a:pt x="232" y="111"/>
                    </a:cubicBezTo>
                    <a:cubicBezTo>
                      <a:pt x="249" y="111"/>
                      <a:pt x="264" y="111"/>
                      <a:pt x="277" y="120"/>
                    </a:cubicBezTo>
                    <a:cubicBezTo>
                      <a:pt x="291" y="126"/>
                      <a:pt x="300" y="130"/>
                      <a:pt x="315" y="143"/>
                    </a:cubicBezTo>
                    <a:cubicBezTo>
                      <a:pt x="324" y="153"/>
                      <a:pt x="328" y="167"/>
                      <a:pt x="332" y="181"/>
                    </a:cubicBezTo>
                    <a:cubicBezTo>
                      <a:pt x="337" y="194"/>
                      <a:pt x="342" y="213"/>
                      <a:pt x="342" y="226"/>
                    </a:cubicBezTo>
                    <a:cubicBezTo>
                      <a:pt x="342" y="273"/>
                      <a:pt x="328" y="324"/>
                      <a:pt x="315" y="360"/>
                    </a:cubicBezTo>
                    <a:cubicBezTo>
                      <a:pt x="305" y="379"/>
                      <a:pt x="300" y="392"/>
                      <a:pt x="291" y="407"/>
                    </a:cubicBezTo>
                    <a:cubicBezTo>
                      <a:pt x="291" y="411"/>
                      <a:pt x="287" y="415"/>
                      <a:pt x="287" y="420"/>
                    </a:cubicBezTo>
                    <a:cubicBezTo>
                      <a:pt x="273" y="447"/>
                      <a:pt x="282" y="480"/>
                      <a:pt x="305" y="494"/>
                    </a:cubicBezTo>
                    <a:cubicBezTo>
                      <a:pt x="314" y="498"/>
                      <a:pt x="323" y="500"/>
                      <a:pt x="332" y="500"/>
                    </a:cubicBezTo>
                    <a:cubicBezTo>
                      <a:pt x="351" y="500"/>
                      <a:pt x="369" y="491"/>
                      <a:pt x="379" y="475"/>
                    </a:cubicBezTo>
                    <a:cubicBezTo>
                      <a:pt x="379" y="471"/>
                      <a:pt x="398" y="443"/>
                      <a:pt x="415" y="397"/>
                    </a:cubicBezTo>
                    <a:cubicBezTo>
                      <a:pt x="430" y="351"/>
                      <a:pt x="447" y="292"/>
                      <a:pt x="447" y="226"/>
                    </a:cubicBezTo>
                    <a:cubicBezTo>
                      <a:pt x="447" y="203"/>
                      <a:pt x="443" y="175"/>
                      <a:pt x="439" y="148"/>
                    </a:cubicBezTo>
                    <a:cubicBezTo>
                      <a:pt x="430" y="120"/>
                      <a:pt x="415" y="98"/>
                      <a:pt x="392" y="75"/>
                    </a:cubicBezTo>
                    <a:cubicBezTo>
                      <a:pt x="374" y="47"/>
                      <a:pt x="347" y="28"/>
                      <a:pt x="319" y="19"/>
                    </a:cubicBezTo>
                    <a:cubicBezTo>
                      <a:pt x="291" y="5"/>
                      <a:pt x="259" y="1"/>
                      <a:pt x="2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7"/>
              <p:cNvSpPr/>
              <p:nvPr/>
            </p:nvSpPr>
            <p:spPr>
              <a:xfrm>
                <a:off x="5934950" y="2777159"/>
                <a:ext cx="119585" cy="162755"/>
              </a:xfrm>
              <a:custGeom>
                <a:avLst/>
                <a:gdLst/>
                <a:ahLst/>
                <a:cxnLst/>
                <a:rect l="l" t="t" r="r" b="b"/>
                <a:pathLst>
                  <a:path w="1277" h="1738" extrusionOk="0">
                    <a:moveTo>
                      <a:pt x="709" y="1"/>
                    </a:moveTo>
                    <a:cubicBezTo>
                      <a:pt x="693" y="1"/>
                      <a:pt x="678" y="8"/>
                      <a:pt x="668" y="23"/>
                    </a:cubicBezTo>
                    <a:cubicBezTo>
                      <a:pt x="668" y="23"/>
                      <a:pt x="507" y="225"/>
                      <a:pt x="341" y="456"/>
                    </a:cubicBezTo>
                    <a:cubicBezTo>
                      <a:pt x="258" y="572"/>
                      <a:pt x="175" y="695"/>
                      <a:pt x="111" y="802"/>
                    </a:cubicBezTo>
                    <a:cubicBezTo>
                      <a:pt x="77" y="857"/>
                      <a:pt x="55" y="903"/>
                      <a:pt x="32" y="949"/>
                    </a:cubicBezTo>
                    <a:cubicBezTo>
                      <a:pt x="22" y="972"/>
                      <a:pt x="18" y="991"/>
                      <a:pt x="9" y="1014"/>
                    </a:cubicBezTo>
                    <a:cubicBezTo>
                      <a:pt x="5" y="1032"/>
                      <a:pt x="0" y="1050"/>
                      <a:pt x="0" y="1069"/>
                    </a:cubicBezTo>
                    <a:lnTo>
                      <a:pt x="0" y="1078"/>
                    </a:lnTo>
                    <a:cubicBezTo>
                      <a:pt x="5" y="1106"/>
                      <a:pt x="9" y="1138"/>
                      <a:pt x="18" y="1170"/>
                    </a:cubicBezTo>
                    <a:cubicBezTo>
                      <a:pt x="32" y="1225"/>
                      <a:pt x="55" y="1286"/>
                      <a:pt x="83" y="1346"/>
                    </a:cubicBezTo>
                    <a:cubicBezTo>
                      <a:pt x="166" y="1529"/>
                      <a:pt x="281" y="1709"/>
                      <a:pt x="285" y="1714"/>
                    </a:cubicBezTo>
                    <a:cubicBezTo>
                      <a:pt x="290" y="1728"/>
                      <a:pt x="309" y="1737"/>
                      <a:pt x="326" y="1737"/>
                    </a:cubicBezTo>
                    <a:cubicBezTo>
                      <a:pt x="341" y="1737"/>
                      <a:pt x="360" y="1733"/>
                      <a:pt x="368" y="1718"/>
                    </a:cubicBezTo>
                    <a:lnTo>
                      <a:pt x="850" y="1167"/>
                    </a:lnTo>
                    <a:lnTo>
                      <a:pt x="850" y="1167"/>
                    </a:lnTo>
                    <a:cubicBezTo>
                      <a:pt x="861" y="1159"/>
                      <a:pt x="882" y="1146"/>
                      <a:pt x="907" y="1133"/>
                    </a:cubicBezTo>
                    <a:cubicBezTo>
                      <a:pt x="945" y="1115"/>
                      <a:pt x="995" y="1101"/>
                      <a:pt x="1036" y="1101"/>
                    </a:cubicBezTo>
                    <a:cubicBezTo>
                      <a:pt x="1055" y="1101"/>
                      <a:pt x="1073" y="1106"/>
                      <a:pt x="1092" y="1110"/>
                    </a:cubicBezTo>
                    <a:cubicBezTo>
                      <a:pt x="1110" y="1120"/>
                      <a:pt x="1124" y="1133"/>
                      <a:pt x="1138" y="1152"/>
                    </a:cubicBezTo>
                    <a:cubicBezTo>
                      <a:pt x="1161" y="1180"/>
                      <a:pt x="1166" y="1207"/>
                      <a:pt x="1166" y="1235"/>
                    </a:cubicBezTo>
                    <a:cubicBezTo>
                      <a:pt x="1166" y="1258"/>
                      <a:pt x="1161" y="1286"/>
                      <a:pt x="1151" y="1314"/>
                    </a:cubicBezTo>
                    <a:cubicBezTo>
                      <a:pt x="1134" y="1350"/>
                      <a:pt x="1106" y="1387"/>
                      <a:pt x="1087" y="1414"/>
                    </a:cubicBezTo>
                    <a:cubicBezTo>
                      <a:pt x="1073" y="1429"/>
                      <a:pt x="1064" y="1437"/>
                      <a:pt x="1060" y="1446"/>
                    </a:cubicBezTo>
                    <a:cubicBezTo>
                      <a:pt x="1055" y="1452"/>
                      <a:pt x="1051" y="1452"/>
                      <a:pt x="1051" y="1456"/>
                    </a:cubicBezTo>
                    <a:lnTo>
                      <a:pt x="1045" y="1456"/>
                    </a:lnTo>
                    <a:cubicBezTo>
                      <a:pt x="1027" y="1479"/>
                      <a:pt x="1023" y="1512"/>
                      <a:pt x="1045" y="1535"/>
                    </a:cubicBezTo>
                    <a:cubicBezTo>
                      <a:pt x="1055" y="1546"/>
                      <a:pt x="1069" y="1552"/>
                      <a:pt x="1083" y="1552"/>
                    </a:cubicBezTo>
                    <a:cubicBezTo>
                      <a:pt x="1095" y="1552"/>
                      <a:pt x="1108" y="1548"/>
                      <a:pt x="1119" y="1539"/>
                    </a:cubicBezTo>
                    <a:cubicBezTo>
                      <a:pt x="1124" y="1535"/>
                      <a:pt x="1161" y="1502"/>
                      <a:pt x="1198" y="1446"/>
                    </a:cubicBezTo>
                    <a:cubicBezTo>
                      <a:pt x="1217" y="1424"/>
                      <a:pt x="1234" y="1391"/>
                      <a:pt x="1249" y="1354"/>
                    </a:cubicBezTo>
                    <a:cubicBezTo>
                      <a:pt x="1266" y="1318"/>
                      <a:pt x="1276" y="1276"/>
                      <a:pt x="1276" y="1235"/>
                    </a:cubicBezTo>
                    <a:cubicBezTo>
                      <a:pt x="1276" y="1184"/>
                      <a:pt x="1262" y="1133"/>
                      <a:pt x="1225" y="1087"/>
                    </a:cubicBezTo>
                    <a:cubicBezTo>
                      <a:pt x="1202" y="1055"/>
                      <a:pt x="1170" y="1027"/>
                      <a:pt x="1138" y="1014"/>
                    </a:cubicBezTo>
                    <a:cubicBezTo>
                      <a:pt x="1106" y="999"/>
                      <a:pt x="1068" y="991"/>
                      <a:pt x="1036" y="991"/>
                    </a:cubicBezTo>
                    <a:cubicBezTo>
                      <a:pt x="968" y="991"/>
                      <a:pt x="903" y="1018"/>
                      <a:pt x="857" y="1042"/>
                    </a:cubicBezTo>
                    <a:cubicBezTo>
                      <a:pt x="811" y="1065"/>
                      <a:pt x="779" y="1087"/>
                      <a:pt x="779" y="1087"/>
                    </a:cubicBezTo>
                    <a:cubicBezTo>
                      <a:pt x="774" y="1087"/>
                      <a:pt x="774" y="1092"/>
                      <a:pt x="769" y="1097"/>
                    </a:cubicBezTo>
                    <a:lnTo>
                      <a:pt x="338" y="1594"/>
                    </a:lnTo>
                    <a:lnTo>
                      <a:pt x="338" y="1594"/>
                    </a:lnTo>
                    <a:cubicBezTo>
                      <a:pt x="312" y="1549"/>
                      <a:pt x="274" y="1484"/>
                      <a:pt x="239" y="1414"/>
                    </a:cubicBezTo>
                    <a:cubicBezTo>
                      <a:pt x="207" y="1350"/>
                      <a:pt x="175" y="1286"/>
                      <a:pt x="152" y="1221"/>
                    </a:cubicBezTo>
                    <a:cubicBezTo>
                      <a:pt x="138" y="1193"/>
                      <a:pt x="128" y="1161"/>
                      <a:pt x="120" y="1138"/>
                    </a:cubicBezTo>
                    <a:cubicBezTo>
                      <a:pt x="115" y="1110"/>
                      <a:pt x="111" y="1087"/>
                      <a:pt x="111" y="1069"/>
                    </a:cubicBezTo>
                    <a:cubicBezTo>
                      <a:pt x="111" y="1065"/>
                      <a:pt x="111" y="1055"/>
                      <a:pt x="115" y="1042"/>
                    </a:cubicBezTo>
                    <a:cubicBezTo>
                      <a:pt x="124" y="1014"/>
                      <a:pt x="138" y="982"/>
                      <a:pt x="160" y="935"/>
                    </a:cubicBezTo>
                    <a:cubicBezTo>
                      <a:pt x="198" y="861"/>
                      <a:pt x="253" y="774"/>
                      <a:pt x="317" y="678"/>
                    </a:cubicBezTo>
                    <a:cubicBezTo>
                      <a:pt x="409" y="539"/>
                      <a:pt x="520" y="391"/>
                      <a:pt x="608" y="276"/>
                    </a:cubicBezTo>
                    <a:cubicBezTo>
                      <a:pt x="649" y="221"/>
                      <a:pt x="686" y="174"/>
                      <a:pt x="713" y="142"/>
                    </a:cubicBezTo>
                    <a:cubicBezTo>
                      <a:pt x="723" y="125"/>
                      <a:pt x="737" y="110"/>
                      <a:pt x="741" y="102"/>
                    </a:cubicBezTo>
                    <a:lnTo>
                      <a:pt x="751" y="92"/>
                    </a:lnTo>
                    <a:cubicBezTo>
                      <a:pt x="751" y="87"/>
                      <a:pt x="755" y="87"/>
                      <a:pt x="755" y="87"/>
                    </a:cubicBezTo>
                    <a:cubicBezTo>
                      <a:pt x="774" y="64"/>
                      <a:pt x="769" y="32"/>
                      <a:pt x="747" y="14"/>
                    </a:cubicBezTo>
                    <a:cubicBezTo>
                      <a:pt x="736" y="6"/>
                      <a:pt x="723" y="1"/>
                      <a:pt x="7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9" name="Google Shape;279;p7"/>
            <p:cNvSpPr/>
            <p:nvPr/>
          </p:nvSpPr>
          <p:spPr>
            <a:xfrm>
              <a:off x="979534" y="127998"/>
              <a:ext cx="603779" cy="214455"/>
            </a:xfrm>
            <a:custGeom>
              <a:avLst/>
              <a:gdLst/>
              <a:ahLst/>
              <a:cxnLst/>
              <a:rect l="l" t="t" r="r" b="b"/>
              <a:pathLst>
                <a:path w="3508" h="1246" extrusionOk="0">
                  <a:moveTo>
                    <a:pt x="1175" y="378"/>
                  </a:moveTo>
                  <a:cubicBezTo>
                    <a:pt x="1185" y="378"/>
                    <a:pt x="1193" y="378"/>
                    <a:pt x="1202" y="384"/>
                  </a:cubicBezTo>
                  <a:cubicBezTo>
                    <a:pt x="1221" y="393"/>
                    <a:pt x="1240" y="406"/>
                    <a:pt x="1258" y="429"/>
                  </a:cubicBezTo>
                  <a:cubicBezTo>
                    <a:pt x="1285" y="467"/>
                    <a:pt x="1313" y="522"/>
                    <a:pt x="1332" y="582"/>
                  </a:cubicBezTo>
                  <a:cubicBezTo>
                    <a:pt x="1351" y="641"/>
                    <a:pt x="1359" y="710"/>
                    <a:pt x="1359" y="780"/>
                  </a:cubicBezTo>
                  <a:cubicBezTo>
                    <a:pt x="1359" y="798"/>
                    <a:pt x="1359" y="817"/>
                    <a:pt x="1357" y="836"/>
                  </a:cubicBezTo>
                  <a:lnTo>
                    <a:pt x="1357" y="836"/>
                  </a:lnTo>
                  <a:cubicBezTo>
                    <a:pt x="1330" y="813"/>
                    <a:pt x="1304" y="789"/>
                    <a:pt x="1281" y="765"/>
                  </a:cubicBezTo>
                  <a:cubicBezTo>
                    <a:pt x="1221" y="710"/>
                    <a:pt x="1175" y="650"/>
                    <a:pt x="1143" y="595"/>
                  </a:cubicBezTo>
                  <a:cubicBezTo>
                    <a:pt x="1129" y="567"/>
                    <a:pt x="1115" y="544"/>
                    <a:pt x="1106" y="522"/>
                  </a:cubicBezTo>
                  <a:cubicBezTo>
                    <a:pt x="1102" y="499"/>
                    <a:pt x="1096" y="480"/>
                    <a:pt x="1096" y="461"/>
                  </a:cubicBezTo>
                  <a:cubicBezTo>
                    <a:pt x="1096" y="444"/>
                    <a:pt x="1102" y="434"/>
                    <a:pt x="1106" y="420"/>
                  </a:cubicBezTo>
                  <a:cubicBezTo>
                    <a:pt x="1111" y="411"/>
                    <a:pt x="1119" y="402"/>
                    <a:pt x="1138" y="393"/>
                  </a:cubicBezTo>
                  <a:cubicBezTo>
                    <a:pt x="1151" y="384"/>
                    <a:pt x="1166" y="378"/>
                    <a:pt x="1175" y="378"/>
                  </a:cubicBezTo>
                  <a:close/>
                  <a:moveTo>
                    <a:pt x="2189" y="246"/>
                  </a:moveTo>
                  <a:cubicBezTo>
                    <a:pt x="2198" y="246"/>
                    <a:pt x="2208" y="246"/>
                    <a:pt x="2216" y="250"/>
                  </a:cubicBezTo>
                  <a:cubicBezTo>
                    <a:pt x="2235" y="259"/>
                    <a:pt x="2257" y="278"/>
                    <a:pt x="2276" y="305"/>
                  </a:cubicBezTo>
                  <a:cubicBezTo>
                    <a:pt x="2308" y="346"/>
                    <a:pt x="2340" y="411"/>
                    <a:pt x="2359" y="480"/>
                  </a:cubicBezTo>
                  <a:cubicBezTo>
                    <a:pt x="2378" y="550"/>
                    <a:pt x="2391" y="633"/>
                    <a:pt x="2391" y="710"/>
                  </a:cubicBezTo>
                  <a:cubicBezTo>
                    <a:pt x="2391" y="782"/>
                    <a:pt x="2380" y="853"/>
                    <a:pt x="2361" y="914"/>
                  </a:cubicBezTo>
                  <a:lnTo>
                    <a:pt x="2361" y="914"/>
                  </a:lnTo>
                  <a:cubicBezTo>
                    <a:pt x="2272" y="863"/>
                    <a:pt x="2206" y="786"/>
                    <a:pt x="2157" y="697"/>
                  </a:cubicBezTo>
                  <a:cubicBezTo>
                    <a:pt x="2106" y="605"/>
                    <a:pt x="2078" y="508"/>
                    <a:pt x="2078" y="425"/>
                  </a:cubicBezTo>
                  <a:cubicBezTo>
                    <a:pt x="2078" y="378"/>
                    <a:pt x="2087" y="337"/>
                    <a:pt x="2101" y="310"/>
                  </a:cubicBezTo>
                  <a:cubicBezTo>
                    <a:pt x="2110" y="295"/>
                    <a:pt x="2119" y="282"/>
                    <a:pt x="2129" y="273"/>
                  </a:cubicBezTo>
                  <a:cubicBezTo>
                    <a:pt x="2138" y="263"/>
                    <a:pt x="2147" y="254"/>
                    <a:pt x="2161" y="250"/>
                  </a:cubicBezTo>
                  <a:cubicBezTo>
                    <a:pt x="2170" y="246"/>
                    <a:pt x="2180" y="246"/>
                    <a:pt x="2189" y="246"/>
                  </a:cubicBezTo>
                  <a:close/>
                  <a:moveTo>
                    <a:pt x="3445" y="1"/>
                  </a:moveTo>
                  <a:cubicBezTo>
                    <a:pt x="3420" y="1"/>
                    <a:pt x="3396" y="22"/>
                    <a:pt x="3396" y="52"/>
                  </a:cubicBezTo>
                  <a:cubicBezTo>
                    <a:pt x="3396" y="52"/>
                    <a:pt x="3378" y="236"/>
                    <a:pt x="3286" y="439"/>
                  </a:cubicBezTo>
                  <a:cubicBezTo>
                    <a:pt x="3239" y="540"/>
                    <a:pt x="3175" y="646"/>
                    <a:pt x="3087" y="733"/>
                  </a:cubicBezTo>
                  <a:cubicBezTo>
                    <a:pt x="2999" y="826"/>
                    <a:pt x="2884" y="904"/>
                    <a:pt x="2737" y="946"/>
                  </a:cubicBezTo>
                  <a:cubicBezTo>
                    <a:pt x="2682" y="964"/>
                    <a:pt x="2631" y="969"/>
                    <a:pt x="2580" y="969"/>
                  </a:cubicBezTo>
                  <a:cubicBezTo>
                    <a:pt x="2538" y="969"/>
                    <a:pt x="2499" y="963"/>
                    <a:pt x="2462" y="954"/>
                  </a:cubicBezTo>
                  <a:lnTo>
                    <a:pt x="2462" y="954"/>
                  </a:lnTo>
                  <a:cubicBezTo>
                    <a:pt x="2490" y="875"/>
                    <a:pt x="2497" y="793"/>
                    <a:pt x="2497" y="710"/>
                  </a:cubicBezTo>
                  <a:cubicBezTo>
                    <a:pt x="2497" y="572"/>
                    <a:pt x="2470" y="439"/>
                    <a:pt x="2419" y="333"/>
                  </a:cubicBezTo>
                  <a:cubicBezTo>
                    <a:pt x="2391" y="278"/>
                    <a:pt x="2364" y="231"/>
                    <a:pt x="2323" y="195"/>
                  </a:cubicBezTo>
                  <a:cubicBezTo>
                    <a:pt x="2304" y="180"/>
                    <a:pt x="2285" y="163"/>
                    <a:pt x="2263" y="153"/>
                  </a:cubicBezTo>
                  <a:cubicBezTo>
                    <a:pt x="2240" y="144"/>
                    <a:pt x="2212" y="135"/>
                    <a:pt x="2189" y="135"/>
                  </a:cubicBezTo>
                  <a:cubicBezTo>
                    <a:pt x="2166" y="135"/>
                    <a:pt x="2142" y="139"/>
                    <a:pt x="2119" y="148"/>
                  </a:cubicBezTo>
                  <a:cubicBezTo>
                    <a:pt x="2091" y="163"/>
                    <a:pt x="2069" y="176"/>
                    <a:pt x="2051" y="195"/>
                  </a:cubicBezTo>
                  <a:cubicBezTo>
                    <a:pt x="2023" y="222"/>
                    <a:pt x="2004" y="259"/>
                    <a:pt x="1991" y="301"/>
                  </a:cubicBezTo>
                  <a:cubicBezTo>
                    <a:pt x="1976" y="337"/>
                    <a:pt x="1972" y="378"/>
                    <a:pt x="1972" y="425"/>
                  </a:cubicBezTo>
                  <a:cubicBezTo>
                    <a:pt x="1972" y="494"/>
                    <a:pt x="1986" y="567"/>
                    <a:pt x="2009" y="641"/>
                  </a:cubicBezTo>
                  <a:cubicBezTo>
                    <a:pt x="2051" y="752"/>
                    <a:pt x="2119" y="858"/>
                    <a:pt x="2216" y="941"/>
                  </a:cubicBezTo>
                  <a:cubicBezTo>
                    <a:pt x="2246" y="967"/>
                    <a:pt x="2279" y="990"/>
                    <a:pt x="2315" y="1010"/>
                  </a:cubicBezTo>
                  <a:lnTo>
                    <a:pt x="2315" y="1010"/>
                  </a:lnTo>
                  <a:cubicBezTo>
                    <a:pt x="2294" y="1039"/>
                    <a:pt x="2271" y="1064"/>
                    <a:pt x="2244" y="1084"/>
                  </a:cubicBezTo>
                  <a:cubicBezTo>
                    <a:pt x="2208" y="1107"/>
                    <a:pt x="2166" y="1125"/>
                    <a:pt x="2115" y="1135"/>
                  </a:cubicBezTo>
                  <a:cubicBezTo>
                    <a:pt x="2091" y="1135"/>
                    <a:pt x="2064" y="1139"/>
                    <a:pt x="2042" y="1139"/>
                  </a:cubicBezTo>
                  <a:cubicBezTo>
                    <a:pt x="1940" y="1139"/>
                    <a:pt x="1829" y="1111"/>
                    <a:pt x="1719" y="1065"/>
                  </a:cubicBezTo>
                  <a:cubicBezTo>
                    <a:pt x="1627" y="1026"/>
                    <a:pt x="1536" y="972"/>
                    <a:pt x="1453" y="912"/>
                  </a:cubicBezTo>
                  <a:lnTo>
                    <a:pt x="1453" y="912"/>
                  </a:lnTo>
                  <a:cubicBezTo>
                    <a:pt x="1463" y="868"/>
                    <a:pt x="1466" y="823"/>
                    <a:pt x="1466" y="780"/>
                  </a:cubicBezTo>
                  <a:cubicBezTo>
                    <a:pt x="1466" y="660"/>
                    <a:pt x="1438" y="540"/>
                    <a:pt x="1391" y="444"/>
                  </a:cubicBezTo>
                  <a:cubicBezTo>
                    <a:pt x="1368" y="397"/>
                    <a:pt x="1341" y="356"/>
                    <a:pt x="1304" y="323"/>
                  </a:cubicBezTo>
                  <a:cubicBezTo>
                    <a:pt x="1290" y="310"/>
                    <a:pt x="1268" y="295"/>
                    <a:pt x="1249" y="286"/>
                  </a:cubicBezTo>
                  <a:cubicBezTo>
                    <a:pt x="1226" y="278"/>
                    <a:pt x="1202" y="273"/>
                    <a:pt x="1175" y="273"/>
                  </a:cubicBezTo>
                  <a:cubicBezTo>
                    <a:pt x="1143" y="273"/>
                    <a:pt x="1111" y="282"/>
                    <a:pt x="1083" y="301"/>
                  </a:cubicBezTo>
                  <a:cubicBezTo>
                    <a:pt x="1051" y="319"/>
                    <a:pt x="1028" y="342"/>
                    <a:pt x="1009" y="369"/>
                  </a:cubicBezTo>
                  <a:cubicBezTo>
                    <a:pt x="996" y="397"/>
                    <a:pt x="986" y="429"/>
                    <a:pt x="986" y="461"/>
                  </a:cubicBezTo>
                  <a:cubicBezTo>
                    <a:pt x="991" y="503"/>
                    <a:pt x="1000" y="544"/>
                    <a:pt x="1019" y="586"/>
                  </a:cubicBezTo>
                  <a:cubicBezTo>
                    <a:pt x="1051" y="660"/>
                    <a:pt x="1106" y="738"/>
                    <a:pt x="1175" y="812"/>
                  </a:cubicBezTo>
                  <a:cubicBezTo>
                    <a:pt x="1220" y="861"/>
                    <a:pt x="1272" y="909"/>
                    <a:pt x="1330" y="955"/>
                  </a:cubicBezTo>
                  <a:lnTo>
                    <a:pt x="1330" y="955"/>
                  </a:lnTo>
                  <a:cubicBezTo>
                    <a:pt x="1314" y="995"/>
                    <a:pt x="1294" y="1028"/>
                    <a:pt x="1268" y="1052"/>
                  </a:cubicBezTo>
                  <a:cubicBezTo>
                    <a:pt x="1249" y="1069"/>
                    <a:pt x="1226" y="1084"/>
                    <a:pt x="1202" y="1093"/>
                  </a:cubicBezTo>
                  <a:cubicBezTo>
                    <a:pt x="1175" y="1103"/>
                    <a:pt x="1147" y="1107"/>
                    <a:pt x="1111" y="1107"/>
                  </a:cubicBezTo>
                  <a:cubicBezTo>
                    <a:pt x="1092" y="1107"/>
                    <a:pt x="1074" y="1107"/>
                    <a:pt x="1051" y="1103"/>
                  </a:cubicBezTo>
                  <a:cubicBezTo>
                    <a:pt x="913" y="1079"/>
                    <a:pt x="783" y="1024"/>
                    <a:pt x="668" y="950"/>
                  </a:cubicBezTo>
                  <a:cubicBezTo>
                    <a:pt x="498" y="844"/>
                    <a:pt x="355" y="697"/>
                    <a:pt x="258" y="577"/>
                  </a:cubicBezTo>
                  <a:cubicBezTo>
                    <a:pt x="211" y="517"/>
                    <a:pt x="171" y="461"/>
                    <a:pt x="147" y="425"/>
                  </a:cubicBezTo>
                  <a:cubicBezTo>
                    <a:pt x="134" y="406"/>
                    <a:pt x="124" y="388"/>
                    <a:pt x="120" y="378"/>
                  </a:cubicBezTo>
                  <a:cubicBezTo>
                    <a:pt x="115" y="374"/>
                    <a:pt x="115" y="369"/>
                    <a:pt x="111" y="369"/>
                  </a:cubicBezTo>
                  <a:lnTo>
                    <a:pt x="111" y="365"/>
                  </a:lnTo>
                  <a:cubicBezTo>
                    <a:pt x="99" y="347"/>
                    <a:pt x="81" y="337"/>
                    <a:pt x="63" y="337"/>
                  </a:cubicBezTo>
                  <a:cubicBezTo>
                    <a:pt x="54" y="337"/>
                    <a:pt x="45" y="340"/>
                    <a:pt x="37" y="346"/>
                  </a:cubicBezTo>
                  <a:cubicBezTo>
                    <a:pt x="9" y="361"/>
                    <a:pt x="0" y="393"/>
                    <a:pt x="13" y="420"/>
                  </a:cubicBezTo>
                  <a:cubicBezTo>
                    <a:pt x="18" y="420"/>
                    <a:pt x="115" y="591"/>
                    <a:pt x="290" y="775"/>
                  </a:cubicBezTo>
                  <a:cubicBezTo>
                    <a:pt x="377" y="867"/>
                    <a:pt x="483" y="964"/>
                    <a:pt x="608" y="1042"/>
                  </a:cubicBezTo>
                  <a:cubicBezTo>
                    <a:pt x="732" y="1120"/>
                    <a:pt x="875" y="1186"/>
                    <a:pt x="1032" y="1208"/>
                  </a:cubicBezTo>
                  <a:cubicBezTo>
                    <a:pt x="1060" y="1213"/>
                    <a:pt x="1087" y="1213"/>
                    <a:pt x="1111" y="1213"/>
                  </a:cubicBezTo>
                  <a:cubicBezTo>
                    <a:pt x="1175" y="1213"/>
                    <a:pt x="1230" y="1199"/>
                    <a:pt x="1276" y="1176"/>
                  </a:cubicBezTo>
                  <a:cubicBezTo>
                    <a:pt x="1313" y="1158"/>
                    <a:pt x="1341" y="1135"/>
                    <a:pt x="1364" y="1103"/>
                  </a:cubicBezTo>
                  <a:cubicBezTo>
                    <a:pt x="1388" y="1079"/>
                    <a:pt x="1405" y="1051"/>
                    <a:pt x="1418" y="1020"/>
                  </a:cubicBezTo>
                  <a:lnTo>
                    <a:pt x="1418" y="1020"/>
                  </a:lnTo>
                  <a:cubicBezTo>
                    <a:pt x="1466" y="1053"/>
                    <a:pt x="1515" y="1084"/>
                    <a:pt x="1566" y="1111"/>
                  </a:cubicBezTo>
                  <a:cubicBezTo>
                    <a:pt x="1719" y="1190"/>
                    <a:pt x="1885" y="1245"/>
                    <a:pt x="2042" y="1245"/>
                  </a:cubicBezTo>
                  <a:cubicBezTo>
                    <a:pt x="2074" y="1245"/>
                    <a:pt x="2101" y="1245"/>
                    <a:pt x="2134" y="1241"/>
                  </a:cubicBezTo>
                  <a:cubicBezTo>
                    <a:pt x="2198" y="1231"/>
                    <a:pt x="2257" y="1203"/>
                    <a:pt x="2304" y="1171"/>
                  </a:cubicBezTo>
                  <a:cubicBezTo>
                    <a:pt x="2350" y="1139"/>
                    <a:pt x="2385" y="1099"/>
                    <a:pt x="2413" y="1054"/>
                  </a:cubicBezTo>
                  <a:lnTo>
                    <a:pt x="2413" y="1054"/>
                  </a:lnTo>
                  <a:cubicBezTo>
                    <a:pt x="2464" y="1070"/>
                    <a:pt x="2520" y="1079"/>
                    <a:pt x="2580" y="1079"/>
                  </a:cubicBezTo>
                  <a:cubicBezTo>
                    <a:pt x="2640" y="1079"/>
                    <a:pt x="2705" y="1069"/>
                    <a:pt x="2769" y="1052"/>
                  </a:cubicBezTo>
                  <a:cubicBezTo>
                    <a:pt x="2935" y="1001"/>
                    <a:pt x="3065" y="914"/>
                    <a:pt x="3165" y="807"/>
                  </a:cubicBezTo>
                  <a:cubicBezTo>
                    <a:pt x="3318" y="655"/>
                    <a:pt x="3401" y="467"/>
                    <a:pt x="3446" y="319"/>
                  </a:cubicBezTo>
                  <a:cubicBezTo>
                    <a:pt x="3493" y="171"/>
                    <a:pt x="3502" y="61"/>
                    <a:pt x="3502" y="61"/>
                  </a:cubicBezTo>
                  <a:cubicBezTo>
                    <a:pt x="3507" y="29"/>
                    <a:pt x="3484" y="6"/>
                    <a:pt x="3452" y="1"/>
                  </a:cubicBezTo>
                  <a:cubicBezTo>
                    <a:pt x="3449" y="1"/>
                    <a:pt x="3447" y="1"/>
                    <a:pt x="34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7"/>
            <p:cNvSpPr/>
            <p:nvPr/>
          </p:nvSpPr>
          <p:spPr>
            <a:xfrm>
              <a:off x="6516166" y="4853846"/>
              <a:ext cx="952829" cy="166435"/>
            </a:xfrm>
            <a:custGeom>
              <a:avLst/>
              <a:gdLst/>
              <a:ahLst/>
              <a:cxnLst/>
              <a:rect l="l" t="t" r="r" b="b"/>
              <a:pathLst>
                <a:path w="5536" h="967" extrusionOk="0">
                  <a:moveTo>
                    <a:pt x="2735" y="286"/>
                  </a:moveTo>
                  <a:cubicBezTo>
                    <a:pt x="2769" y="289"/>
                    <a:pt x="2803" y="293"/>
                    <a:pt x="2835" y="296"/>
                  </a:cubicBezTo>
                  <a:cubicBezTo>
                    <a:pt x="3010" y="319"/>
                    <a:pt x="3158" y="356"/>
                    <a:pt x="3254" y="407"/>
                  </a:cubicBezTo>
                  <a:cubicBezTo>
                    <a:pt x="3301" y="430"/>
                    <a:pt x="3337" y="453"/>
                    <a:pt x="3361" y="481"/>
                  </a:cubicBezTo>
                  <a:cubicBezTo>
                    <a:pt x="3369" y="494"/>
                    <a:pt x="3374" y="509"/>
                    <a:pt x="3384" y="517"/>
                  </a:cubicBezTo>
                  <a:cubicBezTo>
                    <a:pt x="3388" y="532"/>
                    <a:pt x="3388" y="545"/>
                    <a:pt x="3388" y="554"/>
                  </a:cubicBezTo>
                  <a:cubicBezTo>
                    <a:pt x="3388" y="573"/>
                    <a:pt x="3384" y="591"/>
                    <a:pt x="3374" y="615"/>
                  </a:cubicBezTo>
                  <a:cubicBezTo>
                    <a:pt x="3356" y="656"/>
                    <a:pt x="3328" y="688"/>
                    <a:pt x="3296" y="720"/>
                  </a:cubicBezTo>
                  <a:cubicBezTo>
                    <a:pt x="3245" y="766"/>
                    <a:pt x="3176" y="798"/>
                    <a:pt x="3097" y="822"/>
                  </a:cubicBezTo>
                  <a:cubicBezTo>
                    <a:pt x="3020" y="845"/>
                    <a:pt x="2931" y="858"/>
                    <a:pt x="2848" y="858"/>
                  </a:cubicBezTo>
                  <a:cubicBezTo>
                    <a:pt x="2716" y="858"/>
                    <a:pt x="2582" y="830"/>
                    <a:pt x="2489" y="785"/>
                  </a:cubicBezTo>
                  <a:cubicBezTo>
                    <a:pt x="2444" y="762"/>
                    <a:pt x="2406" y="739"/>
                    <a:pt x="2384" y="711"/>
                  </a:cubicBezTo>
                  <a:cubicBezTo>
                    <a:pt x="2370" y="698"/>
                    <a:pt x="2365" y="683"/>
                    <a:pt x="2356" y="670"/>
                  </a:cubicBezTo>
                  <a:cubicBezTo>
                    <a:pt x="2351" y="660"/>
                    <a:pt x="2351" y="647"/>
                    <a:pt x="2351" y="632"/>
                  </a:cubicBezTo>
                  <a:cubicBezTo>
                    <a:pt x="2351" y="615"/>
                    <a:pt x="2356" y="591"/>
                    <a:pt x="2370" y="564"/>
                  </a:cubicBezTo>
                  <a:cubicBezTo>
                    <a:pt x="2388" y="526"/>
                    <a:pt x="2429" y="476"/>
                    <a:pt x="2499" y="426"/>
                  </a:cubicBezTo>
                  <a:cubicBezTo>
                    <a:pt x="2557" y="382"/>
                    <a:pt x="2636" y="336"/>
                    <a:pt x="2735" y="286"/>
                  </a:cubicBezTo>
                  <a:close/>
                  <a:moveTo>
                    <a:pt x="3494" y="1"/>
                  </a:moveTo>
                  <a:cubicBezTo>
                    <a:pt x="3245" y="1"/>
                    <a:pt x="2992" y="47"/>
                    <a:pt x="2743" y="162"/>
                  </a:cubicBezTo>
                  <a:cubicBezTo>
                    <a:pt x="2733" y="167"/>
                    <a:pt x="2723" y="171"/>
                    <a:pt x="2714" y="176"/>
                  </a:cubicBezTo>
                  <a:lnTo>
                    <a:pt x="2714" y="176"/>
                  </a:lnTo>
                  <a:cubicBezTo>
                    <a:pt x="2628" y="170"/>
                    <a:pt x="2538" y="167"/>
                    <a:pt x="2444" y="167"/>
                  </a:cubicBezTo>
                  <a:cubicBezTo>
                    <a:pt x="2061" y="167"/>
                    <a:pt x="1619" y="218"/>
                    <a:pt x="1190" y="333"/>
                  </a:cubicBezTo>
                  <a:cubicBezTo>
                    <a:pt x="766" y="449"/>
                    <a:pt x="351" y="619"/>
                    <a:pt x="28" y="868"/>
                  </a:cubicBezTo>
                  <a:cubicBezTo>
                    <a:pt x="6" y="886"/>
                    <a:pt x="1" y="919"/>
                    <a:pt x="20" y="941"/>
                  </a:cubicBezTo>
                  <a:cubicBezTo>
                    <a:pt x="31" y="958"/>
                    <a:pt x="47" y="966"/>
                    <a:pt x="63" y="966"/>
                  </a:cubicBezTo>
                  <a:cubicBezTo>
                    <a:pt x="74" y="966"/>
                    <a:pt x="84" y="963"/>
                    <a:pt x="94" y="955"/>
                  </a:cubicBezTo>
                  <a:cubicBezTo>
                    <a:pt x="402" y="720"/>
                    <a:pt x="803" y="549"/>
                    <a:pt x="1217" y="439"/>
                  </a:cubicBezTo>
                  <a:cubicBezTo>
                    <a:pt x="1637" y="328"/>
                    <a:pt x="2070" y="273"/>
                    <a:pt x="2444" y="273"/>
                  </a:cubicBezTo>
                  <a:cubicBezTo>
                    <a:pt x="2473" y="273"/>
                    <a:pt x="2501" y="273"/>
                    <a:pt x="2529" y="274"/>
                  </a:cubicBezTo>
                  <a:lnTo>
                    <a:pt x="2529" y="274"/>
                  </a:lnTo>
                  <a:cubicBezTo>
                    <a:pt x="2462" y="315"/>
                    <a:pt x="2409" y="357"/>
                    <a:pt x="2365" y="398"/>
                  </a:cubicBezTo>
                  <a:cubicBezTo>
                    <a:pt x="2323" y="434"/>
                    <a:pt x="2296" y="476"/>
                    <a:pt x="2273" y="513"/>
                  </a:cubicBezTo>
                  <a:cubicBezTo>
                    <a:pt x="2255" y="554"/>
                    <a:pt x="2240" y="591"/>
                    <a:pt x="2240" y="632"/>
                  </a:cubicBezTo>
                  <a:cubicBezTo>
                    <a:pt x="2240" y="660"/>
                    <a:pt x="2246" y="688"/>
                    <a:pt x="2259" y="711"/>
                  </a:cubicBezTo>
                  <a:cubicBezTo>
                    <a:pt x="2278" y="757"/>
                    <a:pt x="2310" y="794"/>
                    <a:pt x="2346" y="826"/>
                  </a:cubicBezTo>
                  <a:cubicBezTo>
                    <a:pt x="2406" y="872"/>
                    <a:pt x="2485" y="904"/>
                    <a:pt x="2568" y="928"/>
                  </a:cubicBezTo>
                  <a:cubicBezTo>
                    <a:pt x="2655" y="951"/>
                    <a:pt x="2752" y="964"/>
                    <a:pt x="2848" y="964"/>
                  </a:cubicBezTo>
                  <a:cubicBezTo>
                    <a:pt x="2973" y="964"/>
                    <a:pt x="3103" y="941"/>
                    <a:pt x="3218" y="896"/>
                  </a:cubicBezTo>
                  <a:cubicBezTo>
                    <a:pt x="3273" y="872"/>
                    <a:pt x="3324" y="840"/>
                    <a:pt x="3365" y="803"/>
                  </a:cubicBezTo>
                  <a:cubicBezTo>
                    <a:pt x="3411" y="762"/>
                    <a:pt x="3448" y="715"/>
                    <a:pt x="3471" y="660"/>
                  </a:cubicBezTo>
                  <a:cubicBezTo>
                    <a:pt x="3490" y="624"/>
                    <a:pt x="3499" y="591"/>
                    <a:pt x="3499" y="554"/>
                  </a:cubicBezTo>
                  <a:cubicBezTo>
                    <a:pt x="3499" y="522"/>
                    <a:pt x="3490" y="485"/>
                    <a:pt x="3471" y="453"/>
                  </a:cubicBezTo>
                  <a:cubicBezTo>
                    <a:pt x="3457" y="430"/>
                    <a:pt x="3435" y="402"/>
                    <a:pt x="3411" y="384"/>
                  </a:cubicBezTo>
                  <a:cubicBezTo>
                    <a:pt x="3369" y="343"/>
                    <a:pt x="3318" y="315"/>
                    <a:pt x="3254" y="287"/>
                  </a:cubicBezTo>
                  <a:cubicBezTo>
                    <a:pt x="3167" y="249"/>
                    <a:pt x="3059" y="223"/>
                    <a:pt x="2936" y="201"/>
                  </a:cubicBezTo>
                  <a:lnTo>
                    <a:pt x="2936" y="201"/>
                  </a:lnTo>
                  <a:cubicBezTo>
                    <a:pt x="3121" y="138"/>
                    <a:pt x="3309" y="112"/>
                    <a:pt x="3494" y="112"/>
                  </a:cubicBezTo>
                  <a:cubicBezTo>
                    <a:pt x="3748" y="112"/>
                    <a:pt x="3992" y="158"/>
                    <a:pt x="4222" y="236"/>
                  </a:cubicBezTo>
                  <a:cubicBezTo>
                    <a:pt x="4568" y="351"/>
                    <a:pt x="4872" y="522"/>
                    <a:pt x="5088" y="664"/>
                  </a:cubicBezTo>
                  <a:cubicBezTo>
                    <a:pt x="5199" y="739"/>
                    <a:pt x="5287" y="803"/>
                    <a:pt x="5347" y="849"/>
                  </a:cubicBezTo>
                  <a:cubicBezTo>
                    <a:pt x="5374" y="872"/>
                    <a:pt x="5398" y="891"/>
                    <a:pt x="5415" y="904"/>
                  </a:cubicBezTo>
                  <a:cubicBezTo>
                    <a:pt x="5420" y="909"/>
                    <a:pt x="5430" y="913"/>
                    <a:pt x="5434" y="919"/>
                  </a:cubicBezTo>
                  <a:lnTo>
                    <a:pt x="5439" y="919"/>
                  </a:lnTo>
                  <a:lnTo>
                    <a:pt x="5439" y="923"/>
                  </a:lnTo>
                  <a:cubicBezTo>
                    <a:pt x="5449" y="931"/>
                    <a:pt x="5461" y="935"/>
                    <a:pt x="5472" y="935"/>
                  </a:cubicBezTo>
                  <a:cubicBezTo>
                    <a:pt x="5487" y="935"/>
                    <a:pt x="5502" y="929"/>
                    <a:pt x="5513" y="919"/>
                  </a:cubicBezTo>
                  <a:cubicBezTo>
                    <a:pt x="5536" y="896"/>
                    <a:pt x="5530" y="858"/>
                    <a:pt x="5508" y="840"/>
                  </a:cubicBezTo>
                  <a:cubicBezTo>
                    <a:pt x="5508" y="840"/>
                    <a:pt x="5268" y="628"/>
                    <a:pt x="4900" y="421"/>
                  </a:cubicBezTo>
                  <a:cubicBezTo>
                    <a:pt x="4711" y="315"/>
                    <a:pt x="4494" y="213"/>
                    <a:pt x="4254" y="135"/>
                  </a:cubicBezTo>
                  <a:cubicBezTo>
                    <a:pt x="4020" y="56"/>
                    <a:pt x="3761" y="1"/>
                    <a:pt x="34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1" name="Google Shape;281;p7"/>
            <p:cNvGrpSpPr/>
            <p:nvPr/>
          </p:nvGrpSpPr>
          <p:grpSpPr>
            <a:xfrm>
              <a:off x="-955146" y="4063056"/>
              <a:ext cx="1675139" cy="1081880"/>
              <a:chOff x="4138286" y="2440489"/>
              <a:chExt cx="911442" cy="588650"/>
            </a:xfrm>
          </p:grpSpPr>
          <p:sp>
            <p:nvSpPr>
              <p:cNvPr id="282" name="Google Shape;282;p7"/>
              <p:cNvSpPr/>
              <p:nvPr/>
            </p:nvSpPr>
            <p:spPr>
              <a:xfrm>
                <a:off x="4139971" y="2705876"/>
                <a:ext cx="323356" cy="323263"/>
              </a:xfrm>
              <a:custGeom>
                <a:avLst/>
                <a:gdLst/>
                <a:ahLst/>
                <a:cxnLst/>
                <a:rect l="l" t="t" r="r" b="b"/>
                <a:pathLst>
                  <a:path w="3453" h="3452" extrusionOk="0">
                    <a:moveTo>
                      <a:pt x="1729" y="365"/>
                    </a:moveTo>
                    <a:cubicBezTo>
                      <a:pt x="2480" y="365"/>
                      <a:pt x="3088" y="974"/>
                      <a:pt x="3088" y="1729"/>
                    </a:cubicBezTo>
                    <a:cubicBezTo>
                      <a:pt x="3088" y="2480"/>
                      <a:pt x="2480" y="3088"/>
                      <a:pt x="1729" y="3088"/>
                    </a:cubicBezTo>
                    <a:cubicBezTo>
                      <a:pt x="978" y="3088"/>
                      <a:pt x="364" y="2480"/>
                      <a:pt x="364" y="1729"/>
                    </a:cubicBezTo>
                    <a:cubicBezTo>
                      <a:pt x="364" y="974"/>
                      <a:pt x="978" y="365"/>
                      <a:pt x="1729" y="365"/>
                    </a:cubicBezTo>
                    <a:close/>
                    <a:moveTo>
                      <a:pt x="1729" y="0"/>
                    </a:moveTo>
                    <a:cubicBezTo>
                      <a:pt x="775" y="0"/>
                      <a:pt x="0" y="774"/>
                      <a:pt x="0" y="1729"/>
                    </a:cubicBezTo>
                    <a:cubicBezTo>
                      <a:pt x="0" y="2678"/>
                      <a:pt x="775" y="3452"/>
                      <a:pt x="1729" y="3452"/>
                    </a:cubicBezTo>
                    <a:cubicBezTo>
                      <a:pt x="2682" y="3452"/>
                      <a:pt x="3452" y="2678"/>
                      <a:pt x="3452" y="1729"/>
                    </a:cubicBezTo>
                    <a:cubicBezTo>
                      <a:pt x="3452" y="774"/>
                      <a:pt x="2682" y="0"/>
                      <a:pt x="172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7"/>
              <p:cNvSpPr/>
              <p:nvPr/>
            </p:nvSpPr>
            <p:spPr>
              <a:xfrm>
                <a:off x="4726465" y="2705876"/>
                <a:ext cx="323263" cy="323263"/>
              </a:xfrm>
              <a:custGeom>
                <a:avLst/>
                <a:gdLst/>
                <a:ahLst/>
                <a:cxnLst/>
                <a:rect l="l" t="t" r="r" b="b"/>
                <a:pathLst>
                  <a:path w="3452" h="3452" extrusionOk="0">
                    <a:moveTo>
                      <a:pt x="1723" y="365"/>
                    </a:moveTo>
                    <a:cubicBezTo>
                      <a:pt x="2479" y="365"/>
                      <a:pt x="3087" y="974"/>
                      <a:pt x="3087" y="1729"/>
                    </a:cubicBezTo>
                    <a:cubicBezTo>
                      <a:pt x="3087" y="2480"/>
                      <a:pt x="2479" y="3088"/>
                      <a:pt x="1723" y="3088"/>
                    </a:cubicBezTo>
                    <a:cubicBezTo>
                      <a:pt x="972" y="3088"/>
                      <a:pt x="364" y="2480"/>
                      <a:pt x="364" y="1729"/>
                    </a:cubicBezTo>
                    <a:cubicBezTo>
                      <a:pt x="364" y="974"/>
                      <a:pt x="972" y="365"/>
                      <a:pt x="1723" y="365"/>
                    </a:cubicBezTo>
                    <a:close/>
                    <a:moveTo>
                      <a:pt x="1723" y="0"/>
                    </a:moveTo>
                    <a:cubicBezTo>
                      <a:pt x="774" y="0"/>
                      <a:pt x="0" y="774"/>
                      <a:pt x="0" y="1729"/>
                    </a:cubicBezTo>
                    <a:cubicBezTo>
                      <a:pt x="0" y="2678"/>
                      <a:pt x="774" y="3452"/>
                      <a:pt x="1723" y="3452"/>
                    </a:cubicBezTo>
                    <a:cubicBezTo>
                      <a:pt x="2678" y="3452"/>
                      <a:pt x="3452" y="2678"/>
                      <a:pt x="3452" y="1729"/>
                    </a:cubicBezTo>
                    <a:cubicBezTo>
                      <a:pt x="3452" y="774"/>
                      <a:pt x="2678" y="0"/>
                      <a:pt x="17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7"/>
              <p:cNvSpPr/>
              <p:nvPr/>
            </p:nvSpPr>
            <p:spPr>
              <a:xfrm>
                <a:off x="4138286" y="2672165"/>
                <a:ext cx="320640" cy="88682"/>
              </a:xfrm>
              <a:custGeom>
                <a:avLst/>
                <a:gdLst/>
                <a:ahLst/>
                <a:cxnLst/>
                <a:rect l="l" t="t" r="r" b="b"/>
                <a:pathLst>
                  <a:path w="3424" h="947" extrusionOk="0">
                    <a:moveTo>
                      <a:pt x="1747" y="1"/>
                    </a:moveTo>
                    <a:cubicBezTo>
                      <a:pt x="1069" y="1"/>
                      <a:pt x="443" y="305"/>
                      <a:pt x="23" y="836"/>
                    </a:cubicBezTo>
                    <a:cubicBezTo>
                      <a:pt x="1" y="868"/>
                      <a:pt x="5" y="909"/>
                      <a:pt x="37" y="932"/>
                    </a:cubicBezTo>
                    <a:cubicBezTo>
                      <a:pt x="46" y="941"/>
                      <a:pt x="65" y="946"/>
                      <a:pt x="78" y="946"/>
                    </a:cubicBezTo>
                    <a:cubicBezTo>
                      <a:pt x="97" y="946"/>
                      <a:pt x="120" y="936"/>
                      <a:pt x="134" y="923"/>
                    </a:cubicBezTo>
                    <a:cubicBezTo>
                      <a:pt x="526" y="426"/>
                      <a:pt x="1111" y="139"/>
                      <a:pt x="1747" y="139"/>
                    </a:cubicBezTo>
                    <a:cubicBezTo>
                      <a:pt x="2336" y="139"/>
                      <a:pt x="2904" y="398"/>
                      <a:pt x="3295" y="845"/>
                    </a:cubicBezTo>
                    <a:cubicBezTo>
                      <a:pt x="3308" y="860"/>
                      <a:pt x="3327" y="868"/>
                      <a:pt x="3346" y="868"/>
                    </a:cubicBezTo>
                    <a:cubicBezTo>
                      <a:pt x="3362" y="868"/>
                      <a:pt x="3379" y="862"/>
                      <a:pt x="3392" y="849"/>
                    </a:cubicBezTo>
                    <a:cubicBezTo>
                      <a:pt x="3419" y="826"/>
                      <a:pt x="3424" y="781"/>
                      <a:pt x="3396" y="753"/>
                    </a:cubicBezTo>
                    <a:cubicBezTo>
                      <a:pt x="2981" y="273"/>
                      <a:pt x="2379" y="1"/>
                      <a:pt x="17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7"/>
              <p:cNvSpPr/>
              <p:nvPr/>
            </p:nvSpPr>
            <p:spPr>
              <a:xfrm>
                <a:off x="4705302" y="2672165"/>
                <a:ext cx="317176" cy="122300"/>
              </a:xfrm>
              <a:custGeom>
                <a:avLst/>
                <a:gdLst/>
                <a:ahLst/>
                <a:cxnLst/>
                <a:rect l="l" t="t" r="r" b="b"/>
                <a:pathLst>
                  <a:path w="3387" h="1306" extrusionOk="0">
                    <a:moveTo>
                      <a:pt x="1973" y="1"/>
                    </a:moveTo>
                    <a:cubicBezTo>
                      <a:pt x="1562" y="1"/>
                      <a:pt x="1156" y="117"/>
                      <a:pt x="811" y="333"/>
                    </a:cubicBezTo>
                    <a:cubicBezTo>
                      <a:pt x="471" y="545"/>
                      <a:pt x="199" y="849"/>
                      <a:pt x="18" y="1204"/>
                    </a:cubicBezTo>
                    <a:cubicBezTo>
                      <a:pt x="1" y="1236"/>
                      <a:pt x="14" y="1278"/>
                      <a:pt x="46" y="1296"/>
                    </a:cubicBezTo>
                    <a:cubicBezTo>
                      <a:pt x="60" y="1300"/>
                      <a:pt x="69" y="1306"/>
                      <a:pt x="78" y="1306"/>
                    </a:cubicBezTo>
                    <a:cubicBezTo>
                      <a:pt x="106" y="1306"/>
                      <a:pt x="129" y="1291"/>
                      <a:pt x="143" y="1268"/>
                    </a:cubicBezTo>
                    <a:cubicBezTo>
                      <a:pt x="493" y="573"/>
                      <a:pt x="1194" y="139"/>
                      <a:pt x="1973" y="139"/>
                    </a:cubicBezTo>
                    <a:cubicBezTo>
                      <a:pt x="2443" y="139"/>
                      <a:pt x="2898" y="301"/>
                      <a:pt x="3263" y="596"/>
                    </a:cubicBezTo>
                    <a:cubicBezTo>
                      <a:pt x="3276" y="606"/>
                      <a:pt x="3291" y="610"/>
                      <a:pt x="3306" y="610"/>
                    </a:cubicBezTo>
                    <a:cubicBezTo>
                      <a:pt x="3326" y="610"/>
                      <a:pt x="3346" y="601"/>
                      <a:pt x="3359" y="581"/>
                    </a:cubicBezTo>
                    <a:cubicBezTo>
                      <a:pt x="3387" y="554"/>
                      <a:pt x="3378" y="508"/>
                      <a:pt x="3350" y="485"/>
                    </a:cubicBezTo>
                    <a:cubicBezTo>
                      <a:pt x="2963" y="172"/>
                      <a:pt x="2475" y="1"/>
                      <a:pt x="19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7"/>
              <p:cNvSpPr/>
              <p:nvPr/>
            </p:nvSpPr>
            <p:spPr>
              <a:xfrm>
                <a:off x="4294859" y="2551364"/>
                <a:ext cx="550820" cy="322888"/>
              </a:xfrm>
              <a:custGeom>
                <a:avLst/>
                <a:gdLst/>
                <a:ahLst/>
                <a:cxnLst/>
                <a:rect l="l" t="t" r="r" b="b"/>
                <a:pathLst>
                  <a:path w="5882" h="3448" extrusionOk="0">
                    <a:moveTo>
                      <a:pt x="5622" y="665"/>
                    </a:moveTo>
                    <a:lnTo>
                      <a:pt x="2770" y="3236"/>
                    </a:lnTo>
                    <a:lnTo>
                      <a:pt x="2415" y="665"/>
                    </a:lnTo>
                    <a:close/>
                    <a:moveTo>
                      <a:pt x="2291" y="789"/>
                    </a:moveTo>
                    <a:lnTo>
                      <a:pt x="2636" y="3305"/>
                    </a:lnTo>
                    <a:lnTo>
                      <a:pt x="222" y="3305"/>
                    </a:lnTo>
                    <a:lnTo>
                      <a:pt x="2291" y="789"/>
                    </a:lnTo>
                    <a:close/>
                    <a:moveTo>
                      <a:pt x="2227" y="1"/>
                    </a:moveTo>
                    <a:cubicBezTo>
                      <a:pt x="2224" y="1"/>
                      <a:pt x="2220" y="1"/>
                      <a:pt x="2217" y="1"/>
                    </a:cubicBezTo>
                    <a:cubicBezTo>
                      <a:pt x="2181" y="6"/>
                      <a:pt x="2153" y="42"/>
                      <a:pt x="2157" y="80"/>
                    </a:cubicBezTo>
                    <a:lnTo>
                      <a:pt x="2268" y="600"/>
                    </a:lnTo>
                    <a:lnTo>
                      <a:pt x="20" y="3332"/>
                    </a:lnTo>
                    <a:cubicBezTo>
                      <a:pt x="1" y="3351"/>
                      <a:pt x="1" y="3383"/>
                      <a:pt x="10" y="3406"/>
                    </a:cubicBezTo>
                    <a:cubicBezTo>
                      <a:pt x="24" y="3430"/>
                      <a:pt x="47" y="3447"/>
                      <a:pt x="75" y="3447"/>
                    </a:cubicBezTo>
                    <a:lnTo>
                      <a:pt x="2715" y="3447"/>
                    </a:lnTo>
                    <a:cubicBezTo>
                      <a:pt x="2734" y="3447"/>
                      <a:pt x="2747" y="3439"/>
                      <a:pt x="2761" y="3430"/>
                    </a:cubicBezTo>
                    <a:lnTo>
                      <a:pt x="2766" y="3430"/>
                    </a:lnTo>
                    <a:lnTo>
                      <a:pt x="5849" y="646"/>
                    </a:lnTo>
                    <a:cubicBezTo>
                      <a:pt x="5871" y="627"/>
                      <a:pt x="5881" y="600"/>
                      <a:pt x="5867" y="572"/>
                    </a:cubicBezTo>
                    <a:cubicBezTo>
                      <a:pt x="5858" y="544"/>
                      <a:pt x="5830" y="527"/>
                      <a:pt x="5803" y="527"/>
                    </a:cubicBezTo>
                    <a:lnTo>
                      <a:pt x="2397" y="527"/>
                    </a:lnTo>
                    <a:lnTo>
                      <a:pt x="2296" y="61"/>
                    </a:lnTo>
                    <a:cubicBezTo>
                      <a:pt x="2292" y="23"/>
                      <a:pt x="2261" y="1"/>
                      <a:pt x="22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7"/>
              <p:cNvSpPr/>
              <p:nvPr/>
            </p:nvSpPr>
            <p:spPr>
              <a:xfrm>
                <a:off x="4768324" y="2451258"/>
                <a:ext cx="126889" cy="422994"/>
              </a:xfrm>
              <a:custGeom>
                <a:avLst/>
                <a:gdLst/>
                <a:ahLst/>
                <a:cxnLst/>
                <a:rect l="l" t="t" r="r" b="b"/>
                <a:pathLst>
                  <a:path w="1355" h="4517" extrusionOk="0">
                    <a:moveTo>
                      <a:pt x="69" y="1"/>
                    </a:moveTo>
                    <a:cubicBezTo>
                      <a:pt x="32" y="1"/>
                      <a:pt x="0" y="33"/>
                      <a:pt x="0" y="71"/>
                    </a:cubicBezTo>
                    <a:cubicBezTo>
                      <a:pt x="0" y="107"/>
                      <a:pt x="32" y="139"/>
                      <a:pt x="69" y="139"/>
                    </a:cubicBezTo>
                    <a:lnTo>
                      <a:pt x="1161" y="139"/>
                    </a:lnTo>
                    <a:lnTo>
                      <a:pt x="1161" y="485"/>
                    </a:lnTo>
                    <a:lnTo>
                      <a:pt x="655" y="485"/>
                    </a:lnTo>
                    <a:cubicBezTo>
                      <a:pt x="636" y="485"/>
                      <a:pt x="613" y="494"/>
                      <a:pt x="604" y="513"/>
                    </a:cubicBezTo>
                    <a:cubicBezTo>
                      <a:pt x="590" y="526"/>
                      <a:pt x="581" y="550"/>
                      <a:pt x="585" y="568"/>
                    </a:cubicBezTo>
                    <a:lnTo>
                      <a:pt x="1212" y="4457"/>
                    </a:lnTo>
                    <a:cubicBezTo>
                      <a:pt x="1217" y="4489"/>
                      <a:pt x="1244" y="4516"/>
                      <a:pt x="1276" y="4516"/>
                    </a:cubicBezTo>
                    <a:cubicBezTo>
                      <a:pt x="1281" y="4516"/>
                      <a:pt x="1285" y="4516"/>
                      <a:pt x="1291" y="4512"/>
                    </a:cubicBezTo>
                    <a:cubicBezTo>
                      <a:pt x="1327" y="4508"/>
                      <a:pt x="1355" y="4471"/>
                      <a:pt x="1346" y="4433"/>
                    </a:cubicBezTo>
                    <a:lnTo>
                      <a:pt x="738" y="628"/>
                    </a:lnTo>
                    <a:lnTo>
                      <a:pt x="1230" y="628"/>
                    </a:lnTo>
                    <a:cubicBezTo>
                      <a:pt x="1272" y="628"/>
                      <a:pt x="1300" y="596"/>
                      <a:pt x="1300" y="558"/>
                    </a:cubicBezTo>
                    <a:lnTo>
                      <a:pt x="1300" y="71"/>
                    </a:lnTo>
                    <a:cubicBezTo>
                      <a:pt x="1300" y="33"/>
                      <a:pt x="1272" y="1"/>
                      <a:pt x="12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7"/>
              <p:cNvSpPr/>
              <p:nvPr/>
            </p:nvSpPr>
            <p:spPr>
              <a:xfrm>
                <a:off x="4454991" y="2528140"/>
                <a:ext cx="114902" cy="49725"/>
              </a:xfrm>
              <a:custGeom>
                <a:avLst/>
                <a:gdLst/>
                <a:ahLst/>
                <a:cxnLst/>
                <a:rect l="l" t="t" r="r" b="b"/>
                <a:pathLst>
                  <a:path w="1227" h="531" extrusionOk="0">
                    <a:moveTo>
                      <a:pt x="1" y="1"/>
                    </a:moveTo>
                    <a:lnTo>
                      <a:pt x="1" y="286"/>
                    </a:lnTo>
                    <a:lnTo>
                      <a:pt x="1" y="530"/>
                    </a:lnTo>
                    <a:lnTo>
                      <a:pt x="1226" y="530"/>
                    </a:lnTo>
                    <a:lnTo>
                      <a:pt x="1226" y="286"/>
                    </a:ln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7"/>
              <p:cNvSpPr/>
              <p:nvPr/>
            </p:nvSpPr>
            <p:spPr>
              <a:xfrm>
                <a:off x="4762237" y="2440489"/>
                <a:ext cx="69110" cy="31184"/>
              </a:xfrm>
              <a:custGeom>
                <a:avLst/>
                <a:gdLst/>
                <a:ahLst/>
                <a:cxnLst/>
                <a:rect l="l" t="t" r="r" b="b"/>
                <a:pathLst>
                  <a:path w="738" h="333" extrusionOk="0">
                    <a:moveTo>
                      <a:pt x="1" y="1"/>
                    </a:moveTo>
                    <a:lnTo>
                      <a:pt x="1" y="167"/>
                    </a:lnTo>
                    <a:lnTo>
                      <a:pt x="1" y="333"/>
                    </a:lnTo>
                    <a:lnTo>
                      <a:pt x="737" y="333"/>
                    </a:lnTo>
                    <a:lnTo>
                      <a:pt x="737" y="167"/>
                    </a:lnTo>
                    <a:lnTo>
                      <a:pt x="73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7"/>
              <p:cNvSpPr/>
              <p:nvPr/>
            </p:nvSpPr>
            <p:spPr>
              <a:xfrm>
                <a:off x="4279782" y="2828456"/>
                <a:ext cx="307343" cy="78194"/>
              </a:xfrm>
              <a:custGeom>
                <a:avLst/>
                <a:gdLst/>
                <a:ahLst/>
                <a:cxnLst/>
                <a:rect l="l" t="t" r="r" b="b"/>
                <a:pathLst>
                  <a:path w="3282" h="835" extrusionOk="0">
                    <a:moveTo>
                      <a:pt x="2867" y="1"/>
                    </a:moveTo>
                    <a:cubicBezTo>
                      <a:pt x="2848" y="1"/>
                      <a:pt x="2831" y="5"/>
                      <a:pt x="2812" y="5"/>
                    </a:cubicBezTo>
                    <a:lnTo>
                      <a:pt x="236" y="184"/>
                    </a:lnTo>
                    <a:cubicBezTo>
                      <a:pt x="107" y="184"/>
                      <a:pt x="0" y="286"/>
                      <a:pt x="0" y="420"/>
                    </a:cubicBezTo>
                    <a:cubicBezTo>
                      <a:pt x="0" y="549"/>
                      <a:pt x="107" y="650"/>
                      <a:pt x="236" y="650"/>
                    </a:cubicBezTo>
                    <a:lnTo>
                      <a:pt x="2812" y="830"/>
                    </a:lnTo>
                    <a:cubicBezTo>
                      <a:pt x="2831" y="830"/>
                      <a:pt x="2848" y="835"/>
                      <a:pt x="2867" y="835"/>
                    </a:cubicBezTo>
                    <a:cubicBezTo>
                      <a:pt x="3093" y="835"/>
                      <a:pt x="3282" y="645"/>
                      <a:pt x="3282" y="420"/>
                    </a:cubicBezTo>
                    <a:cubicBezTo>
                      <a:pt x="3282" y="190"/>
                      <a:pt x="3093" y="1"/>
                      <a:pt x="2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91"/>
        <p:cNvGrpSpPr/>
        <p:nvPr/>
      </p:nvGrpSpPr>
      <p:grpSpPr>
        <a:xfrm>
          <a:off x="0" y="0"/>
          <a:ext cx="0" cy="0"/>
          <a:chOff x="0" y="0"/>
          <a:chExt cx="0" cy="0"/>
        </a:xfrm>
      </p:grpSpPr>
      <p:sp>
        <p:nvSpPr>
          <p:cNvPr id="292" name="Google Shape;292;p8"/>
          <p:cNvSpPr txBox="1">
            <a:spLocks noGrp="1"/>
          </p:cNvSpPr>
          <p:nvPr>
            <p:ph type="title"/>
          </p:nvPr>
        </p:nvSpPr>
        <p:spPr>
          <a:xfrm>
            <a:off x="2070263" y="1645200"/>
            <a:ext cx="5003400" cy="18531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293" name="Google Shape;293;p8"/>
          <p:cNvGrpSpPr/>
          <p:nvPr/>
        </p:nvGrpSpPr>
        <p:grpSpPr>
          <a:xfrm>
            <a:off x="-282738" y="69848"/>
            <a:ext cx="6083601" cy="5396731"/>
            <a:chOff x="-282738" y="69848"/>
            <a:chExt cx="6083601" cy="5396731"/>
          </a:xfrm>
        </p:grpSpPr>
        <p:grpSp>
          <p:nvGrpSpPr>
            <p:cNvPr id="294" name="Google Shape;294;p8"/>
            <p:cNvGrpSpPr/>
            <p:nvPr/>
          </p:nvGrpSpPr>
          <p:grpSpPr>
            <a:xfrm>
              <a:off x="-282738" y="3196812"/>
              <a:ext cx="928878" cy="928706"/>
              <a:chOff x="5624613" y="1308727"/>
              <a:chExt cx="505402" cy="505308"/>
            </a:xfrm>
          </p:grpSpPr>
          <p:sp>
            <p:nvSpPr>
              <p:cNvPr id="295" name="Google Shape;295;p8"/>
              <p:cNvSpPr/>
              <p:nvPr/>
            </p:nvSpPr>
            <p:spPr>
              <a:xfrm>
                <a:off x="5624613" y="1308727"/>
                <a:ext cx="505402" cy="505308"/>
              </a:xfrm>
              <a:custGeom>
                <a:avLst/>
                <a:gdLst/>
                <a:ahLst/>
                <a:cxnLst/>
                <a:rect l="l" t="t" r="r" b="b"/>
                <a:pathLst>
                  <a:path w="5397" h="5396" extrusionOk="0">
                    <a:moveTo>
                      <a:pt x="2696" y="106"/>
                    </a:moveTo>
                    <a:cubicBezTo>
                      <a:pt x="3359" y="106"/>
                      <a:pt x="4023" y="360"/>
                      <a:pt x="4531" y="866"/>
                    </a:cubicBezTo>
                    <a:cubicBezTo>
                      <a:pt x="5033" y="1374"/>
                      <a:pt x="5286" y="2037"/>
                      <a:pt x="5286" y="2695"/>
                    </a:cubicBezTo>
                    <a:cubicBezTo>
                      <a:pt x="5286" y="3359"/>
                      <a:pt x="5033" y="4022"/>
                      <a:pt x="4531" y="4530"/>
                    </a:cubicBezTo>
                    <a:cubicBezTo>
                      <a:pt x="4023" y="5036"/>
                      <a:pt x="3359" y="5285"/>
                      <a:pt x="2696" y="5290"/>
                    </a:cubicBezTo>
                    <a:cubicBezTo>
                      <a:pt x="2032" y="5285"/>
                      <a:pt x="1373" y="5036"/>
                      <a:pt x="867" y="4530"/>
                    </a:cubicBezTo>
                    <a:cubicBezTo>
                      <a:pt x="360" y="4022"/>
                      <a:pt x="107" y="3359"/>
                      <a:pt x="107" y="2695"/>
                    </a:cubicBezTo>
                    <a:cubicBezTo>
                      <a:pt x="107" y="2037"/>
                      <a:pt x="360" y="1374"/>
                      <a:pt x="867" y="866"/>
                    </a:cubicBezTo>
                    <a:cubicBezTo>
                      <a:pt x="1373" y="360"/>
                      <a:pt x="2032" y="106"/>
                      <a:pt x="2696" y="106"/>
                    </a:cubicBezTo>
                    <a:close/>
                    <a:moveTo>
                      <a:pt x="2696" y="0"/>
                    </a:moveTo>
                    <a:cubicBezTo>
                      <a:pt x="2005" y="0"/>
                      <a:pt x="1313" y="262"/>
                      <a:pt x="788" y="788"/>
                    </a:cubicBezTo>
                    <a:cubicBezTo>
                      <a:pt x="263" y="1318"/>
                      <a:pt x="1" y="2010"/>
                      <a:pt x="1" y="2695"/>
                    </a:cubicBezTo>
                    <a:cubicBezTo>
                      <a:pt x="1" y="3386"/>
                      <a:pt x="263" y="4078"/>
                      <a:pt x="788" y="4603"/>
                    </a:cubicBezTo>
                    <a:cubicBezTo>
                      <a:pt x="1313" y="5134"/>
                      <a:pt x="2005" y="5396"/>
                      <a:pt x="2696" y="5396"/>
                    </a:cubicBezTo>
                    <a:cubicBezTo>
                      <a:pt x="3387" y="5396"/>
                      <a:pt x="4078" y="5134"/>
                      <a:pt x="4604" y="4603"/>
                    </a:cubicBezTo>
                    <a:cubicBezTo>
                      <a:pt x="5133" y="4078"/>
                      <a:pt x="5397" y="3386"/>
                      <a:pt x="5397" y="2695"/>
                    </a:cubicBezTo>
                    <a:cubicBezTo>
                      <a:pt x="5397" y="2010"/>
                      <a:pt x="5133" y="1318"/>
                      <a:pt x="4604" y="788"/>
                    </a:cubicBezTo>
                    <a:cubicBezTo>
                      <a:pt x="4078" y="262"/>
                      <a:pt x="3387" y="0"/>
                      <a:pt x="26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8"/>
              <p:cNvSpPr/>
              <p:nvPr/>
            </p:nvSpPr>
            <p:spPr>
              <a:xfrm>
                <a:off x="5671247" y="1357047"/>
                <a:ext cx="370741" cy="396774"/>
              </a:xfrm>
              <a:custGeom>
                <a:avLst/>
                <a:gdLst/>
                <a:ahLst/>
                <a:cxnLst/>
                <a:rect l="l" t="t" r="r" b="b"/>
                <a:pathLst>
                  <a:path w="3959" h="4237" extrusionOk="0">
                    <a:moveTo>
                      <a:pt x="3235" y="1"/>
                    </a:moveTo>
                    <a:cubicBezTo>
                      <a:pt x="2944" y="1"/>
                      <a:pt x="2581" y="46"/>
                      <a:pt x="2175" y="212"/>
                    </a:cubicBezTo>
                    <a:cubicBezTo>
                      <a:pt x="1770" y="378"/>
                      <a:pt x="1318" y="659"/>
                      <a:pt x="858" y="1120"/>
                    </a:cubicBezTo>
                    <a:cubicBezTo>
                      <a:pt x="530" y="1452"/>
                      <a:pt x="313" y="1774"/>
                      <a:pt x="184" y="2083"/>
                    </a:cubicBezTo>
                    <a:cubicBezTo>
                      <a:pt x="51" y="2392"/>
                      <a:pt x="0" y="2682"/>
                      <a:pt x="0" y="2944"/>
                    </a:cubicBezTo>
                    <a:cubicBezTo>
                      <a:pt x="0" y="3323"/>
                      <a:pt x="101" y="3640"/>
                      <a:pt x="203" y="3861"/>
                    </a:cubicBezTo>
                    <a:cubicBezTo>
                      <a:pt x="305" y="4087"/>
                      <a:pt x="405" y="4216"/>
                      <a:pt x="411" y="4216"/>
                    </a:cubicBezTo>
                    <a:cubicBezTo>
                      <a:pt x="421" y="4230"/>
                      <a:pt x="436" y="4237"/>
                      <a:pt x="451" y="4237"/>
                    </a:cubicBezTo>
                    <a:cubicBezTo>
                      <a:pt x="463" y="4237"/>
                      <a:pt x="474" y="4233"/>
                      <a:pt x="484" y="4225"/>
                    </a:cubicBezTo>
                    <a:cubicBezTo>
                      <a:pt x="507" y="4207"/>
                      <a:pt x="511" y="4175"/>
                      <a:pt x="494" y="4152"/>
                    </a:cubicBezTo>
                    <a:cubicBezTo>
                      <a:pt x="494" y="4148"/>
                      <a:pt x="396" y="4027"/>
                      <a:pt x="300" y="3816"/>
                    </a:cubicBezTo>
                    <a:cubicBezTo>
                      <a:pt x="203" y="3604"/>
                      <a:pt x="111" y="3299"/>
                      <a:pt x="111" y="2944"/>
                    </a:cubicBezTo>
                    <a:cubicBezTo>
                      <a:pt x="111" y="2696"/>
                      <a:pt x="156" y="2419"/>
                      <a:pt x="281" y="2124"/>
                    </a:cubicBezTo>
                    <a:cubicBezTo>
                      <a:pt x="405" y="1830"/>
                      <a:pt x="613" y="1521"/>
                      <a:pt x="936" y="1198"/>
                    </a:cubicBezTo>
                    <a:cubicBezTo>
                      <a:pt x="1387" y="747"/>
                      <a:pt x="1825" y="475"/>
                      <a:pt x="2217" y="314"/>
                    </a:cubicBezTo>
                    <a:cubicBezTo>
                      <a:pt x="2608" y="152"/>
                      <a:pt x="2959" y="106"/>
                      <a:pt x="3235" y="106"/>
                    </a:cubicBezTo>
                    <a:cubicBezTo>
                      <a:pt x="3433" y="106"/>
                      <a:pt x="3599" y="133"/>
                      <a:pt x="3710" y="157"/>
                    </a:cubicBezTo>
                    <a:cubicBezTo>
                      <a:pt x="3765" y="171"/>
                      <a:pt x="3806" y="184"/>
                      <a:pt x="3834" y="189"/>
                    </a:cubicBezTo>
                    <a:cubicBezTo>
                      <a:pt x="3852" y="194"/>
                      <a:pt x="3861" y="199"/>
                      <a:pt x="3867" y="203"/>
                    </a:cubicBezTo>
                    <a:cubicBezTo>
                      <a:pt x="3871" y="203"/>
                      <a:pt x="3876" y="203"/>
                      <a:pt x="3876" y="207"/>
                    </a:cubicBezTo>
                    <a:lnTo>
                      <a:pt x="3880" y="207"/>
                    </a:lnTo>
                    <a:cubicBezTo>
                      <a:pt x="3886" y="209"/>
                      <a:pt x="3891" y="210"/>
                      <a:pt x="3897" y="210"/>
                    </a:cubicBezTo>
                    <a:cubicBezTo>
                      <a:pt x="3919" y="210"/>
                      <a:pt x="3938" y="197"/>
                      <a:pt x="3950" y="175"/>
                    </a:cubicBezTo>
                    <a:cubicBezTo>
                      <a:pt x="3958" y="148"/>
                      <a:pt x="3944" y="116"/>
                      <a:pt x="3916" y="106"/>
                    </a:cubicBezTo>
                    <a:cubicBezTo>
                      <a:pt x="3912" y="106"/>
                      <a:pt x="3654" y="1"/>
                      <a:pt x="32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8"/>
              <p:cNvSpPr/>
              <p:nvPr/>
            </p:nvSpPr>
            <p:spPr>
              <a:xfrm>
                <a:off x="5632010" y="1496390"/>
                <a:ext cx="316333" cy="308841"/>
              </a:xfrm>
              <a:custGeom>
                <a:avLst/>
                <a:gdLst/>
                <a:ahLst/>
                <a:cxnLst/>
                <a:rect l="l" t="t" r="r" b="b"/>
                <a:pathLst>
                  <a:path w="3378" h="3298" extrusionOk="0">
                    <a:moveTo>
                      <a:pt x="50" y="0"/>
                    </a:moveTo>
                    <a:cubicBezTo>
                      <a:pt x="22" y="0"/>
                      <a:pt x="0" y="23"/>
                      <a:pt x="0" y="51"/>
                    </a:cubicBezTo>
                    <a:cubicBezTo>
                      <a:pt x="0" y="83"/>
                      <a:pt x="22" y="106"/>
                      <a:pt x="56" y="106"/>
                    </a:cubicBezTo>
                    <a:lnTo>
                      <a:pt x="60" y="106"/>
                    </a:lnTo>
                    <a:cubicBezTo>
                      <a:pt x="271" y="106"/>
                      <a:pt x="437" y="144"/>
                      <a:pt x="581" y="208"/>
                    </a:cubicBezTo>
                    <a:cubicBezTo>
                      <a:pt x="686" y="259"/>
                      <a:pt x="779" y="327"/>
                      <a:pt x="866" y="420"/>
                    </a:cubicBezTo>
                    <a:cubicBezTo>
                      <a:pt x="1000" y="559"/>
                      <a:pt x="1119" y="747"/>
                      <a:pt x="1249" y="982"/>
                    </a:cubicBezTo>
                    <a:cubicBezTo>
                      <a:pt x="1377" y="1217"/>
                      <a:pt x="1521" y="1507"/>
                      <a:pt x="1700" y="1844"/>
                    </a:cubicBezTo>
                    <a:cubicBezTo>
                      <a:pt x="2023" y="2452"/>
                      <a:pt x="2423" y="2816"/>
                      <a:pt x="2742" y="3024"/>
                    </a:cubicBezTo>
                    <a:cubicBezTo>
                      <a:pt x="3059" y="3235"/>
                      <a:pt x="3299" y="3296"/>
                      <a:pt x="3304" y="3296"/>
                    </a:cubicBezTo>
                    <a:cubicBezTo>
                      <a:pt x="3308" y="3297"/>
                      <a:pt x="3313" y="3298"/>
                      <a:pt x="3318" y="3298"/>
                    </a:cubicBezTo>
                    <a:cubicBezTo>
                      <a:pt x="3340" y="3298"/>
                      <a:pt x="3360" y="3281"/>
                      <a:pt x="3368" y="3258"/>
                    </a:cubicBezTo>
                    <a:cubicBezTo>
                      <a:pt x="3378" y="3230"/>
                      <a:pt x="3359" y="3198"/>
                      <a:pt x="3327" y="3194"/>
                    </a:cubicBezTo>
                    <a:cubicBezTo>
                      <a:pt x="3327" y="3189"/>
                      <a:pt x="3097" y="3134"/>
                      <a:pt x="2793" y="2931"/>
                    </a:cubicBezTo>
                    <a:cubicBezTo>
                      <a:pt x="2489" y="2728"/>
                      <a:pt x="2106" y="2378"/>
                      <a:pt x="1797" y="1793"/>
                    </a:cubicBezTo>
                    <a:cubicBezTo>
                      <a:pt x="1640" y="1493"/>
                      <a:pt x="1507" y="1235"/>
                      <a:pt x="1387" y="1010"/>
                    </a:cubicBezTo>
                    <a:cubicBezTo>
                      <a:pt x="1300" y="844"/>
                      <a:pt x="1211" y="697"/>
                      <a:pt x="1124" y="572"/>
                    </a:cubicBezTo>
                    <a:cubicBezTo>
                      <a:pt x="1060" y="476"/>
                      <a:pt x="996" y="393"/>
                      <a:pt x="922" y="323"/>
                    </a:cubicBezTo>
                    <a:cubicBezTo>
                      <a:pt x="811" y="212"/>
                      <a:pt x="691" y="134"/>
                      <a:pt x="548" y="79"/>
                    </a:cubicBezTo>
                    <a:cubicBezTo>
                      <a:pt x="409" y="23"/>
                      <a:pt x="24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8"/>
              <p:cNvSpPr/>
              <p:nvPr/>
            </p:nvSpPr>
            <p:spPr>
              <a:xfrm>
                <a:off x="5682859" y="1394411"/>
                <a:ext cx="392373" cy="327851"/>
              </a:xfrm>
              <a:custGeom>
                <a:avLst/>
                <a:gdLst/>
                <a:ahLst/>
                <a:cxnLst/>
                <a:rect l="l" t="t" r="r" b="b"/>
                <a:pathLst>
                  <a:path w="4190" h="3501" extrusionOk="0">
                    <a:moveTo>
                      <a:pt x="66" y="0"/>
                    </a:moveTo>
                    <a:cubicBezTo>
                      <a:pt x="46" y="0"/>
                      <a:pt x="28" y="9"/>
                      <a:pt x="19" y="25"/>
                    </a:cubicBezTo>
                    <a:cubicBezTo>
                      <a:pt x="0" y="53"/>
                      <a:pt x="10" y="85"/>
                      <a:pt x="38" y="99"/>
                    </a:cubicBezTo>
                    <a:cubicBezTo>
                      <a:pt x="38" y="104"/>
                      <a:pt x="558" y="421"/>
                      <a:pt x="1393" y="1527"/>
                    </a:cubicBezTo>
                    <a:cubicBezTo>
                      <a:pt x="1816" y="2094"/>
                      <a:pt x="2382" y="2569"/>
                      <a:pt x="2903" y="2909"/>
                    </a:cubicBezTo>
                    <a:cubicBezTo>
                      <a:pt x="3162" y="3080"/>
                      <a:pt x="3405" y="3218"/>
                      <a:pt x="3618" y="3320"/>
                    </a:cubicBezTo>
                    <a:cubicBezTo>
                      <a:pt x="3719" y="3371"/>
                      <a:pt x="3816" y="3411"/>
                      <a:pt x="3903" y="3439"/>
                    </a:cubicBezTo>
                    <a:cubicBezTo>
                      <a:pt x="3986" y="3472"/>
                      <a:pt x="4060" y="3490"/>
                      <a:pt x="4120" y="3500"/>
                    </a:cubicBezTo>
                    <a:cubicBezTo>
                      <a:pt x="4123" y="3500"/>
                      <a:pt x="4126" y="3501"/>
                      <a:pt x="4129" y="3501"/>
                    </a:cubicBezTo>
                    <a:cubicBezTo>
                      <a:pt x="4157" y="3501"/>
                      <a:pt x="4180" y="3482"/>
                      <a:pt x="4185" y="3453"/>
                    </a:cubicBezTo>
                    <a:cubicBezTo>
                      <a:pt x="4189" y="3426"/>
                      <a:pt x="4166" y="3398"/>
                      <a:pt x="4139" y="3394"/>
                    </a:cubicBezTo>
                    <a:cubicBezTo>
                      <a:pt x="4088" y="3384"/>
                      <a:pt x="4019" y="3366"/>
                      <a:pt x="3941" y="3338"/>
                    </a:cubicBezTo>
                    <a:cubicBezTo>
                      <a:pt x="3798" y="3288"/>
                      <a:pt x="3618" y="3205"/>
                      <a:pt x="3420" y="3098"/>
                    </a:cubicBezTo>
                    <a:cubicBezTo>
                      <a:pt x="2816" y="2767"/>
                      <a:pt x="2023" y="2191"/>
                      <a:pt x="1480" y="1463"/>
                    </a:cubicBezTo>
                    <a:cubicBezTo>
                      <a:pt x="632" y="338"/>
                      <a:pt x="98" y="11"/>
                      <a:pt x="93" y="6"/>
                    </a:cubicBezTo>
                    <a:cubicBezTo>
                      <a:pt x="84" y="2"/>
                      <a:pt x="75" y="0"/>
                      <a:pt x="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8"/>
              <p:cNvSpPr/>
              <p:nvPr/>
            </p:nvSpPr>
            <p:spPr>
              <a:xfrm>
                <a:off x="5811901" y="1316031"/>
                <a:ext cx="314647" cy="293109"/>
              </a:xfrm>
              <a:custGeom>
                <a:avLst/>
                <a:gdLst/>
                <a:ahLst/>
                <a:cxnLst/>
                <a:rect l="l" t="t" r="r" b="b"/>
                <a:pathLst>
                  <a:path w="3360" h="3130" extrusionOk="0">
                    <a:moveTo>
                      <a:pt x="60" y="1"/>
                    </a:moveTo>
                    <a:cubicBezTo>
                      <a:pt x="28" y="1"/>
                      <a:pt x="5" y="24"/>
                      <a:pt x="0" y="52"/>
                    </a:cubicBezTo>
                    <a:lnTo>
                      <a:pt x="0" y="180"/>
                    </a:lnTo>
                    <a:cubicBezTo>
                      <a:pt x="0" y="305"/>
                      <a:pt x="9" y="415"/>
                      <a:pt x="28" y="512"/>
                    </a:cubicBezTo>
                    <a:cubicBezTo>
                      <a:pt x="47" y="595"/>
                      <a:pt x="74" y="664"/>
                      <a:pt x="111" y="728"/>
                    </a:cubicBezTo>
                    <a:cubicBezTo>
                      <a:pt x="171" y="839"/>
                      <a:pt x="258" y="926"/>
                      <a:pt x="369" y="996"/>
                    </a:cubicBezTo>
                    <a:cubicBezTo>
                      <a:pt x="447" y="1047"/>
                      <a:pt x="540" y="1088"/>
                      <a:pt x="645" y="1134"/>
                    </a:cubicBezTo>
                    <a:cubicBezTo>
                      <a:pt x="802" y="1198"/>
                      <a:pt x="982" y="1262"/>
                      <a:pt x="1194" y="1345"/>
                    </a:cubicBezTo>
                    <a:cubicBezTo>
                      <a:pt x="1406" y="1428"/>
                      <a:pt x="1640" y="1535"/>
                      <a:pt x="1908" y="1683"/>
                    </a:cubicBezTo>
                    <a:cubicBezTo>
                      <a:pt x="2553" y="2037"/>
                      <a:pt x="2884" y="2392"/>
                      <a:pt x="3060" y="2655"/>
                    </a:cubicBezTo>
                    <a:cubicBezTo>
                      <a:pt x="3148" y="2783"/>
                      <a:pt x="3194" y="2894"/>
                      <a:pt x="3222" y="2968"/>
                    </a:cubicBezTo>
                    <a:cubicBezTo>
                      <a:pt x="3231" y="3004"/>
                      <a:pt x="3239" y="3032"/>
                      <a:pt x="3244" y="3055"/>
                    </a:cubicBezTo>
                    <a:cubicBezTo>
                      <a:pt x="3244" y="3065"/>
                      <a:pt x="3244" y="3070"/>
                      <a:pt x="3249" y="3074"/>
                    </a:cubicBezTo>
                    <a:lnTo>
                      <a:pt x="3249" y="3078"/>
                    </a:lnTo>
                    <a:cubicBezTo>
                      <a:pt x="3249" y="3108"/>
                      <a:pt x="3273" y="3130"/>
                      <a:pt x="3301" y="3130"/>
                    </a:cubicBezTo>
                    <a:cubicBezTo>
                      <a:pt x="3304" y="3130"/>
                      <a:pt x="3307" y="3130"/>
                      <a:pt x="3309" y="3129"/>
                    </a:cubicBezTo>
                    <a:cubicBezTo>
                      <a:pt x="3337" y="3125"/>
                      <a:pt x="3360" y="3102"/>
                      <a:pt x="3354" y="3070"/>
                    </a:cubicBezTo>
                    <a:cubicBezTo>
                      <a:pt x="3354" y="3065"/>
                      <a:pt x="3337" y="2872"/>
                      <a:pt x="3152" y="2595"/>
                    </a:cubicBezTo>
                    <a:cubicBezTo>
                      <a:pt x="2967" y="2319"/>
                      <a:pt x="2618" y="1949"/>
                      <a:pt x="1963" y="1590"/>
                    </a:cubicBezTo>
                    <a:cubicBezTo>
                      <a:pt x="1646" y="1415"/>
                      <a:pt x="1369" y="1300"/>
                      <a:pt x="1134" y="1207"/>
                    </a:cubicBezTo>
                    <a:cubicBezTo>
                      <a:pt x="959" y="1139"/>
                      <a:pt x="802" y="1083"/>
                      <a:pt x="673" y="1028"/>
                    </a:cubicBezTo>
                    <a:cubicBezTo>
                      <a:pt x="576" y="986"/>
                      <a:pt x="489" y="945"/>
                      <a:pt x="419" y="899"/>
                    </a:cubicBezTo>
                    <a:cubicBezTo>
                      <a:pt x="364" y="862"/>
                      <a:pt x="323" y="826"/>
                      <a:pt x="281" y="784"/>
                    </a:cubicBezTo>
                    <a:cubicBezTo>
                      <a:pt x="226" y="724"/>
                      <a:pt x="181" y="650"/>
                      <a:pt x="153" y="549"/>
                    </a:cubicBezTo>
                    <a:cubicBezTo>
                      <a:pt x="125" y="452"/>
                      <a:pt x="106" y="332"/>
                      <a:pt x="106" y="180"/>
                    </a:cubicBezTo>
                    <a:cubicBezTo>
                      <a:pt x="106" y="139"/>
                      <a:pt x="106" y="101"/>
                      <a:pt x="111" y="56"/>
                    </a:cubicBezTo>
                    <a:cubicBezTo>
                      <a:pt x="111" y="28"/>
                      <a:pt x="88"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0" name="Google Shape;300;p8"/>
            <p:cNvGrpSpPr/>
            <p:nvPr/>
          </p:nvGrpSpPr>
          <p:grpSpPr>
            <a:xfrm rot="-4181437">
              <a:off x="4454334" y="3845284"/>
              <a:ext cx="627495" cy="1970252"/>
              <a:chOff x="6465163" y="2669656"/>
              <a:chExt cx="341428" cy="1072038"/>
            </a:xfrm>
          </p:grpSpPr>
          <p:sp>
            <p:nvSpPr>
              <p:cNvPr id="301" name="Google Shape;301;p8"/>
              <p:cNvSpPr/>
              <p:nvPr/>
            </p:nvSpPr>
            <p:spPr>
              <a:xfrm>
                <a:off x="6465163" y="2669656"/>
                <a:ext cx="268106" cy="757494"/>
              </a:xfrm>
              <a:custGeom>
                <a:avLst/>
                <a:gdLst/>
                <a:ahLst/>
                <a:cxnLst/>
                <a:rect l="l" t="t" r="r" b="b"/>
                <a:pathLst>
                  <a:path w="2863" h="8089" extrusionOk="0">
                    <a:moveTo>
                      <a:pt x="996" y="112"/>
                    </a:moveTo>
                    <a:cubicBezTo>
                      <a:pt x="1089" y="112"/>
                      <a:pt x="1167" y="125"/>
                      <a:pt x="1236" y="152"/>
                    </a:cubicBezTo>
                    <a:cubicBezTo>
                      <a:pt x="1295" y="176"/>
                      <a:pt x="1351" y="212"/>
                      <a:pt x="1402" y="259"/>
                    </a:cubicBezTo>
                    <a:cubicBezTo>
                      <a:pt x="1484" y="342"/>
                      <a:pt x="1559" y="465"/>
                      <a:pt x="1623" y="627"/>
                    </a:cubicBezTo>
                    <a:cubicBezTo>
                      <a:pt x="1724" y="867"/>
                      <a:pt x="1803" y="1199"/>
                      <a:pt x="1890" y="1622"/>
                    </a:cubicBezTo>
                    <a:cubicBezTo>
                      <a:pt x="1973" y="2047"/>
                      <a:pt x="2070" y="2558"/>
                      <a:pt x="2199" y="3162"/>
                    </a:cubicBezTo>
                    <a:cubicBezTo>
                      <a:pt x="2452" y="4318"/>
                      <a:pt x="2590" y="5497"/>
                      <a:pt x="2664" y="6382"/>
                    </a:cubicBezTo>
                    <a:cubicBezTo>
                      <a:pt x="2705" y="6830"/>
                      <a:pt x="2724" y="7198"/>
                      <a:pt x="2737" y="7460"/>
                    </a:cubicBezTo>
                    <a:cubicBezTo>
                      <a:pt x="2743" y="7590"/>
                      <a:pt x="2747" y="7691"/>
                      <a:pt x="2752" y="7760"/>
                    </a:cubicBezTo>
                    <a:lnTo>
                      <a:pt x="2752" y="7828"/>
                    </a:lnTo>
                    <a:lnTo>
                      <a:pt x="2420" y="7930"/>
                    </a:lnTo>
                    <a:lnTo>
                      <a:pt x="2072" y="7976"/>
                    </a:lnTo>
                    <a:lnTo>
                      <a:pt x="2072" y="7976"/>
                    </a:lnTo>
                    <a:cubicBezTo>
                      <a:pt x="1950" y="7688"/>
                      <a:pt x="1104" y="5644"/>
                      <a:pt x="642" y="3498"/>
                    </a:cubicBezTo>
                    <a:cubicBezTo>
                      <a:pt x="504" y="2862"/>
                      <a:pt x="370" y="2337"/>
                      <a:pt x="272" y="1903"/>
                    </a:cubicBezTo>
                    <a:cubicBezTo>
                      <a:pt x="172" y="1471"/>
                      <a:pt x="111" y="1134"/>
                      <a:pt x="111" y="876"/>
                    </a:cubicBezTo>
                    <a:cubicBezTo>
                      <a:pt x="111" y="765"/>
                      <a:pt x="121" y="673"/>
                      <a:pt x="144" y="595"/>
                    </a:cubicBezTo>
                    <a:cubicBezTo>
                      <a:pt x="162" y="535"/>
                      <a:pt x="185" y="480"/>
                      <a:pt x="213" y="433"/>
                    </a:cubicBezTo>
                    <a:cubicBezTo>
                      <a:pt x="259" y="365"/>
                      <a:pt x="319" y="305"/>
                      <a:pt x="406" y="259"/>
                    </a:cubicBezTo>
                    <a:cubicBezTo>
                      <a:pt x="489" y="208"/>
                      <a:pt x="595" y="171"/>
                      <a:pt x="729" y="144"/>
                    </a:cubicBezTo>
                    <a:cubicBezTo>
                      <a:pt x="825" y="120"/>
                      <a:pt x="918" y="112"/>
                      <a:pt x="996" y="112"/>
                    </a:cubicBezTo>
                    <a:close/>
                    <a:moveTo>
                      <a:pt x="996" y="1"/>
                    </a:moveTo>
                    <a:cubicBezTo>
                      <a:pt x="908" y="1"/>
                      <a:pt x="812" y="14"/>
                      <a:pt x="706" y="37"/>
                    </a:cubicBezTo>
                    <a:cubicBezTo>
                      <a:pt x="581" y="65"/>
                      <a:pt x="476" y="97"/>
                      <a:pt x="383" y="148"/>
                    </a:cubicBezTo>
                    <a:cubicBezTo>
                      <a:pt x="319" y="180"/>
                      <a:pt x="259" y="222"/>
                      <a:pt x="208" y="272"/>
                    </a:cubicBezTo>
                    <a:cubicBezTo>
                      <a:pt x="134" y="342"/>
                      <a:pt x="83" y="429"/>
                      <a:pt x="51" y="531"/>
                    </a:cubicBezTo>
                    <a:cubicBezTo>
                      <a:pt x="15" y="631"/>
                      <a:pt x="0" y="747"/>
                      <a:pt x="0" y="876"/>
                    </a:cubicBezTo>
                    <a:cubicBezTo>
                      <a:pt x="0" y="1148"/>
                      <a:pt x="66" y="1494"/>
                      <a:pt x="166" y="1926"/>
                    </a:cubicBezTo>
                    <a:cubicBezTo>
                      <a:pt x="264" y="2364"/>
                      <a:pt x="397" y="2890"/>
                      <a:pt x="536" y="3521"/>
                    </a:cubicBezTo>
                    <a:cubicBezTo>
                      <a:pt x="1038" y="5852"/>
                      <a:pt x="1987" y="8055"/>
                      <a:pt x="1987" y="8055"/>
                    </a:cubicBezTo>
                    <a:cubicBezTo>
                      <a:pt x="1995" y="8075"/>
                      <a:pt x="2013" y="8088"/>
                      <a:pt x="2036" y="8088"/>
                    </a:cubicBezTo>
                    <a:cubicBezTo>
                      <a:pt x="2039" y="8088"/>
                      <a:pt x="2043" y="8088"/>
                      <a:pt x="2046" y="8087"/>
                    </a:cubicBezTo>
                    <a:lnTo>
                      <a:pt x="2439" y="8036"/>
                    </a:lnTo>
                    <a:lnTo>
                      <a:pt x="2448" y="8036"/>
                    </a:lnTo>
                    <a:lnTo>
                      <a:pt x="2826" y="7917"/>
                    </a:lnTo>
                    <a:cubicBezTo>
                      <a:pt x="2848" y="7913"/>
                      <a:pt x="2862" y="7889"/>
                      <a:pt x="2862" y="7866"/>
                    </a:cubicBezTo>
                    <a:cubicBezTo>
                      <a:pt x="2862" y="7862"/>
                      <a:pt x="2812" y="5465"/>
                      <a:pt x="2305" y="3138"/>
                    </a:cubicBezTo>
                    <a:cubicBezTo>
                      <a:pt x="2194" y="2613"/>
                      <a:pt x="2107" y="2157"/>
                      <a:pt x="2029" y="1770"/>
                    </a:cubicBezTo>
                    <a:cubicBezTo>
                      <a:pt x="1969" y="1480"/>
                      <a:pt x="1918" y="1222"/>
                      <a:pt x="1858" y="1005"/>
                    </a:cubicBezTo>
                    <a:cubicBezTo>
                      <a:pt x="1816" y="844"/>
                      <a:pt x="1770" y="697"/>
                      <a:pt x="1720" y="576"/>
                    </a:cubicBezTo>
                    <a:cubicBezTo>
                      <a:pt x="1682" y="480"/>
                      <a:pt x="1642" y="401"/>
                      <a:pt x="1595" y="327"/>
                    </a:cubicBezTo>
                    <a:cubicBezTo>
                      <a:pt x="1527" y="222"/>
                      <a:pt x="1444" y="139"/>
                      <a:pt x="1342" y="84"/>
                    </a:cubicBezTo>
                    <a:cubicBezTo>
                      <a:pt x="1240" y="29"/>
                      <a:pt x="1125" y="1"/>
                      <a:pt x="9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8"/>
              <p:cNvSpPr/>
              <p:nvPr/>
            </p:nvSpPr>
            <p:spPr>
              <a:xfrm>
                <a:off x="6695153" y="3633160"/>
                <a:ext cx="111438" cy="108535"/>
              </a:xfrm>
              <a:custGeom>
                <a:avLst/>
                <a:gdLst/>
                <a:ahLst/>
                <a:cxnLst/>
                <a:rect l="l" t="t" r="r" b="b"/>
                <a:pathLst>
                  <a:path w="1190" h="1159" extrusionOk="0">
                    <a:moveTo>
                      <a:pt x="911" y="115"/>
                    </a:moveTo>
                    <a:cubicBezTo>
                      <a:pt x="1003" y="254"/>
                      <a:pt x="1052" y="378"/>
                      <a:pt x="1070" y="489"/>
                    </a:cubicBezTo>
                    <a:cubicBezTo>
                      <a:pt x="1079" y="522"/>
                      <a:pt x="1083" y="554"/>
                      <a:pt x="1083" y="586"/>
                    </a:cubicBezTo>
                    <a:cubicBezTo>
                      <a:pt x="1083" y="660"/>
                      <a:pt x="1066" y="725"/>
                      <a:pt x="1038" y="780"/>
                    </a:cubicBezTo>
                    <a:cubicBezTo>
                      <a:pt x="1000" y="863"/>
                      <a:pt x="932" y="931"/>
                      <a:pt x="853" y="978"/>
                    </a:cubicBezTo>
                    <a:cubicBezTo>
                      <a:pt x="770" y="1024"/>
                      <a:pt x="679" y="1047"/>
                      <a:pt x="586" y="1047"/>
                    </a:cubicBezTo>
                    <a:cubicBezTo>
                      <a:pt x="485" y="1047"/>
                      <a:pt x="388" y="1020"/>
                      <a:pt x="309" y="965"/>
                    </a:cubicBezTo>
                    <a:cubicBezTo>
                      <a:pt x="226" y="904"/>
                      <a:pt x="166" y="816"/>
                      <a:pt x="134" y="692"/>
                    </a:cubicBezTo>
                    <a:cubicBezTo>
                      <a:pt x="116" y="627"/>
                      <a:pt x="107" y="559"/>
                      <a:pt x="107" y="485"/>
                    </a:cubicBezTo>
                    <a:cubicBezTo>
                      <a:pt x="107" y="421"/>
                      <a:pt x="113" y="357"/>
                      <a:pt x="125" y="283"/>
                    </a:cubicBezTo>
                    <a:lnTo>
                      <a:pt x="125" y="283"/>
                    </a:lnTo>
                    <a:lnTo>
                      <a:pt x="517" y="199"/>
                    </a:lnTo>
                    <a:lnTo>
                      <a:pt x="911" y="115"/>
                    </a:lnTo>
                    <a:close/>
                    <a:moveTo>
                      <a:pt x="934" y="0"/>
                    </a:moveTo>
                    <a:cubicBezTo>
                      <a:pt x="930" y="0"/>
                      <a:pt x="927" y="1"/>
                      <a:pt x="923" y="1"/>
                    </a:cubicBezTo>
                    <a:lnTo>
                      <a:pt x="494" y="93"/>
                    </a:lnTo>
                    <a:lnTo>
                      <a:pt x="66" y="190"/>
                    </a:lnTo>
                    <a:cubicBezTo>
                      <a:pt x="47" y="195"/>
                      <a:pt x="28" y="208"/>
                      <a:pt x="24" y="231"/>
                    </a:cubicBezTo>
                    <a:cubicBezTo>
                      <a:pt x="11" y="323"/>
                      <a:pt x="1" y="406"/>
                      <a:pt x="1" y="485"/>
                    </a:cubicBezTo>
                    <a:cubicBezTo>
                      <a:pt x="1" y="568"/>
                      <a:pt x="11" y="646"/>
                      <a:pt x="28" y="716"/>
                    </a:cubicBezTo>
                    <a:cubicBezTo>
                      <a:pt x="66" y="867"/>
                      <a:pt x="143" y="978"/>
                      <a:pt x="245" y="1052"/>
                    </a:cubicBezTo>
                    <a:cubicBezTo>
                      <a:pt x="347" y="1120"/>
                      <a:pt x="466" y="1158"/>
                      <a:pt x="586" y="1158"/>
                    </a:cubicBezTo>
                    <a:cubicBezTo>
                      <a:pt x="734" y="1158"/>
                      <a:pt x="881" y="1103"/>
                      <a:pt x="996" y="1005"/>
                    </a:cubicBezTo>
                    <a:cubicBezTo>
                      <a:pt x="1056" y="959"/>
                      <a:pt x="1102" y="899"/>
                      <a:pt x="1134" y="826"/>
                    </a:cubicBezTo>
                    <a:cubicBezTo>
                      <a:pt x="1172" y="757"/>
                      <a:pt x="1189" y="674"/>
                      <a:pt x="1189" y="586"/>
                    </a:cubicBezTo>
                    <a:cubicBezTo>
                      <a:pt x="1189" y="550"/>
                      <a:pt x="1185" y="508"/>
                      <a:pt x="1181" y="467"/>
                    </a:cubicBezTo>
                    <a:cubicBezTo>
                      <a:pt x="1153" y="333"/>
                      <a:pt x="1093" y="185"/>
                      <a:pt x="978" y="25"/>
                    </a:cubicBezTo>
                    <a:cubicBezTo>
                      <a:pt x="966" y="9"/>
                      <a:pt x="951" y="0"/>
                      <a:pt x="9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8"/>
              <p:cNvSpPr/>
              <p:nvPr/>
            </p:nvSpPr>
            <p:spPr>
              <a:xfrm>
                <a:off x="6655916" y="3406260"/>
                <a:ext cx="126983" cy="249470"/>
              </a:xfrm>
              <a:custGeom>
                <a:avLst/>
                <a:gdLst/>
                <a:ahLst/>
                <a:cxnLst/>
                <a:rect l="l" t="t" r="r" b="b"/>
                <a:pathLst>
                  <a:path w="1356" h="2664" extrusionOk="0">
                    <a:moveTo>
                      <a:pt x="770" y="0"/>
                    </a:moveTo>
                    <a:lnTo>
                      <a:pt x="392" y="115"/>
                    </a:lnTo>
                    <a:lnTo>
                      <a:pt x="0" y="166"/>
                    </a:lnTo>
                    <a:cubicBezTo>
                      <a:pt x="0" y="166"/>
                      <a:pt x="264" y="1097"/>
                      <a:pt x="498" y="2663"/>
                    </a:cubicBezTo>
                    <a:cubicBezTo>
                      <a:pt x="779" y="2603"/>
                      <a:pt x="927" y="2571"/>
                      <a:pt x="927" y="2571"/>
                    </a:cubicBezTo>
                    <a:cubicBezTo>
                      <a:pt x="927" y="2571"/>
                      <a:pt x="1070" y="2539"/>
                      <a:pt x="1355" y="2480"/>
                    </a:cubicBezTo>
                    <a:cubicBezTo>
                      <a:pt x="917" y="955"/>
                      <a:pt x="770" y="0"/>
                      <a:pt x="77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8"/>
              <p:cNvSpPr/>
              <p:nvPr/>
            </p:nvSpPr>
            <p:spPr>
              <a:xfrm>
                <a:off x="6650766" y="3401204"/>
                <a:ext cx="137284" cy="259397"/>
              </a:xfrm>
              <a:custGeom>
                <a:avLst/>
                <a:gdLst/>
                <a:ahLst/>
                <a:cxnLst/>
                <a:rect l="l" t="t" r="r" b="b"/>
                <a:pathLst>
                  <a:path w="1466" h="2770" extrusionOk="0">
                    <a:moveTo>
                      <a:pt x="784" y="124"/>
                    </a:moveTo>
                    <a:cubicBezTo>
                      <a:pt x="822" y="354"/>
                      <a:pt x="977" y="1221"/>
                      <a:pt x="1339" y="2492"/>
                    </a:cubicBezTo>
                    <a:lnTo>
                      <a:pt x="1339" y="2492"/>
                    </a:lnTo>
                    <a:cubicBezTo>
                      <a:pt x="1228" y="2517"/>
                      <a:pt x="1138" y="2535"/>
                      <a:pt x="1078" y="2547"/>
                    </a:cubicBezTo>
                    <a:cubicBezTo>
                      <a:pt x="1042" y="2557"/>
                      <a:pt x="1014" y="2561"/>
                      <a:pt x="995" y="2566"/>
                    </a:cubicBezTo>
                    <a:cubicBezTo>
                      <a:pt x="977" y="2570"/>
                      <a:pt x="968" y="2570"/>
                      <a:pt x="968" y="2570"/>
                    </a:cubicBezTo>
                    <a:cubicBezTo>
                      <a:pt x="968" y="2570"/>
                      <a:pt x="845" y="2598"/>
                      <a:pt x="600" y="2654"/>
                    </a:cubicBezTo>
                    <a:lnTo>
                      <a:pt x="600" y="2654"/>
                    </a:lnTo>
                    <a:cubicBezTo>
                      <a:pt x="402" y="1348"/>
                      <a:pt x="183" y="495"/>
                      <a:pt x="123" y="268"/>
                    </a:cubicBezTo>
                    <a:lnTo>
                      <a:pt x="123" y="268"/>
                    </a:lnTo>
                    <a:lnTo>
                      <a:pt x="457" y="224"/>
                    </a:lnTo>
                    <a:lnTo>
                      <a:pt x="466" y="224"/>
                    </a:lnTo>
                    <a:lnTo>
                      <a:pt x="784" y="124"/>
                    </a:lnTo>
                    <a:close/>
                    <a:moveTo>
                      <a:pt x="830" y="0"/>
                    </a:moveTo>
                    <a:cubicBezTo>
                      <a:pt x="823" y="0"/>
                      <a:pt x="817" y="1"/>
                      <a:pt x="811" y="3"/>
                    </a:cubicBezTo>
                    <a:lnTo>
                      <a:pt x="438" y="118"/>
                    </a:lnTo>
                    <a:lnTo>
                      <a:pt x="51" y="169"/>
                    </a:lnTo>
                    <a:cubicBezTo>
                      <a:pt x="32" y="169"/>
                      <a:pt x="19" y="179"/>
                      <a:pt x="9" y="192"/>
                    </a:cubicBezTo>
                    <a:cubicBezTo>
                      <a:pt x="0" y="207"/>
                      <a:pt x="0" y="220"/>
                      <a:pt x="5" y="239"/>
                    </a:cubicBezTo>
                    <a:cubicBezTo>
                      <a:pt x="19" y="294"/>
                      <a:pt x="272" y="1211"/>
                      <a:pt x="498" y="2727"/>
                    </a:cubicBezTo>
                    <a:cubicBezTo>
                      <a:pt x="502" y="2740"/>
                      <a:pt x="512" y="2755"/>
                      <a:pt x="521" y="2764"/>
                    </a:cubicBezTo>
                    <a:cubicBezTo>
                      <a:pt x="530" y="2767"/>
                      <a:pt x="540" y="2770"/>
                      <a:pt x="550" y="2770"/>
                    </a:cubicBezTo>
                    <a:cubicBezTo>
                      <a:pt x="554" y="2770"/>
                      <a:pt x="558" y="2769"/>
                      <a:pt x="562" y="2768"/>
                    </a:cubicBezTo>
                    <a:cubicBezTo>
                      <a:pt x="706" y="2740"/>
                      <a:pt x="811" y="2717"/>
                      <a:pt x="885" y="2699"/>
                    </a:cubicBezTo>
                    <a:cubicBezTo>
                      <a:pt x="921" y="2695"/>
                      <a:pt x="945" y="2685"/>
                      <a:pt x="963" y="2685"/>
                    </a:cubicBezTo>
                    <a:cubicBezTo>
                      <a:pt x="982" y="2681"/>
                      <a:pt x="991" y="2676"/>
                      <a:pt x="991" y="2676"/>
                    </a:cubicBezTo>
                    <a:cubicBezTo>
                      <a:pt x="991" y="2676"/>
                      <a:pt x="1138" y="2644"/>
                      <a:pt x="1419" y="2584"/>
                    </a:cubicBezTo>
                    <a:cubicBezTo>
                      <a:pt x="1433" y="2579"/>
                      <a:pt x="1447" y="2570"/>
                      <a:pt x="1457" y="2561"/>
                    </a:cubicBezTo>
                    <a:cubicBezTo>
                      <a:pt x="1461" y="2547"/>
                      <a:pt x="1465" y="2534"/>
                      <a:pt x="1461" y="2515"/>
                    </a:cubicBezTo>
                    <a:cubicBezTo>
                      <a:pt x="1244" y="1759"/>
                      <a:pt x="1097" y="1137"/>
                      <a:pt x="1004" y="713"/>
                    </a:cubicBezTo>
                    <a:cubicBezTo>
                      <a:pt x="963" y="496"/>
                      <a:pt x="931" y="331"/>
                      <a:pt x="908" y="220"/>
                    </a:cubicBezTo>
                    <a:cubicBezTo>
                      <a:pt x="899" y="160"/>
                      <a:pt x="889" y="118"/>
                      <a:pt x="885" y="91"/>
                    </a:cubicBezTo>
                    <a:cubicBezTo>
                      <a:pt x="885" y="77"/>
                      <a:pt x="880" y="63"/>
                      <a:pt x="880" y="59"/>
                    </a:cubicBezTo>
                    <a:lnTo>
                      <a:pt x="880" y="50"/>
                    </a:lnTo>
                    <a:lnTo>
                      <a:pt x="880" y="45"/>
                    </a:lnTo>
                    <a:cubicBezTo>
                      <a:pt x="876" y="31"/>
                      <a:pt x="866" y="18"/>
                      <a:pt x="853" y="8"/>
                    </a:cubicBezTo>
                    <a:cubicBezTo>
                      <a:pt x="848" y="3"/>
                      <a:pt x="839"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8"/>
              <p:cNvSpPr/>
              <p:nvPr/>
            </p:nvSpPr>
            <p:spPr>
              <a:xfrm>
                <a:off x="6527249" y="3015203"/>
                <a:ext cx="165845" cy="43170"/>
              </a:xfrm>
              <a:custGeom>
                <a:avLst/>
                <a:gdLst/>
                <a:ahLst/>
                <a:cxnLst/>
                <a:rect l="l" t="t" r="r" b="b"/>
                <a:pathLst>
                  <a:path w="1771" h="461" extrusionOk="0">
                    <a:moveTo>
                      <a:pt x="1707" y="1"/>
                    </a:moveTo>
                    <a:cubicBezTo>
                      <a:pt x="1704" y="1"/>
                      <a:pt x="1701" y="1"/>
                      <a:pt x="1697" y="1"/>
                    </a:cubicBezTo>
                    <a:lnTo>
                      <a:pt x="47" y="352"/>
                    </a:lnTo>
                    <a:cubicBezTo>
                      <a:pt x="20" y="361"/>
                      <a:pt x="1" y="388"/>
                      <a:pt x="6" y="416"/>
                    </a:cubicBezTo>
                    <a:cubicBezTo>
                      <a:pt x="14" y="443"/>
                      <a:pt x="34" y="460"/>
                      <a:pt x="57" y="460"/>
                    </a:cubicBezTo>
                    <a:cubicBezTo>
                      <a:pt x="61" y="460"/>
                      <a:pt x="66" y="460"/>
                      <a:pt x="71" y="458"/>
                    </a:cubicBezTo>
                    <a:lnTo>
                      <a:pt x="1721" y="108"/>
                    </a:lnTo>
                    <a:cubicBezTo>
                      <a:pt x="1753" y="103"/>
                      <a:pt x="1770" y="75"/>
                      <a:pt x="1762" y="43"/>
                    </a:cubicBezTo>
                    <a:cubicBezTo>
                      <a:pt x="1758" y="18"/>
                      <a:pt x="1735" y="1"/>
                      <a:pt x="17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8"/>
              <p:cNvSpPr/>
              <p:nvPr/>
            </p:nvSpPr>
            <p:spPr>
              <a:xfrm>
                <a:off x="6556279" y="3122706"/>
                <a:ext cx="154140" cy="41204"/>
              </a:xfrm>
              <a:custGeom>
                <a:avLst/>
                <a:gdLst/>
                <a:ahLst/>
                <a:cxnLst/>
                <a:rect l="l" t="t" r="r" b="b"/>
                <a:pathLst>
                  <a:path w="1646" h="440" extrusionOk="0">
                    <a:moveTo>
                      <a:pt x="1586" y="0"/>
                    </a:moveTo>
                    <a:cubicBezTo>
                      <a:pt x="1583" y="0"/>
                      <a:pt x="1580" y="1"/>
                      <a:pt x="1576" y="1"/>
                    </a:cubicBezTo>
                    <a:lnTo>
                      <a:pt x="50" y="333"/>
                    </a:lnTo>
                    <a:cubicBezTo>
                      <a:pt x="18" y="337"/>
                      <a:pt x="1" y="365"/>
                      <a:pt x="9" y="397"/>
                    </a:cubicBezTo>
                    <a:cubicBezTo>
                      <a:pt x="13" y="422"/>
                      <a:pt x="35" y="439"/>
                      <a:pt x="62" y="439"/>
                    </a:cubicBezTo>
                    <a:cubicBezTo>
                      <a:pt x="66" y="439"/>
                      <a:pt x="70" y="439"/>
                      <a:pt x="74" y="438"/>
                    </a:cubicBezTo>
                    <a:lnTo>
                      <a:pt x="1599" y="106"/>
                    </a:lnTo>
                    <a:cubicBezTo>
                      <a:pt x="1626" y="97"/>
                      <a:pt x="1645" y="70"/>
                      <a:pt x="1641" y="42"/>
                    </a:cubicBezTo>
                    <a:cubicBezTo>
                      <a:pt x="1633" y="18"/>
                      <a:pt x="1610" y="0"/>
                      <a:pt x="15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7" name="Google Shape;307;p8"/>
            <p:cNvSpPr/>
            <p:nvPr/>
          </p:nvSpPr>
          <p:spPr>
            <a:xfrm>
              <a:off x="4878434" y="69848"/>
              <a:ext cx="603779" cy="214455"/>
            </a:xfrm>
            <a:custGeom>
              <a:avLst/>
              <a:gdLst/>
              <a:ahLst/>
              <a:cxnLst/>
              <a:rect l="l" t="t" r="r" b="b"/>
              <a:pathLst>
                <a:path w="3508" h="1246" extrusionOk="0">
                  <a:moveTo>
                    <a:pt x="1175" y="378"/>
                  </a:moveTo>
                  <a:cubicBezTo>
                    <a:pt x="1185" y="378"/>
                    <a:pt x="1193" y="378"/>
                    <a:pt x="1202" y="384"/>
                  </a:cubicBezTo>
                  <a:cubicBezTo>
                    <a:pt x="1221" y="393"/>
                    <a:pt x="1240" y="406"/>
                    <a:pt x="1258" y="429"/>
                  </a:cubicBezTo>
                  <a:cubicBezTo>
                    <a:pt x="1285" y="467"/>
                    <a:pt x="1313" y="522"/>
                    <a:pt x="1332" y="582"/>
                  </a:cubicBezTo>
                  <a:cubicBezTo>
                    <a:pt x="1351" y="641"/>
                    <a:pt x="1359" y="710"/>
                    <a:pt x="1359" y="780"/>
                  </a:cubicBezTo>
                  <a:cubicBezTo>
                    <a:pt x="1359" y="798"/>
                    <a:pt x="1359" y="817"/>
                    <a:pt x="1357" y="836"/>
                  </a:cubicBezTo>
                  <a:lnTo>
                    <a:pt x="1357" y="836"/>
                  </a:lnTo>
                  <a:cubicBezTo>
                    <a:pt x="1330" y="813"/>
                    <a:pt x="1304" y="789"/>
                    <a:pt x="1281" y="765"/>
                  </a:cubicBezTo>
                  <a:cubicBezTo>
                    <a:pt x="1221" y="710"/>
                    <a:pt x="1175" y="650"/>
                    <a:pt x="1143" y="595"/>
                  </a:cubicBezTo>
                  <a:cubicBezTo>
                    <a:pt x="1129" y="567"/>
                    <a:pt x="1115" y="544"/>
                    <a:pt x="1106" y="522"/>
                  </a:cubicBezTo>
                  <a:cubicBezTo>
                    <a:pt x="1102" y="499"/>
                    <a:pt x="1096" y="480"/>
                    <a:pt x="1096" y="461"/>
                  </a:cubicBezTo>
                  <a:cubicBezTo>
                    <a:pt x="1096" y="444"/>
                    <a:pt x="1102" y="434"/>
                    <a:pt x="1106" y="420"/>
                  </a:cubicBezTo>
                  <a:cubicBezTo>
                    <a:pt x="1111" y="411"/>
                    <a:pt x="1119" y="402"/>
                    <a:pt x="1138" y="393"/>
                  </a:cubicBezTo>
                  <a:cubicBezTo>
                    <a:pt x="1151" y="384"/>
                    <a:pt x="1166" y="378"/>
                    <a:pt x="1175" y="378"/>
                  </a:cubicBezTo>
                  <a:close/>
                  <a:moveTo>
                    <a:pt x="2189" y="246"/>
                  </a:moveTo>
                  <a:cubicBezTo>
                    <a:pt x="2198" y="246"/>
                    <a:pt x="2208" y="246"/>
                    <a:pt x="2216" y="250"/>
                  </a:cubicBezTo>
                  <a:cubicBezTo>
                    <a:pt x="2235" y="259"/>
                    <a:pt x="2257" y="278"/>
                    <a:pt x="2276" y="305"/>
                  </a:cubicBezTo>
                  <a:cubicBezTo>
                    <a:pt x="2308" y="346"/>
                    <a:pt x="2340" y="411"/>
                    <a:pt x="2359" y="480"/>
                  </a:cubicBezTo>
                  <a:cubicBezTo>
                    <a:pt x="2378" y="550"/>
                    <a:pt x="2391" y="633"/>
                    <a:pt x="2391" y="710"/>
                  </a:cubicBezTo>
                  <a:cubicBezTo>
                    <a:pt x="2391" y="782"/>
                    <a:pt x="2380" y="853"/>
                    <a:pt x="2361" y="914"/>
                  </a:cubicBezTo>
                  <a:lnTo>
                    <a:pt x="2361" y="914"/>
                  </a:lnTo>
                  <a:cubicBezTo>
                    <a:pt x="2272" y="863"/>
                    <a:pt x="2206" y="786"/>
                    <a:pt x="2157" y="697"/>
                  </a:cubicBezTo>
                  <a:cubicBezTo>
                    <a:pt x="2106" y="605"/>
                    <a:pt x="2078" y="508"/>
                    <a:pt x="2078" y="425"/>
                  </a:cubicBezTo>
                  <a:cubicBezTo>
                    <a:pt x="2078" y="378"/>
                    <a:pt x="2087" y="337"/>
                    <a:pt x="2101" y="310"/>
                  </a:cubicBezTo>
                  <a:cubicBezTo>
                    <a:pt x="2110" y="295"/>
                    <a:pt x="2119" y="282"/>
                    <a:pt x="2129" y="273"/>
                  </a:cubicBezTo>
                  <a:cubicBezTo>
                    <a:pt x="2138" y="263"/>
                    <a:pt x="2147" y="254"/>
                    <a:pt x="2161" y="250"/>
                  </a:cubicBezTo>
                  <a:cubicBezTo>
                    <a:pt x="2170" y="246"/>
                    <a:pt x="2180" y="246"/>
                    <a:pt x="2189" y="246"/>
                  </a:cubicBezTo>
                  <a:close/>
                  <a:moveTo>
                    <a:pt x="3445" y="1"/>
                  </a:moveTo>
                  <a:cubicBezTo>
                    <a:pt x="3420" y="1"/>
                    <a:pt x="3396" y="22"/>
                    <a:pt x="3396" y="52"/>
                  </a:cubicBezTo>
                  <a:cubicBezTo>
                    <a:pt x="3396" y="52"/>
                    <a:pt x="3378" y="236"/>
                    <a:pt x="3286" y="439"/>
                  </a:cubicBezTo>
                  <a:cubicBezTo>
                    <a:pt x="3239" y="540"/>
                    <a:pt x="3175" y="646"/>
                    <a:pt x="3087" y="733"/>
                  </a:cubicBezTo>
                  <a:cubicBezTo>
                    <a:pt x="2999" y="826"/>
                    <a:pt x="2884" y="904"/>
                    <a:pt x="2737" y="946"/>
                  </a:cubicBezTo>
                  <a:cubicBezTo>
                    <a:pt x="2682" y="964"/>
                    <a:pt x="2631" y="969"/>
                    <a:pt x="2580" y="969"/>
                  </a:cubicBezTo>
                  <a:cubicBezTo>
                    <a:pt x="2538" y="969"/>
                    <a:pt x="2499" y="963"/>
                    <a:pt x="2462" y="954"/>
                  </a:cubicBezTo>
                  <a:lnTo>
                    <a:pt x="2462" y="954"/>
                  </a:lnTo>
                  <a:cubicBezTo>
                    <a:pt x="2490" y="875"/>
                    <a:pt x="2497" y="793"/>
                    <a:pt x="2497" y="710"/>
                  </a:cubicBezTo>
                  <a:cubicBezTo>
                    <a:pt x="2497" y="572"/>
                    <a:pt x="2470" y="439"/>
                    <a:pt x="2419" y="333"/>
                  </a:cubicBezTo>
                  <a:cubicBezTo>
                    <a:pt x="2391" y="278"/>
                    <a:pt x="2364" y="231"/>
                    <a:pt x="2323" y="195"/>
                  </a:cubicBezTo>
                  <a:cubicBezTo>
                    <a:pt x="2304" y="180"/>
                    <a:pt x="2285" y="163"/>
                    <a:pt x="2263" y="153"/>
                  </a:cubicBezTo>
                  <a:cubicBezTo>
                    <a:pt x="2240" y="144"/>
                    <a:pt x="2212" y="135"/>
                    <a:pt x="2189" y="135"/>
                  </a:cubicBezTo>
                  <a:cubicBezTo>
                    <a:pt x="2166" y="135"/>
                    <a:pt x="2142" y="139"/>
                    <a:pt x="2119" y="148"/>
                  </a:cubicBezTo>
                  <a:cubicBezTo>
                    <a:pt x="2091" y="163"/>
                    <a:pt x="2069" y="176"/>
                    <a:pt x="2051" y="195"/>
                  </a:cubicBezTo>
                  <a:cubicBezTo>
                    <a:pt x="2023" y="222"/>
                    <a:pt x="2004" y="259"/>
                    <a:pt x="1991" y="301"/>
                  </a:cubicBezTo>
                  <a:cubicBezTo>
                    <a:pt x="1976" y="337"/>
                    <a:pt x="1972" y="378"/>
                    <a:pt x="1972" y="425"/>
                  </a:cubicBezTo>
                  <a:cubicBezTo>
                    <a:pt x="1972" y="494"/>
                    <a:pt x="1986" y="567"/>
                    <a:pt x="2009" y="641"/>
                  </a:cubicBezTo>
                  <a:cubicBezTo>
                    <a:pt x="2051" y="752"/>
                    <a:pt x="2119" y="858"/>
                    <a:pt x="2216" y="941"/>
                  </a:cubicBezTo>
                  <a:cubicBezTo>
                    <a:pt x="2246" y="967"/>
                    <a:pt x="2279" y="990"/>
                    <a:pt x="2315" y="1010"/>
                  </a:cubicBezTo>
                  <a:lnTo>
                    <a:pt x="2315" y="1010"/>
                  </a:lnTo>
                  <a:cubicBezTo>
                    <a:pt x="2294" y="1039"/>
                    <a:pt x="2271" y="1064"/>
                    <a:pt x="2244" y="1084"/>
                  </a:cubicBezTo>
                  <a:cubicBezTo>
                    <a:pt x="2208" y="1107"/>
                    <a:pt x="2166" y="1125"/>
                    <a:pt x="2115" y="1135"/>
                  </a:cubicBezTo>
                  <a:cubicBezTo>
                    <a:pt x="2091" y="1135"/>
                    <a:pt x="2064" y="1139"/>
                    <a:pt x="2042" y="1139"/>
                  </a:cubicBezTo>
                  <a:cubicBezTo>
                    <a:pt x="1940" y="1139"/>
                    <a:pt x="1829" y="1111"/>
                    <a:pt x="1719" y="1065"/>
                  </a:cubicBezTo>
                  <a:cubicBezTo>
                    <a:pt x="1627" y="1026"/>
                    <a:pt x="1536" y="972"/>
                    <a:pt x="1453" y="912"/>
                  </a:cubicBezTo>
                  <a:lnTo>
                    <a:pt x="1453" y="912"/>
                  </a:lnTo>
                  <a:cubicBezTo>
                    <a:pt x="1463" y="868"/>
                    <a:pt x="1466" y="823"/>
                    <a:pt x="1466" y="780"/>
                  </a:cubicBezTo>
                  <a:cubicBezTo>
                    <a:pt x="1466" y="660"/>
                    <a:pt x="1438" y="540"/>
                    <a:pt x="1391" y="444"/>
                  </a:cubicBezTo>
                  <a:cubicBezTo>
                    <a:pt x="1368" y="397"/>
                    <a:pt x="1341" y="356"/>
                    <a:pt x="1304" y="323"/>
                  </a:cubicBezTo>
                  <a:cubicBezTo>
                    <a:pt x="1290" y="310"/>
                    <a:pt x="1268" y="295"/>
                    <a:pt x="1249" y="286"/>
                  </a:cubicBezTo>
                  <a:cubicBezTo>
                    <a:pt x="1226" y="278"/>
                    <a:pt x="1202" y="273"/>
                    <a:pt x="1175" y="273"/>
                  </a:cubicBezTo>
                  <a:cubicBezTo>
                    <a:pt x="1143" y="273"/>
                    <a:pt x="1111" y="282"/>
                    <a:pt x="1083" y="301"/>
                  </a:cubicBezTo>
                  <a:cubicBezTo>
                    <a:pt x="1051" y="319"/>
                    <a:pt x="1028" y="342"/>
                    <a:pt x="1009" y="369"/>
                  </a:cubicBezTo>
                  <a:cubicBezTo>
                    <a:pt x="996" y="397"/>
                    <a:pt x="986" y="429"/>
                    <a:pt x="986" y="461"/>
                  </a:cubicBezTo>
                  <a:cubicBezTo>
                    <a:pt x="991" y="503"/>
                    <a:pt x="1000" y="544"/>
                    <a:pt x="1019" y="586"/>
                  </a:cubicBezTo>
                  <a:cubicBezTo>
                    <a:pt x="1051" y="660"/>
                    <a:pt x="1106" y="738"/>
                    <a:pt x="1175" y="812"/>
                  </a:cubicBezTo>
                  <a:cubicBezTo>
                    <a:pt x="1220" y="861"/>
                    <a:pt x="1272" y="909"/>
                    <a:pt x="1330" y="955"/>
                  </a:cubicBezTo>
                  <a:lnTo>
                    <a:pt x="1330" y="955"/>
                  </a:lnTo>
                  <a:cubicBezTo>
                    <a:pt x="1314" y="995"/>
                    <a:pt x="1294" y="1028"/>
                    <a:pt x="1268" y="1052"/>
                  </a:cubicBezTo>
                  <a:cubicBezTo>
                    <a:pt x="1249" y="1069"/>
                    <a:pt x="1226" y="1084"/>
                    <a:pt x="1202" y="1093"/>
                  </a:cubicBezTo>
                  <a:cubicBezTo>
                    <a:pt x="1175" y="1103"/>
                    <a:pt x="1147" y="1107"/>
                    <a:pt x="1111" y="1107"/>
                  </a:cubicBezTo>
                  <a:cubicBezTo>
                    <a:pt x="1092" y="1107"/>
                    <a:pt x="1074" y="1107"/>
                    <a:pt x="1051" y="1103"/>
                  </a:cubicBezTo>
                  <a:cubicBezTo>
                    <a:pt x="913" y="1079"/>
                    <a:pt x="783" y="1024"/>
                    <a:pt x="668" y="950"/>
                  </a:cubicBezTo>
                  <a:cubicBezTo>
                    <a:pt x="498" y="844"/>
                    <a:pt x="355" y="697"/>
                    <a:pt x="258" y="577"/>
                  </a:cubicBezTo>
                  <a:cubicBezTo>
                    <a:pt x="211" y="517"/>
                    <a:pt x="171" y="461"/>
                    <a:pt x="147" y="425"/>
                  </a:cubicBezTo>
                  <a:cubicBezTo>
                    <a:pt x="134" y="406"/>
                    <a:pt x="124" y="388"/>
                    <a:pt x="120" y="378"/>
                  </a:cubicBezTo>
                  <a:cubicBezTo>
                    <a:pt x="115" y="374"/>
                    <a:pt x="115" y="369"/>
                    <a:pt x="111" y="369"/>
                  </a:cubicBezTo>
                  <a:lnTo>
                    <a:pt x="111" y="365"/>
                  </a:lnTo>
                  <a:cubicBezTo>
                    <a:pt x="99" y="347"/>
                    <a:pt x="81" y="337"/>
                    <a:pt x="63" y="337"/>
                  </a:cubicBezTo>
                  <a:cubicBezTo>
                    <a:pt x="54" y="337"/>
                    <a:pt x="45" y="340"/>
                    <a:pt x="37" y="346"/>
                  </a:cubicBezTo>
                  <a:cubicBezTo>
                    <a:pt x="9" y="361"/>
                    <a:pt x="0" y="393"/>
                    <a:pt x="13" y="420"/>
                  </a:cubicBezTo>
                  <a:cubicBezTo>
                    <a:pt x="18" y="420"/>
                    <a:pt x="115" y="591"/>
                    <a:pt x="290" y="775"/>
                  </a:cubicBezTo>
                  <a:cubicBezTo>
                    <a:pt x="377" y="867"/>
                    <a:pt x="483" y="964"/>
                    <a:pt x="608" y="1042"/>
                  </a:cubicBezTo>
                  <a:cubicBezTo>
                    <a:pt x="732" y="1120"/>
                    <a:pt x="875" y="1186"/>
                    <a:pt x="1032" y="1208"/>
                  </a:cubicBezTo>
                  <a:cubicBezTo>
                    <a:pt x="1060" y="1213"/>
                    <a:pt x="1087" y="1213"/>
                    <a:pt x="1111" y="1213"/>
                  </a:cubicBezTo>
                  <a:cubicBezTo>
                    <a:pt x="1175" y="1213"/>
                    <a:pt x="1230" y="1199"/>
                    <a:pt x="1276" y="1176"/>
                  </a:cubicBezTo>
                  <a:cubicBezTo>
                    <a:pt x="1313" y="1158"/>
                    <a:pt x="1341" y="1135"/>
                    <a:pt x="1364" y="1103"/>
                  </a:cubicBezTo>
                  <a:cubicBezTo>
                    <a:pt x="1388" y="1079"/>
                    <a:pt x="1405" y="1051"/>
                    <a:pt x="1418" y="1020"/>
                  </a:cubicBezTo>
                  <a:lnTo>
                    <a:pt x="1418" y="1020"/>
                  </a:lnTo>
                  <a:cubicBezTo>
                    <a:pt x="1466" y="1053"/>
                    <a:pt x="1515" y="1084"/>
                    <a:pt x="1566" y="1111"/>
                  </a:cubicBezTo>
                  <a:cubicBezTo>
                    <a:pt x="1719" y="1190"/>
                    <a:pt x="1885" y="1245"/>
                    <a:pt x="2042" y="1245"/>
                  </a:cubicBezTo>
                  <a:cubicBezTo>
                    <a:pt x="2074" y="1245"/>
                    <a:pt x="2101" y="1245"/>
                    <a:pt x="2134" y="1241"/>
                  </a:cubicBezTo>
                  <a:cubicBezTo>
                    <a:pt x="2198" y="1231"/>
                    <a:pt x="2257" y="1203"/>
                    <a:pt x="2304" y="1171"/>
                  </a:cubicBezTo>
                  <a:cubicBezTo>
                    <a:pt x="2350" y="1139"/>
                    <a:pt x="2385" y="1099"/>
                    <a:pt x="2413" y="1054"/>
                  </a:cubicBezTo>
                  <a:lnTo>
                    <a:pt x="2413" y="1054"/>
                  </a:lnTo>
                  <a:cubicBezTo>
                    <a:pt x="2464" y="1070"/>
                    <a:pt x="2520" y="1079"/>
                    <a:pt x="2580" y="1079"/>
                  </a:cubicBezTo>
                  <a:cubicBezTo>
                    <a:pt x="2640" y="1079"/>
                    <a:pt x="2705" y="1069"/>
                    <a:pt x="2769" y="1052"/>
                  </a:cubicBezTo>
                  <a:cubicBezTo>
                    <a:pt x="2935" y="1001"/>
                    <a:pt x="3065" y="914"/>
                    <a:pt x="3165" y="807"/>
                  </a:cubicBezTo>
                  <a:cubicBezTo>
                    <a:pt x="3318" y="655"/>
                    <a:pt x="3401" y="467"/>
                    <a:pt x="3446" y="319"/>
                  </a:cubicBezTo>
                  <a:cubicBezTo>
                    <a:pt x="3493" y="171"/>
                    <a:pt x="3502" y="61"/>
                    <a:pt x="3502" y="61"/>
                  </a:cubicBezTo>
                  <a:cubicBezTo>
                    <a:pt x="3507" y="29"/>
                    <a:pt x="3484" y="6"/>
                    <a:pt x="3452" y="1"/>
                  </a:cubicBezTo>
                  <a:cubicBezTo>
                    <a:pt x="3449" y="1"/>
                    <a:pt x="3447" y="1"/>
                    <a:pt x="34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8" name="Google Shape;308;p8"/>
          <p:cNvGrpSpPr/>
          <p:nvPr/>
        </p:nvGrpSpPr>
        <p:grpSpPr>
          <a:xfrm>
            <a:off x="-1417948" y="-1401371"/>
            <a:ext cx="11852325" cy="6867954"/>
            <a:chOff x="-1417948" y="-1401371"/>
            <a:chExt cx="11852325" cy="6867954"/>
          </a:xfrm>
        </p:grpSpPr>
        <p:sp>
          <p:nvSpPr>
            <p:cNvPr id="309" name="Google Shape;309;p8"/>
            <p:cNvSpPr/>
            <p:nvPr/>
          </p:nvSpPr>
          <p:spPr>
            <a:xfrm>
              <a:off x="5898865" y="2206660"/>
              <a:ext cx="4535512" cy="3259923"/>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8"/>
            <p:cNvSpPr/>
            <p:nvPr/>
          </p:nvSpPr>
          <p:spPr>
            <a:xfrm>
              <a:off x="-1417948" y="-1401371"/>
              <a:ext cx="4811192" cy="4910656"/>
            </a:xfrm>
            <a:custGeom>
              <a:avLst/>
              <a:gdLst/>
              <a:ahLst/>
              <a:cxnLst/>
              <a:rect l="l" t="t" r="r" b="b"/>
              <a:pathLst>
                <a:path w="28953" h="29552" extrusionOk="0">
                  <a:moveTo>
                    <a:pt x="10143" y="0"/>
                  </a:moveTo>
                  <a:cubicBezTo>
                    <a:pt x="9287" y="0"/>
                    <a:pt x="8424" y="238"/>
                    <a:pt x="7723" y="744"/>
                  </a:cubicBezTo>
                  <a:cubicBezTo>
                    <a:pt x="6996" y="1269"/>
                    <a:pt x="6309" y="2071"/>
                    <a:pt x="6128" y="2975"/>
                  </a:cubicBezTo>
                  <a:cubicBezTo>
                    <a:pt x="5931" y="3970"/>
                    <a:pt x="6235" y="5021"/>
                    <a:pt x="6539" y="5961"/>
                  </a:cubicBezTo>
                  <a:cubicBezTo>
                    <a:pt x="6747" y="6596"/>
                    <a:pt x="6945" y="7232"/>
                    <a:pt x="7175" y="7859"/>
                  </a:cubicBezTo>
                  <a:cubicBezTo>
                    <a:pt x="7415" y="8517"/>
                    <a:pt x="7687" y="9159"/>
                    <a:pt x="7912" y="9822"/>
                  </a:cubicBezTo>
                  <a:cubicBezTo>
                    <a:pt x="8091" y="10352"/>
                    <a:pt x="8272" y="10877"/>
                    <a:pt x="8442" y="11407"/>
                  </a:cubicBezTo>
                  <a:cubicBezTo>
                    <a:pt x="8672" y="12117"/>
                    <a:pt x="8815" y="12854"/>
                    <a:pt x="8949" y="13587"/>
                  </a:cubicBezTo>
                  <a:cubicBezTo>
                    <a:pt x="9046" y="14130"/>
                    <a:pt x="9082" y="14876"/>
                    <a:pt x="8787" y="15374"/>
                  </a:cubicBezTo>
                  <a:cubicBezTo>
                    <a:pt x="8482" y="15892"/>
                    <a:pt x="7994" y="16002"/>
                    <a:pt x="7437" y="16002"/>
                  </a:cubicBezTo>
                  <a:cubicBezTo>
                    <a:pt x="7414" y="16002"/>
                    <a:pt x="7391" y="16001"/>
                    <a:pt x="7368" y="16001"/>
                  </a:cubicBezTo>
                  <a:cubicBezTo>
                    <a:pt x="6377" y="15982"/>
                    <a:pt x="5401" y="15684"/>
                    <a:pt x="4414" y="15586"/>
                  </a:cubicBezTo>
                  <a:cubicBezTo>
                    <a:pt x="4207" y="15566"/>
                    <a:pt x="3996" y="15555"/>
                    <a:pt x="3785" y="15555"/>
                  </a:cubicBezTo>
                  <a:cubicBezTo>
                    <a:pt x="2890" y="15555"/>
                    <a:pt x="1979" y="15755"/>
                    <a:pt x="1267" y="16314"/>
                  </a:cubicBezTo>
                  <a:cubicBezTo>
                    <a:pt x="562" y="16867"/>
                    <a:pt x="189" y="17862"/>
                    <a:pt x="116" y="18734"/>
                  </a:cubicBezTo>
                  <a:cubicBezTo>
                    <a:pt x="1" y="20139"/>
                    <a:pt x="341" y="21622"/>
                    <a:pt x="996" y="22867"/>
                  </a:cubicBezTo>
                  <a:cubicBezTo>
                    <a:pt x="1696" y="24208"/>
                    <a:pt x="2594" y="25471"/>
                    <a:pt x="3733" y="26480"/>
                  </a:cubicBezTo>
                  <a:cubicBezTo>
                    <a:pt x="4258" y="26945"/>
                    <a:pt x="4839" y="27345"/>
                    <a:pt x="5414" y="27751"/>
                  </a:cubicBezTo>
                  <a:cubicBezTo>
                    <a:pt x="6203" y="28304"/>
                    <a:pt x="7111" y="28802"/>
                    <a:pt x="8032" y="29110"/>
                  </a:cubicBezTo>
                  <a:cubicBezTo>
                    <a:pt x="8887" y="29397"/>
                    <a:pt x="9812" y="29552"/>
                    <a:pt x="10723" y="29552"/>
                  </a:cubicBezTo>
                  <a:cubicBezTo>
                    <a:pt x="10956" y="29552"/>
                    <a:pt x="11189" y="29541"/>
                    <a:pt x="11419" y="29521"/>
                  </a:cubicBezTo>
                  <a:cubicBezTo>
                    <a:pt x="12437" y="29429"/>
                    <a:pt x="13502" y="29208"/>
                    <a:pt x="14400" y="28710"/>
                  </a:cubicBezTo>
                  <a:cubicBezTo>
                    <a:pt x="14718" y="28530"/>
                    <a:pt x="15022" y="28319"/>
                    <a:pt x="15312" y="28102"/>
                  </a:cubicBezTo>
                  <a:cubicBezTo>
                    <a:pt x="15861" y="27692"/>
                    <a:pt x="16262" y="27120"/>
                    <a:pt x="16626" y="26544"/>
                  </a:cubicBezTo>
                  <a:cubicBezTo>
                    <a:pt x="17358" y="25382"/>
                    <a:pt x="17800" y="24051"/>
                    <a:pt x="18146" y="22728"/>
                  </a:cubicBezTo>
                  <a:cubicBezTo>
                    <a:pt x="18810" y="20195"/>
                    <a:pt x="18925" y="17581"/>
                    <a:pt x="19165" y="14978"/>
                  </a:cubicBezTo>
                  <a:cubicBezTo>
                    <a:pt x="19188" y="14725"/>
                    <a:pt x="19225" y="14444"/>
                    <a:pt x="19414" y="14274"/>
                  </a:cubicBezTo>
                  <a:cubicBezTo>
                    <a:pt x="19502" y="14193"/>
                    <a:pt x="19592" y="14159"/>
                    <a:pt x="19683" y="14159"/>
                  </a:cubicBezTo>
                  <a:cubicBezTo>
                    <a:pt x="20184" y="14159"/>
                    <a:pt x="20696" y="15222"/>
                    <a:pt x="20907" y="15476"/>
                  </a:cubicBezTo>
                  <a:cubicBezTo>
                    <a:pt x="21611" y="16314"/>
                    <a:pt x="22294" y="17209"/>
                    <a:pt x="23197" y="17858"/>
                  </a:cubicBezTo>
                  <a:cubicBezTo>
                    <a:pt x="23874" y="18347"/>
                    <a:pt x="24727" y="18734"/>
                    <a:pt x="25575" y="18761"/>
                  </a:cubicBezTo>
                  <a:cubicBezTo>
                    <a:pt x="25653" y="18764"/>
                    <a:pt x="25731" y="18765"/>
                    <a:pt x="25811" y="18765"/>
                  </a:cubicBezTo>
                  <a:cubicBezTo>
                    <a:pt x="26508" y="18765"/>
                    <a:pt x="27245" y="18663"/>
                    <a:pt x="27836" y="18287"/>
                  </a:cubicBezTo>
                  <a:cubicBezTo>
                    <a:pt x="28468" y="17890"/>
                    <a:pt x="28827" y="17103"/>
                    <a:pt x="28929" y="16388"/>
                  </a:cubicBezTo>
                  <a:cubicBezTo>
                    <a:pt x="28952" y="16084"/>
                    <a:pt x="28952" y="15784"/>
                    <a:pt x="28929" y="15485"/>
                  </a:cubicBezTo>
                  <a:cubicBezTo>
                    <a:pt x="28925" y="15103"/>
                    <a:pt x="28893" y="14725"/>
                    <a:pt x="28837" y="14342"/>
                  </a:cubicBezTo>
                  <a:cubicBezTo>
                    <a:pt x="28736" y="13715"/>
                    <a:pt x="28510" y="13075"/>
                    <a:pt x="28210" y="12513"/>
                  </a:cubicBezTo>
                  <a:cubicBezTo>
                    <a:pt x="27666" y="11490"/>
                    <a:pt x="26934" y="10467"/>
                    <a:pt x="26058" y="9706"/>
                  </a:cubicBezTo>
                  <a:cubicBezTo>
                    <a:pt x="25584" y="9292"/>
                    <a:pt x="25082" y="8923"/>
                    <a:pt x="24533" y="8615"/>
                  </a:cubicBezTo>
                  <a:cubicBezTo>
                    <a:pt x="23238" y="7877"/>
                    <a:pt x="21915" y="8043"/>
                    <a:pt x="20598" y="7504"/>
                  </a:cubicBezTo>
                  <a:cubicBezTo>
                    <a:pt x="20146" y="7320"/>
                    <a:pt x="19750" y="7085"/>
                    <a:pt x="19399" y="6809"/>
                  </a:cubicBezTo>
                  <a:cubicBezTo>
                    <a:pt x="18768" y="6311"/>
                    <a:pt x="18270" y="5688"/>
                    <a:pt x="17800" y="4974"/>
                  </a:cubicBezTo>
                  <a:cubicBezTo>
                    <a:pt x="17045" y="3813"/>
                    <a:pt x="16050" y="2785"/>
                    <a:pt x="14916" y="1984"/>
                  </a:cubicBezTo>
                  <a:cubicBezTo>
                    <a:pt x="13714" y="1135"/>
                    <a:pt x="12447" y="344"/>
                    <a:pt x="10977" y="76"/>
                  </a:cubicBezTo>
                  <a:cubicBezTo>
                    <a:pt x="10704" y="26"/>
                    <a:pt x="10423" y="0"/>
                    <a:pt x="10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11"/>
        <p:cNvGrpSpPr/>
        <p:nvPr/>
      </p:nvGrpSpPr>
      <p:grpSpPr>
        <a:xfrm>
          <a:off x="0" y="0"/>
          <a:ext cx="0" cy="0"/>
          <a:chOff x="0" y="0"/>
          <a:chExt cx="0" cy="0"/>
        </a:xfrm>
      </p:grpSpPr>
      <p:sp>
        <p:nvSpPr>
          <p:cNvPr id="312" name="Google Shape;312;p9"/>
          <p:cNvSpPr txBox="1">
            <a:spLocks noGrp="1"/>
          </p:cNvSpPr>
          <p:nvPr>
            <p:ph type="title"/>
          </p:nvPr>
        </p:nvSpPr>
        <p:spPr>
          <a:xfrm>
            <a:off x="2903175" y="1438525"/>
            <a:ext cx="3337500" cy="1161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500"/>
              <a:buNone/>
              <a:defRPr sz="65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313" name="Google Shape;313;p9"/>
          <p:cNvSpPr txBox="1">
            <a:spLocks noGrp="1"/>
          </p:cNvSpPr>
          <p:nvPr>
            <p:ph type="subTitle" idx="1"/>
          </p:nvPr>
        </p:nvSpPr>
        <p:spPr>
          <a:xfrm>
            <a:off x="2903175" y="2599950"/>
            <a:ext cx="3337500" cy="981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314" name="Google Shape;314;p9"/>
          <p:cNvGrpSpPr/>
          <p:nvPr/>
        </p:nvGrpSpPr>
        <p:grpSpPr>
          <a:xfrm>
            <a:off x="-160915" y="3198129"/>
            <a:ext cx="9560819" cy="2461239"/>
            <a:chOff x="-160915" y="3198129"/>
            <a:chExt cx="9560819" cy="2461239"/>
          </a:xfrm>
        </p:grpSpPr>
        <p:grpSp>
          <p:nvGrpSpPr>
            <p:cNvPr id="315" name="Google Shape;315;p9"/>
            <p:cNvGrpSpPr/>
            <p:nvPr/>
          </p:nvGrpSpPr>
          <p:grpSpPr>
            <a:xfrm>
              <a:off x="8532813" y="3198129"/>
              <a:ext cx="867091" cy="878272"/>
              <a:chOff x="6429391" y="1489928"/>
              <a:chExt cx="471784" cy="477867"/>
            </a:xfrm>
          </p:grpSpPr>
          <p:sp>
            <p:nvSpPr>
              <p:cNvPr id="316" name="Google Shape;316;p9"/>
              <p:cNvSpPr/>
              <p:nvPr/>
            </p:nvSpPr>
            <p:spPr>
              <a:xfrm>
                <a:off x="6429391" y="1489928"/>
                <a:ext cx="471784" cy="353978"/>
              </a:xfrm>
              <a:custGeom>
                <a:avLst/>
                <a:gdLst/>
                <a:ahLst/>
                <a:cxnLst/>
                <a:rect l="l" t="t" r="r" b="b"/>
                <a:pathLst>
                  <a:path w="5038" h="3780" extrusionOk="0">
                    <a:moveTo>
                      <a:pt x="2517" y="111"/>
                    </a:moveTo>
                    <a:cubicBezTo>
                      <a:pt x="3318" y="111"/>
                      <a:pt x="4120" y="336"/>
                      <a:pt x="4927" y="795"/>
                    </a:cubicBezTo>
                    <a:lnTo>
                      <a:pt x="4927" y="795"/>
                    </a:lnTo>
                    <a:lnTo>
                      <a:pt x="4927" y="3669"/>
                    </a:lnTo>
                    <a:lnTo>
                      <a:pt x="106" y="3669"/>
                    </a:lnTo>
                    <a:lnTo>
                      <a:pt x="106" y="795"/>
                    </a:lnTo>
                    <a:lnTo>
                      <a:pt x="106" y="795"/>
                    </a:lnTo>
                    <a:cubicBezTo>
                      <a:pt x="913" y="336"/>
                      <a:pt x="1714" y="111"/>
                      <a:pt x="2517" y="111"/>
                    </a:cubicBezTo>
                    <a:close/>
                    <a:moveTo>
                      <a:pt x="2517" y="0"/>
                    </a:moveTo>
                    <a:cubicBezTo>
                      <a:pt x="1687" y="0"/>
                      <a:pt x="852" y="240"/>
                      <a:pt x="23" y="719"/>
                    </a:cubicBezTo>
                    <a:cubicBezTo>
                      <a:pt x="10" y="728"/>
                      <a:pt x="1" y="747"/>
                      <a:pt x="1" y="766"/>
                    </a:cubicBezTo>
                    <a:lnTo>
                      <a:pt x="1" y="3724"/>
                    </a:lnTo>
                    <a:cubicBezTo>
                      <a:pt x="1" y="3737"/>
                      <a:pt x="5" y="3752"/>
                      <a:pt x="14" y="3761"/>
                    </a:cubicBezTo>
                    <a:cubicBezTo>
                      <a:pt x="23" y="3769"/>
                      <a:pt x="37" y="3779"/>
                      <a:pt x="51" y="3779"/>
                    </a:cubicBezTo>
                    <a:lnTo>
                      <a:pt x="4982" y="3779"/>
                    </a:lnTo>
                    <a:cubicBezTo>
                      <a:pt x="4995" y="3779"/>
                      <a:pt x="5009" y="3769"/>
                      <a:pt x="5018" y="3761"/>
                    </a:cubicBezTo>
                    <a:cubicBezTo>
                      <a:pt x="5033" y="3752"/>
                      <a:pt x="5037" y="3737"/>
                      <a:pt x="5037" y="3724"/>
                    </a:cubicBezTo>
                    <a:lnTo>
                      <a:pt x="5037" y="766"/>
                    </a:lnTo>
                    <a:cubicBezTo>
                      <a:pt x="5037" y="747"/>
                      <a:pt x="5027" y="728"/>
                      <a:pt x="5009" y="719"/>
                    </a:cubicBezTo>
                    <a:cubicBezTo>
                      <a:pt x="4180" y="240"/>
                      <a:pt x="3351" y="0"/>
                      <a:pt x="25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9"/>
              <p:cNvSpPr/>
              <p:nvPr/>
            </p:nvSpPr>
            <p:spPr>
              <a:xfrm>
                <a:off x="6572199" y="1574021"/>
                <a:ext cx="185604" cy="185698"/>
              </a:xfrm>
              <a:custGeom>
                <a:avLst/>
                <a:gdLst/>
                <a:ahLst/>
                <a:cxnLst/>
                <a:rect l="l" t="t" r="r" b="b"/>
                <a:pathLst>
                  <a:path w="1982" h="1983" extrusionOk="0">
                    <a:moveTo>
                      <a:pt x="1876" y="107"/>
                    </a:moveTo>
                    <a:lnTo>
                      <a:pt x="1876" y="1872"/>
                    </a:lnTo>
                    <a:lnTo>
                      <a:pt x="111" y="1872"/>
                    </a:lnTo>
                    <a:lnTo>
                      <a:pt x="111" y="107"/>
                    </a:lnTo>
                    <a:close/>
                    <a:moveTo>
                      <a:pt x="56" y="0"/>
                    </a:moveTo>
                    <a:cubicBezTo>
                      <a:pt x="42" y="0"/>
                      <a:pt x="29" y="6"/>
                      <a:pt x="19" y="15"/>
                    </a:cubicBezTo>
                    <a:cubicBezTo>
                      <a:pt x="10" y="28"/>
                      <a:pt x="1" y="42"/>
                      <a:pt x="1" y="56"/>
                    </a:cubicBezTo>
                    <a:lnTo>
                      <a:pt x="1" y="1927"/>
                    </a:lnTo>
                    <a:cubicBezTo>
                      <a:pt x="1" y="1941"/>
                      <a:pt x="10" y="1955"/>
                      <a:pt x="19" y="1963"/>
                    </a:cubicBezTo>
                    <a:cubicBezTo>
                      <a:pt x="29" y="1978"/>
                      <a:pt x="42" y="1982"/>
                      <a:pt x="56" y="1982"/>
                    </a:cubicBezTo>
                    <a:lnTo>
                      <a:pt x="1932" y="1982"/>
                    </a:lnTo>
                    <a:cubicBezTo>
                      <a:pt x="1945" y="1982"/>
                      <a:pt x="1959" y="1978"/>
                      <a:pt x="1968" y="1963"/>
                    </a:cubicBezTo>
                    <a:cubicBezTo>
                      <a:pt x="1977" y="1955"/>
                      <a:pt x="1982" y="1941"/>
                      <a:pt x="1982" y="1927"/>
                    </a:cubicBezTo>
                    <a:lnTo>
                      <a:pt x="1982" y="56"/>
                    </a:lnTo>
                    <a:cubicBezTo>
                      <a:pt x="1982" y="42"/>
                      <a:pt x="1977" y="28"/>
                      <a:pt x="1968" y="15"/>
                    </a:cubicBezTo>
                    <a:cubicBezTo>
                      <a:pt x="1959" y="6"/>
                      <a:pt x="1945" y="0"/>
                      <a:pt x="1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9"/>
              <p:cNvSpPr/>
              <p:nvPr/>
            </p:nvSpPr>
            <p:spPr>
              <a:xfrm>
                <a:off x="6572199" y="1786873"/>
                <a:ext cx="185604" cy="28562"/>
              </a:xfrm>
              <a:custGeom>
                <a:avLst/>
                <a:gdLst/>
                <a:ahLst/>
                <a:cxnLst/>
                <a:rect l="l" t="t" r="r" b="b"/>
                <a:pathLst>
                  <a:path w="1982" h="305" extrusionOk="0">
                    <a:moveTo>
                      <a:pt x="1876" y="105"/>
                    </a:moveTo>
                    <a:lnTo>
                      <a:pt x="1876" y="194"/>
                    </a:lnTo>
                    <a:lnTo>
                      <a:pt x="111" y="194"/>
                    </a:lnTo>
                    <a:lnTo>
                      <a:pt x="111" y="105"/>
                    </a:lnTo>
                    <a:close/>
                    <a:moveTo>
                      <a:pt x="56" y="0"/>
                    </a:moveTo>
                    <a:cubicBezTo>
                      <a:pt x="42" y="0"/>
                      <a:pt x="29" y="5"/>
                      <a:pt x="19" y="13"/>
                    </a:cubicBezTo>
                    <a:cubicBezTo>
                      <a:pt x="10" y="22"/>
                      <a:pt x="1" y="37"/>
                      <a:pt x="1" y="50"/>
                    </a:cubicBezTo>
                    <a:lnTo>
                      <a:pt x="1" y="249"/>
                    </a:lnTo>
                    <a:cubicBezTo>
                      <a:pt x="1" y="262"/>
                      <a:pt x="10" y="277"/>
                      <a:pt x="19" y="285"/>
                    </a:cubicBezTo>
                    <a:cubicBezTo>
                      <a:pt x="29" y="294"/>
                      <a:pt x="42" y="304"/>
                      <a:pt x="56" y="304"/>
                    </a:cubicBezTo>
                    <a:lnTo>
                      <a:pt x="1932" y="304"/>
                    </a:lnTo>
                    <a:cubicBezTo>
                      <a:pt x="1945" y="304"/>
                      <a:pt x="1959" y="294"/>
                      <a:pt x="1968" y="285"/>
                    </a:cubicBezTo>
                    <a:cubicBezTo>
                      <a:pt x="1977" y="277"/>
                      <a:pt x="1982" y="262"/>
                      <a:pt x="1982" y="249"/>
                    </a:cubicBezTo>
                    <a:lnTo>
                      <a:pt x="1982" y="50"/>
                    </a:lnTo>
                    <a:cubicBezTo>
                      <a:pt x="1982" y="37"/>
                      <a:pt x="1977" y="22"/>
                      <a:pt x="1968" y="13"/>
                    </a:cubicBezTo>
                    <a:cubicBezTo>
                      <a:pt x="1959" y="5"/>
                      <a:pt x="1945" y="0"/>
                      <a:pt x="1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9"/>
              <p:cNvSpPr/>
              <p:nvPr/>
            </p:nvSpPr>
            <p:spPr>
              <a:xfrm>
                <a:off x="6571824" y="1805040"/>
                <a:ext cx="69485" cy="162755"/>
              </a:xfrm>
              <a:custGeom>
                <a:avLst/>
                <a:gdLst/>
                <a:ahLst/>
                <a:cxnLst/>
                <a:rect l="l" t="t" r="r" b="b"/>
                <a:pathLst>
                  <a:path w="742" h="1738" extrusionOk="0">
                    <a:moveTo>
                      <a:pt x="60" y="1"/>
                    </a:moveTo>
                    <a:cubicBezTo>
                      <a:pt x="53" y="1"/>
                      <a:pt x="47" y="2"/>
                      <a:pt x="41" y="4"/>
                    </a:cubicBezTo>
                    <a:cubicBezTo>
                      <a:pt x="14" y="13"/>
                      <a:pt x="0" y="45"/>
                      <a:pt x="9" y="73"/>
                    </a:cubicBezTo>
                    <a:lnTo>
                      <a:pt x="631" y="1699"/>
                    </a:lnTo>
                    <a:cubicBezTo>
                      <a:pt x="638" y="1723"/>
                      <a:pt x="657" y="1737"/>
                      <a:pt x="678" y="1737"/>
                    </a:cubicBezTo>
                    <a:cubicBezTo>
                      <a:pt x="686" y="1737"/>
                      <a:pt x="693" y="1735"/>
                      <a:pt x="700" y="1731"/>
                    </a:cubicBezTo>
                    <a:cubicBezTo>
                      <a:pt x="728" y="1723"/>
                      <a:pt x="741" y="1691"/>
                      <a:pt x="728" y="1663"/>
                    </a:cubicBezTo>
                    <a:lnTo>
                      <a:pt x="111" y="36"/>
                    </a:lnTo>
                    <a:cubicBezTo>
                      <a:pt x="103" y="14"/>
                      <a:pt x="82"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9"/>
              <p:cNvSpPr/>
              <p:nvPr/>
            </p:nvSpPr>
            <p:spPr>
              <a:xfrm>
                <a:off x="6600292" y="1805040"/>
                <a:ext cx="69485" cy="162755"/>
              </a:xfrm>
              <a:custGeom>
                <a:avLst/>
                <a:gdLst/>
                <a:ahLst/>
                <a:cxnLst/>
                <a:rect l="l" t="t" r="r" b="b"/>
                <a:pathLst>
                  <a:path w="742" h="1738" extrusionOk="0">
                    <a:moveTo>
                      <a:pt x="61" y="1"/>
                    </a:moveTo>
                    <a:cubicBezTo>
                      <a:pt x="55" y="1"/>
                      <a:pt x="48" y="2"/>
                      <a:pt x="41" y="4"/>
                    </a:cubicBezTo>
                    <a:cubicBezTo>
                      <a:pt x="14" y="13"/>
                      <a:pt x="1" y="45"/>
                      <a:pt x="14" y="73"/>
                    </a:cubicBezTo>
                    <a:lnTo>
                      <a:pt x="631" y="1699"/>
                    </a:lnTo>
                    <a:cubicBezTo>
                      <a:pt x="642" y="1723"/>
                      <a:pt x="659" y="1737"/>
                      <a:pt x="679" y="1737"/>
                    </a:cubicBezTo>
                    <a:cubicBezTo>
                      <a:pt x="686" y="1737"/>
                      <a:pt x="693" y="1735"/>
                      <a:pt x="701" y="1731"/>
                    </a:cubicBezTo>
                    <a:cubicBezTo>
                      <a:pt x="728" y="1723"/>
                      <a:pt x="742" y="1691"/>
                      <a:pt x="733" y="1663"/>
                    </a:cubicBezTo>
                    <a:lnTo>
                      <a:pt x="116" y="36"/>
                    </a:lnTo>
                    <a:cubicBezTo>
                      <a:pt x="104" y="14"/>
                      <a:pt x="85" y="1"/>
                      <a:pt x="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9"/>
              <p:cNvSpPr/>
              <p:nvPr/>
            </p:nvSpPr>
            <p:spPr>
              <a:xfrm>
                <a:off x="6629228" y="1805040"/>
                <a:ext cx="69578" cy="162755"/>
              </a:xfrm>
              <a:custGeom>
                <a:avLst/>
                <a:gdLst/>
                <a:ahLst/>
                <a:cxnLst/>
                <a:rect l="l" t="t" r="r" b="b"/>
                <a:pathLst>
                  <a:path w="743" h="1738" extrusionOk="0">
                    <a:moveTo>
                      <a:pt x="59" y="1"/>
                    </a:moveTo>
                    <a:cubicBezTo>
                      <a:pt x="53" y="1"/>
                      <a:pt x="47" y="2"/>
                      <a:pt x="41" y="4"/>
                    </a:cubicBezTo>
                    <a:cubicBezTo>
                      <a:pt x="13" y="13"/>
                      <a:pt x="0" y="45"/>
                      <a:pt x="9" y="73"/>
                    </a:cubicBezTo>
                    <a:lnTo>
                      <a:pt x="632" y="1699"/>
                    </a:lnTo>
                    <a:cubicBezTo>
                      <a:pt x="638" y="1723"/>
                      <a:pt x="657" y="1737"/>
                      <a:pt x="678" y="1737"/>
                    </a:cubicBezTo>
                    <a:cubicBezTo>
                      <a:pt x="685" y="1737"/>
                      <a:pt x="693" y="1735"/>
                      <a:pt x="700" y="1731"/>
                    </a:cubicBezTo>
                    <a:cubicBezTo>
                      <a:pt x="728" y="1723"/>
                      <a:pt x="742" y="1691"/>
                      <a:pt x="732" y="1663"/>
                    </a:cubicBezTo>
                    <a:lnTo>
                      <a:pt x="111" y="36"/>
                    </a:lnTo>
                    <a:cubicBezTo>
                      <a:pt x="103" y="14"/>
                      <a:pt x="81" y="1"/>
                      <a:pt x="5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9"/>
              <p:cNvSpPr/>
              <p:nvPr/>
            </p:nvSpPr>
            <p:spPr>
              <a:xfrm>
                <a:off x="6658070" y="1805040"/>
                <a:ext cx="69578" cy="162755"/>
              </a:xfrm>
              <a:custGeom>
                <a:avLst/>
                <a:gdLst/>
                <a:ahLst/>
                <a:cxnLst/>
                <a:rect l="l" t="t" r="r" b="b"/>
                <a:pathLst>
                  <a:path w="743" h="1738" extrusionOk="0">
                    <a:moveTo>
                      <a:pt x="60" y="1"/>
                    </a:moveTo>
                    <a:cubicBezTo>
                      <a:pt x="54" y="1"/>
                      <a:pt x="48" y="2"/>
                      <a:pt x="42" y="4"/>
                    </a:cubicBezTo>
                    <a:cubicBezTo>
                      <a:pt x="14" y="13"/>
                      <a:pt x="1" y="45"/>
                      <a:pt x="10" y="73"/>
                    </a:cubicBezTo>
                    <a:lnTo>
                      <a:pt x="632" y="1699"/>
                    </a:lnTo>
                    <a:cubicBezTo>
                      <a:pt x="639" y="1723"/>
                      <a:pt x="658" y="1737"/>
                      <a:pt x="678" y="1737"/>
                    </a:cubicBezTo>
                    <a:cubicBezTo>
                      <a:pt x="686" y="1737"/>
                      <a:pt x="693" y="1735"/>
                      <a:pt x="701" y="1731"/>
                    </a:cubicBezTo>
                    <a:cubicBezTo>
                      <a:pt x="728" y="1723"/>
                      <a:pt x="743" y="1691"/>
                      <a:pt x="728" y="1663"/>
                    </a:cubicBezTo>
                    <a:lnTo>
                      <a:pt x="111" y="36"/>
                    </a:lnTo>
                    <a:cubicBezTo>
                      <a:pt x="104" y="14"/>
                      <a:pt x="82"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9"/>
              <p:cNvSpPr/>
              <p:nvPr/>
            </p:nvSpPr>
            <p:spPr>
              <a:xfrm>
                <a:off x="6686538" y="1805040"/>
                <a:ext cx="42328" cy="90836"/>
              </a:xfrm>
              <a:custGeom>
                <a:avLst/>
                <a:gdLst/>
                <a:ahLst/>
                <a:cxnLst/>
                <a:rect l="l" t="t" r="r" b="b"/>
                <a:pathLst>
                  <a:path w="452" h="970" extrusionOk="0">
                    <a:moveTo>
                      <a:pt x="60" y="1"/>
                    </a:moveTo>
                    <a:cubicBezTo>
                      <a:pt x="54" y="1"/>
                      <a:pt x="48" y="2"/>
                      <a:pt x="42" y="4"/>
                    </a:cubicBezTo>
                    <a:cubicBezTo>
                      <a:pt x="14" y="13"/>
                      <a:pt x="1" y="45"/>
                      <a:pt x="14" y="73"/>
                    </a:cubicBezTo>
                    <a:lnTo>
                      <a:pt x="341" y="934"/>
                    </a:lnTo>
                    <a:cubicBezTo>
                      <a:pt x="349" y="956"/>
                      <a:pt x="372" y="970"/>
                      <a:pt x="394" y="970"/>
                    </a:cubicBezTo>
                    <a:cubicBezTo>
                      <a:pt x="400" y="970"/>
                      <a:pt x="406" y="969"/>
                      <a:pt x="411" y="967"/>
                    </a:cubicBezTo>
                    <a:cubicBezTo>
                      <a:pt x="439" y="957"/>
                      <a:pt x="452" y="925"/>
                      <a:pt x="443" y="898"/>
                    </a:cubicBezTo>
                    <a:lnTo>
                      <a:pt x="116" y="36"/>
                    </a:lnTo>
                    <a:cubicBezTo>
                      <a:pt x="105" y="14"/>
                      <a:pt x="83"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9"/>
              <p:cNvSpPr/>
              <p:nvPr/>
            </p:nvSpPr>
            <p:spPr>
              <a:xfrm>
                <a:off x="6715474" y="1805040"/>
                <a:ext cx="26408" cy="49445"/>
              </a:xfrm>
              <a:custGeom>
                <a:avLst/>
                <a:gdLst/>
                <a:ahLst/>
                <a:cxnLst/>
                <a:rect l="l" t="t" r="r" b="b"/>
                <a:pathLst>
                  <a:path w="282" h="528" extrusionOk="0">
                    <a:moveTo>
                      <a:pt x="61" y="1"/>
                    </a:moveTo>
                    <a:cubicBezTo>
                      <a:pt x="54" y="1"/>
                      <a:pt x="48" y="2"/>
                      <a:pt x="42" y="4"/>
                    </a:cubicBezTo>
                    <a:cubicBezTo>
                      <a:pt x="15" y="13"/>
                      <a:pt x="0" y="45"/>
                      <a:pt x="9" y="73"/>
                    </a:cubicBezTo>
                    <a:lnTo>
                      <a:pt x="171" y="492"/>
                    </a:lnTo>
                    <a:cubicBezTo>
                      <a:pt x="179" y="514"/>
                      <a:pt x="201" y="528"/>
                      <a:pt x="224" y="528"/>
                    </a:cubicBezTo>
                    <a:cubicBezTo>
                      <a:pt x="229" y="528"/>
                      <a:pt x="235" y="527"/>
                      <a:pt x="240" y="525"/>
                    </a:cubicBezTo>
                    <a:cubicBezTo>
                      <a:pt x="268" y="511"/>
                      <a:pt x="281" y="483"/>
                      <a:pt x="272" y="455"/>
                    </a:cubicBezTo>
                    <a:lnTo>
                      <a:pt x="111" y="36"/>
                    </a:lnTo>
                    <a:cubicBezTo>
                      <a:pt x="104" y="14"/>
                      <a:pt x="83" y="1"/>
                      <a:pt x="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9"/>
              <p:cNvSpPr/>
              <p:nvPr/>
            </p:nvSpPr>
            <p:spPr>
              <a:xfrm>
                <a:off x="6687381" y="1805040"/>
                <a:ext cx="69578" cy="162755"/>
              </a:xfrm>
              <a:custGeom>
                <a:avLst/>
                <a:gdLst/>
                <a:ahLst/>
                <a:cxnLst/>
                <a:rect l="l" t="t" r="r" b="b"/>
                <a:pathLst>
                  <a:path w="743" h="1738" extrusionOk="0">
                    <a:moveTo>
                      <a:pt x="681" y="1"/>
                    </a:moveTo>
                    <a:cubicBezTo>
                      <a:pt x="657" y="1"/>
                      <a:pt x="638" y="14"/>
                      <a:pt x="628" y="36"/>
                    </a:cubicBezTo>
                    <a:lnTo>
                      <a:pt x="11" y="1663"/>
                    </a:lnTo>
                    <a:cubicBezTo>
                      <a:pt x="1" y="1691"/>
                      <a:pt x="15" y="1723"/>
                      <a:pt x="43" y="1731"/>
                    </a:cubicBezTo>
                    <a:cubicBezTo>
                      <a:pt x="50" y="1735"/>
                      <a:pt x="57" y="1737"/>
                      <a:pt x="64" y="1737"/>
                    </a:cubicBezTo>
                    <a:cubicBezTo>
                      <a:pt x="84" y="1737"/>
                      <a:pt x="101" y="1723"/>
                      <a:pt x="111" y="1699"/>
                    </a:cubicBezTo>
                    <a:lnTo>
                      <a:pt x="729" y="73"/>
                    </a:lnTo>
                    <a:cubicBezTo>
                      <a:pt x="743" y="45"/>
                      <a:pt x="729" y="13"/>
                      <a:pt x="702" y="4"/>
                    </a:cubicBezTo>
                    <a:cubicBezTo>
                      <a:pt x="695" y="2"/>
                      <a:pt x="688" y="1"/>
                      <a:pt x="6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9"/>
              <p:cNvSpPr/>
              <p:nvPr/>
            </p:nvSpPr>
            <p:spPr>
              <a:xfrm>
                <a:off x="6658539" y="1805040"/>
                <a:ext cx="69578" cy="162755"/>
              </a:xfrm>
              <a:custGeom>
                <a:avLst/>
                <a:gdLst/>
                <a:ahLst/>
                <a:cxnLst/>
                <a:rect l="l" t="t" r="r" b="b"/>
                <a:pathLst>
                  <a:path w="743" h="1738" extrusionOk="0">
                    <a:moveTo>
                      <a:pt x="682" y="1"/>
                    </a:moveTo>
                    <a:cubicBezTo>
                      <a:pt x="660" y="1"/>
                      <a:pt x="639" y="14"/>
                      <a:pt x="632" y="36"/>
                    </a:cubicBezTo>
                    <a:lnTo>
                      <a:pt x="9" y="1663"/>
                    </a:lnTo>
                    <a:cubicBezTo>
                      <a:pt x="0" y="1691"/>
                      <a:pt x="14" y="1723"/>
                      <a:pt x="42" y="1731"/>
                    </a:cubicBezTo>
                    <a:cubicBezTo>
                      <a:pt x="49" y="1735"/>
                      <a:pt x="57" y="1737"/>
                      <a:pt x="64" y="1737"/>
                    </a:cubicBezTo>
                    <a:cubicBezTo>
                      <a:pt x="85" y="1737"/>
                      <a:pt x="104" y="1723"/>
                      <a:pt x="111" y="1699"/>
                    </a:cubicBezTo>
                    <a:lnTo>
                      <a:pt x="733" y="73"/>
                    </a:lnTo>
                    <a:cubicBezTo>
                      <a:pt x="742" y="45"/>
                      <a:pt x="728" y="13"/>
                      <a:pt x="700" y="4"/>
                    </a:cubicBezTo>
                    <a:cubicBezTo>
                      <a:pt x="694" y="2"/>
                      <a:pt x="688" y="1"/>
                      <a:pt x="6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9"/>
              <p:cNvSpPr/>
              <p:nvPr/>
            </p:nvSpPr>
            <p:spPr>
              <a:xfrm>
                <a:off x="6629602" y="1805040"/>
                <a:ext cx="69578" cy="162755"/>
              </a:xfrm>
              <a:custGeom>
                <a:avLst/>
                <a:gdLst/>
                <a:ahLst/>
                <a:cxnLst/>
                <a:rect l="l" t="t" r="r" b="b"/>
                <a:pathLst>
                  <a:path w="743" h="1738" extrusionOk="0">
                    <a:moveTo>
                      <a:pt x="682" y="1"/>
                    </a:moveTo>
                    <a:cubicBezTo>
                      <a:pt x="660" y="1"/>
                      <a:pt x="639" y="14"/>
                      <a:pt x="632" y="36"/>
                    </a:cubicBezTo>
                    <a:lnTo>
                      <a:pt x="14" y="1663"/>
                    </a:lnTo>
                    <a:cubicBezTo>
                      <a:pt x="1" y="1691"/>
                      <a:pt x="14" y="1723"/>
                      <a:pt x="41" y="1731"/>
                    </a:cubicBezTo>
                    <a:cubicBezTo>
                      <a:pt x="49" y="1735"/>
                      <a:pt x="56" y="1737"/>
                      <a:pt x="64" y="1737"/>
                    </a:cubicBezTo>
                    <a:cubicBezTo>
                      <a:pt x="85" y="1737"/>
                      <a:pt x="105" y="1723"/>
                      <a:pt x="111" y="1699"/>
                    </a:cubicBezTo>
                    <a:lnTo>
                      <a:pt x="733" y="73"/>
                    </a:lnTo>
                    <a:cubicBezTo>
                      <a:pt x="743" y="45"/>
                      <a:pt x="728" y="13"/>
                      <a:pt x="701" y="4"/>
                    </a:cubicBezTo>
                    <a:cubicBezTo>
                      <a:pt x="695" y="2"/>
                      <a:pt x="688" y="1"/>
                      <a:pt x="6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9"/>
              <p:cNvSpPr/>
              <p:nvPr/>
            </p:nvSpPr>
            <p:spPr>
              <a:xfrm>
                <a:off x="6601135" y="1805040"/>
                <a:ext cx="69578" cy="162755"/>
              </a:xfrm>
              <a:custGeom>
                <a:avLst/>
                <a:gdLst/>
                <a:ahLst/>
                <a:cxnLst/>
                <a:rect l="l" t="t" r="r" b="b"/>
                <a:pathLst>
                  <a:path w="743" h="1738" extrusionOk="0">
                    <a:moveTo>
                      <a:pt x="682" y="1"/>
                    </a:moveTo>
                    <a:cubicBezTo>
                      <a:pt x="660" y="1"/>
                      <a:pt x="638" y="14"/>
                      <a:pt x="627" y="36"/>
                    </a:cubicBezTo>
                    <a:lnTo>
                      <a:pt x="9" y="1663"/>
                    </a:lnTo>
                    <a:cubicBezTo>
                      <a:pt x="0" y="1691"/>
                      <a:pt x="14" y="1723"/>
                      <a:pt x="41" y="1731"/>
                    </a:cubicBezTo>
                    <a:cubicBezTo>
                      <a:pt x="49" y="1735"/>
                      <a:pt x="56" y="1737"/>
                      <a:pt x="64" y="1737"/>
                    </a:cubicBezTo>
                    <a:cubicBezTo>
                      <a:pt x="85" y="1737"/>
                      <a:pt x="104" y="1723"/>
                      <a:pt x="111" y="1699"/>
                    </a:cubicBezTo>
                    <a:lnTo>
                      <a:pt x="728" y="73"/>
                    </a:lnTo>
                    <a:cubicBezTo>
                      <a:pt x="742" y="45"/>
                      <a:pt x="728" y="13"/>
                      <a:pt x="700" y="4"/>
                    </a:cubicBezTo>
                    <a:cubicBezTo>
                      <a:pt x="695" y="2"/>
                      <a:pt x="688" y="1"/>
                      <a:pt x="6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9"/>
              <p:cNvSpPr/>
              <p:nvPr/>
            </p:nvSpPr>
            <p:spPr>
              <a:xfrm>
                <a:off x="6600292" y="1805040"/>
                <a:ext cx="41485" cy="88682"/>
              </a:xfrm>
              <a:custGeom>
                <a:avLst/>
                <a:gdLst/>
                <a:ahLst/>
                <a:cxnLst/>
                <a:rect l="l" t="t" r="r" b="b"/>
                <a:pathLst>
                  <a:path w="443" h="947" extrusionOk="0">
                    <a:moveTo>
                      <a:pt x="383" y="1"/>
                    </a:moveTo>
                    <a:cubicBezTo>
                      <a:pt x="361" y="1"/>
                      <a:pt x="339" y="14"/>
                      <a:pt x="332" y="36"/>
                    </a:cubicBezTo>
                    <a:lnTo>
                      <a:pt x="14" y="870"/>
                    </a:lnTo>
                    <a:cubicBezTo>
                      <a:pt x="1" y="898"/>
                      <a:pt x="14" y="930"/>
                      <a:pt x="41" y="944"/>
                    </a:cubicBezTo>
                    <a:cubicBezTo>
                      <a:pt x="48" y="946"/>
                      <a:pt x="55" y="947"/>
                      <a:pt x="61" y="947"/>
                    </a:cubicBezTo>
                    <a:cubicBezTo>
                      <a:pt x="84" y="947"/>
                      <a:pt x="104" y="934"/>
                      <a:pt x="116" y="912"/>
                    </a:cubicBezTo>
                    <a:lnTo>
                      <a:pt x="433" y="73"/>
                    </a:lnTo>
                    <a:cubicBezTo>
                      <a:pt x="443" y="45"/>
                      <a:pt x="429" y="13"/>
                      <a:pt x="401" y="4"/>
                    </a:cubicBezTo>
                    <a:cubicBezTo>
                      <a:pt x="395" y="2"/>
                      <a:pt x="389" y="1"/>
                      <a:pt x="3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9"/>
              <p:cNvSpPr/>
              <p:nvPr/>
            </p:nvSpPr>
            <p:spPr>
              <a:xfrm>
                <a:off x="6586432" y="1805040"/>
                <a:ext cx="26408" cy="49445"/>
              </a:xfrm>
              <a:custGeom>
                <a:avLst/>
                <a:gdLst/>
                <a:ahLst/>
                <a:cxnLst/>
                <a:rect l="l" t="t" r="r" b="b"/>
                <a:pathLst>
                  <a:path w="282" h="528" extrusionOk="0">
                    <a:moveTo>
                      <a:pt x="222" y="1"/>
                    </a:moveTo>
                    <a:cubicBezTo>
                      <a:pt x="200" y="1"/>
                      <a:pt x="178" y="14"/>
                      <a:pt x="171" y="36"/>
                    </a:cubicBezTo>
                    <a:lnTo>
                      <a:pt x="15" y="455"/>
                    </a:lnTo>
                    <a:cubicBezTo>
                      <a:pt x="0" y="483"/>
                      <a:pt x="15" y="511"/>
                      <a:pt x="42" y="525"/>
                    </a:cubicBezTo>
                    <a:cubicBezTo>
                      <a:pt x="48" y="527"/>
                      <a:pt x="54" y="528"/>
                      <a:pt x="59" y="528"/>
                    </a:cubicBezTo>
                    <a:cubicBezTo>
                      <a:pt x="82" y="528"/>
                      <a:pt x="105" y="514"/>
                      <a:pt x="115" y="492"/>
                    </a:cubicBezTo>
                    <a:lnTo>
                      <a:pt x="272" y="73"/>
                    </a:lnTo>
                    <a:cubicBezTo>
                      <a:pt x="281" y="45"/>
                      <a:pt x="268" y="13"/>
                      <a:pt x="240" y="4"/>
                    </a:cubicBezTo>
                    <a:cubicBezTo>
                      <a:pt x="234" y="2"/>
                      <a:pt x="228" y="1"/>
                      <a:pt x="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1" name="Google Shape;331;p9"/>
            <p:cNvGrpSpPr/>
            <p:nvPr/>
          </p:nvGrpSpPr>
          <p:grpSpPr>
            <a:xfrm>
              <a:off x="-160915" y="3683932"/>
              <a:ext cx="812360" cy="811327"/>
              <a:chOff x="5094305" y="1684146"/>
              <a:chExt cx="442004" cy="441443"/>
            </a:xfrm>
          </p:grpSpPr>
          <p:sp>
            <p:nvSpPr>
              <p:cNvPr id="332" name="Google Shape;332;p9"/>
              <p:cNvSpPr/>
              <p:nvPr/>
            </p:nvSpPr>
            <p:spPr>
              <a:xfrm>
                <a:off x="5310436" y="1738647"/>
                <a:ext cx="146461" cy="126795"/>
              </a:xfrm>
              <a:custGeom>
                <a:avLst/>
                <a:gdLst/>
                <a:ahLst/>
                <a:cxnLst/>
                <a:rect l="l" t="t" r="r" b="b"/>
                <a:pathLst>
                  <a:path w="1564" h="1354" extrusionOk="0">
                    <a:moveTo>
                      <a:pt x="597" y="1"/>
                    </a:moveTo>
                    <a:cubicBezTo>
                      <a:pt x="312" y="1"/>
                      <a:pt x="89" y="54"/>
                      <a:pt x="89" y="54"/>
                    </a:cubicBezTo>
                    <a:lnTo>
                      <a:pt x="0" y="819"/>
                    </a:lnTo>
                    <a:lnTo>
                      <a:pt x="932" y="1353"/>
                    </a:lnTo>
                    <a:lnTo>
                      <a:pt x="1563" y="892"/>
                    </a:lnTo>
                    <a:cubicBezTo>
                      <a:pt x="1563" y="892"/>
                      <a:pt x="1517" y="515"/>
                      <a:pt x="1051" y="54"/>
                    </a:cubicBezTo>
                    <a:cubicBezTo>
                      <a:pt x="898" y="14"/>
                      <a:pt x="740" y="1"/>
                      <a:pt x="5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9"/>
              <p:cNvSpPr/>
              <p:nvPr/>
            </p:nvSpPr>
            <p:spPr>
              <a:xfrm>
                <a:off x="5305286" y="1733309"/>
                <a:ext cx="156762" cy="137003"/>
              </a:xfrm>
              <a:custGeom>
                <a:avLst/>
                <a:gdLst/>
                <a:ahLst/>
                <a:cxnLst/>
                <a:rect l="l" t="t" r="r" b="b"/>
                <a:pathLst>
                  <a:path w="1674" h="1463" extrusionOk="0">
                    <a:moveTo>
                      <a:pt x="650" y="111"/>
                    </a:moveTo>
                    <a:cubicBezTo>
                      <a:pt x="788" y="111"/>
                      <a:pt x="934" y="123"/>
                      <a:pt x="1080" y="158"/>
                    </a:cubicBezTo>
                    <a:lnTo>
                      <a:pt x="1080" y="158"/>
                    </a:lnTo>
                    <a:cubicBezTo>
                      <a:pt x="1299" y="379"/>
                      <a:pt x="1421" y="579"/>
                      <a:pt x="1489" y="724"/>
                    </a:cubicBezTo>
                    <a:cubicBezTo>
                      <a:pt x="1521" y="798"/>
                      <a:pt x="1540" y="857"/>
                      <a:pt x="1554" y="894"/>
                    </a:cubicBezTo>
                    <a:cubicBezTo>
                      <a:pt x="1556" y="906"/>
                      <a:pt x="1558" y="915"/>
                      <a:pt x="1560" y="923"/>
                    </a:cubicBezTo>
                    <a:lnTo>
                      <a:pt x="1560" y="923"/>
                    </a:lnTo>
                    <a:lnTo>
                      <a:pt x="987" y="1346"/>
                    </a:lnTo>
                    <a:lnTo>
                      <a:pt x="111" y="849"/>
                    </a:lnTo>
                    <a:lnTo>
                      <a:pt x="194" y="155"/>
                    </a:lnTo>
                    <a:lnTo>
                      <a:pt x="194" y="155"/>
                    </a:lnTo>
                    <a:cubicBezTo>
                      <a:pt x="269" y="141"/>
                      <a:pt x="444" y="111"/>
                      <a:pt x="650" y="111"/>
                    </a:cubicBezTo>
                    <a:close/>
                    <a:moveTo>
                      <a:pt x="650" y="0"/>
                    </a:moveTo>
                    <a:cubicBezTo>
                      <a:pt x="360" y="0"/>
                      <a:pt x="134" y="56"/>
                      <a:pt x="130" y="56"/>
                    </a:cubicBezTo>
                    <a:cubicBezTo>
                      <a:pt x="106" y="60"/>
                      <a:pt x="93" y="79"/>
                      <a:pt x="89" y="102"/>
                    </a:cubicBezTo>
                    <a:lnTo>
                      <a:pt x="0" y="871"/>
                    </a:lnTo>
                    <a:cubicBezTo>
                      <a:pt x="0" y="889"/>
                      <a:pt x="10" y="913"/>
                      <a:pt x="28" y="922"/>
                    </a:cubicBezTo>
                    <a:lnTo>
                      <a:pt x="963" y="1457"/>
                    </a:lnTo>
                    <a:cubicBezTo>
                      <a:pt x="972" y="1461"/>
                      <a:pt x="981" y="1463"/>
                      <a:pt x="990" y="1463"/>
                    </a:cubicBezTo>
                    <a:cubicBezTo>
                      <a:pt x="1001" y="1463"/>
                      <a:pt x="1011" y="1459"/>
                      <a:pt x="1019" y="1451"/>
                    </a:cubicBezTo>
                    <a:lnTo>
                      <a:pt x="1650" y="991"/>
                    </a:lnTo>
                    <a:cubicBezTo>
                      <a:pt x="1669" y="977"/>
                      <a:pt x="1673" y="959"/>
                      <a:pt x="1673" y="940"/>
                    </a:cubicBezTo>
                    <a:cubicBezTo>
                      <a:pt x="1673" y="936"/>
                      <a:pt x="1659" y="834"/>
                      <a:pt x="1586" y="677"/>
                    </a:cubicBezTo>
                    <a:cubicBezTo>
                      <a:pt x="1512" y="521"/>
                      <a:pt x="1383" y="309"/>
                      <a:pt x="1148" y="69"/>
                    </a:cubicBezTo>
                    <a:cubicBezTo>
                      <a:pt x="1139" y="64"/>
                      <a:pt x="1129" y="60"/>
                      <a:pt x="1120" y="56"/>
                    </a:cubicBezTo>
                    <a:cubicBezTo>
                      <a:pt x="963" y="14"/>
                      <a:pt x="797" y="0"/>
                      <a:pt x="6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9"/>
              <p:cNvSpPr/>
              <p:nvPr/>
            </p:nvSpPr>
            <p:spPr>
              <a:xfrm>
                <a:off x="5126612" y="1825642"/>
                <a:ext cx="110595" cy="162755"/>
              </a:xfrm>
              <a:custGeom>
                <a:avLst/>
                <a:gdLst/>
                <a:ahLst/>
                <a:cxnLst/>
                <a:rect l="l" t="t" r="r" b="b"/>
                <a:pathLst>
                  <a:path w="1181" h="1738" extrusionOk="0">
                    <a:moveTo>
                      <a:pt x="470" y="1"/>
                    </a:moveTo>
                    <a:cubicBezTo>
                      <a:pt x="111" y="410"/>
                      <a:pt x="10" y="862"/>
                      <a:pt x="0" y="871"/>
                    </a:cubicBezTo>
                    <a:cubicBezTo>
                      <a:pt x="70" y="1245"/>
                      <a:pt x="470" y="1737"/>
                      <a:pt x="470" y="1737"/>
                    </a:cubicBezTo>
                    <a:lnTo>
                      <a:pt x="1180" y="1405"/>
                    </a:lnTo>
                    <a:lnTo>
                      <a:pt x="1180" y="346"/>
                    </a:lnTo>
                    <a:lnTo>
                      <a:pt x="47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9"/>
              <p:cNvSpPr/>
              <p:nvPr/>
            </p:nvSpPr>
            <p:spPr>
              <a:xfrm>
                <a:off x="5121462" y="1820585"/>
                <a:ext cx="120896" cy="172962"/>
              </a:xfrm>
              <a:custGeom>
                <a:avLst/>
                <a:gdLst/>
                <a:ahLst/>
                <a:cxnLst/>
                <a:rect l="l" t="t" r="r" b="b"/>
                <a:pathLst>
                  <a:path w="1291" h="1847" extrusionOk="0">
                    <a:moveTo>
                      <a:pt x="540" y="122"/>
                    </a:moveTo>
                    <a:lnTo>
                      <a:pt x="1180" y="432"/>
                    </a:lnTo>
                    <a:lnTo>
                      <a:pt x="1180" y="1427"/>
                    </a:lnTo>
                    <a:lnTo>
                      <a:pt x="543" y="1727"/>
                    </a:lnTo>
                    <a:lnTo>
                      <a:pt x="543" y="1727"/>
                    </a:lnTo>
                    <a:cubicBezTo>
                      <a:pt x="505" y="1678"/>
                      <a:pt x="430" y="1577"/>
                      <a:pt x="355" y="1455"/>
                    </a:cubicBezTo>
                    <a:cubicBezTo>
                      <a:pt x="300" y="1372"/>
                      <a:pt x="249" y="1280"/>
                      <a:pt x="204" y="1188"/>
                    </a:cubicBezTo>
                    <a:cubicBezTo>
                      <a:pt x="160" y="1097"/>
                      <a:pt x="129" y="1011"/>
                      <a:pt x="110" y="933"/>
                    </a:cubicBezTo>
                    <a:lnTo>
                      <a:pt x="110" y="933"/>
                    </a:lnTo>
                    <a:cubicBezTo>
                      <a:pt x="112" y="930"/>
                      <a:pt x="113" y="926"/>
                      <a:pt x="116" y="921"/>
                    </a:cubicBezTo>
                    <a:cubicBezTo>
                      <a:pt x="121" y="898"/>
                      <a:pt x="134" y="857"/>
                      <a:pt x="153" y="806"/>
                    </a:cubicBezTo>
                    <a:cubicBezTo>
                      <a:pt x="210" y="646"/>
                      <a:pt x="323" y="376"/>
                      <a:pt x="540" y="122"/>
                    </a:cubicBezTo>
                    <a:close/>
                    <a:moveTo>
                      <a:pt x="522" y="0"/>
                    </a:moveTo>
                    <a:cubicBezTo>
                      <a:pt x="509" y="0"/>
                      <a:pt x="496" y="6"/>
                      <a:pt x="485" y="17"/>
                    </a:cubicBezTo>
                    <a:cubicBezTo>
                      <a:pt x="300" y="230"/>
                      <a:pt x="185" y="451"/>
                      <a:pt x="111" y="617"/>
                    </a:cubicBezTo>
                    <a:cubicBezTo>
                      <a:pt x="74" y="704"/>
                      <a:pt x="47" y="774"/>
                      <a:pt x="28" y="823"/>
                    </a:cubicBezTo>
                    <a:cubicBezTo>
                      <a:pt x="23" y="851"/>
                      <a:pt x="15" y="870"/>
                      <a:pt x="10" y="884"/>
                    </a:cubicBezTo>
                    <a:cubicBezTo>
                      <a:pt x="10" y="890"/>
                      <a:pt x="10" y="894"/>
                      <a:pt x="9" y="898"/>
                    </a:cubicBezTo>
                    <a:lnTo>
                      <a:pt x="9" y="898"/>
                    </a:lnTo>
                    <a:cubicBezTo>
                      <a:pt x="7" y="898"/>
                      <a:pt x="6" y="899"/>
                      <a:pt x="6" y="902"/>
                    </a:cubicBezTo>
                    <a:lnTo>
                      <a:pt x="7" y="902"/>
                    </a:lnTo>
                    <a:lnTo>
                      <a:pt x="7" y="902"/>
                    </a:lnTo>
                    <a:cubicBezTo>
                      <a:pt x="2" y="912"/>
                      <a:pt x="0" y="923"/>
                      <a:pt x="0" y="934"/>
                    </a:cubicBezTo>
                    <a:cubicBezTo>
                      <a:pt x="23" y="1036"/>
                      <a:pt x="61" y="1142"/>
                      <a:pt x="111" y="1244"/>
                    </a:cubicBezTo>
                    <a:cubicBezTo>
                      <a:pt x="185" y="1395"/>
                      <a:pt x="277" y="1538"/>
                      <a:pt x="351" y="1648"/>
                    </a:cubicBezTo>
                    <a:cubicBezTo>
                      <a:pt x="425" y="1755"/>
                      <a:pt x="485" y="1829"/>
                      <a:pt x="485" y="1829"/>
                    </a:cubicBezTo>
                    <a:cubicBezTo>
                      <a:pt x="493" y="1840"/>
                      <a:pt x="509" y="1847"/>
                      <a:pt x="525" y="1847"/>
                    </a:cubicBezTo>
                    <a:cubicBezTo>
                      <a:pt x="533" y="1847"/>
                      <a:pt x="541" y="1845"/>
                      <a:pt x="549" y="1842"/>
                    </a:cubicBezTo>
                    <a:lnTo>
                      <a:pt x="1259" y="1510"/>
                    </a:lnTo>
                    <a:cubicBezTo>
                      <a:pt x="1277" y="1501"/>
                      <a:pt x="1291" y="1483"/>
                      <a:pt x="1291" y="1459"/>
                    </a:cubicBezTo>
                    <a:lnTo>
                      <a:pt x="1291" y="400"/>
                    </a:lnTo>
                    <a:cubicBezTo>
                      <a:pt x="1291" y="377"/>
                      <a:pt x="1277" y="359"/>
                      <a:pt x="1259" y="349"/>
                    </a:cubicBezTo>
                    <a:lnTo>
                      <a:pt x="549" y="8"/>
                    </a:lnTo>
                    <a:cubicBezTo>
                      <a:pt x="540" y="3"/>
                      <a:pt x="531" y="0"/>
                      <a:pt x="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9"/>
              <p:cNvSpPr/>
              <p:nvPr/>
            </p:nvSpPr>
            <p:spPr>
              <a:xfrm>
                <a:off x="5310436" y="1948222"/>
                <a:ext cx="146461" cy="126702"/>
              </a:xfrm>
              <a:custGeom>
                <a:avLst/>
                <a:gdLst/>
                <a:ahLst/>
                <a:cxnLst/>
                <a:rect l="l" t="t" r="r" b="b"/>
                <a:pathLst>
                  <a:path w="1564" h="1353" extrusionOk="0">
                    <a:moveTo>
                      <a:pt x="959" y="0"/>
                    </a:moveTo>
                    <a:cubicBezTo>
                      <a:pt x="577" y="268"/>
                      <a:pt x="0" y="534"/>
                      <a:pt x="0" y="534"/>
                    </a:cubicBezTo>
                    <a:lnTo>
                      <a:pt x="102" y="1327"/>
                    </a:lnTo>
                    <a:cubicBezTo>
                      <a:pt x="102" y="1327"/>
                      <a:pt x="253" y="1353"/>
                      <a:pt x="466" y="1353"/>
                    </a:cubicBezTo>
                    <a:cubicBezTo>
                      <a:pt x="646" y="1353"/>
                      <a:pt x="869" y="1335"/>
                      <a:pt x="1084" y="1267"/>
                    </a:cubicBezTo>
                    <a:cubicBezTo>
                      <a:pt x="1429" y="880"/>
                      <a:pt x="1563" y="461"/>
                      <a:pt x="1563" y="461"/>
                    </a:cubicBezTo>
                    <a:cubicBezTo>
                      <a:pt x="1563" y="461"/>
                      <a:pt x="1355" y="313"/>
                      <a:pt x="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9"/>
              <p:cNvSpPr/>
              <p:nvPr/>
            </p:nvSpPr>
            <p:spPr>
              <a:xfrm>
                <a:off x="5305286" y="1943353"/>
                <a:ext cx="157136" cy="136534"/>
              </a:xfrm>
              <a:custGeom>
                <a:avLst/>
                <a:gdLst/>
                <a:ahLst/>
                <a:cxnLst/>
                <a:rect l="l" t="t" r="r" b="b"/>
                <a:pathLst>
                  <a:path w="1678" h="1458" extrusionOk="0">
                    <a:moveTo>
                      <a:pt x="1008" y="122"/>
                    </a:moveTo>
                    <a:lnTo>
                      <a:pt x="1008" y="122"/>
                    </a:lnTo>
                    <a:cubicBezTo>
                      <a:pt x="1301" y="347"/>
                      <a:pt x="1485" y="485"/>
                      <a:pt x="1555" y="536"/>
                    </a:cubicBezTo>
                    <a:lnTo>
                      <a:pt x="1555" y="536"/>
                    </a:lnTo>
                    <a:cubicBezTo>
                      <a:pt x="1515" y="642"/>
                      <a:pt x="1377" y="963"/>
                      <a:pt x="1114" y="1268"/>
                    </a:cubicBezTo>
                    <a:lnTo>
                      <a:pt x="1114" y="1268"/>
                    </a:lnTo>
                    <a:cubicBezTo>
                      <a:pt x="905" y="1333"/>
                      <a:pt x="688" y="1352"/>
                      <a:pt x="512" y="1352"/>
                    </a:cubicBezTo>
                    <a:cubicBezTo>
                      <a:pt x="410" y="1352"/>
                      <a:pt x="323" y="1343"/>
                      <a:pt x="263" y="1337"/>
                    </a:cubicBezTo>
                    <a:cubicBezTo>
                      <a:pt x="240" y="1337"/>
                      <a:pt x="221" y="1335"/>
                      <a:pt x="207" y="1332"/>
                    </a:cubicBezTo>
                    <a:lnTo>
                      <a:pt x="207" y="1332"/>
                    </a:lnTo>
                    <a:lnTo>
                      <a:pt x="116" y="619"/>
                    </a:lnTo>
                    <a:lnTo>
                      <a:pt x="116" y="619"/>
                    </a:lnTo>
                    <a:cubicBezTo>
                      <a:pt x="170" y="592"/>
                      <a:pt x="280" y="538"/>
                      <a:pt x="415" y="467"/>
                    </a:cubicBezTo>
                    <a:cubicBezTo>
                      <a:pt x="597" y="371"/>
                      <a:pt x="821" y="247"/>
                      <a:pt x="1008" y="122"/>
                    </a:cubicBezTo>
                    <a:close/>
                    <a:moveTo>
                      <a:pt x="1015" y="0"/>
                    </a:moveTo>
                    <a:cubicBezTo>
                      <a:pt x="1003" y="0"/>
                      <a:pt x="992" y="3"/>
                      <a:pt x="982" y="10"/>
                    </a:cubicBezTo>
                    <a:cubicBezTo>
                      <a:pt x="793" y="139"/>
                      <a:pt x="553" y="273"/>
                      <a:pt x="365" y="369"/>
                    </a:cubicBezTo>
                    <a:cubicBezTo>
                      <a:pt x="268" y="420"/>
                      <a:pt x="185" y="462"/>
                      <a:pt x="125" y="494"/>
                    </a:cubicBezTo>
                    <a:cubicBezTo>
                      <a:pt x="97" y="508"/>
                      <a:pt x="74" y="518"/>
                      <a:pt x="55" y="527"/>
                    </a:cubicBezTo>
                    <a:cubicBezTo>
                      <a:pt x="51" y="531"/>
                      <a:pt x="42" y="531"/>
                      <a:pt x="38" y="535"/>
                    </a:cubicBezTo>
                    <a:cubicBezTo>
                      <a:pt x="33" y="535"/>
                      <a:pt x="33" y="541"/>
                      <a:pt x="33" y="541"/>
                    </a:cubicBezTo>
                    <a:cubicBezTo>
                      <a:pt x="10" y="550"/>
                      <a:pt x="0" y="573"/>
                      <a:pt x="0" y="596"/>
                    </a:cubicBezTo>
                    <a:lnTo>
                      <a:pt x="106" y="1388"/>
                    </a:lnTo>
                    <a:cubicBezTo>
                      <a:pt x="106" y="1411"/>
                      <a:pt x="125" y="1430"/>
                      <a:pt x="148" y="1434"/>
                    </a:cubicBezTo>
                    <a:cubicBezTo>
                      <a:pt x="153" y="1434"/>
                      <a:pt x="300" y="1458"/>
                      <a:pt x="512" y="1458"/>
                    </a:cubicBezTo>
                    <a:cubicBezTo>
                      <a:pt x="697" y="1458"/>
                      <a:pt x="931" y="1439"/>
                      <a:pt x="1157" y="1370"/>
                    </a:cubicBezTo>
                    <a:cubicBezTo>
                      <a:pt x="1167" y="1365"/>
                      <a:pt x="1176" y="1360"/>
                      <a:pt x="1180" y="1352"/>
                    </a:cubicBezTo>
                    <a:cubicBezTo>
                      <a:pt x="1531" y="956"/>
                      <a:pt x="1669" y="535"/>
                      <a:pt x="1669" y="531"/>
                    </a:cubicBezTo>
                    <a:cubicBezTo>
                      <a:pt x="1678" y="508"/>
                      <a:pt x="1669" y="486"/>
                      <a:pt x="1650" y="471"/>
                    </a:cubicBezTo>
                    <a:cubicBezTo>
                      <a:pt x="1650" y="471"/>
                      <a:pt x="1646" y="467"/>
                      <a:pt x="1641" y="462"/>
                    </a:cubicBezTo>
                    <a:cubicBezTo>
                      <a:pt x="1595" y="430"/>
                      <a:pt x="1397" y="282"/>
                      <a:pt x="1046" y="10"/>
                    </a:cubicBezTo>
                    <a:cubicBezTo>
                      <a:pt x="1037" y="3"/>
                      <a:pt x="1026" y="0"/>
                      <a:pt x="10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9"/>
              <p:cNvSpPr/>
              <p:nvPr/>
            </p:nvSpPr>
            <p:spPr>
              <a:xfrm>
                <a:off x="5166086" y="2052592"/>
                <a:ext cx="86149" cy="60476"/>
              </a:xfrm>
              <a:custGeom>
                <a:avLst/>
                <a:gdLst/>
                <a:ahLst/>
                <a:cxnLst/>
                <a:rect l="l" t="t" r="r" b="b"/>
                <a:pathLst>
                  <a:path w="1144" h="803" extrusionOk="0">
                    <a:moveTo>
                      <a:pt x="392" y="0"/>
                    </a:moveTo>
                    <a:lnTo>
                      <a:pt x="1" y="212"/>
                    </a:lnTo>
                    <a:lnTo>
                      <a:pt x="1143" y="802"/>
                    </a:lnTo>
                    <a:cubicBezTo>
                      <a:pt x="1143" y="802"/>
                      <a:pt x="1037" y="396"/>
                      <a:pt x="1047" y="396"/>
                    </a:cubicBezTo>
                    <a:cubicBezTo>
                      <a:pt x="677" y="277"/>
                      <a:pt x="392" y="0"/>
                      <a:pt x="3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9"/>
              <p:cNvSpPr/>
              <p:nvPr/>
            </p:nvSpPr>
            <p:spPr>
              <a:xfrm>
                <a:off x="5165001" y="1690623"/>
                <a:ext cx="95801" cy="75199"/>
              </a:xfrm>
              <a:custGeom>
                <a:avLst/>
                <a:gdLst/>
                <a:ahLst/>
                <a:cxnLst/>
                <a:rect l="l" t="t" r="r" b="b"/>
                <a:pathLst>
                  <a:path w="1223" h="960" extrusionOk="0">
                    <a:moveTo>
                      <a:pt x="1222" y="1"/>
                    </a:moveTo>
                    <a:lnTo>
                      <a:pt x="0" y="762"/>
                    </a:lnTo>
                    <a:lnTo>
                      <a:pt x="415" y="960"/>
                    </a:lnTo>
                    <a:cubicBezTo>
                      <a:pt x="415" y="960"/>
                      <a:pt x="729" y="720"/>
                      <a:pt x="1097" y="577"/>
                    </a:cubicBezTo>
                    <a:cubicBezTo>
                      <a:pt x="1106" y="554"/>
                      <a:pt x="1222" y="1"/>
                      <a:pt x="1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9"/>
              <p:cNvSpPr/>
              <p:nvPr/>
            </p:nvSpPr>
            <p:spPr>
              <a:xfrm>
                <a:off x="5506530" y="1859036"/>
                <a:ext cx="25575" cy="99925"/>
              </a:xfrm>
              <a:custGeom>
                <a:avLst/>
                <a:gdLst/>
                <a:ahLst/>
                <a:cxnLst/>
                <a:rect l="l" t="t" r="r" b="b"/>
                <a:pathLst>
                  <a:path w="328" h="1282" extrusionOk="0">
                    <a:moveTo>
                      <a:pt x="282" y="1"/>
                    </a:moveTo>
                    <a:lnTo>
                      <a:pt x="0" y="268"/>
                    </a:lnTo>
                    <a:cubicBezTo>
                      <a:pt x="0" y="268"/>
                      <a:pt x="51" y="678"/>
                      <a:pt x="0" y="1019"/>
                    </a:cubicBezTo>
                    <a:cubicBezTo>
                      <a:pt x="1" y="1019"/>
                      <a:pt x="1" y="1019"/>
                      <a:pt x="2" y="1019"/>
                    </a:cubicBezTo>
                    <a:cubicBezTo>
                      <a:pt x="30" y="1019"/>
                      <a:pt x="328" y="1281"/>
                      <a:pt x="328" y="1281"/>
                    </a:cubicBezTo>
                    <a:lnTo>
                      <a:pt x="2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9"/>
              <p:cNvSpPr/>
              <p:nvPr/>
            </p:nvSpPr>
            <p:spPr>
              <a:xfrm>
                <a:off x="5231494" y="1952343"/>
                <a:ext cx="84749" cy="51224"/>
              </a:xfrm>
              <a:custGeom>
                <a:avLst/>
                <a:gdLst/>
                <a:ahLst/>
                <a:cxnLst/>
                <a:rect l="l" t="t" r="r" b="b"/>
                <a:pathLst>
                  <a:path w="905" h="547" extrusionOk="0">
                    <a:moveTo>
                      <a:pt x="61" y="0"/>
                    </a:moveTo>
                    <a:cubicBezTo>
                      <a:pt x="42" y="0"/>
                      <a:pt x="24" y="10"/>
                      <a:pt x="14" y="25"/>
                    </a:cubicBezTo>
                    <a:cubicBezTo>
                      <a:pt x="1" y="52"/>
                      <a:pt x="10" y="85"/>
                      <a:pt x="33" y="99"/>
                    </a:cubicBezTo>
                    <a:lnTo>
                      <a:pt x="816" y="537"/>
                    </a:lnTo>
                    <a:cubicBezTo>
                      <a:pt x="825" y="543"/>
                      <a:pt x="836" y="546"/>
                      <a:pt x="846" y="546"/>
                    </a:cubicBezTo>
                    <a:cubicBezTo>
                      <a:pt x="864" y="546"/>
                      <a:pt x="881" y="536"/>
                      <a:pt x="890" y="518"/>
                    </a:cubicBezTo>
                    <a:cubicBezTo>
                      <a:pt x="904" y="490"/>
                      <a:pt x="894" y="458"/>
                      <a:pt x="871" y="445"/>
                    </a:cubicBezTo>
                    <a:lnTo>
                      <a:pt x="88" y="7"/>
                    </a:lnTo>
                    <a:cubicBezTo>
                      <a:pt x="79" y="2"/>
                      <a:pt x="70"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9"/>
              <p:cNvSpPr/>
              <p:nvPr/>
            </p:nvSpPr>
            <p:spPr>
              <a:xfrm>
                <a:off x="5165007" y="1983339"/>
                <a:ext cx="28562" cy="77725"/>
              </a:xfrm>
              <a:custGeom>
                <a:avLst/>
                <a:gdLst/>
                <a:ahLst/>
                <a:cxnLst/>
                <a:rect l="l" t="t" r="r" b="b"/>
                <a:pathLst>
                  <a:path w="305" h="830" extrusionOk="0">
                    <a:moveTo>
                      <a:pt x="63" y="1"/>
                    </a:moveTo>
                    <a:cubicBezTo>
                      <a:pt x="57" y="1"/>
                      <a:pt x="52" y="1"/>
                      <a:pt x="47" y="3"/>
                    </a:cubicBezTo>
                    <a:cubicBezTo>
                      <a:pt x="20" y="12"/>
                      <a:pt x="1" y="40"/>
                      <a:pt x="11" y="67"/>
                    </a:cubicBezTo>
                    <a:lnTo>
                      <a:pt x="194" y="791"/>
                    </a:lnTo>
                    <a:cubicBezTo>
                      <a:pt x="198" y="813"/>
                      <a:pt x="217" y="830"/>
                      <a:pt x="242" y="830"/>
                    </a:cubicBezTo>
                    <a:cubicBezTo>
                      <a:pt x="247" y="830"/>
                      <a:pt x="253" y="829"/>
                      <a:pt x="260" y="827"/>
                    </a:cubicBezTo>
                    <a:cubicBezTo>
                      <a:pt x="287" y="823"/>
                      <a:pt x="305" y="791"/>
                      <a:pt x="296" y="763"/>
                    </a:cubicBezTo>
                    <a:lnTo>
                      <a:pt x="111" y="44"/>
                    </a:lnTo>
                    <a:cubicBezTo>
                      <a:pt x="108" y="18"/>
                      <a:pt x="86" y="1"/>
                      <a:pt x="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9"/>
              <p:cNvSpPr/>
              <p:nvPr/>
            </p:nvSpPr>
            <p:spPr>
              <a:xfrm>
                <a:off x="5243668" y="2067525"/>
                <a:ext cx="81939" cy="30716"/>
              </a:xfrm>
              <a:custGeom>
                <a:avLst/>
                <a:gdLst/>
                <a:ahLst/>
                <a:cxnLst/>
                <a:rect l="l" t="t" r="r" b="b"/>
                <a:pathLst>
                  <a:path w="875" h="328" extrusionOk="0">
                    <a:moveTo>
                      <a:pt x="817" y="0"/>
                    </a:moveTo>
                    <a:cubicBezTo>
                      <a:pt x="812" y="0"/>
                      <a:pt x="807" y="1"/>
                      <a:pt x="802" y="2"/>
                    </a:cubicBezTo>
                    <a:lnTo>
                      <a:pt x="45" y="223"/>
                    </a:lnTo>
                    <a:cubicBezTo>
                      <a:pt x="13" y="232"/>
                      <a:pt x="0" y="260"/>
                      <a:pt x="9" y="288"/>
                    </a:cubicBezTo>
                    <a:cubicBezTo>
                      <a:pt x="12" y="314"/>
                      <a:pt x="34" y="328"/>
                      <a:pt x="56" y="328"/>
                    </a:cubicBezTo>
                    <a:cubicBezTo>
                      <a:pt x="62" y="328"/>
                      <a:pt x="68" y="327"/>
                      <a:pt x="73" y="325"/>
                    </a:cubicBezTo>
                    <a:lnTo>
                      <a:pt x="834" y="104"/>
                    </a:lnTo>
                    <a:cubicBezTo>
                      <a:pt x="862" y="100"/>
                      <a:pt x="875" y="66"/>
                      <a:pt x="870" y="39"/>
                    </a:cubicBezTo>
                    <a:cubicBezTo>
                      <a:pt x="863" y="16"/>
                      <a:pt x="840" y="0"/>
                      <a:pt x="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9"/>
              <p:cNvSpPr/>
              <p:nvPr/>
            </p:nvSpPr>
            <p:spPr>
              <a:xfrm>
                <a:off x="5451183" y="1937453"/>
                <a:ext cx="64428" cy="59184"/>
              </a:xfrm>
              <a:custGeom>
                <a:avLst/>
                <a:gdLst/>
                <a:ahLst/>
                <a:cxnLst/>
                <a:rect l="l" t="t" r="r" b="b"/>
                <a:pathLst>
                  <a:path w="688" h="632" extrusionOk="0">
                    <a:moveTo>
                      <a:pt x="625" y="1"/>
                    </a:moveTo>
                    <a:cubicBezTo>
                      <a:pt x="610" y="1"/>
                      <a:pt x="595" y="6"/>
                      <a:pt x="585" y="18"/>
                    </a:cubicBezTo>
                    <a:cubicBezTo>
                      <a:pt x="447" y="194"/>
                      <a:pt x="304" y="322"/>
                      <a:pt x="203" y="405"/>
                    </a:cubicBezTo>
                    <a:cubicBezTo>
                      <a:pt x="152" y="447"/>
                      <a:pt x="107" y="479"/>
                      <a:pt x="79" y="502"/>
                    </a:cubicBezTo>
                    <a:cubicBezTo>
                      <a:pt x="65" y="511"/>
                      <a:pt x="51" y="521"/>
                      <a:pt x="46" y="525"/>
                    </a:cubicBezTo>
                    <a:cubicBezTo>
                      <a:pt x="41" y="525"/>
                      <a:pt x="37" y="530"/>
                      <a:pt x="37" y="530"/>
                    </a:cubicBezTo>
                    <a:lnTo>
                      <a:pt x="32" y="530"/>
                    </a:lnTo>
                    <a:cubicBezTo>
                      <a:pt x="9" y="549"/>
                      <a:pt x="0" y="581"/>
                      <a:pt x="14" y="604"/>
                    </a:cubicBezTo>
                    <a:cubicBezTo>
                      <a:pt x="26" y="622"/>
                      <a:pt x="43" y="632"/>
                      <a:pt x="60" y="632"/>
                    </a:cubicBezTo>
                    <a:cubicBezTo>
                      <a:pt x="70" y="632"/>
                      <a:pt x="79" y="628"/>
                      <a:pt x="88" y="622"/>
                    </a:cubicBezTo>
                    <a:cubicBezTo>
                      <a:pt x="92" y="622"/>
                      <a:pt x="377" y="447"/>
                      <a:pt x="668" y="87"/>
                    </a:cubicBezTo>
                    <a:cubicBezTo>
                      <a:pt x="687" y="64"/>
                      <a:pt x="687" y="32"/>
                      <a:pt x="664" y="13"/>
                    </a:cubicBezTo>
                    <a:cubicBezTo>
                      <a:pt x="653" y="5"/>
                      <a:pt x="639" y="1"/>
                      <a:pt x="6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9"/>
              <p:cNvSpPr/>
              <p:nvPr/>
            </p:nvSpPr>
            <p:spPr>
              <a:xfrm>
                <a:off x="5406234" y="2061532"/>
                <a:ext cx="25565" cy="33712"/>
              </a:xfrm>
              <a:custGeom>
                <a:avLst/>
                <a:gdLst/>
                <a:ahLst/>
                <a:cxnLst/>
                <a:rect l="l" t="t" r="r" b="b"/>
                <a:pathLst>
                  <a:path w="273" h="360" extrusionOk="0">
                    <a:moveTo>
                      <a:pt x="60" y="0"/>
                    </a:moveTo>
                    <a:cubicBezTo>
                      <a:pt x="51" y="0"/>
                      <a:pt x="42" y="2"/>
                      <a:pt x="34" y="7"/>
                    </a:cubicBezTo>
                    <a:cubicBezTo>
                      <a:pt x="10" y="25"/>
                      <a:pt x="0" y="57"/>
                      <a:pt x="15" y="85"/>
                    </a:cubicBezTo>
                    <a:lnTo>
                      <a:pt x="162" y="334"/>
                    </a:lnTo>
                    <a:cubicBezTo>
                      <a:pt x="174" y="351"/>
                      <a:pt x="191" y="360"/>
                      <a:pt x="208" y="360"/>
                    </a:cubicBezTo>
                    <a:cubicBezTo>
                      <a:pt x="218" y="360"/>
                      <a:pt x="227" y="357"/>
                      <a:pt x="236" y="352"/>
                    </a:cubicBezTo>
                    <a:cubicBezTo>
                      <a:pt x="264" y="338"/>
                      <a:pt x="272" y="306"/>
                      <a:pt x="259" y="279"/>
                    </a:cubicBezTo>
                    <a:lnTo>
                      <a:pt x="107" y="30"/>
                    </a:lnTo>
                    <a:cubicBezTo>
                      <a:pt x="97" y="11"/>
                      <a:pt x="7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9"/>
              <p:cNvSpPr/>
              <p:nvPr/>
            </p:nvSpPr>
            <p:spPr>
              <a:xfrm>
                <a:off x="5392843" y="1860197"/>
                <a:ext cx="12642" cy="93270"/>
              </a:xfrm>
              <a:custGeom>
                <a:avLst/>
                <a:gdLst/>
                <a:ahLst/>
                <a:cxnLst/>
                <a:rect l="l" t="t" r="r" b="b"/>
                <a:pathLst>
                  <a:path w="135" h="996" extrusionOk="0">
                    <a:moveTo>
                      <a:pt x="52" y="0"/>
                    </a:moveTo>
                    <a:cubicBezTo>
                      <a:pt x="24" y="0"/>
                      <a:pt x="1" y="28"/>
                      <a:pt x="1" y="55"/>
                    </a:cubicBezTo>
                    <a:lnTo>
                      <a:pt x="24" y="945"/>
                    </a:lnTo>
                    <a:cubicBezTo>
                      <a:pt x="24" y="972"/>
                      <a:pt x="52" y="995"/>
                      <a:pt x="79" y="995"/>
                    </a:cubicBezTo>
                    <a:cubicBezTo>
                      <a:pt x="107" y="995"/>
                      <a:pt x="135" y="972"/>
                      <a:pt x="130" y="940"/>
                    </a:cubicBezTo>
                    <a:lnTo>
                      <a:pt x="107" y="55"/>
                    </a:lnTo>
                    <a:cubicBezTo>
                      <a:pt x="107" y="23"/>
                      <a:pt x="84" y="0"/>
                      <a:pt x="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9"/>
              <p:cNvSpPr/>
              <p:nvPr/>
            </p:nvSpPr>
            <p:spPr>
              <a:xfrm>
                <a:off x="5231494" y="1810284"/>
                <a:ext cx="84749" cy="52722"/>
              </a:xfrm>
              <a:custGeom>
                <a:avLst/>
                <a:gdLst/>
                <a:ahLst/>
                <a:cxnLst/>
                <a:rect l="l" t="t" r="r" b="b"/>
                <a:pathLst>
                  <a:path w="905" h="563" extrusionOk="0">
                    <a:moveTo>
                      <a:pt x="846" y="0"/>
                    </a:moveTo>
                    <a:cubicBezTo>
                      <a:pt x="836" y="0"/>
                      <a:pt x="826" y="3"/>
                      <a:pt x="816" y="8"/>
                    </a:cubicBezTo>
                    <a:lnTo>
                      <a:pt x="33" y="463"/>
                    </a:lnTo>
                    <a:cubicBezTo>
                      <a:pt x="10" y="478"/>
                      <a:pt x="1" y="510"/>
                      <a:pt x="14" y="537"/>
                    </a:cubicBezTo>
                    <a:cubicBezTo>
                      <a:pt x="24" y="553"/>
                      <a:pt x="42" y="562"/>
                      <a:pt x="61" y="562"/>
                    </a:cubicBezTo>
                    <a:cubicBezTo>
                      <a:pt x="70" y="562"/>
                      <a:pt x="79" y="561"/>
                      <a:pt x="88" y="556"/>
                    </a:cubicBezTo>
                    <a:lnTo>
                      <a:pt x="871" y="100"/>
                    </a:lnTo>
                    <a:cubicBezTo>
                      <a:pt x="894" y="86"/>
                      <a:pt x="904" y="54"/>
                      <a:pt x="890" y="27"/>
                    </a:cubicBezTo>
                    <a:cubicBezTo>
                      <a:pt x="881" y="9"/>
                      <a:pt x="864" y="0"/>
                      <a:pt x="8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9"/>
              <p:cNvSpPr/>
              <p:nvPr/>
            </p:nvSpPr>
            <p:spPr>
              <a:xfrm>
                <a:off x="5165007" y="1752038"/>
                <a:ext cx="29498" cy="78943"/>
              </a:xfrm>
              <a:custGeom>
                <a:avLst/>
                <a:gdLst/>
                <a:ahLst/>
                <a:cxnLst/>
                <a:rect l="l" t="t" r="r" b="b"/>
                <a:pathLst>
                  <a:path w="315" h="843" extrusionOk="0">
                    <a:moveTo>
                      <a:pt x="252" y="1"/>
                    </a:moveTo>
                    <a:cubicBezTo>
                      <a:pt x="227" y="1"/>
                      <a:pt x="207" y="17"/>
                      <a:pt x="199" y="40"/>
                    </a:cubicBezTo>
                    <a:lnTo>
                      <a:pt x="11" y="772"/>
                    </a:lnTo>
                    <a:cubicBezTo>
                      <a:pt x="1" y="804"/>
                      <a:pt x="20" y="832"/>
                      <a:pt x="47" y="842"/>
                    </a:cubicBezTo>
                    <a:cubicBezTo>
                      <a:pt x="50" y="843"/>
                      <a:pt x="53" y="843"/>
                      <a:pt x="55" y="843"/>
                    </a:cubicBezTo>
                    <a:cubicBezTo>
                      <a:pt x="81" y="843"/>
                      <a:pt x="107" y="825"/>
                      <a:pt x="111" y="800"/>
                    </a:cubicBezTo>
                    <a:lnTo>
                      <a:pt x="305" y="68"/>
                    </a:lnTo>
                    <a:cubicBezTo>
                      <a:pt x="315" y="40"/>
                      <a:pt x="296" y="7"/>
                      <a:pt x="268" y="3"/>
                    </a:cubicBezTo>
                    <a:cubicBezTo>
                      <a:pt x="263" y="1"/>
                      <a:pt x="258" y="1"/>
                      <a:pt x="2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9"/>
              <p:cNvSpPr/>
              <p:nvPr/>
            </p:nvSpPr>
            <p:spPr>
              <a:xfrm>
                <a:off x="5094305" y="1899808"/>
                <a:ext cx="37552" cy="12642"/>
              </a:xfrm>
              <a:custGeom>
                <a:avLst/>
                <a:gdLst/>
                <a:ahLst/>
                <a:cxnLst/>
                <a:rect l="l" t="t" r="r" b="b"/>
                <a:pathLst>
                  <a:path w="401" h="135" extrusionOk="0">
                    <a:moveTo>
                      <a:pt x="60" y="1"/>
                    </a:moveTo>
                    <a:cubicBezTo>
                      <a:pt x="32" y="1"/>
                      <a:pt x="5" y="19"/>
                      <a:pt x="5" y="52"/>
                    </a:cubicBezTo>
                    <a:cubicBezTo>
                      <a:pt x="0" y="79"/>
                      <a:pt x="24" y="107"/>
                      <a:pt x="51" y="111"/>
                    </a:cubicBezTo>
                    <a:lnTo>
                      <a:pt x="341" y="134"/>
                    </a:lnTo>
                    <a:cubicBezTo>
                      <a:pt x="369" y="134"/>
                      <a:pt x="396" y="111"/>
                      <a:pt x="401" y="84"/>
                    </a:cubicBezTo>
                    <a:cubicBezTo>
                      <a:pt x="401" y="52"/>
                      <a:pt x="379" y="28"/>
                      <a:pt x="351" y="24"/>
                    </a:cubicBezTo>
                    <a:lnTo>
                      <a:pt x="6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9"/>
              <p:cNvSpPr/>
              <p:nvPr/>
            </p:nvSpPr>
            <p:spPr>
              <a:xfrm>
                <a:off x="5247039" y="1716172"/>
                <a:ext cx="77351" cy="32588"/>
              </a:xfrm>
              <a:custGeom>
                <a:avLst/>
                <a:gdLst/>
                <a:ahLst/>
                <a:cxnLst/>
                <a:rect l="l" t="t" r="r" b="b"/>
                <a:pathLst>
                  <a:path w="826" h="348" extrusionOk="0">
                    <a:moveTo>
                      <a:pt x="62" y="0"/>
                    </a:moveTo>
                    <a:cubicBezTo>
                      <a:pt x="40" y="0"/>
                      <a:pt x="17" y="14"/>
                      <a:pt x="9" y="36"/>
                    </a:cubicBezTo>
                    <a:cubicBezTo>
                      <a:pt x="1" y="64"/>
                      <a:pt x="14" y="96"/>
                      <a:pt x="47" y="105"/>
                    </a:cubicBezTo>
                    <a:lnTo>
                      <a:pt x="747" y="345"/>
                    </a:lnTo>
                    <a:cubicBezTo>
                      <a:pt x="753" y="347"/>
                      <a:pt x="758" y="347"/>
                      <a:pt x="764" y="347"/>
                    </a:cubicBezTo>
                    <a:cubicBezTo>
                      <a:pt x="787" y="347"/>
                      <a:pt x="809" y="334"/>
                      <a:pt x="816" y="307"/>
                    </a:cubicBezTo>
                    <a:cubicBezTo>
                      <a:pt x="826" y="280"/>
                      <a:pt x="811" y="252"/>
                      <a:pt x="784" y="243"/>
                    </a:cubicBezTo>
                    <a:lnTo>
                      <a:pt x="79" y="3"/>
                    </a:lnTo>
                    <a:cubicBezTo>
                      <a:pt x="74" y="1"/>
                      <a:pt x="68"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9"/>
              <p:cNvSpPr/>
              <p:nvPr/>
            </p:nvSpPr>
            <p:spPr>
              <a:xfrm>
                <a:off x="5403238" y="1713269"/>
                <a:ext cx="25940" cy="35398"/>
              </a:xfrm>
              <a:custGeom>
                <a:avLst/>
                <a:gdLst/>
                <a:ahLst/>
                <a:cxnLst/>
                <a:rect l="l" t="t" r="r" b="b"/>
                <a:pathLst>
                  <a:path w="277" h="378" extrusionOk="0">
                    <a:moveTo>
                      <a:pt x="219" y="0"/>
                    </a:moveTo>
                    <a:cubicBezTo>
                      <a:pt x="199" y="0"/>
                      <a:pt x="181" y="10"/>
                      <a:pt x="171" y="30"/>
                    </a:cubicBezTo>
                    <a:lnTo>
                      <a:pt x="15" y="297"/>
                    </a:lnTo>
                    <a:cubicBezTo>
                      <a:pt x="0" y="325"/>
                      <a:pt x="10" y="357"/>
                      <a:pt x="38" y="371"/>
                    </a:cubicBezTo>
                    <a:cubicBezTo>
                      <a:pt x="45" y="376"/>
                      <a:pt x="53" y="378"/>
                      <a:pt x="62" y="378"/>
                    </a:cubicBezTo>
                    <a:cubicBezTo>
                      <a:pt x="80" y="378"/>
                      <a:pt x="99" y="368"/>
                      <a:pt x="111" y="353"/>
                    </a:cubicBezTo>
                    <a:lnTo>
                      <a:pt x="264" y="81"/>
                    </a:lnTo>
                    <a:cubicBezTo>
                      <a:pt x="277" y="57"/>
                      <a:pt x="268" y="21"/>
                      <a:pt x="245" y="6"/>
                    </a:cubicBezTo>
                    <a:cubicBezTo>
                      <a:pt x="236" y="2"/>
                      <a:pt x="227" y="0"/>
                      <a:pt x="2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9"/>
              <p:cNvSpPr/>
              <p:nvPr/>
            </p:nvSpPr>
            <p:spPr>
              <a:xfrm>
                <a:off x="5451183" y="1816840"/>
                <a:ext cx="64428" cy="60495"/>
              </a:xfrm>
              <a:custGeom>
                <a:avLst/>
                <a:gdLst/>
                <a:ahLst/>
                <a:cxnLst/>
                <a:rect l="l" t="t" r="r" b="b"/>
                <a:pathLst>
                  <a:path w="688" h="646" extrusionOk="0">
                    <a:moveTo>
                      <a:pt x="61" y="0"/>
                    </a:moveTo>
                    <a:cubicBezTo>
                      <a:pt x="45" y="0"/>
                      <a:pt x="29" y="9"/>
                      <a:pt x="18" y="25"/>
                    </a:cubicBezTo>
                    <a:cubicBezTo>
                      <a:pt x="0" y="48"/>
                      <a:pt x="5" y="80"/>
                      <a:pt x="28" y="99"/>
                    </a:cubicBezTo>
                    <a:cubicBezTo>
                      <a:pt x="41" y="108"/>
                      <a:pt x="124" y="172"/>
                      <a:pt x="235" y="270"/>
                    </a:cubicBezTo>
                    <a:cubicBezTo>
                      <a:pt x="345" y="366"/>
                      <a:pt x="479" y="491"/>
                      <a:pt x="585" y="625"/>
                    </a:cubicBezTo>
                    <a:cubicBezTo>
                      <a:pt x="596" y="638"/>
                      <a:pt x="612" y="645"/>
                      <a:pt x="628" y="645"/>
                    </a:cubicBezTo>
                    <a:cubicBezTo>
                      <a:pt x="640" y="645"/>
                      <a:pt x="652" y="641"/>
                      <a:pt x="664" y="633"/>
                    </a:cubicBezTo>
                    <a:cubicBezTo>
                      <a:pt x="687" y="615"/>
                      <a:pt x="687" y="578"/>
                      <a:pt x="668" y="555"/>
                    </a:cubicBezTo>
                    <a:cubicBezTo>
                      <a:pt x="553" y="412"/>
                      <a:pt x="411" y="278"/>
                      <a:pt x="295" y="178"/>
                    </a:cubicBezTo>
                    <a:cubicBezTo>
                      <a:pt x="180" y="76"/>
                      <a:pt x="92" y="12"/>
                      <a:pt x="92" y="12"/>
                    </a:cubicBezTo>
                    <a:cubicBezTo>
                      <a:pt x="83" y="4"/>
                      <a:pt x="72"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9"/>
              <p:cNvSpPr/>
              <p:nvPr/>
            </p:nvSpPr>
            <p:spPr>
              <a:xfrm>
                <a:off x="5094680" y="1684146"/>
                <a:ext cx="441630" cy="441443"/>
              </a:xfrm>
              <a:custGeom>
                <a:avLst/>
                <a:gdLst/>
                <a:ahLst/>
                <a:cxnLst/>
                <a:rect l="l" t="t" r="r" b="b"/>
                <a:pathLst>
                  <a:path w="4716" h="4714" extrusionOk="0">
                    <a:moveTo>
                      <a:pt x="2355" y="111"/>
                    </a:moveTo>
                    <a:cubicBezTo>
                      <a:pt x="2978" y="111"/>
                      <a:pt x="3540" y="359"/>
                      <a:pt x="3946" y="770"/>
                    </a:cubicBezTo>
                    <a:cubicBezTo>
                      <a:pt x="4356" y="1174"/>
                      <a:pt x="4605" y="1737"/>
                      <a:pt x="4605" y="2359"/>
                    </a:cubicBezTo>
                    <a:cubicBezTo>
                      <a:pt x="4605" y="2982"/>
                      <a:pt x="4356" y="3543"/>
                      <a:pt x="3946" y="3949"/>
                    </a:cubicBezTo>
                    <a:cubicBezTo>
                      <a:pt x="3540" y="4354"/>
                      <a:pt x="2978" y="4608"/>
                      <a:pt x="2355" y="4608"/>
                    </a:cubicBezTo>
                    <a:cubicBezTo>
                      <a:pt x="1734" y="4608"/>
                      <a:pt x="1171" y="4354"/>
                      <a:pt x="766" y="3949"/>
                    </a:cubicBezTo>
                    <a:cubicBezTo>
                      <a:pt x="360" y="3543"/>
                      <a:pt x="107" y="2982"/>
                      <a:pt x="107" y="2359"/>
                    </a:cubicBezTo>
                    <a:cubicBezTo>
                      <a:pt x="107" y="1737"/>
                      <a:pt x="360" y="1174"/>
                      <a:pt x="766" y="770"/>
                    </a:cubicBezTo>
                    <a:cubicBezTo>
                      <a:pt x="1171" y="359"/>
                      <a:pt x="1734" y="111"/>
                      <a:pt x="2355" y="111"/>
                    </a:cubicBezTo>
                    <a:close/>
                    <a:moveTo>
                      <a:pt x="2355" y="0"/>
                    </a:moveTo>
                    <a:cubicBezTo>
                      <a:pt x="1706" y="0"/>
                      <a:pt x="1116" y="268"/>
                      <a:pt x="688" y="691"/>
                    </a:cubicBezTo>
                    <a:cubicBezTo>
                      <a:pt x="264" y="1119"/>
                      <a:pt x="1" y="1710"/>
                      <a:pt x="1" y="2359"/>
                    </a:cubicBezTo>
                    <a:cubicBezTo>
                      <a:pt x="1" y="3009"/>
                      <a:pt x="264" y="3599"/>
                      <a:pt x="688" y="4028"/>
                    </a:cubicBezTo>
                    <a:cubicBezTo>
                      <a:pt x="1116" y="4451"/>
                      <a:pt x="1706" y="4713"/>
                      <a:pt x="2355" y="4713"/>
                    </a:cubicBezTo>
                    <a:cubicBezTo>
                      <a:pt x="3006" y="4713"/>
                      <a:pt x="3595" y="4451"/>
                      <a:pt x="4024" y="4028"/>
                    </a:cubicBezTo>
                    <a:cubicBezTo>
                      <a:pt x="4448" y="3599"/>
                      <a:pt x="4715" y="3009"/>
                      <a:pt x="4715" y="2359"/>
                    </a:cubicBezTo>
                    <a:cubicBezTo>
                      <a:pt x="4715" y="1710"/>
                      <a:pt x="4448" y="1119"/>
                      <a:pt x="4024" y="691"/>
                    </a:cubicBezTo>
                    <a:cubicBezTo>
                      <a:pt x="3595" y="268"/>
                      <a:pt x="3006" y="0"/>
                      <a:pt x="23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4" name="Google Shape;354;p9"/>
            <p:cNvSpPr/>
            <p:nvPr/>
          </p:nvSpPr>
          <p:spPr>
            <a:xfrm>
              <a:off x="7059509" y="4730648"/>
              <a:ext cx="603779" cy="214455"/>
            </a:xfrm>
            <a:custGeom>
              <a:avLst/>
              <a:gdLst/>
              <a:ahLst/>
              <a:cxnLst/>
              <a:rect l="l" t="t" r="r" b="b"/>
              <a:pathLst>
                <a:path w="3508" h="1246" extrusionOk="0">
                  <a:moveTo>
                    <a:pt x="1175" y="378"/>
                  </a:moveTo>
                  <a:cubicBezTo>
                    <a:pt x="1185" y="378"/>
                    <a:pt x="1193" y="378"/>
                    <a:pt x="1202" y="384"/>
                  </a:cubicBezTo>
                  <a:cubicBezTo>
                    <a:pt x="1221" y="393"/>
                    <a:pt x="1240" y="406"/>
                    <a:pt x="1258" y="429"/>
                  </a:cubicBezTo>
                  <a:cubicBezTo>
                    <a:pt x="1285" y="467"/>
                    <a:pt x="1313" y="522"/>
                    <a:pt x="1332" y="582"/>
                  </a:cubicBezTo>
                  <a:cubicBezTo>
                    <a:pt x="1351" y="641"/>
                    <a:pt x="1359" y="710"/>
                    <a:pt x="1359" y="780"/>
                  </a:cubicBezTo>
                  <a:cubicBezTo>
                    <a:pt x="1359" y="798"/>
                    <a:pt x="1359" y="817"/>
                    <a:pt x="1357" y="836"/>
                  </a:cubicBezTo>
                  <a:lnTo>
                    <a:pt x="1357" y="836"/>
                  </a:lnTo>
                  <a:cubicBezTo>
                    <a:pt x="1330" y="813"/>
                    <a:pt x="1304" y="789"/>
                    <a:pt x="1281" y="765"/>
                  </a:cubicBezTo>
                  <a:cubicBezTo>
                    <a:pt x="1221" y="710"/>
                    <a:pt x="1175" y="650"/>
                    <a:pt x="1143" y="595"/>
                  </a:cubicBezTo>
                  <a:cubicBezTo>
                    <a:pt x="1129" y="567"/>
                    <a:pt x="1115" y="544"/>
                    <a:pt x="1106" y="522"/>
                  </a:cubicBezTo>
                  <a:cubicBezTo>
                    <a:pt x="1102" y="499"/>
                    <a:pt x="1096" y="480"/>
                    <a:pt x="1096" y="461"/>
                  </a:cubicBezTo>
                  <a:cubicBezTo>
                    <a:pt x="1096" y="444"/>
                    <a:pt x="1102" y="434"/>
                    <a:pt x="1106" y="420"/>
                  </a:cubicBezTo>
                  <a:cubicBezTo>
                    <a:pt x="1111" y="411"/>
                    <a:pt x="1119" y="402"/>
                    <a:pt x="1138" y="393"/>
                  </a:cubicBezTo>
                  <a:cubicBezTo>
                    <a:pt x="1151" y="384"/>
                    <a:pt x="1166" y="378"/>
                    <a:pt x="1175" y="378"/>
                  </a:cubicBezTo>
                  <a:close/>
                  <a:moveTo>
                    <a:pt x="2189" y="246"/>
                  </a:moveTo>
                  <a:cubicBezTo>
                    <a:pt x="2198" y="246"/>
                    <a:pt x="2208" y="246"/>
                    <a:pt x="2216" y="250"/>
                  </a:cubicBezTo>
                  <a:cubicBezTo>
                    <a:pt x="2235" y="259"/>
                    <a:pt x="2257" y="278"/>
                    <a:pt x="2276" y="305"/>
                  </a:cubicBezTo>
                  <a:cubicBezTo>
                    <a:pt x="2308" y="346"/>
                    <a:pt x="2340" y="411"/>
                    <a:pt x="2359" y="480"/>
                  </a:cubicBezTo>
                  <a:cubicBezTo>
                    <a:pt x="2378" y="550"/>
                    <a:pt x="2391" y="633"/>
                    <a:pt x="2391" y="710"/>
                  </a:cubicBezTo>
                  <a:cubicBezTo>
                    <a:pt x="2391" y="782"/>
                    <a:pt x="2380" y="853"/>
                    <a:pt x="2361" y="914"/>
                  </a:cubicBezTo>
                  <a:lnTo>
                    <a:pt x="2361" y="914"/>
                  </a:lnTo>
                  <a:cubicBezTo>
                    <a:pt x="2272" y="863"/>
                    <a:pt x="2206" y="786"/>
                    <a:pt x="2157" y="697"/>
                  </a:cubicBezTo>
                  <a:cubicBezTo>
                    <a:pt x="2106" y="605"/>
                    <a:pt x="2078" y="508"/>
                    <a:pt x="2078" y="425"/>
                  </a:cubicBezTo>
                  <a:cubicBezTo>
                    <a:pt x="2078" y="378"/>
                    <a:pt x="2087" y="337"/>
                    <a:pt x="2101" y="310"/>
                  </a:cubicBezTo>
                  <a:cubicBezTo>
                    <a:pt x="2110" y="295"/>
                    <a:pt x="2119" y="282"/>
                    <a:pt x="2129" y="273"/>
                  </a:cubicBezTo>
                  <a:cubicBezTo>
                    <a:pt x="2138" y="263"/>
                    <a:pt x="2147" y="254"/>
                    <a:pt x="2161" y="250"/>
                  </a:cubicBezTo>
                  <a:cubicBezTo>
                    <a:pt x="2170" y="246"/>
                    <a:pt x="2180" y="246"/>
                    <a:pt x="2189" y="246"/>
                  </a:cubicBezTo>
                  <a:close/>
                  <a:moveTo>
                    <a:pt x="3445" y="1"/>
                  </a:moveTo>
                  <a:cubicBezTo>
                    <a:pt x="3420" y="1"/>
                    <a:pt x="3396" y="22"/>
                    <a:pt x="3396" y="52"/>
                  </a:cubicBezTo>
                  <a:cubicBezTo>
                    <a:pt x="3396" y="52"/>
                    <a:pt x="3378" y="236"/>
                    <a:pt x="3286" y="439"/>
                  </a:cubicBezTo>
                  <a:cubicBezTo>
                    <a:pt x="3239" y="540"/>
                    <a:pt x="3175" y="646"/>
                    <a:pt x="3087" y="733"/>
                  </a:cubicBezTo>
                  <a:cubicBezTo>
                    <a:pt x="2999" y="826"/>
                    <a:pt x="2884" y="904"/>
                    <a:pt x="2737" y="946"/>
                  </a:cubicBezTo>
                  <a:cubicBezTo>
                    <a:pt x="2682" y="964"/>
                    <a:pt x="2631" y="969"/>
                    <a:pt x="2580" y="969"/>
                  </a:cubicBezTo>
                  <a:cubicBezTo>
                    <a:pt x="2538" y="969"/>
                    <a:pt x="2499" y="963"/>
                    <a:pt x="2462" y="954"/>
                  </a:cubicBezTo>
                  <a:lnTo>
                    <a:pt x="2462" y="954"/>
                  </a:lnTo>
                  <a:cubicBezTo>
                    <a:pt x="2490" y="875"/>
                    <a:pt x="2497" y="793"/>
                    <a:pt x="2497" y="710"/>
                  </a:cubicBezTo>
                  <a:cubicBezTo>
                    <a:pt x="2497" y="572"/>
                    <a:pt x="2470" y="439"/>
                    <a:pt x="2419" y="333"/>
                  </a:cubicBezTo>
                  <a:cubicBezTo>
                    <a:pt x="2391" y="278"/>
                    <a:pt x="2364" y="231"/>
                    <a:pt x="2323" y="195"/>
                  </a:cubicBezTo>
                  <a:cubicBezTo>
                    <a:pt x="2304" y="180"/>
                    <a:pt x="2285" y="163"/>
                    <a:pt x="2263" y="153"/>
                  </a:cubicBezTo>
                  <a:cubicBezTo>
                    <a:pt x="2240" y="144"/>
                    <a:pt x="2212" y="135"/>
                    <a:pt x="2189" y="135"/>
                  </a:cubicBezTo>
                  <a:cubicBezTo>
                    <a:pt x="2166" y="135"/>
                    <a:pt x="2142" y="139"/>
                    <a:pt x="2119" y="148"/>
                  </a:cubicBezTo>
                  <a:cubicBezTo>
                    <a:pt x="2091" y="163"/>
                    <a:pt x="2069" y="176"/>
                    <a:pt x="2051" y="195"/>
                  </a:cubicBezTo>
                  <a:cubicBezTo>
                    <a:pt x="2023" y="222"/>
                    <a:pt x="2004" y="259"/>
                    <a:pt x="1991" y="301"/>
                  </a:cubicBezTo>
                  <a:cubicBezTo>
                    <a:pt x="1976" y="337"/>
                    <a:pt x="1972" y="378"/>
                    <a:pt x="1972" y="425"/>
                  </a:cubicBezTo>
                  <a:cubicBezTo>
                    <a:pt x="1972" y="494"/>
                    <a:pt x="1986" y="567"/>
                    <a:pt x="2009" y="641"/>
                  </a:cubicBezTo>
                  <a:cubicBezTo>
                    <a:pt x="2051" y="752"/>
                    <a:pt x="2119" y="858"/>
                    <a:pt x="2216" y="941"/>
                  </a:cubicBezTo>
                  <a:cubicBezTo>
                    <a:pt x="2246" y="967"/>
                    <a:pt x="2279" y="990"/>
                    <a:pt x="2315" y="1010"/>
                  </a:cubicBezTo>
                  <a:lnTo>
                    <a:pt x="2315" y="1010"/>
                  </a:lnTo>
                  <a:cubicBezTo>
                    <a:pt x="2294" y="1039"/>
                    <a:pt x="2271" y="1064"/>
                    <a:pt x="2244" y="1084"/>
                  </a:cubicBezTo>
                  <a:cubicBezTo>
                    <a:pt x="2208" y="1107"/>
                    <a:pt x="2166" y="1125"/>
                    <a:pt x="2115" y="1135"/>
                  </a:cubicBezTo>
                  <a:cubicBezTo>
                    <a:pt x="2091" y="1135"/>
                    <a:pt x="2064" y="1139"/>
                    <a:pt x="2042" y="1139"/>
                  </a:cubicBezTo>
                  <a:cubicBezTo>
                    <a:pt x="1940" y="1139"/>
                    <a:pt x="1829" y="1111"/>
                    <a:pt x="1719" y="1065"/>
                  </a:cubicBezTo>
                  <a:cubicBezTo>
                    <a:pt x="1627" y="1026"/>
                    <a:pt x="1536" y="972"/>
                    <a:pt x="1453" y="912"/>
                  </a:cubicBezTo>
                  <a:lnTo>
                    <a:pt x="1453" y="912"/>
                  </a:lnTo>
                  <a:cubicBezTo>
                    <a:pt x="1463" y="868"/>
                    <a:pt x="1466" y="823"/>
                    <a:pt x="1466" y="780"/>
                  </a:cubicBezTo>
                  <a:cubicBezTo>
                    <a:pt x="1466" y="660"/>
                    <a:pt x="1438" y="540"/>
                    <a:pt x="1391" y="444"/>
                  </a:cubicBezTo>
                  <a:cubicBezTo>
                    <a:pt x="1368" y="397"/>
                    <a:pt x="1341" y="356"/>
                    <a:pt x="1304" y="323"/>
                  </a:cubicBezTo>
                  <a:cubicBezTo>
                    <a:pt x="1290" y="310"/>
                    <a:pt x="1268" y="295"/>
                    <a:pt x="1249" y="286"/>
                  </a:cubicBezTo>
                  <a:cubicBezTo>
                    <a:pt x="1226" y="278"/>
                    <a:pt x="1202" y="273"/>
                    <a:pt x="1175" y="273"/>
                  </a:cubicBezTo>
                  <a:cubicBezTo>
                    <a:pt x="1143" y="273"/>
                    <a:pt x="1111" y="282"/>
                    <a:pt x="1083" y="301"/>
                  </a:cubicBezTo>
                  <a:cubicBezTo>
                    <a:pt x="1051" y="319"/>
                    <a:pt x="1028" y="342"/>
                    <a:pt x="1009" y="369"/>
                  </a:cubicBezTo>
                  <a:cubicBezTo>
                    <a:pt x="996" y="397"/>
                    <a:pt x="986" y="429"/>
                    <a:pt x="986" y="461"/>
                  </a:cubicBezTo>
                  <a:cubicBezTo>
                    <a:pt x="991" y="503"/>
                    <a:pt x="1000" y="544"/>
                    <a:pt x="1019" y="586"/>
                  </a:cubicBezTo>
                  <a:cubicBezTo>
                    <a:pt x="1051" y="660"/>
                    <a:pt x="1106" y="738"/>
                    <a:pt x="1175" y="812"/>
                  </a:cubicBezTo>
                  <a:cubicBezTo>
                    <a:pt x="1220" y="861"/>
                    <a:pt x="1272" y="909"/>
                    <a:pt x="1330" y="955"/>
                  </a:cubicBezTo>
                  <a:lnTo>
                    <a:pt x="1330" y="955"/>
                  </a:lnTo>
                  <a:cubicBezTo>
                    <a:pt x="1314" y="995"/>
                    <a:pt x="1294" y="1028"/>
                    <a:pt x="1268" y="1052"/>
                  </a:cubicBezTo>
                  <a:cubicBezTo>
                    <a:pt x="1249" y="1069"/>
                    <a:pt x="1226" y="1084"/>
                    <a:pt x="1202" y="1093"/>
                  </a:cubicBezTo>
                  <a:cubicBezTo>
                    <a:pt x="1175" y="1103"/>
                    <a:pt x="1147" y="1107"/>
                    <a:pt x="1111" y="1107"/>
                  </a:cubicBezTo>
                  <a:cubicBezTo>
                    <a:pt x="1092" y="1107"/>
                    <a:pt x="1074" y="1107"/>
                    <a:pt x="1051" y="1103"/>
                  </a:cubicBezTo>
                  <a:cubicBezTo>
                    <a:pt x="913" y="1079"/>
                    <a:pt x="783" y="1024"/>
                    <a:pt x="668" y="950"/>
                  </a:cubicBezTo>
                  <a:cubicBezTo>
                    <a:pt x="498" y="844"/>
                    <a:pt x="355" y="697"/>
                    <a:pt x="258" y="577"/>
                  </a:cubicBezTo>
                  <a:cubicBezTo>
                    <a:pt x="211" y="517"/>
                    <a:pt x="171" y="461"/>
                    <a:pt x="147" y="425"/>
                  </a:cubicBezTo>
                  <a:cubicBezTo>
                    <a:pt x="134" y="406"/>
                    <a:pt x="124" y="388"/>
                    <a:pt x="120" y="378"/>
                  </a:cubicBezTo>
                  <a:cubicBezTo>
                    <a:pt x="115" y="374"/>
                    <a:pt x="115" y="369"/>
                    <a:pt x="111" y="369"/>
                  </a:cubicBezTo>
                  <a:lnTo>
                    <a:pt x="111" y="365"/>
                  </a:lnTo>
                  <a:cubicBezTo>
                    <a:pt x="99" y="347"/>
                    <a:pt x="81" y="337"/>
                    <a:pt x="63" y="337"/>
                  </a:cubicBezTo>
                  <a:cubicBezTo>
                    <a:pt x="54" y="337"/>
                    <a:pt x="45" y="340"/>
                    <a:pt x="37" y="346"/>
                  </a:cubicBezTo>
                  <a:cubicBezTo>
                    <a:pt x="9" y="361"/>
                    <a:pt x="0" y="393"/>
                    <a:pt x="13" y="420"/>
                  </a:cubicBezTo>
                  <a:cubicBezTo>
                    <a:pt x="18" y="420"/>
                    <a:pt x="115" y="591"/>
                    <a:pt x="290" y="775"/>
                  </a:cubicBezTo>
                  <a:cubicBezTo>
                    <a:pt x="377" y="867"/>
                    <a:pt x="483" y="964"/>
                    <a:pt x="608" y="1042"/>
                  </a:cubicBezTo>
                  <a:cubicBezTo>
                    <a:pt x="732" y="1120"/>
                    <a:pt x="875" y="1186"/>
                    <a:pt x="1032" y="1208"/>
                  </a:cubicBezTo>
                  <a:cubicBezTo>
                    <a:pt x="1060" y="1213"/>
                    <a:pt x="1087" y="1213"/>
                    <a:pt x="1111" y="1213"/>
                  </a:cubicBezTo>
                  <a:cubicBezTo>
                    <a:pt x="1175" y="1213"/>
                    <a:pt x="1230" y="1199"/>
                    <a:pt x="1276" y="1176"/>
                  </a:cubicBezTo>
                  <a:cubicBezTo>
                    <a:pt x="1313" y="1158"/>
                    <a:pt x="1341" y="1135"/>
                    <a:pt x="1364" y="1103"/>
                  </a:cubicBezTo>
                  <a:cubicBezTo>
                    <a:pt x="1388" y="1079"/>
                    <a:pt x="1405" y="1051"/>
                    <a:pt x="1418" y="1020"/>
                  </a:cubicBezTo>
                  <a:lnTo>
                    <a:pt x="1418" y="1020"/>
                  </a:lnTo>
                  <a:cubicBezTo>
                    <a:pt x="1466" y="1053"/>
                    <a:pt x="1515" y="1084"/>
                    <a:pt x="1566" y="1111"/>
                  </a:cubicBezTo>
                  <a:cubicBezTo>
                    <a:pt x="1719" y="1190"/>
                    <a:pt x="1885" y="1245"/>
                    <a:pt x="2042" y="1245"/>
                  </a:cubicBezTo>
                  <a:cubicBezTo>
                    <a:pt x="2074" y="1245"/>
                    <a:pt x="2101" y="1245"/>
                    <a:pt x="2134" y="1241"/>
                  </a:cubicBezTo>
                  <a:cubicBezTo>
                    <a:pt x="2198" y="1231"/>
                    <a:pt x="2257" y="1203"/>
                    <a:pt x="2304" y="1171"/>
                  </a:cubicBezTo>
                  <a:cubicBezTo>
                    <a:pt x="2350" y="1139"/>
                    <a:pt x="2385" y="1099"/>
                    <a:pt x="2413" y="1054"/>
                  </a:cubicBezTo>
                  <a:lnTo>
                    <a:pt x="2413" y="1054"/>
                  </a:lnTo>
                  <a:cubicBezTo>
                    <a:pt x="2464" y="1070"/>
                    <a:pt x="2520" y="1079"/>
                    <a:pt x="2580" y="1079"/>
                  </a:cubicBezTo>
                  <a:cubicBezTo>
                    <a:pt x="2640" y="1079"/>
                    <a:pt x="2705" y="1069"/>
                    <a:pt x="2769" y="1052"/>
                  </a:cubicBezTo>
                  <a:cubicBezTo>
                    <a:pt x="2935" y="1001"/>
                    <a:pt x="3065" y="914"/>
                    <a:pt x="3165" y="807"/>
                  </a:cubicBezTo>
                  <a:cubicBezTo>
                    <a:pt x="3318" y="655"/>
                    <a:pt x="3401" y="467"/>
                    <a:pt x="3446" y="319"/>
                  </a:cubicBezTo>
                  <a:cubicBezTo>
                    <a:pt x="3493" y="171"/>
                    <a:pt x="3502" y="61"/>
                    <a:pt x="3502" y="61"/>
                  </a:cubicBezTo>
                  <a:cubicBezTo>
                    <a:pt x="3507" y="29"/>
                    <a:pt x="3484" y="6"/>
                    <a:pt x="3452" y="1"/>
                  </a:cubicBezTo>
                  <a:cubicBezTo>
                    <a:pt x="3449" y="1"/>
                    <a:pt x="3447" y="1"/>
                    <a:pt x="34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5" name="Google Shape;355;p9"/>
            <p:cNvGrpSpPr/>
            <p:nvPr/>
          </p:nvGrpSpPr>
          <p:grpSpPr>
            <a:xfrm>
              <a:off x="4939974" y="4730662"/>
              <a:ext cx="928878" cy="928706"/>
              <a:chOff x="5624613" y="1308727"/>
              <a:chExt cx="505402" cy="505308"/>
            </a:xfrm>
          </p:grpSpPr>
          <p:sp>
            <p:nvSpPr>
              <p:cNvPr id="356" name="Google Shape;356;p9"/>
              <p:cNvSpPr/>
              <p:nvPr/>
            </p:nvSpPr>
            <p:spPr>
              <a:xfrm>
                <a:off x="5624613" y="1308727"/>
                <a:ext cx="505402" cy="505308"/>
              </a:xfrm>
              <a:custGeom>
                <a:avLst/>
                <a:gdLst/>
                <a:ahLst/>
                <a:cxnLst/>
                <a:rect l="l" t="t" r="r" b="b"/>
                <a:pathLst>
                  <a:path w="5397" h="5396" extrusionOk="0">
                    <a:moveTo>
                      <a:pt x="2696" y="106"/>
                    </a:moveTo>
                    <a:cubicBezTo>
                      <a:pt x="3359" y="106"/>
                      <a:pt x="4023" y="360"/>
                      <a:pt x="4531" y="866"/>
                    </a:cubicBezTo>
                    <a:cubicBezTo>
                      <a:pt x="5033" y="1374"/>
                      <a:pt x="5286" y="2037"/>
                      <a:pt x="5286" y="2695"/>
                    </a:cubicBezTo>
                    <a:cubicBezTo>
                      <a:pt x="5286" y="3359"/>
                      <a:pt x="5033" y="4022"/>
                      <a:pt x="4531" y="4530"/>
                    </a:cubicBezTo>
                    <a:cubicBezTo>
                      <a:pt x="4023" y="5036"/>
                      <a:pt x="3359" y="5285"/>
                      <a:pt x="2696" y="5290"/>
                    </a:cubicBezTo>
                    <a:cubicBezTo>
                      <a:pt x="2032" y="5285"/>
                      <a:pt x="1373" y="5036"/>
                      <a:pt x="867" y="4530"/>
                    </a:cubicBezTo>
                    <a:cubicBezTo>
                      <a:pt x="360" y="4022"/>
                      <a:pt x="107" y="3359"/>
                      <a:pt x="107" y="2695"/>
                    </a:cubicBezTo>
                    <a:cubicBezTo>
                      <a:pt x="107" y="2037"/>
                      <a:pt x="360" y="1374"/>
                      <a:pt x="867" y="866"/>
                    </a:cubicBezTo>
                    <a:cubicBezTo>
                      <a:pt x="1373" y="360"/>
                      <a:pt x="2032" y="106"/>
                      <a:pt x="2696" y="106"/>
                    </a:cubicBezTo>
                    <a:close/>
                    <a:moveTo>
                      <a:pt x="2696" y="0"/>
                    </a:moveTo>
                    <a:cubicBezTo>
                      <a:pt x="2005" y="0"/>
                      <a:pt x="1313" y="262"/>
                      <a:pt x="788" y="788"/>
                    </a:cubicBezTo>
                    <a:cubicBezTo>
                      <a:pt x="263" y="1318"/>
                      <a:pt x="1" y="2010"/>
                      <a:pt x="1" y="2695"/>
                    </a:cubicBezTo>
                    <a:cubicBezTo>
                      <a:pt x="1" y="3386"/>
                      <a:pt x="263" y="4078"/>
                      <a:pt x="788" y="4603"/>
                    </a:cubicBezTo>
                    <a:cubicBezTo>
                      <a:pt x="1313" y="5134"/>
                      <a:pt x="2005" y="5396"/>
                      <a:pt x="2696" y="5396"/>
                    </a:cubicBezTo>
                    <a:cubicBezTo>
                      <a:pt x="3387" y="5396"/>
                      <a:pt x="4078" y="5134"/>
                      <a:pt x="4604" y="4603"/>
                    </a:cubicBezTo>
                    <a:cubicBezTo>
                      <a:pt x="5133" y="4078"/>
                      <a:pt x="5397" y="3386"/>
                      <a:pt x="5397" y="2695"/>
                    </a:cubicBezTo>
                    <a:cubicBezTo>
                      <a:pt x="5397" y="2010"/>
                      <a:pt x="5133" y="1318"/>
                      <a:pt x="4604" y="788"/>
                    </a:cubicBezTo>
                    <a:cubicBezTo>
                      <a:pt x="4078" y="262"/>
                      <a:pt x="3387" y="0"/>
                      <a:pt x="26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9"/>
              <p:cNvSpPr/>
              <p:nvPr/>
            </p:nvSpPr>
            <p:spPr>
              <a:xfrm>
                <a:off x="5671247" y="1357047"/>
                <a:ext cx="370741" cy="396774"/>
              </a:xfrm>
              <a:custGeom>
                <a:avLst/>
                <a:gdLst/>
                <a:ahLst/>
                <a:cxnLst/>
                <a:rect l="l" t="t" r="r" b="b"/>
                <a:pathLst>
                  <a:path w="3959" h="4237" extrusionOk="0">
                    <a:moveTo>
                      <a:pt x="3235" y="1"/>
                    </a:moveTo>
                    <a:cubicBezTo>
                      <a:pt x="2944" y="1"/>
                      <a:pt x="2581" y="46"/>
                      <a:pt x="2175" y="212"/>
                    </a:cubicBezTo>
                    <a:cubicBezTo>
                      <a:pt x="1770" y="378"/>
                      <a:pt x="1318" y="659"/>
                      <a:pt x="858" y="1120"/>
                    </a:cubicBezTo>
                    <a:cubicBezTo>
                      <a:pt x="530" y="1452"/>
                      <a:pt x="313" y="1774"/>
                      <a:pt x="184" y="2083"/>
                    </a:cubicBezTo>
                    <a:cubicBezTo>
                      <a:pt x="51" y="2392"/>
                      <a:pt x="0" y="2682"/>
                      <a:pt x="0" y="2944"/>
                    </a:cubicBezTo>
                    <a:cubicBezTo>
                      <a:pt x="0" y="3323"/>
                      <a:pt x="101" y="3640"/>
                      <a:pt x="203" y="3861"/>
                    </a:cubicBezTo>
                    <a:cubicBezTo>
                      <a:pt x="305" y="4087"/>
                      <a:pt x="405" y="4216"/>
                      <a:pt x="411" y="4216"/>
                    </a:cubicBezTo>
                    <a:cubicBezTo>
                      <a:pt x="421" y="4230"/>
                      <a:pt x="436" y="4237"/>
                      <a:pt x="451" y="4237"/>
                    </a:cubicBezTo>
                    <a:cubicBezTo>
                      <a:pt x="463" y="4237"/>
                      <a:pt x="474" y="4233"/>
                      <a:pt x="484" y="4225"/>
                    </a:cubicBezTo>
                    <a:cubicBezTo>
                      <a:pt x="507" y="4207"/>
                      <a:pt x="511" y="4175"/>
                      <a:pt x="494" y="4152"/>
                    </a:cubicBezTo>
                    <a:cubicBezTo>
                      <a:pt x="494" y="4148"/>
                      <a:pt x="396" y="4027"/>
                      <a:pt x="300" y="3816"/>
                    </a:cubicBezTo>
                    <a:cubicBezTo>
                      <a:pt x="203" y="3604"/>
                      <a:pt x="111" y="3299"/>
                      <a:pt x="111" y="2944"/>
                    </a:cubicBezTo>
                    <a:cubicBezTo>
                      <a:pt x="111" y="2696"/>
                      <a:pt x="156" y="2419"/>
                      <a:pt x="281" y="2124"/>
                    </a:cubicBezTo>
                    <a:cubicBezTo>
                      <a:pt x="405" y="1830"/>
                      <a:pt x="613" y="1521"/>
                      <a:pt x="936" y="1198"/>
                    </a:cubicBezTo>
                    <a:cubicBezTo>
                      <a:pt x="1387" y="747"/>
                      <a:pt x="1825" y="475"/>
                      <a:pt x="2217" y="314"/>
                    </a:cubicBezTo>
                    <a:cubicBezTo>
                      <a:pt x="2608" y="152"/>
                      <a:pt x="2959" y="106"/>
                      <a:pt x="3235" y="106"/>
                    </a:cubicBezTo>
                    <a:cubicBezTo>
                      <a:pt x="3433" y="106"/>
                      <a:pt x="3599" y="133"/>
                      <a:pt x="3710" y="157"/>
                    </a:cubicBezTo>
                    <a:cubicBezTo>
                      <a:pt x="3765" y="171"/>
                      <a:pt x="3806" y="184"/>
                      <a:pt x="3834" y="189"/>
                    </a:cubicBezTo>
                    <a:cubicBezTo>
                      <a:pt x="3852" y="194"/>
                      <a:pt x="3861" y="199"/>
                      <a:pt x="3867" y="203"/>
                    </a:cubicBezTo>
                    <a:cubicBezTo>
                      <a:pt x="3871" y="203"/>
                      <a:pt x="3876" y="203"/>
                      <a:pt x="3876" y="207"/>
                    </a:cubicBezTo>
                    <a:lnTo>
                      <a:pt x="3880" y="207"/>
                    </a:lnTo>
                    <a:cubicBezTo>
                      <a:pt x="3886" y="209"/>
                      <a:pt x="3891" y="210"/>
                      <a:pt x="3897" y="210"/>
                    </a:cubicBezTo>
                    <a:cubicBezTo>
                      <a:pt x="3919" y="210"/>
                      <a:pt x="3938" y="197"/>
                      <a:pt x="3950" y="175"/>
                    </a:cubicBezTo>
                    <a:cubicBezTo>
                      <a:pt x="3958" y="148"/>
                      <a:pt x="3944" y="116"/>
                      <a:pt x="3916" y="106"/>
                    </a:cubicBezTo>
                    <a:cubicBezTo>
                      <a:pt x="3912" y="106"/>
                      <a:pt x="3654" y="1"/>
                      <a:pt x="32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9"/>
              <p:cNvSpPr/>
              <p:nvPr/>
            </p:nvSpPr>
            <p:spPr>
              <a:xfrm>
                <a:off x="5632010" y="1496390"/>
                <a:ext cx="316333" cy="308841"/>
              </a:xfrm>
              <a:custGeom>
                <a:avLst/>
                <a:gdLst/>
                <a:ahLst/>
                <a:cxnLst/>
                <a:rect l="l" t="t" r="r" b="b"/>
                <a:pathLst>
                  <a:path w="3378" h="3298" extrusionOk="0">
                    <a:moveTo>
                      <a:pt x="50" y="0"/>
                    </a:moveTo>
                    <a:cubicBezTo>
                      <a:pt x="22" y="0"/>
                      <a:pt x="0" y="23"/>
                      <a:pt x="0" y="51"/>
                    </a:cubicBezTo>
                    <a:cubicBezTo>
                      <a:pt x="0" y="83"/>
                      <a:pt x="22" y="106"/>
                      <a:pt x="56" y="106"/>
                    </a:cubicBezTo>
                    <a:lnTo>
                      <a:pt x="60" y="106"/>
                    </a:lnTo>
                    <a:cubicBezTo>
                      <a:pt x="271" y="106"/>
                      <a:pt x="437" y="144"/>
                      <a:pt x="581" y="208"/>
                    </a:cubicBezTo>
                    <a:cubicBezTo>
                      <a:pt x="686" y="259"/>
                      <a:pt x="779" y="327"/>
                      <a:pt x="866" y="420"/>
                    </a:cubicBezTo>
                    <a:cubicBezTo>
                      <a:pt x="1000" y="559"/>
                      <a:pt x="1119" y="747"/>
                      <a:pt x="1249" y="982"/>
                    </a:cubicBezTo>
                    <a:cubicBezTo>
                      <a:pt x="1377" y="1217"/>
                      <a:pt x="1521" y="1507"/>
                      <a:pt x="1700" y="1844"/>
                    </a:cubicBezTo>
                    <a:cubicBezTo>
                      <a:pt x="2023" y="2452"/>
                      <a:pt x="2423" y="2816"/>
                      <a:pt x="2742" y="3024"/>
                    </a:cubicBezTo>
                    <a:cubicBezTo>
                      <a:pt x="3059" y="3235"/>
                      <a:pt x="3299" y="3296"/>
                      <a:pt x="3304" y="3296"/>
                    </a:cubicBezTo>
                    <a:cubicBezTo>
                      <a:pt x="3308" y="3297"/>
                      <a:pt x="3313" y="3298"/>
                      <a:pt x="3318" y="3298"/>
                    </a:cubicBezTo>
                    <a:cubicBezTo>
                      <a:pt x="3340" y="3298"/>
                      <a:pt x="3360" y="3281"/>
                      <a:pt x="3368" y="3258"/>
                    </a:cubicBezTo>
                    <a:cubicBezTo>
                      <a:pt x="3378" y="3230"/>
                      <a:pt x="3359" y="3198"/>
                      <a:pt x="3327" y="3194"/>
                    </a:cubicBezTo>
                    <a:cubicBezTo>
                      <a:pt x="3327" y="3189"/>
                      <a:pt x="3097" y="3134"/>
                      <a:pt x="2793" y="2931"/>
                    </a:cubicBezTo>
                    <a:cubicBezTo>
                      <a:pt x="2489" y="2728"/>
                      <a:pt x="2106" y="2378"/>
                      <a:pt x="1797" y="1793"/>
                    </a:cubicBezTo>
                    <a:cubicBezTo>
                      <a:pt x="1640" y="1493"/>
                      <a:pt x="1507" y="1235"/>
                      <a:pt x="1387" y="1010"/>
                    </a:cubicBezTo>
                    <a:cubicBezTo>
                      <a:pt x="1300" y="844"/>
                      <a:pt x="1211" y="697"/>
                      <a:pt x="1124" y="572"/>
                    </a:cubicBezTo>
                    <a:cubicBezTo>
                      <a:pt x="1060" y="476"/>
                      <a:pt x="996" y="393"/>
                      <a:pt x="922" y="323"/>
                    </a:cubicBezTo>
                    <a:cubicBezTo>
                      <a:pt x="811" y="212"/>
                      <a:pt x="691" y="134"/>
                      <a:pt x="548" y="79"/>
                    </a:cubicBezTo>
                    <a:cubicBezTo>
                      <a:pt x="409" y="23"/>
                      <a:pt x="24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9"/>
              <p:cNvSpPr/>
              <p:nvPr/>
            </p:nvSpPr>
            <p:spPr>
              <a:xfrm>
                <a:off x="5682859" y="1394411"/>
                <a:ext cx="392373" cy="327851"/>
              </a:xfrm>
              <a:custGeom>
                <a:avLst/>
                <a:gdLst/>
                <a:ahLst/>
                <a:cxnLst/>
                <a:rect l="l" t="t" r="r" b="b"/>
                <a:pathLst>
                  <a:path w="4190" h="3501" extrusionOk="0">
                    <a:moveTo>
                      <a:pt x="66" y="0"/>
                    </a:moveTo>
                    <a:cubicBezTo>
                      <a:pt x="46" y="0"/>
                      <a:pt x="28" y="9"/>
                      <a:pt x="19" y="25"/>
                    </a:cubicBezTo>
                    <a:cubicBezTo>
                      <a:pt x="0" y="53"/>
                      <a:pt x="10" y="85"/>
                      <a:pt x="38" y="99"/>
                    </a:cubicBezTo>
                    <a:cubicBezTo>
                      <a:pt x="38" y="104"/>
                      <a:pt x="558" y="421"/>
                      <a:pt x="1393" y="1527"/>
                    </a:cubicBezTo>
                    <a:cubicBezTo>
                      <a:pt x="1816" y="2094"/>
                      <a:pt x="2382" y="2569"/>
                      <a:pt x="2903" y="2909"/>
                    </a:cubicBezTo>
                    <a:cubicBezTo>
                      <a:pt x="3162" y="3080"/>
                      <a:pt x="3405" y="3218"/>
                      <a:pt x="3618" y="3320"/>
                    </a:cubicBezTo>
                    <a:cubicBezTo>
                      <a:pt x="3719" y="3371"/>
                      <a:pt x="3816" y="3411"/>
                      <a:pt x="3903" y="3439"/>
                    </a:cubicBezTo>
                    <a:cubicBezTo>
                      <a:pt x="3986" y="3472"/>
                      <a:pt x="4060" y="3490"/>
                      <a:pt x="4120" y="3500"/>
                    </a:cubicBezTo>
                    <a:cubicBezTo>
                      <a:pt x="4123" y="3500"/>
                      <a:pt x="4126" y="3501"/>
                      <a:pt x="4129" y="3501"/>
                    </a:cubicBezTo>
                    <a:cubicBezTo>
                      <a:pt x="4157" y="3501"/>
                      <a:pt x="4180" y="3482"/>
                      <a:pt x="4185" y="3453"/>
                    </a:cubicBezTo>
                    <a:cubicBezTo>
                      <a:pt x="4189" y="3426"/>
                      <a:pt x="4166" y="3398"/>
                      <a:pt x="4139" y="3394"/>
                    </a:cubicBezTo>
                    <a:cubicBezTo>
                      <a:pt x="4088" y="3384"/>
                      <a:pt x="4019" y="3366"/>
                      <a:pt x="3941" y="3338"/>
                    </a:cubicBezTo>
                    <a:cubicBezTo>
                      <a:pt x="3798" y="3288"/>
                      <a:pt x="3618" y="3205"/>
                      <a:pt x="3420" y="3098"/>
                    </a:cubicBezTo>
                    <a:cubicBezTo>
                      <a:pt x="2816" y="2767"/>
                      <a:pt x="2023" y="2191"/>
                      <a:pt x="1480" y="1463"/>
                    </a:cubicBezTo>
                    <a:cubicBezTo>
                      <a:pt x="632" y="338"/>
                      <a:pt x="98" y="11"/>
                      <a:pt x="93" y="6"/>
                    </a:cubicBezTo>
                    <a:cubicBezTo>
                      <a:pt x="84" y="2"/>
                      <a:pt x="75" y="0"/>
                      <a:pt x="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9"/>
              <p:cNvSpPr/>
              <p:nvPr/>
            </p:nvSpPr>
            <p:spPr>
              <a:xfrm>
                <a:off x="5811901" y="1316031"/>
                <a:ext cx="314647" cy="293109"/>
              </a:xfrm>
              <a:custGeom>
                <a:avLst/>
                <a:gdLst/>
                <a:ahLst/>
                <a:cxnLst/>
                <a:rect l="l" t="t" r="r" b="b"/>
                <a:pathLst>
                  <a:path w="3360" h="3130" extrusionOk="0">
                    <a:moveTo>
                      <a:pt x="60" y="1"/>
                    </a:moveTo>
                    <a:cubicBezTo>
                      <a:pt x="28" y="1"/>
                      <a:pt x="5" y="24"/>
                      <a:pt x="0" y="52"/>
                    </a:cubicBezTo>
                    <a:lnTo>
                      <a:pt x="0" y="180"/>
                    </a:lnTo>
                    <a:cubicBezTo>
                      <a:pt x="0" y="305"/>
                      <a:pt x="9" y="415"/>
                      <a:pt x="28" y="512"/>
                    </a:cubicBezTo>
                    <a:cubicBezTo>
                      <a:pt x="47" y="595"/>
                      <a:pt x="74" y="664"/>
                      <a:pt x="111" y="728"/>
                    </a:cubicBezTo>
                    <a:cubicBezTo>
                      <a:pt x="171" y="839"/>
                      <a:pt x="258" y="926"/>
                      <a:pt x="369" y="996"/>
                    </a:cubicBezTo>
                    <a:cubicBezTo>
                      <a:pt x="447" y="1047"/>
                      <a:pt x="540" y="1088"/>
                      <a:pt x="645" y="1134"/>
                    </a:cubicBezTo>
                    <a:cubicBezTo>
                      <a:pt x="802" y="1198"/>
                      <a:pt x="982" y="1262"/>
                      <a:pt x="1194" y="1345"/>
                    </a:cubicBezTo>
                    <a:cubicBezTo>
                      <a:pt x="1406" y="1428"/>
                      <a:pt x="1640" y="1535"/>
                      <a:pt x="1908" y="1683"/>
                    </a:cubicBezTo>
                    <a:cubicBezTo>
                      <a:pt x="2553" y="2037"/>
                      <a:pt x="2884" y="2392"/>
                      <a:pt x="3060" y="2655"/>
                    </a:cubicBezTo>
                    <a:cubicBezTo>
                      <a:pt x="3148" y="2783"/>
                      <a:pt x="3194" y="2894"/>
                      <a:pt x="3222" y="2968"/>
                    </a:cubicBezTo>
                    <a:cubicBezTo>
                      <a:pt x="3231" y="3004"/>
                      <a:pt x="3239" y="3032"/>
                      <a:pt x="3244" y="3055"/>
                    </a:cubicBezTo>
                    <a:cubicBezTo>
                      <a:pt x="3244" y="3065"/>
                      <a:pt x="3244" y="3070"/>
                      <a:pt x="3249" y="3074"/>
                    </a:cubicBezTo>
                    <a:lnTo>
                      <a:pt x="3249" y="3078"/>
                    </a:lnTo>
                    <a:cubicBezTo>
                      <a:pt x="3249" y="3108"/>
                      <a:pt x="3273" y="3130"/>
                      <a:pt x="3301" y="3130"/>
                    </a:cubicBezTo>
                    <a:cubicBezTo>
                      <a:pt x="3304" y="3130"/>
                      <a:pt x="3307" y="3130"/>
                      <a:pt x="3309" y="3129"/>
                    </a:cubicBezTo>
                    <a:cubicBezTo>
                      <a:pt x="3337" y="3125"/>
                      <a:pt x="3360" y="3102"/>
                      <a:pt x="3354" y="3070"/>
                    </a:cubicBezTo>
                    <a:cubicBezTo>
                      <a:pt x="3354" y="3065"/>
                      <a:pt x="3337" y="2872"/>
                      <a:pt x="3152" y="2595"/>
                    </a:cubicBezTo>
                    <a:cubicBezTo>
                      <a:pt x="2967" y="2319"/>
                      <a:pt x="2618" y="1949"/>
                      <a:pt x="1963" y="1590"/>
                    </a:cubicBezTo>
                    <a:cubicBezTo>
                      <a:pt x="1646" y="1415"/>
                      <a:pt x="1369" y="1300"/>
                      <a:pt x="1134" y="1207"/>
                    </a:cubicBezTo>
                    <a:cubicBezTo>
                      <a:pt x="959" y="1139"/>
                      <a:pt x="802" y="1083"/>
                      <a:pt x="673" y="1028"/>
                    </a:cubicBezTo>
                    <a:cubicBezTo>
                      <a:pt x="576" y="986"/>
                      <a:pt x="489" y="945"/>
                      <a:pt x="419" y="899"/>
                    </a:cubicBezTo>
                    <a:cubicBezTo>
                      <a:pt x="364" y="862"/>
                      <a:pt x="323" y="826"/>
                      <a:pt x="281" y="784"/>
                    </a:cubicBezTo>
                    <a:cubicBezTo>
                      <a:pt x="226" y="724"/>
                      <a:pt x="181" y="650"/>
                      <a:pt x="153" y="549"/>
                    </a:cubicBezTo>
                    <a:cubicBezTo>
                      <a:pt x="125" y="452"/>
                      <a:pt x="106" y="332"/>
                      <a:pt x="106" y="180"/>
                    </a:cubicBezTo>
                    <a:cubicBezTo>
                      <a:pt x="106" y="139"/>
                      <a:pt x="106" y="101"/>
                      <a:pt x="111" y="56"/>
                    </a:cubicBezTo>
                    <a:cubicBezTo>
                      <a:pt x="111" y="28"/>
                      <a:pt x="88"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61" name="Google Shape;361;p9"/>
          <p:cNvGrpSpPr/>
          <p:nvPr/>
        </p:nvGrpSpPr>
        <p:grpSpPr>
          <a:xfrm>
            <a:off x="-4432683" y="-5066435"/>
            <a:ext cx="18641242" cy="13672605"/>
            <a:chOff x="-4432683" y="-5066435"/>
            <a:chExt cx="18641242" cy="13672605"/>
          </a:xfrm>
        </p:grpSpPr>
        <p:sp>
          <p:nvSpPr>
            <p:cNvPr id="362" name="Google Shape;362;p9"/>
            <p:cNvSpPr/>
            <p:nvPr/>
          </p:nvSpPr>
          <p:spPr>
            <a:xfrm rot="-3528786">
              <a:off x="6069064" y="-3829556"/>
              <a:ext cx="6808407" cy="6949265"/>
            </a:xfrm>
            <a:custGeom>
              <a:avLst/>
              <a:gdLst/>
              <a:ahLst/>
              <a:cxnLst/>
              <a:rect l="l" t="t" r="r" b="b"/>
              <a:pathLst>
                <a:path w="28953" h="29552" extrusionOk="0">
                  <a:moveTo>
                    <a:pt x="10143" y="0"/>
                  </a:moveTo>
                  <a:cubicBezTo>
                    <a:pt x="9287" y="0"/>
                    <a:pt x="8424" y="238"/>
                    <a:pt x="7723" y="744"/>
                  </a:cubicBezTo>
                  <a:cubicBezTo>
                    <a:pt x="6996" y="1269"/>
                    <a:pt x="6309" y="2071"/>
                    <a:pt x="6128" y="2975"/>
                  </a:cubicBezTo>
                  <a:cubicBezTo>
                    <a:pt x="5931" y="3970"/>
                    <a:pt x="6235" y="5021"/>
                    <a:pt x="6539" y="5961"/>
                  </a:cubicBezTo>
                  <a:cubicBezTo>
                    <a:pt x="6747" y="6596"/>
                    <a:pt x="6945" y="7232"/>
                    <a:pt x="7175" y="7859"/>
                  </a:cubicBezTo>
                  <a:cubicBezTo>
                    <a:pt x="7415" y="8517"/>
                    <a:pt x="7687" y="9159"/>
                    <a:pt x="7912" y="9822"/>
                  </a:cubicBezTo>
                  <a:cubicBezTo>
                    <a:pt x="8091" y="10352"/>
                    <a:pt x="8272" y="10877"/>
                    <a:pt x="8442" y="11407"/>
                  </a:cubicBezTo>
                  <a:cubicBezTo>
                    <a:pt x="8672" y="12117"/>
                    <a:pt x="8815" y="12854"/>
                    <a:pt x="8949" y="13587"/>
                  </a:cubicBezTo>
                  <a:cubicBezTo>
                    <a:pt x="9046" y="14130"/>
                    <a:pt x="9082" y="14876"/>
                    <a:pt x="8787" y="15374"/>
                  </a:cubicBezTo>
                  <a:cubicBezTo>
                    <a:pt x="8482" y="15892"/>
                    <a:pt x="7994" y="16002"/>
                    <a:pt x="7437" y="16002"/>
                  </a:cubicBezTo>
                  <a:cubicBezTo>
                    <a:pt x="7414" y="16002"/>
                    <a:pt x="7391" y="16001"/>
                    <a:pt x="7368" y="16001"/>
                  </a:cubicBezTo>
                  <a:cubicBezTo>
                    <a:pt x="6377" y="15982"/>
                    <a:pt x="5401" y="15684"/>
                    <a:pt x="4414" y="15586"/>
                  </a:cubicBezTo>
                  <a:cubicBezTo>
                    <a:pt x="4207" y="15566"/>
                    <a:pt x="3996" y="15555"/>
                    <a:pt x="3785" y="15555"/>
                  </a:cubicBezTo>
                  <a:cubicBezTo>
                    <a:pt x="2890" y="15555"/>
                    <a:pt x="1979" y="15755"/>
                    <a:pt x="1267" y="16314"/>
                  </a:cubicBezTo>
                  <a:cubicBezTo>
                    <a:pt x="562" y="16867"/>
                    <a:pt x="189" y="17862"/>
                    <a:pt x="116" y="18734"/>
                  </a:cubicBezTo>
                  <a:cubicBezTo>
                    <a:pt x="1" y="20139"/>
                    <a:pt x="341" y="21622"/>
                    <a:pt x="996" y="22867"/>
                  </a:cubicBezTo>
                  <a:cubicBezTo>
                    <a:pt x="1696" y="24208"/>
                    <a:pt x="2594" y="25471"/>
                    <a:pt x="3733" y="26480"/>
                  </a:cubicBezTo>
                  <a:cubicBezTo>
                    <a:pt x="4258" y="26945"/>
                    <a:pt x="4839" y="27345"/>
                    <a:pt x="5414" y="27751"/>
                  </a:cubicBezTo>
                  <a:cubicBezTo>
                    <a:pt x="6203" y="28304"/>
                    <a:pt x="7111" y="28802"/>
                    <a:pt x="8032" y="29110"/>
                  </a:cubicBezTo>
                  <a:cubicBezTo>
                    <a:pt x="8887" y="29397"/>
                    <a:pt x="9812" y="29552"/>
                    <a:pt x="10723" y="29552"/>
                  </a:cubicBezTo>
                  <a:cubicBezTo>
                    <a:pt x="10956" y="29552"/>
                    <a:pt x="11189" y="29541"/>
                    <a:pt x="11419" y="29521"/>
                  </a:cubicBezTo>
                  <a:cubicBezTo>
                    <a:pt x="12437" y="29429"/>
                    <a:pt x="13502" y="29208"/>
                    <a:pt x="14400" y="28710"/>
                  </a:cubicBezTo>
                  <a:cubicBezTo>
                    <a:pt x="14718" y="28530"/>
                    <a:pt x="15022" y="28319"/>
                    <a:pt x="15312" y="28102"/>
                  </a:cubicBezTo>
                  <a:cubicBezTo>
                    <a:pt x="15861" y="27692"/>
                    <a:pt x="16262" y="27120"/>
                    <a:pt x="16626" y="26544"/>
                  </a:cubicBezTo>
                  <a:cubicBezTo>
                    <a:pt x="17358" y="25382"/>
                    <a:pt x="17800" y="24051"/>
                    <a:pt x="18146" y="22728"/>
                  </a:cubicBezTo>
                  <a:cubicBezTo>
                    <a:pt x="18810" y="20195"/>
                    <a:pt x="18925" y="17581"/>
                    <a:pt x="19165" y="14978"/>
                  </a:cubicBezTo>
                  <a:cubicBezTo>
                    <a:pt x="19188" y="14725"/>
                    <a:pt x="19225" y="14444"/>
                    <a:pt x="19414" y="14274"/>
                  </a:cubicBezTo>
                  <a:cubicBezTo>
                    <a:pt x="19502" y="14193"/>
                    <a:pt x="19592" y="14159"/>
                    <a:pt x="19683" y="14159"/>
                  </a:cubicBezTo>
                  <a:cubicBezTo>
                    <a:pt x="20184" y="14159"/>
                    <a:pt x="20696" y="15222"/>
                    <a:pt x="20907" y="15476"/>
                  </a:cubicBezTo>
                  <a:cubicBezTo>
                    <a:pt x="21611" y="16314"/>
                    <a:pt x="22294" y="17209"/>
                    <a:pt x="23197" y="17858"/>
                  </a:cubicBezTo>
                  <a:cubicBezTo>
                    <a:pt x="23874" y="18347"/>
                    <a:pt x="24727" y="18734"/>
                    <a:pt x="25575" y="18761"/>
                  </a:cubicBezTo>
                  <a:cubicBezTo>
                    <a:pt x="25653" y="18764"/>
                    <a:pt x="25731" y="18765"/>
                    <a:pt x="25811" y="18765"/>
                  </a:cubicBezTo>
                  <a:cubicBezTo>
                    <a:pt x="26508" y="18765"/>
                    <a:pt x="27245" y="18663"/>
                    <a:pt x="27836" y="18287"/>
                  </a:cubicBezTo>
                  <a:cubicBezTo>
                    <a:pt x="28468" y="17890"/>
                    <a:pt x="28827" y="17103"/>
                    <a:pt x="28929" y="16388"/>
                  </a:cubicBezTo>
                  <a:cubicBezTo>
                    <a:pt x="28952" y="16084"/>
                    <a:pt x="28952" y="15784"/>
                    <a:pt x="28929" y="15485"/>
                  </a:cubicBezTo>
                  <a:cubicBezTo>
                    <a:pt x="28925" y="15103"/>
                    <a:pt x="28893" y="14725"/>
                    <a:pt x="28837" y="14342"/>
                  </a:cubicBezTo>
                  <a:cubicBezTo>
                    <a:pt x="28736" y="13715"/>
                    <a:pt x="28510" y="13075"/>
                    <a:pt x="28210" y="12513"/>
                  </a:cubicBezTo>
                  <a:cubicBezTo>
                    <a:pt x="27666" y="11490"/>
                    <a:pt x="26934" y="10467"/>
                    <a:pt x="26058" y="9706"/>
                  </a:cubicBezTo>
                  <a:cubicBezTo>
                    <a:pt x="25584" y="9292"/>
                    <a:pt x="25082" y="8923"/>
                    <a:pt x="24533" y="8615"/>
                  </a:cubicBezTo>
                  <a:cubicBezTo>
                    <a:pt x="23238" y="7877"/>
                    <a:pt x="21915" y="8043"/>
                    <a:pt x="20598" y="7504"/>
                  </a:cubicBezTo>
                  <a:cubicBezTo>
                    <a:pt x="20146" y="7320"/>
                    <a:pt x="19750" y="7085"/>
                    <a:pt x="19399" y="6809"/>
                  </a:cubicBezTo>
                  <a:cubicBezTo>
                    <a:pt x="18768" y="6311"/>
                    <a:pt x="18270" y="5688"/>
                    <a:pt x="17800" y="4974"/>
                  </a:cubicBezTo>
                  <a:cubicBezTo>
                    <a:pt x="17045" y="3813"/>
                    <a:pt x="16050" y="2785"/>
                    <a:pt x="14916" y="1984"/>
                  </a:cubicBezTo>
                  <a:cubicBezTo>
                    <a:pt x="13714" y="1135"/>
                    <a:pt x="12447" y="344"/>
                    <a:pt x="10977" y="76"/>
                  </a:cubicBezTo>
                  <a:cubicBezTo>
                    <a:pt x="10704" y="26"/>
                    <a:pt x="10423" y="0"/>
                    <a:pt x="10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9"/>
            <p:cNvSpPr/>
            <p:nvPr/>
          </p:nvSpPr>
          <p:spPr>
            <a:xfrm rot="2983383">
              <a:off x="-3807383" y="2360025"/>
              <a:ext cx="6418270" cy="4613234"/>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424"/>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468"/>
        <p:cNvGrpSpPr/>
        <p:nvPr/>
      </p:nvGrpSpPr>
      <p:grpSpPr>
        <a:xfrm>
          <a:off x="0" y="0"/>
          <a:ext cx="0" cy="0"/>
          <a:chOff x="0" y="0"/>
          <a:chExt cx="0" cy="0"/>
        </a:xfrm>
      </p:grpSpPr>
      <p:sp>
        <p:nvSpPr>
          <p:cNvPr id="469" name="Google Shape;469;p14"/>
          <p:cNvSpPr txBox="1">
            <a:spLocks noGrp="1"/>
          </p:cNvSpPr>
          <p:nvPr>
            <p:ph type="title"/>
          </p:nvPr>
        </p:nvSpPr>
        <p:spPr>
          <a:xfrm>
            <a:off x="713225" y="3596150"/>
            <a:ext cx="4982700" cy="661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3000">
                <a:solidFill>
                  <a:schemeClr val="lt2"/>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470" name="Google Shape;470;p14"/>
          <p:cNvSpPr txBox="1">
            <a:spLocks noGrp="1"/>
          </p:cNvSpPr>
          <p:nvPr>
            <p:ph type="subTitle" idx="1"/>
          </p:nvPr>
        </p:nvSpPr>
        <p:spPr>
          <a:xfrm>
            <a:off x="713225" y="1295400"/>
            <a:ext cx="4982700" cy="21903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28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grpSp>
        <p:nvGrpSpPr>
          <p:cNvPr id="471" name="Google Shape;471;p14"/>
          <p:cNvGrpSpPr/>
          <p:nvPr/>
        </p:nvGrpSpPr>
        <p:grpSpPr>
          <a:xfrm>
            <a:off x="-961921" y="-209118"/>
            <a:ext cx="9986867" cy="5473840"/>
            <a:chOff x="-961921" y="-209118"/>
            <a:chExt cx="9986867" cy="5473840"/>
          </a:xfrm>
        </p:grpSpPr>
        <p:grpSp>
          <p:nvGrpSpPr>
            <p:cNvPr id="472" name="Google Shape;472;p14"/>
            <p:cNvGrpSpPr/>
            <p:nvPr/>
          </p:nvGrpSpPr>
          <p:grpSpPr>
            <a:xfrm>
              <a:off x="5348835" y="-209118"/>
              <a:ext cx="812360" cy="811327"/>
              <a:chOff x="5094305" y="1684146"/>
              <a:chExt cx="442004" cy="441443"/>
            </a:xfrm>
          </p:grpSpPr>
          <p:sp>
            <p:nvSpPr>
              <p:cNvPr id="473" name="Google Shape;473;p14"/>
              <p:cNvSpPr/>
              <p:nvPr/>
            </p:nvSpPr>
            <p:spPr>
              <a:xfrm>
                <a:off x="5310436" y="1738647"/>
                <a:ext cx="146461" cy="126795"/>
              </a:xfrm>
              <a:custGeom>
                <a:avLst/>
                <a:gdLst/>
                <a:ahLst/>
                <a:cxnLst/>
                <a:rect l="l" t="t" r="r" b="b"/>
                <a:pathLst>
                  <a:path w="1564" h="1354" extrusionOk="0">
                    <a:moveTo>
                      <a:pt x="597" y="1"/>
                    </a:moveTo>
                    <a:cubicBezTo>
                      <a:pt x="312" y="1"/>
                      <a:pt x="89" y="54"/>
                      <a:pt x="89" y="54"/>
                    </a:cubicBezTo>
                    <a:lnTo>
                      <a:pt x="0" y="819"/>
                    </a:lnTo>
                    <a:lnTo>
                      <a:pt x="932" y="1353"/>
                    </a:lnTo>
                    <a:lnTo>
                      <a:pt x="1563" y="892"/>
                    </a:lnTo>
                    <a:cubicBezTo>
                      <a:pt x="1563" y="892"/>
                      <a:pt x="1517" y="515"/>
                      <a:pt x="1051" y="54"/>
                    </a:cubicBezTo>
                    <a:cubicBezTo>
                      <a:pt x="898" y="14"/>
                      <a:pt x="740" y="1"/>
                      <a:pt x="5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4"/>
              <p:cNvSpPr/>
              <p:nvPr/>
            </p:nvSpPr>
            <p:spPr>
              <a:xfrm>
                <a:off x="5305286" y="1733309"/>
                <a:ext cx="156762" cy="137003"/>
              </a:xfrm>
              <a:custGeom>
                <a:avLst/>
                <a:gdLst/>
                <a:ahLst/>
                <a:cxnLst/>
                <a:rect l="l" t="t" r="r" b="b"/>
                <a:pathLst>
                  <a:path w="1674" h="1463" extrusionOk="0">
                    <a:moveTo>
                      <a:pt x="650" y="111"/>
                    </a:moveTo>
                    <a:cubicBezTo>
                      <a:pt x="788" y="111"/>
                      <a:pt x="934" y="123"/>
                      <a:pt x="1080" y="158"/>
                    </a:cubicBezTo>
                    <a:lnTo>
                      <a:pt x="1080" y="158"/>
                    </a:lnTo>
                    <a:cubicBezTo>
                      <a:pt x="1299" y="379"/>
                      <a:pt x="1421" y="579"/>
                      <a:pt x="1489" y="724"/>
                    </a:cubicBezTo>
                    <a:cubicBezTo>
                      <a:pt x="1521" y="798"/>
                      <a:pt x="1540" y="857"/>
                      <a:pt x="1554" y="894"/>
                    </a:cubicBezTo>
                    <a:cubicBezTo>
                      <a:pt x="1556" y="906"/>
                      <a:pt x="1558" y="915"/>
                      <a:pt x="1560" y="923"/>
                    </a:cubicBezTo>
                    <a:lnTo>
                      <a:pt x="1560" y="923"/>
                    </a:lnTo>
                    <a:lnTo>
                      <a:pt x="987" y="1346"/>
                    </a:lnTo>
                    <a:lnTo>
                      <a:pt x="111" y="849"/>
                    </a:lnTo>
                    <a:lnTo>
                      <a:pt x="194" y="155"/>
                    </a:lnTo>
                    <a:lnTo>
                      <a:pt x="194" y="155"/>
                    </a:lnTo>
                    <a:cubicBezTo>
                      <a:pt x="269" y="141"/>
                      <a:pt x="444" y="111"/>
                      <a:pt x="650" y="111"/>
                    </a:cubicBezTo>
                    <a:close/>
                    <a:moveTo>
                      <a:pt x="650" y="0"/>
                    </a:moveTo>
                    <a:cubicBezTo>
                      <a:pt x="360" y="0"/>
                      <a:pt x="134" y="56"/>
                      <a:pt x="130" y="56"/>
                    </a:cubicBezTo>
                    <a:cubicBezTo>
                      <a:pt x="106" y="60"/>
                      <a:pt x="93" y="79"/>
                      <a:pt x="89" y="102"/>
                    </a:cubicBezTo>
                    <a:lnTo>
                      <a:pt x="0" y="871"/>
                    </a:lnTo>
                    <a:cubicBezTo>
                      <a:pt x="0" y="889"/>
                      <a:pt x="10" y="913"/>
                      <a:pt x="28" y="922"/>
                    </a:cubicBezTo>
                    <a:lnTo>
                      <a:pt x="963" y="1457"/>
                    </a:lnTo>
                    <a:cubicBezTo>
                      <a:pt x="972" y="1461"/>
                      <a:pt x="981" y="1463"/>
                      <a:pt x="990" y="1463"/>
                    </a:cubicBezTo>
                    <a:cubicBezTo>
                      <a:pt x="1001" y="1463"/>
                      <a:pt x="1011" y="1459"/>
                      <a:pt x="1019" y="1451"/>
                    </a:cubicBezTo>
                    <a:lnTo>
                      <a:pt x="1650" y="991"/>
                    </a:lnTo>
                    <a:cubicBezTo>
                      <a:pt x="1669" y="977"/>
                      <a:pt x="1673" y="959"/>
                      <a:pt x="1673" y="940"/>
                    </a:cubicBezTo>
                    <a:cubicBezTo>
                      <a:pt x="1673" y="936"/>
                      <a:pt x="1659" y="834"/>
                      <a:pt x="1586" y="677"/>
                    </a:cubicBezTo>
                    <a:cubicBezTo>
                      <a:pt x="1512" y="521"/>
                      <a:pt x="1383" y="309"/>
                      <a:pt x="1148" y="69"/>
                    </a:cubicBezTo>
                    <a:cubicBezTo>
                      <a:pt x="1139" y="64"/>
                      <a:pt x="1129" y="60"/>
                      <a:pt x="1120" y="56"/>
                    </a:cubicBezTo>
                    <a:cubicBezTo>
                      <a:pt x="963" y="14"/>
                      <a:pt x="797" y="0"/>
                      <a:pt x="6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14"/>
              <p:cNvSpPr/>
              <p:nvPr/>
            </p:nvSpPr>
            <p:spPr>
              <a:xfrm>
                <a:off x="5126612" y="1825642"/>
                <a:ext cx="110595" cy="162755"/>
              </a:xfrm>
              <a:custGeom>
                <a:avLst/>
                <a:gdLst/>
                <a:ahLst/>
                <a:cxnLst/>
                <a:rect l="l" t="t" r="r" b="b"/>
                <a:pathLst>
                  <a:path w="1181" h="1738" extrusionOk="0">
                    <a:moveTo>
                      <a:pt x="470" y="1"/>
                    </a:moveTo>
                    <a:cubicBezTo>
                      <a:pt x="111" y="410"/>
                      <a:pt x="10" y="862"/>
                      <a:pt x="0" y="871"/>
                    </a:cubicBezTo>
                    <a:cubicBezTo>
                      <a:pt x="70" y="1245"/>
                      <a:pt x="470" y="1737"/>
                      <a:pt x="470" y="1737"/>
                    </a:cubicBezTo>
                    <a:lnTo>
                      <a:pt x="1180" y="1405"/>
                    </a:lnTo>
                    <a:lnTo>
                      <a:pt x="1180" y="346"/>
                    </a:lnTo>
                    <a:lnTo>
                      <a:pt x="47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14"/>
              <p:cNvSpPr/>
              <p:nvPr/>
            </p:nvSpPr>
            <p:spPr>
              <a:xfrm>
                <a:off x="5121462" y="1820585"/>
                <a:ext cx="120896" cy="172962"/>
              </a:xfrm>
              <a:custGeom>
                <a:avLst/>
                <a:gdLst/>
                <a:ahLst/>
                <a:cxnLst/>
                <a:rect l="l" t="t" r="r" b="b"/>
                <a:pathLst>
                  <a:path w="1291" h="1847" extrusionOk="0">
                    <a:moveTo>
                      <a:pt x="540" y="122"/>
                    </a:moveTo>
                    <a:lnTo>
                      <a:pt x="1180" y="432"/>
                    </a:lnTo>
                    <a:lnTo>
                      <a:pt x="1180" y="1427"/>
                    </a:lnTo>
                    <a:lnTo>
                      <a:pt x="543" y="1727"/>
                    </a:lnTo>
                    <a:lnTo>
                      <a:pt x="543" y="1727"/>
                    </a:lnTo>
                    <a:cubicBezTo>
                      <a:pt x="505" y="1678"/>
                      <a:pt x="430" y="1577"/>
                      <a:pt x="355" y="1455"/>
                    </a:cubicBezTo>
                    <a:cubicBezTo>
                      <a:pt x="300" y="1372"/>
                      <a:pt x="249" y="1280"/>
                      <a:pt x="204" y="1188"/>
                    </a:cubicBezTo>
                    <a:cubicBezTo>
                      <a:pt x="160" y="1097"/>
                      <a:pt x="129" y="1011"/>
                      <a:pt x="110" y="933"/>
                    </a:cubicBezTo>
                    <a:lnTo>
                      <a:pt x="110" y="933"/>
                    </a:lnTo>
                    <a:cubicBezTo>
                      <a:pt x="112" y="930"/>
                      <a:pt x="113" y="926"/>
                      <a:pt x="116" y="921"/>
                    </a:cubicBezTo>
                    <a:cubicBezTo>
                      <a:pt x="121" y="898"/>
                      <a:pt x="134" y="857"/>
                      <a:pt x="153" y="806"/>
                    </a:cubicBezTo>
                    <a:cubicBezTo>
                      <a:pt x="210" y="646"/>
                      <a:pt x="323" y="376"/>
                      <a:pt x="540" y="122"/>
                    </a:cubicBezTo>
                    <a:close/>
                    <a:moveTo>
                      <a:pt x="522" y="0"/>
                    </a:moveTo>
                    <a:cubicBezTo>
                      <a:pt x="509" y="0"/>
                      <a:pt x="496" y="6"/>
                      <a:pt x="485" y="17"/>
                    </a:cubicBezTo>
                    <a:cubicBezTo>
                      <a:pt x="300" y="230"/>
                      <a:pt x="185" y="451"/>
                      <a:pt x="111" y="617"/>
                    </a:cubicBezTo>
                    <a:cubicBezTo>
                      <a:pt x="74" y="704"/>
                      <a:pt x="47" y="774"/>
                      <a:pt x="28" y="823"/>
                    </a:cubicBezTo>
                    <a:cubicBezTo>
                      <a:pt x="23" y="851"/>
                      <a:pt x="15" y="870"/>
                      <a:pt x="10" y="884"/>
                    </a:cubicBezTo>
                    <a:cubicBezTo>
                      <a:pt x="10" y="890"/>
                      <a:pt x="10" y="894"/>
                      <a:pt x="9" y="898"/>
                    </a:cubicBezTo>
                    <a:lnTo>
                      <a:pt x="9" y="898"/>
                    </a:lnTo>
                    <a:cubicBezTo>
                      <a:pt x="7" y="898"/>
                      <a:pt x="6" y="899"/>
                      <a:pt x="6" y="902"/>
                    </a:cubicBezTo>
                    <a:lnTo>
                      <a:pt x="7" y="902"/>
                    </a:lnTo>
                    <a:lnTo>
                      <a:pt x="7" y="902"/>
                    </a:lnTo>
                    <a:cubicBezTo>
                      <a:pt x="2" y="912"/>
                      <a:pt x="0" y="923"/>
                      <a:pt x="0" y="934"/>
                    </a:cubicBezTo>
                    <a:cubicBezTo>
                      <a:pt x="23" y="1036"/>
                      <a:pt x="61" y="1142"/>
                      <a:pt x="111" y="1244"/>
                    </a:cubicBezTo>
                    <a:cubicBezTo>
                      <a:pt x="185" y="1395"/>
                      <a:pt x="277" y="1538"/>
                      <a:pt x="351" y="1648"/>
                    </a:cubicBezTo>
                    <a:cubicBezTo>
                      <a:pt x="425" y="1755"/>
                      <a:pt x="485" y="1829"/>
                      <a:pt x="485" y="1829"/>
                    </a:cubicBezTo>
                    <a:cubicBezTo>
                      <a:pt x="493" y="1840"/>
                      <a:pt x="509" y="1847"/>
                      <a:pt x="525" y="1847"/>
                    </a:cubicBezTo>
                    <a:cubicBezTo>
                      <a:pt x="533" y="1847"/>
                      <a:pt x="541" y="1845"/>
                      <a:pt x="549" y="1842"/>
                    </a:cubicBezTo>
                    <a:lnTo>
                      <a:pt x="1259" y="1510"/>
                    </a:lnTo>
                    <a:cubicBezTo>
                      <a:pt x="1277" y="1501"/>
                      <a:pt x="1291" y="1483"/>
                      <a:pt x="1291" y="1459"/>
                    </a:cubicBezTo>
                    <a:lnTo>
                      <a:pt x="1291" y="400"/>
                    </a:lnTo>
                    <a:cubicBezTo>
                      <a:pt x="1291" y="377"/>
                      <a:pt x="1277" y="359"/>
                      <a:pt x="1259" y="349"/>
                    </a:cubicBezTo>
                    <a:lnTo>
                      <a:pt x="549" y="8"/>
                    </a:lnTo>
                    <a:cubicBezTo>
                      <a:pt x="540" y="3"/>
                      <a:pt x="531" y="0"/>
                      <a:pt x="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14"/>
              <p:cNvSpPr/>
              <p:nvPr/>
            </p:nvSpPr>
            <p:spPr>
              <a:xfrm>
                <a:off x="5310436" y="1948222"/>
                <a:ext cx="146461" cy="126702"/>
              </a:xfrm>
              <a:custGeom>
                <a:avLst/>
                <a:gdLst/>
                <a:ahLst/>
                <a:cxnLst/>
                <a:rect l="l" t="t" r="r" b="b"/>
                <a:pathLst>
                  <a:path w="1564" h="1353" extrusionOk="0">
                    <a:moveTo>
                      <a:pt x="959" y="0"/>
                    </a:moveTo>
                    <a:cubicBezTo>
                      <a:pt x="577" y="268"/>
                      <a:pt x="0" y="534"/>
                      <a:pt x="0" y="534"/>
                    </a:cubicBezTo>
                    <a:lnTo>
                      <a:pt x="102" y="1327"/>
                    </a:lnTo>
                    <a:cubicBezTo>
                      <a:pt x="102" y="1327"/>
                      <a:pt x="253" y="1353"/>
                      <a:pt x="466" y="1353"/>
                    </a:cubicBezTo>
                    <a:cubicBezTo>
                      <a:pt x="646" y="1353"/>
                      <a:pt x="869" y="1335"/>
                      <a:pt x="1084" y="1267"/>
                    </a:cubicBezTo>
                    <a:cubicBezTo>
                      <a:pt x="1429" y="880"/>
                      <a:pt x="1563" y="461"/>
                      <a:pt x="1563" y="461"/>
                    </a:cubicBezTo>
                    <a:cubicBezTo>
                      <a:pt x="1563" y="461"/>
                      <a:pt x="1355" y="313"/>
                      <a:pt x="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14"/>
              <p:cNvSpPr/>
              <p:nvPr/>
            </p:nvSpPr>
            <p:spPr>
              <a:xfrm>
                <a:off x="5305286" y="1943353"/>
                <a:ext cx="157136" cy="136534"/>
              </a:xfrm>
              <a:custGeom>
                <a:avLst/>
                <a:gdLst/>
                <a:ahLst/>
                <a:cxnLst/>
                <a:rect l="l" t="t" r="r" b="b"/>
                <a:pathLst>
                  <a:path w="1678" h="1458" extrusionOk="0">
                    <a:moveTo>
                      <a:pt x="1008" y="122"/>
                    </a:moveTo>
                    <a:lnTo>
                      <a:pt x="1008" y="122"/>
                    </a:lnTo>
                    <a:cubicBezTo>
                      <a:pt x="1301" y="347"/>
                      <a:pt x="1485" y="485"/>
                      <a:pt x="1555" y="536"/>
                    </a:cubicBezTo>
                    <a:lnTo>
                      <a:pt x="1555" y="536"/>
                    </a:lnTo>
                    <a:cubicBezTo>
                      <a:pt x="1515" y="642"/>
                      <a:pt x="1377" y="963"/>
                      <a:pt x="1114" y="1268"/>
                    </a:cubicBezTo>
                    <a:lnTo>
                      <a:pt x="1114" y="1268"/>
                    </a:lnTo>
                    <a:cubicBezTo>
                      <a:pt x="905" y="1333"/>
                      <a:pt x="688" y="1352"/>
                      <a:pt x="512" y="1352"/>
                    </a:cubicBezTo>
                    <a:cubicBezTo>
                      <a:pt x="410" y="1352"/>
                      <a:pt x="323" y="1343"/>
                      <a:pt x="263" y="1337"/>
                    </a:cubicBezTo>
                    <a:cubicBezTo>
                      <a:pt x="240" y="1337"/>
                      <a:pt x="221" y="1335"/>
                      <a:pt x="207" y="1332"/>
                    </a:cubicBezTo>
                    <a:lnTo>
                      <a:pt x="207" y="1332"/>
                    </a:lnTo>
                    <a:lnTo>
                      <a:pt x="116" y="619"/>
                    </a:lnTo>
                    <a:lnTo>
                      <a:pt x="116" y="619"/>
                    </a:lnTo>
                    <a:cubicBezTo>
                      <a:pt x="170" y="592"/>
                      <a:pt x="280" y="538"/>
                      <a:pt x="415" y="467"/>
                    </a:cubicBezTo>
                    <a:cubicBezTo>
                      <a:pt x="597" y="371"/>
                      <a:pt x="821" y="247"/>
                      <a:pt x="1008" y="122"/>
                    </a:cubicBezTo>
                    <a:close/>
                    <a:moveTo>
                      <a:pt x="1015" y="0"/>
                    </a:moveTo>
                    <a:cubicBezTo>
                      <a:pt x="1003" y="0"/>
                      <a:pt x="992" y="3"/>
                      <a:pt x="982" y="10"/>
                    </a:cubicBezTo>
                    <a:cubicBezTo>
                      <a:pt x="793" y="139"/>
                      <a:pt x="553" y="273"/>
                      <a:pt x="365" y="369"/>
                    </a:cubicBezTo>
                    <a:cubicBezTo>
                      <a:pt x="268" y="420"/>
                      <a:pt x="185" y="462"/>
                      <a:pt x="125" y="494"/>
                    </a:cubicBezTo>
                    <a:cubicBezTo>
                      <a:pt x="97" y="508"/>
                      <a:pt x="74" y="518"/>
                      <a:pt x="55" y="527"/>
                    </a:cubicBezTo>
                    <a:cubicBezTo>
                      <a:pt x="51" y="531"/>
                      <a:pt x="42" y="531"/>
                      <a:pt x="38" y="535"/>
                    </a:cubicBezTo>
                    <a:cubicBezTo>
                      <a:pt x="33" y="535"/>
                      <a:pt x="33" y="541"/>
                      <a:pt x="33" y="541"/>
                    </a:cubicBezTo>
                    <a:cubicBezTo>
                      <a:pt x="10" y="550"/>
                      <a:pt x="0" y="573"/>
                      <a:pt x="0" y="596"/>
                    </a:cubicBezTo>
                    <a:lnTo>
                      <a:pt x="106" y="1388"/>
                    </a:lnTo>
                    <a:cubicBezTo>
                      <a:pt x="106" y="1411"/>
                      <a:pt x="125" y="1430"/>
                      <a:pt x="148" y="1434"/>
                    </a:cubicBezTo>
                    <a:cubicBezTo>
                      <a:pt x="153" y="1434"/>
                      <a:pt x="300" y="1458"/>
                      <a:pt x="512" y="1458"/>
                    </a:cubicBezTo>
                    <a:cubicBezTo>
                      <a:pt x="697" y="1458"/>
                      <a:pt x="931" y="1439"/>
                      <a:pt x="1157" y="1370"/>
                    </a:cubicBezTo>
                    <a:cubicBezTo>
                      <a:pt x="1167" y="1365"/>
                      <a:pt x="1176" y="1360"/>
                      <a:pt x="1180" y="1352"/>
                    </a:cubicBezTo>
                    <a:cubicBezTo>
                      <a:pt x="1531" y="956"/>
                      <a:pt x="1669" y="535"/>
                      <a:pt x="1669" y="531"/>
                    </a:cubicBezTo>
                    <a:cubicBezTo>
                      <a:pt x="1678" y="508"/>
                      <a:pt x="1669" y="486"/>
                      <a:pt x="1650" y="471"/>
                    </a:cubicBezTo>
                    <a:cubicBezTo>
                      <a:pt x="1650" y="471"/>
                      <a:pt x="1646" y="467"/>
                      <a:pt x="1641" y="462"/>
                    </a:cubicBezTo>
                    <a:cubicBezTo>
                      <a:pt x="1595" y="430"/>
                      <a:pt x="1397" y="282"/>
                      <a:pt x="1046" y="10"/>
                    </a:cubicBezTo>
                    <a:cubicBezTo>
                      <a:pt x="1037" y="3"/>
                      <a:pt x="1026" y="0"/>
                      <a:pt x="10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14"/>
              <p:cNvSpPr/>
              <p:nvPr/>
            </p:nvSpPr>
            <p:spPr>
              <a:xfrm>
                <a:off x="5166086" y="2052592"/>
                <a:ext cx="86149" cy="60476"/>
              </a:xfrm>
              <a:custGeom>
                <a:avLst/>
                <a:gdLst/>
                <a:ahLst/>
                <a:cxnLst/>
                <a:rect l="l" t="t" r="r" b="b"/>
                <a:pathLst>
                  <a:path w="1144" h="803" extrusionOk="0">
                    <a:moveTo>
                      <a:pt x="392" y="0"/>
                    </a:moveTo>
                    <a:lnTo>
                      <a:pt x="1" y="212"/>
                    </a:lnTo>
                    <a:lnTo>
                      <a:pt x="1143" y="802"/>
                    </a:lnTo>
                    <a:cubicBezTo>
                      <a:pt x="1143" y="802"/>
                      <a:pt x="1037" y="396"/>
                      <a:pt x="1047" y="396"/>
                    </a:cubicBezTo>
                    <a:cubicBezTo>
                      <a:pt x="677" y="277"/>
                      <a:pt x="392" y="0"/>
                      <a:pt x="3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14"/>
              <p:cNvSpPr/>
              <p:nvPr/>
            </p:nvSpPr>
            <p:spPr>
              <a:xfrm>
                <a:off x="5165001" y="1690623"/>
                <a:ext cx="95801" cy="75199"/>
              </a:xfrm>
              <a:custGeom>
                <a:avLst/>
                <a:gdLst/>
                <a:ahLst/>
                <a:cxnLst/>
                <a:rect l="l" t="t" r="r" b="b"/>
                <a:pathLst>
                  <a:path w="1223" h="960" extrusionOk="0">
                    <a:moveTo>
                      <a:pt x="1222" y="1"/>
                    </a:moveTo>
                    <a:lnTo>
                      <a:pt x="0" y="762"/>
                    </a:lnTo>
                    <a:lnTo>
                      <a:pt x="415" y="960"/>
                    </a:lnTo>
                    <a:cubicBezTo>
                      <a:pt x="415" y="960"/>
                      <a:pt x="729" y="720"/>
                      <a:pt x="1097" y="577"/>
                    </a:cubicBezTo>
                    <a:cubicBezTo>
                      <a:pt x="1106" y="554"/>
                      <a:pt x="1222" y="1"/>
                      <a:pt x="1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14"/>
              <p:cNvSpPr/>
              <p:nvPr/>
            </p:nvSpPr>
            <p:spPr>
              <a:xfrm>
                <a:off x="5506530" y="1859036"/>
                <a:ext cx="25575" cy="99925"/>
              </a:xfrm>
              <a:custGeom>
                <a:avLst/>
                <a:gdLst/>
                <a:ahLst/>
                <a:cxnLst/>
                <a:rect l="l" t="t" r="r" b="b"/>
                <a:pathLst>
                  <a:path w="328" h="1282" extrusionOk="0">
                    <a:moveTo>
                      <a:pt x="282" y="1"/>
                    </a:moveTo>
                    <a:lnTo>
                      <a:pt x="0" y="268"/>
                    </a:lnTo>
                    <a:cubicBezTo>
                      <a:pt x="0" y="268"/>
                      <a:pt x="51" y="678"/>
                      <a:pt x="0" y="1019"/>
                    </a:cubicBezTo>
                    <a:cubicBezTo>
                      <a:pt x="1" y="1019"/>
                      <a:pt x="1" y="1019"/>
                      <a:pt x="2" y="1019"/>
                    </a:cubicBezTo>
                    <a:cubicBezTo>
                      <a:pt x="30" y="1019"/>
                      <a:pt x="328" y="1281"/>
                      <a:pt x="328" y="1281"/>
                    </a:cubicBezTo>
                    <a:lnTo>
                      <a:pt x="2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14"/>
              <p:cNvSpPr/>
              <p:nvPr/>
            </p:nvSpPr>
            <p:spPr>
              <a:xfrm>
                <a:off x="5231494" y="1952343"/>
                <a:ext cx="84749" cy="51224"/>
              </a:xfrm>
              <a:custGeom>
                <a:avLst/>
                <a:gdLst/>
                <a:ahLst/>
                <a:cxnLst/>
                <a:rect l="l" t="t" r="r" b="b"/>
                <a:pathLst>
                  <a:path w="905" h="547" extrusionOk="0">
                    <a:moveTo>
                      <a:pt x="61" y="0"/>
                    </a:moveTo>
                    <a:cubicBezTo>
                      <a:pt x="42" y="0"/>
                      <a:pt x="24" y="10"/>
                      <a:pt x="14" y="25"/>
                    </a:cubicBezTo>
                    <a:cubicBezTo>
                      <a:pt x="1" y="52"/>
                      <a:pt x="10" y="85"/>
                      <a:pt x="33" y="99"/>
                    </a:cubicBezTo>
                    <a:lnTo>
                      <a:pt x="816" y="537"/>
                    </a:lnTo>
                    <a:cubicBezTo>
                      <a:pt x="825" y="543"/>
                      <a:pt x="836" y="546"/>
                      <a:pt x="846" y="546"/>
                    </a:cubicBezTo>
                    <a:cubicBezTo>
                      <a:pt x="864" y="546"/>
                      <a:pt x="881" y="536"/>
                      <a:pt x="890" y="518"/>
                    </a:cubicBezTo>
                    <a:cubicBezTo>
                      <a:pt x="904" y="490"/>
                      <a:pt x="894" y="458"/>
                      <a:pt x="871" y="445"/>
                    </a:cubicBezTo>
                    <a:lnTo>
                      <a:pt x="88" y="7"/>
                    </a:lnTo>
                    <a:cubicBezTo>
                      <a:pt x="79" y="2"/>
                      <a:pt x="70"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14"/>
              <p:cNvSpPr/>
              <p:nvPr/>
            </p:nvSpPr>
            <p:spPr>
              <a:xfrm>
                <a:off x="5165007" y="1983339"/>
                <a:ext cx="28562" cy="77725"/>
              </a:xfrm>
              <a:custGeom>
                <a:avLst/>
                <a:gdLst/>
                <a:ahLst/>
                <a:cxnLst/>
                <a:rect l="l" t="t" r="r" b="b"/>
                <a:pathLst>
                  <a:path w="305" h="830" extrusionOk="0">
                    <a:moveTo>
                      <a:pt x="63" y="1"/>
                    </a:moveTo>
                    <a:cubicBezTo>
                      <a:pt x="57" y="1"/>
                      <a:pt x="52" y="1"/>
                      <a:pt x="47" y="3"/>
                    </a:cubicBezTo>
                    <a:cubicBezTo>
                      <a:pt x="20" y="12"/>
                      <a:pt x="1" y="40"/>
                      <a:pt x="11" y="67"/>
                    </a:cubicBezTo>
                    <a:lnTo>
                      <a:pt x="194" y="791"/>
                    </a:lnTo>
                    <a:cubicBezTo>
                      <a:pt x="198" y="813"/>
                      <a:pt x="217" y="830"/>
                      <a:pt x="242" y="830"/>
                    </a:cubicBezTo>
                    <a:cubicBezTo>
                      <a:pt x="247" y="830"/>
                      <a:pt x="253" y="829"/>
                      <a:pt x="260" y="827"/>
                    </a:cubicBezTo>
                    <a:cubicBezTo>
                      <a:pt x="287" y="823"/>
                      <a:pt x="305" y="791"/>
                      <a:pt x="296" y="763"/>
                    </a:cubicBezTo>
                    <a:lnTo>
                      <a:pt x="111" y="44"/>
                    </a:lnTo>
                    <a:cubicBezTo>
                      <a:pt x="108" y="18"/>
                      <a:pt x="86" y="1"/>
                      <a:pt x="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14"/>
              <p:cNvSpPr/>
              <p:nvPr/>
            </p:nvSpPr>
            <p:spPr>
              <a:xfrm>
                <a:off x="5243668" y="2067525"/>
                <a:ext cx="81939" cy="30716"/>
              </a:xfrm>
              <a:custGeom>
                <a:avLst/>
                <a:gdLst/>
                <a:ahLst/>
                <a:cxnLst/>
                <a:rect l="l" t="t" r="r" b="b"/>
                <a:pathLst>
                  <a:path w="875" h="328" extrusionOk="0">
                    <a:moveTo>
                      <a:pt x="817" y="0"/>
                    </a:moveTo>
                    <a:cubicBezTo>
                      <a:pt x="812" y="0"/>
                      <a:pt x="807" y="1"/>
                      <a:pt x="802" y="2"/>
                    </a:cubicBezTo>
                    <a:lnTo>
                      <a:pt x="45" y="223"/>
                    </a:lnTo>
                    <a:cubicBezTo>
                      <a:pt x="13" y="232"/>
                      <a:pt x="0" y="260"/>
                      <a:pt x="9" y="288"/>
                    </a:cubicBezTo>
                    <a:cubicBezTo>
                      <a:pt x="12" y="314"/>
                      <a:pt x="34" y="328"/>
                      <a:pt x="56" y="328"/>
                    </a:cubicBezTo>
                    <a:cubicBezTo>
                      <a:pt x="62" y="328"/>
                      <a:pt x="68" y="327"/>
                      <a:pt x="73" y="325"/>
                    </a:cubicBezTo>
                    <a:lnTo>
                      <a:pt x="834" y="104"/>
                    </a:lnTo>
                    <a:cubicBezTo>
                      <a:pt x="862" y="100"/>
                      <a:pt x="875" y="66"/>
                      <a:pt x="870" y="39"/>
                    </a:cubicBezTo>
                    <a:cubicBezTo>
                      <a:pt x="863" y="16"/>
                      <a:pt x="840" y="0"/>
                      <a:pt x="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14"/>
              <p:cNvSpPr/>
              <p:nvPr/>
            </p:nvSpPr>
            <p:spPr>
              <a:xfrm>
                <a:off x="5451183" y="1937453"/>
                <a:ext cx="64428" cy="59184"/>
              </a:xfrm>
              <a:custGeom>
                <a:avLst/>
                <a:gdLst/>
                <a:ahLst/>
                <a:cxnLst/>
                <a:rect l="l" t="t" r="r" b="b"/>
                <a:pathLst>
                  <a:path w="688" h="632" extrusionOk="0">
                    <a:moveTo>
                      <a:pt x="625" y="1"/>
                    </a:moveTo>
                    <a:cubicBezTo>
                      <a:pt x="610" y="1"/>
                      <a:pt x="595" y="6"/>
                      <a:pt x="585" y="18"/>
                    </a:cubicBezTo>
                    <a:cubicBezTo>
                      <a:pt x="447" y="194"/>
                      <a:pt x="304" y="322"/>
                      <a:pt x="203" y="405"/>
                    </a:cubicBezTo>
                    <a:cubicBezTo>
                      <a:pt x="152" y="447"/>
                      <a:pt x="107" y="479"/>
                      <a:pt x="79" y="502"/>
                    </a:cubicBezTo>
                    <a:cubicBezTo>
                      <a:pt x="65" y="511"/>
                      <a:pt x="51" y="521"/>
                      <a:pt x="46" y="525"/>
                    </a:cubicBezTo>
                    <a:cubicBezTo>
                      <a:pt x="41" y="525"/>
                      <a:pt x="37" y="530"/>
                      <a:pt x="37" y="530"/>
                    </a:cubicBezTo>
                    <a:lnTo>
                      <a:pt x="32" y="530"/>
                    </a:lnTo>
                    <a:cubicBezTo>
                      <a:pt x="9" y="549"/>
                      <a:pt x="0" y="581"/>
                      <a:pt x="14" y="604"/>
                    </a:cubicBezTo>
                    <a:cubicBezTo>
                      <a:pt x="26" y="622"/>
                      <a:pt x="43" y="632"/>
                      <a:pt x="60" y="632"/>
                    </a:cubicBezTo>
                    <a:cubicBezTo>
                      <a:pt x="70" y="632"/>
                      <a:pt x="79" y="628"/>
                      <a:pt x="88" y="622"/>
                    </a:cubicBezTo>
                    <a:cubicBezTo>
                      <a:pt x="92" y="622"/>
                      <a:pt x="377" y="447"/>
                      <a:pt x="668" y="87"/>
                    </a:cubicBezTo>
                    <a:cubicBezTo>
                      <a:pt x="687" y="64"/>
                      <a:pt x="687" y="32"/>
                      <a:pt x="664" y="13"/>
                    </a:cubicBezTo>
                    <a:cubicBezTo>
                      <a:pt x="653" y="5"/>
                      <a:pt x="639" y="1"/>
                      <a:pt x="6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14"/>
              <p:cNvSpPr/>
              <p:nvPr/>
            </p:nvSpPr>
            <p:spPr>
              <a:xfrm>
                <a:off x="5406234" y="2061532"/>
                <a:ext cx="25565" cy="33712"/>
              </a:xfrm>
              <a:custGeom>
                <a:avLst/>
                <a:gdLst/>
                <a:ahLst/>
                <a:cxnLst/>
                <a:rect l="l" t="t" r="r" b="b"/>
                <a:pathLst>
                  <a:path w="273" h="360" extrusionOk="0">
                    <a:moveTo>
                      <a:pt x="60" y="0"/>
                    </a:moveTo>
                    <a:cubicBezTo>
                      <a:pt x="51" y="0"/>
                      <a:pt x="42" y="2"/>
                      <a:pt x="34" y="7"/>
                    </a:cubicBezTo>
                    <a:cubicBezTo>
                      <a:pt x="10" y="25"/>
                      <a:pt x="0" y="57"/>
                      <a:pt x="15" y="85"/>
                    </a:cubicBezTo>
                    <a:lnTo>
                      <a:pt x="162" y="334"/>
                    </a:lnTo>
                    <a:cubicBezTo>
                      <a:pt x="174" y="351"/>
                      <a:pt x="191" y="360"/>
                      <a:pt x="208" y="360"/>
                    </a:cubicBezTo>
                    <a:cubicBezTo>
                      <a:pt x="218" y="360"/>
                      <a:pt x="227" y="357"/>
                      <a:pt x="236" y="352"/>
                    </a:cubicBezTo>
                    <a:cubicBezTo>
                      <a:pt x="264" y="338"/>
                      <a:pt x="272" y="306"/>
                      <a:pt x="259" y="279"/>
                    </a:cubicBezTo>
                    <a:lnTo>
                      <a:pt x="107" y="30"/>
                    </a:lnTo>
                    <a:cubicBezTo>
                      <a:pt x="97" y="11"/>
                      <a:pt x="7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14"/>
              <p:cNvSpPr/>
              <p:nvPr/>
            </p:nvSpPr>
            <p:spPr>
              <a:xfrm>
                <a:off x="5392843" y="1860197"/>
                <a:ext cx="12642" cy="93270"/>
              </a:xfrm>
              <a:custGeom>
                <a:avLst/>
                <a:gdLst/>
                <a:ahLst/>
                <a:cxnLst/>
                <a:rect l="l" t="t" r="r" b="b"/>
                <a:pathLst>
                  <a:path w="135" h="996" extrusionOk="0">
                    <a:moveTo>
                      <a:pt x="52" y="0"/>
                    </a:moveTo>
                    <a:cubicBezTo>
                      <a:pt x="24" y="0"/>
                      <a:pt x="1" y="28"/>
                      <a:pt x="1" y="55"/>
                    </a:cubicBezTo>
                    <a:lnTo>
                      <a:pt x="24" y="945"/>
                    </a:lnTo>
                    <a:cubicBezTo>
                      <a:pt x="24" y="972"/>
                      <a:pt x="52" y="995"/>
                      <a:pt x="79" y="995"/>
                    </a:cubicBezTo>
                    <a:cubicBezTo>
                      <a:pt x="107" y="995"/>
                      <a:pt x="135" y="972"/>
                      <a:pt x="130" y="940"/>
                    </a:cubicBezTo>
                    <a:lnTo>
                      <a:pt x="107" y="55"/>
                    </a:lnTo>
                    <a:cubicBezTo>
                      <a:pt x="107" y="23"/>
                      <a:pt x="84" y="0"/>
                      <a:pt x="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14"/>
              <p:cNvSpPr/>
              <p:nvPr/>
            </p:nvSpPr>
            <p:spPr>
              <a:xfrm>
                <a:off x="5231494" y="1810284"/>
                <a:ext cx="84749" cy="52722"/>
              </a:xfrm>
              <a:custGeom>
                <a:avLst/>
                <a:gdLst/>
                <a:ahLst/>
                <a:cxnLst/>
                <a:rect l="l" t="t" r="r" b="b"/>
                <a:pathLst>
                  <a:path w="905" h="563" extrusionOk="0">
                    <a:moveTo>
                      <a:pt x="846" y="0"/>
                    </a:moveTo>
                    <a:cubicBezTo>
                      <a:pt x="836" y="0"/>
                      <a:pt x="826" y="3"/>
                      <a:pt x="816" y="8"/>
                    </a:cubicBezTo>
                    <a:lnTo>
                      <a:pt x="33" y="463"/>
                    </a:lnTo>
                    <a:cubicBezTo>
                      <a:pt x="10" y="478"/>
                      <a:pt x="1" y="510"/>
                      <a:pt x="14" y="537"/>
                    </a:cubicBezTo>
                    <a:cubicBezTo>
                      <a:pt x="24" y="553"/>
                      <a:pt x="42" y="562"/>
                      <a:pt x="61" y="562"/>
                    </a:cubicBezTo>
                    <a:cubicBezTo>
                      <a:pt x="70" y="562"/>
                      <a:pt x="79" y="561"/>
                      <a:pt x="88" y="556"/>
                    </a:cubicBezTo>
                    <a:lnTo>
                      <a:pt x="871" y="100"/>
                    </a:lnTo>
                    <a:cubicBezTo>
                      <a:pt x="894" y="86"/>
                      <a:pt x="904" y="54"/>
                      <a:pt x="890" y="27"/>
                    </a:cubicBezTo>
                    <a:cubicBezTo>
                      <a:pt x="881" y="9"/>
                      <a:pt x="864" y="0"/>
                      <a:pt x="8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14"/>
              <p:cNvSpPr/>
              <p:nvPr/>
            </p:nvSpPr>
            <p:spPr>
              <a:xfrm>
                <a:off x="5165007" y="1752038"/>
                <a:ext cx="29498" cy="78943"/>
              </a:xfrm>
              <a:custGeom>
                <a:avLst/>
                <a:gdLst/>
                <a:ahLst/>
                <a:cxnLst/>
                <a:rect l="l" t="t" r="r" b="b"/>
                <a:pathLst>
                  <a:path w="315" h="843" extrusionOk="0">
                    <a:moveTo>
                      <a:pt x="252" y="1"/>
                    </a:moveTo>
                    <a:cubicBezTo>
                      <a:pt x="227" y="1"/>
                      <a:pt x="207" y="17"/>
                      <a:pt x="199" y="40"/>
                    </a:cubicBezTo>
                    <a:lnTo>
                      <a:pt x="11" y="772"/>
                    </a:lnTo>
                    <a:cubicBezTo>
                      <a:pt x="1" y="804"/>
                      <a:pt x="20" y="832"/>
                      <a:pt x="47" y="842"/>
                    </a:cubicBezTo>
                    <a:cubicBezTo>
                      <a:pt x="50" y="843"/>
                      <a:pt x="53" y="843"/>
                      <a:pt x="55" y="843"/>
                    </a:cubicBezTo>
                    <a:cubicBezTo>
                      <a:pt x="81" y="843"/>
                      <a:pt x="107" y="825"/>
                      <a:pt x="111" y="800"/>
                    </a:cubicBezTo>
                    <a:lnTo>
                      <a:pt x="305" y="68"/>
                    </a:lnTo>
                    <a:cubicBezTo>
                      <a:pt x="315" y="40"/>
                      <a:pt x="296" y="7"/>
                      <a:pt x="268" y="3"/>
                    </a:cubicBezTo>
                    <a:cubicBezTo>
                      <a:pt x="263" y="1"/>
                      <a:pt x="258" y="1"/>
                      <a:pt x="2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14"/>
              <p:cNvSpPr/>
              <p:nvPr/>
            </p:nvSpPr>
            <p:spPr>
              <a:xfrm>
                <a:off x="5094305" y="1899808"/>
                <a:ext cx="37552" cy="12642"/>
              </a:xfrm>
              <a:custGeom>
                <a:avLst/>
                <a:gdLst/>
                <a:ahLst/>
                <a:cxnLst/>
                <a:rect l="l" t="t" r="r" b="b"/>
                <a:pathLst>
                  <a:path w="401" h="135" extrusionOk="0">
                    <a:moveTo>
                      <a:pt x="60" y="1"/>
                    </a:moveTo>
                    <a:cubicBezTo>
                      <a:pt x="32" y="1"/>
                      <a:pt x="5" y="19"/>
                      <a:pt x="5" y="52"/>
                    </a:cubicBezTo>
                    <a:cubicBezTo>
                      <a:pt x="0" y="79"/>
                      <a:pt x="24" y="107"/>
                      <a:pt x="51" y="111"/>
                    </a:cubicBezTo>
                    <a:lnTo>
                      <a:pt x="341" y="134"/>
                    </a:lnTo>
                    <a:cubicBezTo>
                      <a:pt x="369" y="134"/>
                      <a:pt x="396" y="111"/>
                      <a:pt x="401" y="84"/>
                    </a:cubicBezTo>
                    <a:cubicBezTo>
                      <a:pt x="401" y="52"/>
                      <a:pt x="379" y="28"/>
                      <a:pt x="351" y="24"/>
                    </a:cubicBezTo>
                    <a:lnTo>
                      <a:pt x="6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14"/>
              <p:cNvSpPr/>
              <p:nvPr/>
            </p:nvSpPr>
            <p:spPr>
              <a:xfrm>
                <a:off x="5247039" y="1716172"/>
                <a:ext cx="77351" cy="32588"/>
              </a:xfrm>
              <a:custGeom>
                <a:avLst/>
                <a:gdLst/>
                <a:ahLst/>
                <a:cxnLst/>
                <a:rect l="l" t="t" r="r" b="b"/>
                <a:pathLst>
                  <a:path w="826" h="348" extrusionOk="0">
                    <a:moveTo>
                      <a:pt x="62" y="0"/>
                    </a:moveTo>
                    <a:cubicBezTo>
                      <a:pt x="40" y="0"/>
                      <a:pt x="17" y="14"/>
                      <a:pt x="9" y="36"/>
                    </a:cubicBezTo>
                    <a:cubicBezTo>
                      <a:pt x="1" y="64"/>
                      <a:pt x="14" y="96"/>
                      <a:pt x="47" y="105"/>
                    </a:cubicBezTo>
                    <a:lnTo>
                      <a:pt x="747" y="345"/>
                    </a:lnTo>
                    <a:cubicBezTo>
                      <a:pt x="753" y="347"/>
                      <a:pt x="758" y="347"/>
                      <a:pt x="764" y="347"/>
                    </a:cubicBezTo>
                    <a:cubicBezTo>
                      <a:pt x="787" y="347"/>
                      <a:pt x="809" y="334"/>
                      <a:pt x="816" y="307"/>
                    </a:cubicBezTo>
                    <a:cubicBezTo>
                      <a:pt x="826" y="280"/>
                      <a:pt x="811" y="252"/>
                      <a:pt x="784" y="243"/>
                    </a:cubicBezTo>
                    <a:lnTo>
                      <a:pt x="79" y="3"/>
                    </a:lnTo>
                    <a:cubicBezTo>
                      <a:pt x="74" y="1"/>
                      <a:pt x="68"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14"/>
              <p:cNvSpPr/>
              <p:nvPr/>
            </p:nvSpPr>
            <p:spPr>
              <a:xfrm>
                <a:off x="5403238" y="1713269"/>
                <a:ext cx="25940" cy="35398"/>
              </a:xfrm>
              <a:custGeom>
                <a:avLst/>
                <a:gdLst/>
                <a:ahLst/>
                <a:cxnLst/>
                <a:rect l="l" t="t" r="r" b="b"/>
                <a:pathLst>
                  <a:path w="277" h="378" extrusionOk="0">
                    <a:moveTo>
                      <a:pt x="219" y="0"/>
                    </a:moveTo>
                    <a:cubicBezTo>
                      <a:pt x="199" y="0"/>
                      <a:pt x="181" y="10"/>
                      <a:pt x="171" y="30"/>
                    </a:cubicBezTo>
                    <a:lnTo>
                      <a:pt x="15" y="297"/>
                    </a:lnTo>
                    <a:cubicBezTo>
                      <a:pt x="0" y="325"/>
                      <a:pt x="10" y="357"/>
                      <a:pt x="38" y="371"/>
                    </a:cubicBezTo>
                    <a:cubicBezTo>
                      <a:pt x="45" y="376"/>
                      <a:pt x="53" y="378"/>
                      <a:pt x="62" y="378"/>
                    </a:cubicBezTo>
                    <a:cubicBezTo>
                      <a:pt x="80" y="378"/>
                      <a:pt x="99" y="368"/>
                      <a:pt x="111" y="353"/>
                    </a:cubicBezTo>
                    <a:lnTo>
                      <a:pt x="264" y="81"/>
                    </a:lnTo>
                    <a:cubicBezTo>
                      <a:pt x="277" y="57"/>
                      <a:pt x="268" y="21"/>
                      <a:pt x="245" y="6"/>
                    </a:cubicBezTo>
                    <a:cubicBezTo>
                      <a:pt x="236" y="2"/>
                      <a:pt x="227" y="0"/>
                      <a:pt x="2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14"/>
              <p:cNvSpPr/>
              <p:nvPr/>
            </p:nvSpPr>
            <p:spPr>
              <a:xfrm>
                <a:off x="5451183" y="1816840"/>
                <a:ext cx="64428" cy="60495"/>
              </a:xfrm>
              <a:custGeom>
                <a:avLst/>
                <a:gdLst/>
                <a:ahLst/>
                <a:cxnLst/>
                <a:rect l="l" t="t" r="r" b="b"/>
                <a:pathLst>
                  <a:path w="688" h="646" extrusionOk="0">
                    <a:moveTo>
                      <a:pt x="61" y="0"/>
                    </a:moveTo>
                    <a:cubicBezTo>
                      <a:pt x="45" y="0"/>
                      <a:pt x="29" y="9"/>
                      <a:pt x="18" y="25"/>
                    </a:cubicBezTo>
                    <a:cubicBezTo>
                      <a:pt x="0" y="48"/>
                      <a:pt x="5" y="80"/>
                      <a:pt x="28" y="99"/>
                    </a:cubicBezTo>
                    <a:cubicBezTo>
                      <a:pt x="41" y="108"/>
                      <a:pt x="124" y="172"/>
                      <a:pt x="235" y="270"/>
                    </a:cubicBezTo>
                    <a:cubicBezTo>
                      <a:pt x="345" y="366"/>
                      <a:pt x="479" y="491"/>
                      <a:pt x="585" y="625"/>
                    </a:cubicBezTo>
                    <a:cubicBezTo>
                      <a:pt x="596" y="638"/>
                      <a:pt x="612" y="645"/>
                      <a:pt x="628" y="645"/>
                    </a:cubicBezTo>
                    <a:cubicBezTo>
                      <a:pt x="640" y="645"/>
                      <a:pt x="652" y="641"/>
                      <a:pt x="664" y="633"/>
                    </a:cubicBezTo>
                    <a:cubicBezTo>
                      <a:pt x="687" y="615"/>
                      <a:pt x="687" y="578"/>
                      <a:pt x="668" y="555"/>
                    </a:cubicBezTo>
                    <a:cubicBezTo>
                      <a:pt x="553" y="412"/>
                      <a:pt x="411" y="278"/>
                      <a:pt x="295" y="178"/>
                    </a:cubicBezTo>
                    <a:cubicBezTo>
                      <a:pt x="180" y="76"/>
                      <a:pt x="92" y="12"/>
                      <a:pt x="92" y="12"/>
                    </a:cubicBezTo>
                    <a:cubicBezTo>
                      <a:pt x="83" y="4"/>
                      <a:pt x="72"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14"/>
              <p:cNvSpPr/>
              <p:nvPr/>
            </p:nvSpPr>
            <p:spPr>
              <a:xfrm>
                <a:off x="5094680" y="1684146"/>
                <a:ext cx="441630" cy="441443"/>
              </a:xfrm>
              <a:custGeom>
                <a:avLst/>
                <a:gdLst/>
                <a:ahLst/>
                <a:cxnLst/>
                <a:rect l="l" t="t" r="r" b="b"/>
                <a:pathLst>
                  <a:path w="4716" h="4714" extrusionOk="0">
                    <a:moveTo>
                      <a:pt x="2355" y="111"/>
                    </a:moveTo>
                    <a:cubicBezTo>
                      <a:pt x="2978" y="111"/>
                      <a:pt x="3540" y="359"/>
                      <a:pt x="3946" y="770"/>
                    </a:cubicBezTo>
                    <a:cubicBezTo>
                      <a:pt x="4356" y="1174"/>
                      <a:pt x="4605" y="1737"/>
                      <a:pt x="4605" y="2359"/>
                    </a:cubicBezTo>
                    <a:cubicBezTo>
                      <a:pt x="4605" y="2982"/>
                      <a:pt x="4356" y="3543"/>
                      <a:pt x="3946" y="3949"/>
                    </a:cubicBezTo>
                    <a:cubicBezTo>
                      <a:pt x="3540" y="4354"/>
                      <a:pt x="2978" y="4608"/>
                      <a:pt x="2355" y="4608"/>
                    </a:cubicBezTo>
                    <a:cubicBezTo>
                      <a:pt x="1734" y="4608"/>
                      <a:pt x="1171" y="4354"/>
                      <a:pt x="766" y="3949"/>
                    </a:cubicBezTo>
                    <a:cubicBezTo>
                      <a:pt x="360" y="3543"/>
                      <a:pt x="107" y="2982"/>
                      <a:pt x="107" y="2359"/>
                    </a:cubicBezTo>
                    <a:cubicBezTo>
                      <a:pt x="107" y="1737"/>
                      <a:pt x="360" y="1174"/>
                      <a:pt x="766" y="770"/>
                    </a:cubicBezTo>
                    <a:cubicBezTo>
                      <a:pt x="1171" y="359"/>
                      <a:pt x="1734" y="111"/>
                      <a:pt x="2355" y="111"/>
                    </a:cubicBezTo>
                    <a:close/>
                    <a:moveTo>
                      <a:pt x="2355" y="0"/>
                    </a:moveTo>
                    <a:cubicBezTo>
                      <a:pt x="1706" y="0"/>
                      <a:pt x="1116" y="268"/>
                      <a:pt x="688" y="691"/>
                    </a:cubicBezTo>
                    <a:cubicBezTo>
                      <a:pt x="264" y="1119"/>
                      <a:pt x="1" y="1710"/>
                      <a:pt x="1" y="2359"/>
                    </a:cubicBezTo>
                    <a:cubicBezTo>
                      <a:pt x="1" y="3009"/>
                      <a:pt x="264" y="3599"/>
                      <a:pt x="688" y="4028"/>
                    </a:cubicBezTo>
                    <a:cubicBezTo>
                      <a:pt x="1116" y="4451"/>
                      <a:pt x="1706" y="4713"/>
                      <a:pt x="2355" y="4713"/>
                    </a:cubicBezTo>
                    <a:cubicBezTo>
                      <a:pt x="3006" y="4713"/>
                      <a:pt x="3595" y="4451"/>
                      <a:pt x="4024" y="4028"/>
                    </a:cubicBezTo>
                    <a:cubicBezTo>
                      <a:pt x="4448" y="3599"/>
                      <a:pt x="4715" y="3009"/>
                      <a:pt x="4715" y="2359"/>
                    </a:cubicBezTo>
                    <a:cubicBezTo>
                      <a:pt x="4715" y="1710"/>
                      <a:pt x="4448" y="1119"/>
                      <a:pt x="4024" y="691"/>
                    </a:cubicBezTo>
                    <a:cubicBezTo>
                      <a:pt x="3595" y="268"/>
                      <a:pt x="3006" y="0"/>
                      <a:pt x="23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5" name="Google Shape;495;p14"/>
            <p:cNvGrpSpPr/>
            <p:nvPr/>
          </p:nvGrpSpPr>
          <p:grpSpPr>
            <a:xfrm>
              <a:off x="-220605" y="4603992"/>
              <a:ext cx="1756900" cy="660731"/>
              <a:chOff x="5397619" y="2138039"/>
              <a:chExt cx="955928" cy="359503"/>
            </a:xfrm>
          </p:grpSpPr>
          <p:sp>
            <p:nvSpPr>
              <p:cNvPr id="496" name="Google Shape;496;p14"/>
              <p:cNvSpPr/>
              <p:nvPr/>
            </p:nvSpPr>
            <p:spPr>
              <a:xfrm>
                <a:off x="5412789" y="2138039"/>
                <a:ext cx="940758" cy="359503"/>
              </a:xfrm>
              <a:custGeom>
                <a:avLst/>
                <a:gdLst/>
                <a:ahLst/>
                <a:cxnLst/>
                <a:rect l="l" t="t" r="r" b="b"/>
                <a:pathLst>
                  <a:path w="10046" h="3839" extrusionOk="0">
                    <a:moveTo>
                      <a:pt x="106" y="2931"/>
                    </a:moveTo>
                    <a:lnTo>
                      <a:pt x="104" y="2932"/>
                    </a:lnTo>
                    <a:lnTo>
                      <a:pt x="104" y="2932"/>
                    </a:lnTo>
                    <a:cubicBezTo>
                      <a:pt x="104" y="2932"/>
                      <a:pt x="104" y="2932"/>
                      <a:pt x="104" y="2932"/>
                    </a:cubicBezTo>
                    <a:lnTo>
                      <a:pt x="104" y="2932"/>
                    </a:lnTo>
                    <a:lnTo>
                      <a:pt x="106" y="2931"/>
                    </a:lnTo>
                    <a:close/>
                    <a:moveTo>
                      <a:pt x="7797" y="397"/>
                    </a:moveTo>
                    <a:cubicBezTo>
                      <a:pt x="8290" y="397"/>
                      <a:pt x="8741" y="526"/>
                      <a:pt x="9082" y="747"/>
                    </a:cubicBezTo>
                    <a:cubicBezTo>
                      <a:pt x="9248" y="853"/>
                      <a:pt x="9391" y="987"/>
                      <a:pt x="9492" y="1134"/>
                    </a:cubicBezTo>
                    <a:cubicBezTo>
                      <a:pt x="9598" y="1282"/>
                      <a:pt x="9668" y="1448"/>
                      <a:pt x="9690" y="1627"/>
                    </a:cubicBezTo>
                    <a:cubicBezTo>
                      <a:pt x="9700" y="1678"/>
                      <a:pt x="9700" y="1729"/>
                      <a:pt x="9700" y="1774"/>
                    </a:cubicBezTo>
                    <a:cubicBezTo>
                      <a:pt x="9700" y="1963"/>
                      <a:pt x="9654" y="2152"/>
                      <a:pt x="9562" y="2327"/>
                    </a:cubicBezTo>
                    <a:cubicBezTo>
                      <a:pt x="9424" y="2595"/>
                      <a:pt x="9188" y="2835"/>
                      <a:pt x="8884" y="3024"/>
                    </a:cubicBezTo>
                    <a:cubicBezTo>
                      <a:pt x="8584" y="3217"/>
                      <a:pt x="8211" y="3350"/>
                      <a:pt x="7801" y="3411"/>
                    </a:cubicBezTo>
                    <a:cubicBezTo>
                      <a:pt x="7667" y="3429"/>
                      <a:pt x="7529" y="3438"/>
                      <a:pt x="7401" y="3438"/>
                    </a:cubicBezTo>
                    <a:cubicBezTo>
                      <a:pt x="6903" y="3438"/>
                      <a:pt x="6451" y="3309"/>
                      <a:pt x="6110" y="3088"/>
                    </a:cubicBezTo>
                    <a:cubicBezTo>
                      <a:pt x="5944" y="2982"/>
                      <a:pt x="5802" y="2848"/>
                      <a:pt x="5700" y="2701"/>
                    </a:cubicBezTo>
                    <a:cubicBezTo>
                      <a:pt x="5594" y="2554"/>
                      <a:pt x="5525" y="2388"/>
                      <a:pt x="5502" y="2208"/>
                    </a:cubicBezTo>
                    <a:cubicBezTo>
                      <a:pt x="5493" y="2157"/>
                      <a:pt x="5493" y="2106"/>
                      <a:pt x="5493" y="2056"/>
                    </a:cubicBezTo>
                    <a:cubicBezTo>
                      <a:pt x="5493" y="1867"/>
                      <a:pt x="5538" y="1682"/>
                      <a:pt x="5631" y="1508"/>
                    </a:cubicBezTo>
                    <a:cubicBezTo>
                      <a:pt x="5770" y="1240"/>
                      <a:pt x="6004" y="1000"/>
                      <a:pt x="6308" y="806"/>
                    </a:cubicBezTo>
                    <a:cubicBezTo>
                      <a:pt x="6608" y="618"/>
                      <a:pt x="6981" y="485"/>
                      <a:pt x="7391" y="425"/>
                    </a:cubicBezTo>
                    <a:cubicBezTo>
                      <a:pt x="7529" y="406"/>
                      <a:pt x="7663" y="397"/>
                      <a:pt x="7797" y="397"/>
                    </a:cubicBezTo>
                    <a:close/>
                    <a:moveTo>
                      <a:pt x="7797" y="291"/>
                    </a:moveTo>
                    <a:cubicBezTo>
                      <a:pt x="7659" y="291"/>
                      <a:pt x="7516" y="300"/>
                      <a:pt x="7378" y="319"/>
                    </a:cubicBezTo>
                    <a:cubicBezTo>
                      <a:pt x="6810" y="397"/>
                      <a:pt x="6313" y="623"/>
                      <a:pt x="5958" y="931"/>
                    </a:cubicBezTo>
                    <a:cubicBezTo>
                      <a:pt x="5778" y="1088"/>
                      <a:pt x="5636" y="1263"/>
                      <a:pt x="5534" y="1457"/>
                    </a:cubicBezTo>
                    <a:cubicBezTo>
                      <a:pt x="5438" y="1646"/>
                      <a:pt x="5383" y="1848"/>
                      <a:pt x="5383" y="2056"/>
                    </a:cubicBezTo>
                    <a:cubicBezTo>
                      <a:pt x="5383" y="2111"/>
                      <a:pt x="5387" y="2167"/>
                      <a:pt x="5396" y="2222"/>
                    </a:cubicBezTo>
                    <a:cubicBezTo>
                      <a:pt x="5423" y="2420"/>
                      <a:pt x="5498" y="2599"/>
                      <a:pt x="5608" y="2761"/>
                    </a:cubicBezTo>
                    <a:cubicBezTo>
                      <a:pt x="5778" y="3005"/>
                      <a:pt x="6036" y="3198"/>
                      <a:pt x="6340" y="3337"/>
                    </a:cubicBezTo>
                    <a:cubicBezTo>
                      <a:pt x="6649" y="3471"/>
                      <a:pt x="7014" y="3544"/>
                      <a:pt x="7401" y="3544"/>
                    </a:cubicBezTo>
                    <a:cubicBezTo>
                      <a:pt x="7534" y="3544"/>
                      <a:pt x="7677" y="3535"/>
                      <a:pt x="7816" y="3516"/>
                    </a:cubicBezTo>
                    <a:cubicBezTo>
                      <a:pt x="8382" y="3438"/>
                      <a:pt x="8879" y="3212"/>
                      <a:pt x="9234" y="2899"/>
                    </a:cubicBezTo>
                    <a:cubicBezTo>
                      <a:pt x="9414" y="2747"/>
                      <a:pt x="9557" y="2567"/>
                      <a:pt x="9658" y="2378"/>
                    </a:cubicBezTo>
                    <a:cubicBezTo>
                      <a:pt x="9755" y="2189"/>
                      <a:pt x="9811" y="1986"/>
                      <a:pt x="9811" y="1774"/>
                    </a:cubicBezTo>
                    <a:cubicBezTo>
                      <a:pt x="9811" y="1724"/>
                      <a:pt x="9806" y="1669"/>
                      <a:pt x="9796" y="1614"/>
                    </a:cubicBezTo>
                    <a:cubicBezTo>
                      <a:pt x="9773" y="1415"/>
                      <a:pt x="9696" y="1236"/>
                      <a:pt x="9585" y="1074"/>
                    </a:cubicBezTo>
                    <a:cubicBezTo>
                      <a:pt x="9414" y="830"/>
                      <a:pt x="9156" y="636"/>
                      <a:pt x="8852" y="498"/>
                    </a:cubicBezTo>
                    <a:cubicBezTo>
                      <a:pt x="8543" y="364"/>
                      <a:pt x="8179" y="291"/>
                      <a:pt x="7797" y="291"/>
                    </a:cubicBezTo>
                    <a:close/>
                    <a:moveTo>
                      <a:pt x="7760" y="106"/>
                    </a:moveTo>
                    <a:cubicBezTo>
                      <a:pt x="8322" y="106"/>
                      <a:pt x="8833" y="263"/>
                      <a:pt x="9220" y="526"/>
                    </a:cubicBezTo>
                    <a:cubicBezTo>
                      <a:pt x="9414" y="659"/>
                      <a:pt x="9575" y="816"/>
                      <a:pt x="9696" y="996"/>
                    </a:cubicBezTo>
                    <a:cubicBezTo>
                      <a:pt x="9815" y="1176"/>
                      <a:pt x="9894" y="1378"/>
                      <a:pt x="9926" y="1595"/>
                    </a:cubicBezTo>
                    <a:cubicBezTo>
                      <a:pt x="9934" y="1659"/>
                      <a:pt x="9939" y="1724"/>
                      <a:pt x="9939" y="1784"/>
                    </a:cubicBezTo>
                    <a:cubicBezTo>
                      <a:pt x="9939" y="2010"/>
                      <a:pt x="9884" y="2231"/>
                      <a:pt x="9779" y="2443"/>
                    </a:cubicBezTo>
                    <a:cubicBezTo>
                      <a:pt x="9626" y="2756"/>
                      <a:pt x="9368" y="3037"/>
                      <a:pt x="9032" y="3258"/>
                    </a:cubicBezTo>
                    <a:cubicBezTo>
                      <a:pt x="8695" y="3479"/>
                      <a:pt x="8286" y="3636"/>
                      <a:pt x="7829" y="3701"/>
                    </a:cubicBezTo>
                    <a:cubicBezTo>
                      <a:pt x="7686" y="3719"/>
                      <a:pt x="7544" y="3728"/>
                      <a:pt x="7405" y="3728"/>
                    </a:cubicBezTo>
                    <a:cubicBezTo>
                      <a:pt x="6880" y="3728"/>
                      <a:pt x="6396" y="3594"/>
                      <a:pt x="6018" y="3356"/>
                    </a:cubicBezTo>
                    <a:cubicBezTo>
                      <a:pt x="5829" y="3239"/>
                      <a:pt x="5668" y="3097"/>
                      <a:pt x="5543" y="2935"/>
                    </a:cubicBezTo>
                    <a:cubicBezTo>
                      <a:pt x="5415" y="2775"/>
                      <a:pt x="5322" y="2595"/>
                      <a:pt x="5272" y="2397"/>
                    </a:cubicBezTo>
                    <a:cubicBezTo>
                      <a:pt x="5267" y="2374"/>
                      <a:pt x="5248" y="2358"/>
                      <a:pt x="5226" y="2358"/>
                    </a:cubicBezTo>
                    <a:cubicBezTo>
                      <a:pt x="5221" y="2358"/>
                      <a:pt x="5216" y="2358"/>
                      <a:pt x="5211" y="2360"/>
                    </a:cubicBezTo>
                    <a:cubicBezTo>
                      <a:pt x="5041" y="2388"/>
                      <a:pt x="4769" y="2433"/>
                      <a:pt x="4437" y="2480"/>
                    </a:cubicBezTo>
                    <a:cubicBezTo>
                      <a:pt x="3447" y="2627"/>
                      <a:pt x="1935" y="2825"/>
                      <a:pt x="1166" y="2931"/>
                    </a:cubicBezTo>
                    <a:cubicBezTo>
                      <a:pt x="802" y="2982"/>
                      <a:pt x="557" y="2996"/>
                      <a:pt x="396" y="2996"/>
                    </a:cubicBezTo>
                    <a:cubicBezTo>
                      <a:pt x="317" y="2996"/>
                      <a:pt x="262" y="2996"/>
                      <a:pt x="217" y="2986"/>
                    </a:cubicBezTo>
                    <a:cubicBezTo>
                      <a:pt x="185" y="2982"/>
                      <a:pt x="162" y="2977"/>
                      <a:pt x="143" y="2973"/>
                    </a:cubicBezTo>
                    <a:cubicBezTo>
                      <a:pt x="127" y="2966"/>
                      <a:pt x="118" y="2962"/>
                      <a:pt x="112" y="2958"/>
                    </a:cubicBezTo>
                    <a:lnTo>
                      <a:pt x="112" y="2958"/>
                    </a:lnTo>
                    <a:cubicBezTo>
                      <a:pt x="112" y="2954"/>
                      <a:pt x="112" y="2950"/>
                      <a:pt x="110" y="2946"/>
                    </a:cubicBezTo>
                    <a:lnTo>
                      <a:pt x="110" y="2946"/>
                    </a:lnTo>
                    <a:cubicBezTo>
                      <a:pt x="112" y="2944"/>
                      <a:pt x="113" y="2942"/>
                      <a:pt x="115" y="2941"/>
                    </a:cubicBezTo>
                    <a:cubicBezTo>
                      <a:pt x="124" y="2931"/>
                      <a:pt x="147" y="2913"/>
                      <a:pt x="185" y="2894"/>
                    </a:cubicBezTo>
                    <a:cubicBezTo>
                      <a:pt x="244" y="2867"/>
                      <a:pt x="341" y="2835"/>
                      <a:pt x="493" y="2797"/>
                    </a:cubicBezTo>
                    <a:cubicBezTo>
                      <a:pt x="645" y="2765"/>
                      <a:pt x="853" y="2724"/>
                      <a:pt x="1134" y="2686"/>
                    </a:cubicBezTo>
                    <a:cubicBezTo>
                      <a:pt x="1655" y="2613"/>
                      <a:pt x="2493" y="2493"/>
                      <a:pt x="3286" y="2382"/>
                    </a:cubicBezTo>
                    <a:cubicBezTo>
                      <a:pt x="3682" y="2327"/>
                      <a:pt x="4069" y="2272"/>
                      <a:pt x="4400" y="2231"/>
                    </a:cubicBezTo>
                    <a:cubicBezTo>
                      <a:pt x="4732" y="2189"/>
                      <a:pt x="5009" y="2157"/>
                      <a:pt x="5179" y="2139"/>
                    </a:cubicBezTo>
                    <a:cubicBezTo>
                      <a:pt x="5211" y="2139"/>
                      <a:pt x="5230" y="2111"/>
                      <a:pt x="5230" y="2084"/>
                    </a:cubicBezTo>
                    <a:lnTo>
                      <a:pt x="5230" y="2051"/>
                    </a:lnTo>
                    <a:cubicBezTo>
                      <a:pt x="5230" y="1825"/>
                      <a:pt x="5285" y="1604"/>
                      <a:pt x="5387" y="1397"/>
                    </a:cubicBezTo>
                    <a:cubicBezTo>
                      <a:pt x="5538" y="1083"/>
                      <a:pt x="5802" y="798"/>
                      <a:pt x="6133" y="581"/>
                    </a:cubicBezTo>
                    <a:cubicBezTo>
                      <a:pt x="6470" y="360"/>
                      <a:pt x="6880" y="198"/>
                      <a:pt x="7336" y="138"/>
                    </a:cubicBezTo>
                    <a:cubicBezTo>
                      <a:pt x="7478" y="115"/>
                      <a:pt x="7622" y="106"/>
                      <a:pt x="7760" y="106"/>
                    </a:cubicBezTo>
                    <a:close/>
                    <a:moveTo>
                      <a:pt x="7760" y="0"/>
                    </a:moveTo>
                    <a:cubicBezTo>
                      <a:pt x="7616" y="0"/>
                      <a:pt x="7469" y="10"/>
                      <a:pt x="7322" y="28"/>
                    </a:cubicBezTo>
                    <a:cubicBezTo>
                      <a:pt x="6695" y="115"/>
                      <a:pt x="6147" y="378"/>
                      <a:pt x="5751" y="738"/>
                    </a:cubicBezTo>
                    <a:cubicBezTo>
                      <a:pt x="5557" y="923"/>
                      <a:pt x="5400" y="1125"/>
                      <a:pt x="5290" y="1351"/>
                    </a:cubicBezTo>
                    <a:cubicBezTo>
                      <a:pt x="5181" y="1567"/>
                      <a:pt x="5126" y="1798"/>
                      <a:pt x="5124" y="2037"/>
                    </a:cubicBezTo>
                    <a:lnTo>
                      <a:pt x="5124" y="2037"/>
                    </a:lnTo>
                    <a:cubicBezTo>
                      <a:pt x="4948" y="2052"/>
                      <a:pt x="4691" y="2082"/>
                      <a:pt x="4387" y="2125"/>
                    </a:cubicBezTo>
                    <a:cubicBezTo>
                      <a:pt x="3392" y="2254"/>
                      <a:pt x="1899" y="2471"/>
                      <a:pt x="1119" y="2581"/>
                    </a:cubicBezTo>
                    <a:cubicBezTo>
                      <a:pt x="627" y="2646"/>
                      <a:pt x="355" y="2714"/>
                      <a:pt x="202" y="2769"/>
                    </a:cubicBezTo>
                    <a:cubicBezTo>
                      <a:pt x="124" y="2803"/>
                      <a:pt x="79" y="2825"/>
                      <a:pt x="47" y="2852"/>
                    </a:cubicBezTo>
                    <a:cubicBezTo>
                      <a:pt x="32" y="2867"/>
                      <a:pt x="19" y="2880"/>
                      <a:pt x="13" y="2894"/>
                    </a:cubicBezTo>
                    <a:cubicBezTo>
                      <a:pt x="4" y="2913"/>
                      <a:pt x="0" y="2926"/>
                      <a:pt x="0" y="2945"/>
                    </a:cubicBezTo>
                    <a:cubicBezTo>
                      <a:pt x="0" y="2959"/>
                      <a:pt x="4" y="2968"/>
                      <a:pt x="4" y="2977"/>
                    </a:cubicBezTo>
                    <a:cubicBezTo>
                      <a:pt x="5" y="2977"/>
                      <a:pt x="5" y="2978"/>
                      <a:pt x="5" y="2978"/>
                    </a:cubicBezTo>
                    <a:lnTo>
                      <a:pt x="5" y="2978"/>
                    </a:lnTo>
                    <a:cubicBezTo>
                      <a:pt x="5" y="2984"/>
                      <a:pt x="6" y="2990"/>
                      <a:pt x="9" y="2996"/>
                    </a:cubicBezTo>
                    <a:cubicBezTo>
                      <a:pt x="13" y="3014"/>
                      <a:pt x="28" y="3033"/>
                      <a:pt x="47" y="3041"/>
                    </a:cubicBezTo>
                    <a:cubicBezTo>
                      <a:pt x="69" y="3065"/>
                      <a:pt x="106" y="3079"/>
                      <a:pt x="162" y="3088"/>
                    </a:cubicBezTo>
                    <a:cubicBezTo>
                      <a:pt x="217" y="3097"/>
                      <a:pt x="290" y="3107"/>
                      <a:pt x="396" y="3107"/>
                    </a:cubicBezTo>
                    <a:cubicBezTo>
                      <a:pt x="562" y="3107"/>
                      <a:pt x="815" y="3088"/>
                      <a:pt x="1185" y="3037"/>
                    </a:cubicBezTo>
                    <a:cubicBezTo>
                      <a:pt x="1695" y="2968"/>
                      <a:pt x="2535" y="2852"/>
                      <a:pt x="3337" y="2747"/>
                    </a:cubicBezTo>
                    <a:cubicBezTo>
                      <a:pt x="3733" y="2692"/>
                      <a:pt x="4124" y="2637"/>
                      <a:pt x="4456" y="2586"/>
                    </a:cubicBezTo>
                    <a:cubicBezTo>
                      <a:pt x="4755" y="2543"/>
                      <a:pt x="5012" y="2505"/>
                      <a:pt x="5184" y="2474"/>
                    </a:cubicBezTo>
                    <a:lnTo>
                      <a:pt x="5184" y="2474"/>
                    </a:lnTo>
                    <a:cubicBezTo>
                      <a:pt x="5241" y="2667"/>
                      <a:pt x="5332" y="2844"/>
                      <a:pt x="5456" y="3001"/>
                    </a:cubicBezTo>
                    <a:cubicBezTo>
                      <a:pt x="5659" y="3263"/>
                      <a:pt x="5944" y="3471"/>
                      <a:pt x="6276" y="3613"/>
                    </a:cubicBezTo>
                    <a:cubicBezTo>
                      <a:pt x="6612" y="3756"/>
                      <a:pt x="6995" y="3839"/>
                      <a:pt x="7405" y="3839"/>
                    </a:cubicBezTo>
                    <a:cubicBezTo>
                      <a:pt x="7548" y="3839"/>
                      <a:pt x="7695" y="3830"/>
                      <a:pt x="7843" y="3807"/>
                    </a:cubicBezTo>
                    <a:cubicBezTo>
                      <a:pt x="8474" y="3719"/>
                      <a:pt x="9022" y="3461"/>
                      <a:pt x="9414" y="3097"/>
                    </a:cubicBezTo>
                    <a:cubicBezTo>
                      <a:pt x="9613" y="2918"/>
                      <a:pt x="9769" y="2710"/>
                      <a:pt x="9879" y="2489"/>
                    </a:cubicBezTo>
                    <a:cubicBezTo>
                      <a:pt x="9985" y="2267"/>
                      <a:pt x="10045" y="2028"/>
                      <a:pt x="10045" y="1784"/>
                    </a:cubicBezTo>
                    <a:cubicBezTo>
                      <a:pt x="10045" y="1719"/>
                      <a:pt x="10041" y="1650"/>
                      <a:pt x="10032" y="1581"/>
                    </a:cubicBezTo>
                    <a:cubicBezTo>
                      <a:pt x="10000" y="1346"/>
                      <a:pt x="9911" y="1129"/>
                      <a:pt x="9783" y="936"/>
                    </a:cubicBezTo>
                    <a:cubicBezTo>
                      <a:pt x="9589" y="650"/>
                      <a:pt x="9303" y="415"/>
                      <a:pt x="8954" y="253"/>
                    </a:cubicBezTo>
                    <a:cubicBezTo>
                      <a:pt x="8603" y="88"/>
                      <a:pt x="8197" y="0"/>
                      <a:pt x="77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14"/>
              <p:cNvSpPr/>
              <p:nvPr/>
            </p:nvSpPr>
            <p:spPr>
              <a:xfrm>
                <a:off x="5402020" y="2371025"/>
                <a:ext cx="176895" cy="67986"/>
              </a:xfrm>
              <a:custGeom>
                <a:avLst/>
                <a:gdLst/>
                <a:ahLst/>
                <a:cxnLst/>
                <a:rect l="l" t="t" r="r" b="b"/>
                <a:pathLst>
                  <a:path w="1889" h="726" extrusionOk="0">
                    <a:moveTo>
                      <a:pt x="1727" y="0"/>
                    </a:moveTo>
                    <a:cubicBezTo>
                      <a:pt x="1724" y="0"/>
                      <a:pt x="1722" y="0"/>
                      <a:pt x="1719" y="1"/>
                    </a:cubicBezTo>
                    <a:lnTo>
                      <a:pt x="101" y="226"/>
                    </a:lnTo>
                    <a:cubicBezTo>
                      <a:pt x="41" y="236"/>
                      <a:pt x="0" y="287"/>
                      <a:pt x="9" y="347"/>
                    </a:cubicBezTo>
                    <a:lnTo>
                      <a:pt x="51" y="632"/>
                    </a:lnTo>
                    <a:cubicBezTo>
                      <a:pt x="55" y="686"/>
                      <a:pt x="100" y="725"/>
                      <a:pt x="153" y="725"/>
                    </a:cubicBezTo>
                    <a:cubicBezTo>
                      <a:pt x="159" y="725"/>
                      <a:pt x="164" y="725"/>
                      <a:pt x="170" y="724"/>
                    </a:cubicBezTo>
                    <a:lnTo>
                      <a:pt x="1787" y="503"/>
                    </a:lnTo>
                    <a:cubicBezTo>
                      <a:pt x="1848" y="494"/>
                      <a:pt x="1889" y="438"/>
                      <a:pt x="1880" y="379"/>
                    </a:cubicBezTo>
                    <a:lnTo>
                      <a:pt x="1843" y="93"/>
                    </a:lnTo>
                    <a:cubicBezTo>
                      <a:pt x="1834" y="41"/>
                      <a:pt x="1784" y="0"/>
                      <a:pt x="17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14"/>
              <p:cNvSpPr/>
              <p:nvPr/>
            </p:nvSpPr>
            <p:spPr>
              <a:xfrm>
                <a:off x="5397619" y="2365875"/>
                <a:ext cx="185698" cy="78194"/>
              </a:xfrm>
              <a:custGeom>
                <a:avLst/>
                <a:gdLst/>
                <a:ahLst/>
                <a:cxnLst/>
                <a:rect l="l" t="t" r="r" b="b"/>
                <a:pathLst>
                  <a:path w="1983" h="835" extrusionOk="0">
                    <a:moveTo>
                      <a:pt x="1784" y="111"/>
                    </a:moveTo>
                    <a:cubicBezTo>
                      <a:pt x="1793" y="111"/>
                      <a:pt x="1807" y="115"/>
                      <a:pt x="1817" y="125"/>
                    </a:cubicBezTo>
                    <a:cubicBezTo>
                      <a:pt x="1825" y="130"/>
                      <a:pt x="1834" y="143"/>
                      <a:pt x="1834" y="157"/>
                    </a:cubicBezTo>
                    <a:lnTo>
                      <a:pt x="1876" y="443"/>
                    </a:lnTo>
                    <a:lnTo>
                      <a:pt x="1876" y="453"/>
                    </a:lnTo>
                    <a:cubicBezTo>
                      <a:pt x="1876" y="461"/>
                      <a:pt x="1872" y="475"/>
                      <a:pt x="1862" y="485"/>
                    </a:cubicBezTo>
                    <a:cubicBezTo>
                      <a:pt x="1853" y="493"/>
                      <a:pt x="1844" y="502"/>
                      <a:pt x="1830" y="502"/>
                    </a:cubicBezTo>
                    <a:lnTo>
                      <a:pt x="209" y="729"/>
                    </a:lnTo>
                    <a:lnTo>
                      <a:pt x="203" y="729"/>
                    </a:lnTo>
                    <a:cubicBezTo>
                      <a:pt x="190" y="729"/>
                      <a:pt x="175" y="723"/>
                      <a:pt x="166" y="715"/>
                    </a:cubicBezTo>
                    <a:cubicBezTo>
                      <a:pt x="158" y="706"/>
                      <a:pt x="153" y="696"/>
                      <a:pt x="148" y="683"/>
                    </a:cubicBezTo>
                    <a:lnTo>
                      <a:pt x="111" y="397"/>
                    </a:lnTo>
                    <a:cubicBezTo>
                      <a:pt x="111" y="392"/>
                      <a:pt x="107" y="392"/>
                      <a:pt x="107" y="387"/>
                    </a:cubicBezTo>
                    <a:cubicBezTo>
                      <a:pt x="107" y="374"/>
                      <a:pt x="116" y="364"/>
                      <a:pt x="120" y="351"/>
                    </a:cubicBezTo>
                    <a:cubicBezTo>
                      <a:pt x="130" y="342"/>
                      <a:pt x="143" y="336"/>
                      <a:pt x="158" y="332"/>
                    </a:cubicBezTo>
                    <a:lnTo>
                      <a:pt x="1774" y="111"/>
                    </a:lnTo>
                    <a:close/>
                    <a:moveTo>
                      <a:pt x="1784" y="0"/>
                    </a:moveTo>
                    <a:cubicBezTo>
                      <a:pt x="1774" y="0"/>
                      <a:pt x="1766" y="0"/>
                      <a:pt x="1761" y="5"/>
                    </a:cubicBezTo>
                    <a:lnTo>
                      <a:pt x="139" y="226"/>
                    </a:lnTo>
                    <a:cubicBezTo>
                      <a:pt x="102" y="231"/>
                      <a:pt x="65" y="253"/>
                      <a:pt x="43" y="281"/>
                    </a:cubicBezTo>
                    <a:cubicBezTo>
                      <a:pt x="15" y="309"/>
                      <a:pt x="1" y="346"/>
                      <a:pt x="1" y="387"/>
                    </a:cubicBezTo>
                    <a:lnTo>
                      <a:pt x="1" y="410"/>
                    </a:lnTo>
                    <a:lnTo>
                      <a:pt x="43" y="696"/>
                    </a:lnTo>
                    <a:cubicBezTo>
                      <a:pt x="47" y="738"/>
                      <a:pt x="70" y="770"/>
                      <a:pt x="98" y="798"/>
                    </a:cubicBezTo>
                    <a:cubicBezTo>
                      <a:pt x="126" y="821"/>
                      <a:pt x="162" y="834"/>
                      <a:pt x="203" y="834"/>
                    </a:cubicBezTo>
                    <a:lnTo>
                      <a:pt x="226" y="834"/>
                    </a:lnTo>
                    <a:lnTo>
                      <a:pt x="1844" y="608"/>
                    </a:lnTo>
                    <a:cubicBezTo>
                      <a:pt x="1885" y="604"/>
                      <a:pt x="1917" y="585"/>
                      <a:pt x="1945" y="558"/>
                    </a:cubicBezTo>
                    <a:cubicBezTo>
                      <a:pt x="1968" y="526"/>
                      <a:pt x="1982" y="489"/>
                      <a:pt x="1982" y="453"/>
                    </a:cubicBezTo>
                    <a:lnTo>
                      <a:pt x="1982" y="429"/>
                    </a:lnTo>
                    <a:lnTo>
                      <a:pt x="1940" y="143"/>
                    </a:lnTo>
                    <a:cubicBezTo>
                      <a:pt x="1936" y="102"/>
                      <a:pt x="1917" y="65"/>
                      <a:pt x="1890" y="42"/>
                    </a:cubicBezTo>
                    <a:cubicBezTo>
                      <a:pt x="1857" y="19"/>
                      <a:pt x="1821" y="0"/>
                      <a:pt x="178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14"/>
              <p:cNvSpPr/>
              <p:nvPr/>
            </p:nvSpPr>
            <p:spPr>
              <a:xfrm>
                <a:off x="5916783" y="2165289"/>
                <a:ext cx="414754" cy="304627"/>
              </a:xfrm>
              <a:custGeom>
                <a:avLst/>
                <a:gdLst/>
                <a:ahLst/>
                <a:cxnLst/>
                <a:rect l="l" t="t" r="r" b="b"/>
                <a:pathLst>
                  <a:path w="4429" h="3253" extrusionOk="0">
                    <a:moveTo>
                      <a:pt x="2415" y="106"/>
                    </a:moveTo>
                    <a:cubicBezTo>
                      <a:pt x="2908" y="106"/>
                      <a:pt x="3359" y="235"/>
                      <a:pt x="3700" y="456"/>
                    </a:cubicBezTo>
                    <a:cubicBezTo>
                      <a:pt x="3866" y="562"/>
                      <a:pt x="4009" y="696"/>
                      <a:pt x="4110" y="843"/>
                    </a:cubicBezTo>
                    <a:cubicBezTo>
                      <a:pt x="4216" y="991"/>
                      <a:pt x="4286" y="1157"/>
                      <a:pt x="4308" y="1336"/>
                    </a:cubicBezTo>
                    <a:cubicBezTo>
                      <a:pt x="4318" y="1387"/>
                      <a:pt x="4318" y="1438"/>
                      <a:pt x="4318" y="1483"/>
                    </a:cubicBezTo>
                    <a:cubicBezTo>
                      <a:pt x="4318" y="1672"/>
                      <a:pt x="4272" y="1861"/>
                      <a:pt x="4180" y="2036"/>
                    </a:cubicBezTo>
                    <a:cubicBezTo>
                      <a:pt x="4042" y="2304"/>
                      <a:pt x="3806" y="2544"/>
                      <a:pt x="3502" y="2733"/>
                    </a:cubicBezTo>
                    <a:cubicBezTo>
                      <a:pt x="3202" y="2926"/>
                      <a:pt x="2829" y="3059"/>
                      <a:pt x="2419" y="3120"/>
                    </a:cubicBezTo>
                    <a:cubicBezTo>
                      <a:pt x="2285" y="3138"/>
                      <a:pt x="2147" y="3147"/>
                      <a:pt x="2019" y="3147"/>
                    </a:cubicBezTo>
                    <a:cubicBezTo>
                      <a:pt x="1521" y="3147"/>
                      <a:pt x="1069" y="3018"/>
                      <a:pt x="728" y="2797"/>
                    </a:cubicBezTo>
                    <a:cubicBezTo>
                      <a:pt x="562" y="2691"/>
                      <a:pt x="420" y="2557"/>
                      <a:pt x="318" y="2410"/>
                    </a:cubicBezTo>
                    <a:cubicBezTo>
                      <a:pt x="212" y="2263"/>
                      <a:pt x="143" y="2097"/>
                      <a:pt x="120" y="1917"/>
                    </a:cubicBezTo>
                    <a:cubicBezTo>
                      <a:pt x="111" y="1866"/>
                      <a:pt x="111" y="1815"/>
                      <a:pt x="111" y="1765"/>
                    </a:cubicBezTo>
                    <a:cubicBezTo>
                      <a:pt x="111" y="1576"/>
                      <a:pt x="156" y="1391"/>
                      <a:pt x="249" y="1217"/>
                    </a:cubicBezTo>
                    <a:cubicBezTo>
                      <a:pt x="388" y="949"/>
                      <a:pt x="622" y="709"/>
                      <a:pt x="926" y="515"/>
                    </a:cubicBezTo>
                    <a:cubicBezTo>
                      <a:pt x="1226" y="327"/>
                      <a:pt x="1599" y="194"/>
                      <a:pt x="2009" y="134"/>
                    </a:cubicBezTo>
                    <a:cubicBezTo>
                      <a:pt x="2147" y="115"/>
                      <a:pt x="2281" y="106"/>
                      <a:pt x="2415" y="106"/>
                    </a:cubicBezTo>
                    <a:close/>
                    <a:moveTo>
                      <a:pt x="2415" y="0"/>
                    </a:moveTo>
                    <a:cubicBezTo>
                      <a:pt x="2277" y="0"/>
                      <a:pt x="2134" y="9"/>
                      <a:pt x="1996" y="28"/>
                    </a:cubicBezTo>
                    <a:cubicBezTo>
                      <a:pt x="1428" y="106"/>
                      <a:pt x="931" y="332"/>
                      <a:pt x="576" y="640"/>
                    </a:cubicBezTo>
                    <a:cubicBezTo>
                      <a:pt x="396" y="797"/>
                      <a:pt x="254" y="972"/>
                      <a:pt x="152" y="1166"/>
                    </a:cubicBezTo>
                    <a:cubicBezTo>
                      <a:pt x="56" y="1355"/>
                      <a:pt x="1" y="1557"/>
                      <a:pt x="1" y="1765"/>
                    </a:cubicBezTo>
                    <a:cubicBezTo>
                      <a:pt x="1" y="1820"/>
                      <a:pt x="5" y="1876"/>
                      <a:pt x="14" y="1931"/>
                    </a:cubicBezTo>
                    <a:cubicBezTo>
                      <a:pt x="41" y="2129"/>
                      <a:pt x="116" y="2308"/>
                      <a:pt x="226" y="2470"/>
                    </a:cubicBezTo>
                    <a:cubicBezTo>
                      <a:pt x="396" y="2714"/>
                      <a:pt x="654" y="2907"/>
                      <a:pt x="958" y="3046"/>
                    </a:cubicBezTo>
                    <a:cubicBezTo>
                      <a:pt x="1267" y="3180"/>
                      <a:pt x="1632" y="3253"/>
                      <a:pt x="2019" y="3253"/>
                    </a:cubicBezTo>
                    <a:cubicBezTo>
                      <a:pt x="2152" y="3253"/>
                      <a:pt x="2295" y="3244"/>
                      <a:pt x="2434" y="3225"/>
                    </a:cubicBezTo>
                    <a:cubicBezTo>
                      <a:pt x="3000" y="3147"/>
                      <a:pt x="3497" y="2921"/>
                      <a:pt x="3852" y="2608"/>
                    </a:cubicBezTo>
                    <a:cubicBezTo>
                      <a:pt x="4032" y="2456"/>
                      <a:pt x="4175" y="2276"/>
                      <a:pt x="4276" y="2087"/>
                    </a:cubicBezTo>
                    <a:cubicBezTo>
                      <a:pt x="4373" y="1898"/>
                      <a:pt x="4429" y="1695"/>
                      <a:pt x="4429" y="1483"/>
                    </a:cubicBezTo>
                    <a:cubicBezTo>
                      <a:pt x="4429" y="1433"/>
                      <a:pt x="4424" y="1378"/>
                      <a:pt x="4414" y="1323"/>
                    </a:cubicBezTo>
                    <a:cubicBezTo>
                      <a:pt x="4391" y="1124"/>
                      <a:pt x="4314" y="945"/>
                      <a:pt x="4203" y="783"/>
                    </a:cubicBezTo>
                    <a:cubicBezTo>
                      <a:pt x="4032" y="539"/>
                      <a:pt x="3774" y="345"/>
                      <a:pt x="3470" y="207"/>
                    </a:cubicBezTo>
                    <a:cubicBezTo>
                      <a:pt x="3161" y="73"/>
                      <a:pt x="2797" y="0"/>
                      <a:pt x="24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0" name="Google Shape;500;p14"/>
            <p:cNvSpPr/>
            <p:nvPr/>
          </p:nvSpPr>
          <p:spPr>
            <a:xfrm>
              <a:off x="8763675" y="2033709"/>
              <a:ext cx="261271" cy="303783"/>
            </a:xfrm>
            <a:custGeom>
              <a:avLst/>
              <a:gdLst/>
              <a:ahLst/>
              <a:cxnLst/>
              <a:rect l="l" t="t" r="r" b="b"/>
              <a:pathLst>
                <a:path w="1518" h="1765" extrusionOk="0">
                  <a:moveTo>
                    <a:pt x="535" y="1071"/>
                  </a:moveTo>
                  <a:cubicBezTo>
                    <a:pt x="650" y="1071"/>
                    <a:pt x="775" y="1107"/>
                    <a:pt x="886" y="1209"/>
                  </a:cubicBezTo>
                  <a:cubicBezTo>
                    <a:pt x="903" y="1224"/>
                    <a:pt x="920" y="1241"/>
                    <a:pt x="937" y="1259"/>
                  </a:cubicBezTo>
                  <a:lnTo>
                    <a:pt x="937" y="1259"/>
                  </a:lnTo>
                  <a:cubicBezTo>
                    <a:pt x="925" y="1274"/>
                    <a:pt x="912" y="1288"/>
                    <a:pt x="899" y="1301"/>
                  </a:cubicBezTo>
                  <a:cubicBezTo>
                    <a:pt x="835" y="1366"/>
                    <a:pt x="771" y="1421"/>
                    <a:pt x="697" y="1458"/>
                  </a:cubicBezTo>
                  <a:cubicBezTo>
                    <a:pt x="622" y="1494"/>
                    <a:pt x="545" y="1513"/>
                    <a:pt x="452" y="1513"/>
                  </a:cubicBezTo>
                  <a:cubicBezTo>
                    <a:pt x="420" y="1513"/>
                    <a:pt x="388" y="1513"/>
                    <a:pt x="352" y="1504"/>
                  </a:cubicBezTo>
                  <a:cubicBezTo>
                    <a:pt x="254" y="1490"/>
                    <a:pt x="190" y="1462"/>
                    <a:pt x="158" y="1430"/>
                  </a:cubicBezTo>
                  <a:cubicBezTo>
                    <a:pt x="139" y="1417"/>
                    <a:pt x="125" y="1403"/>
                    <a:pt x="120" y="1389"/>
                  </a:cubicBezTo>
                  <a:cubicBezTo>
                    <a:pt x="112" y="1375"/>
                    <a:pt x="112" y="1362"/>
                    <a:pt x="112" y="1347"/>
                  </a:cubicBezTo>
                  <a:cubicBezTo>
                    <a:pt x="112" y="1320"/>
                    <a:pt x="120" y="1292"/>
                    <a:pt x="139" y="1260"/>
                  </a:cubicBezTo>
                  <a:cubicBezTo>
                    <a:pt x="171" y="1213"/>
                    <a:pt x="227" y="1163"/>
                    <a:pt x="296" y="1131"/>
                  </a:cubicBezTo>
                  <a:cubicBezTo>
                    <a:pt x="365" y="1094"/>
                    <a:pt x="448" y="1071"/>
                    <a:pt x="535" y="1071"/>
                  </a:cubicBezTo>
                  <a:close/>
                  <a:moveTo>
                    <a:pt x="1462" y="1"/>
                  </a:moveTo>
                  <a:cubicBezTo>
                    <a:pt x="1434" y="1"/>
                    <a:pt x="1411" y="19"/>
                    <a:pt x="1407" y="48"/>
                  </a:cubicBezTo>
                  <a:cubicBezTo>
                    <a:pt x="1407" y="67"/>
                    <a:pt x="1347" y="444"/>
                    <a:pt x="1194" y="809"/>
                  </a:cubicBezTo>
                  <a:cubicBezTo>
                    <a:pt x="1142" y="937"/>
                    <a:pt x="1080" y="1064"/>
                    <a:pt x="1004" y="1173"/>
                  </a:cubicBezTo>
                  <a:lnTo>
                    <a:pt x="1004" y="1173"/>
                  </a:lnTo>
                  <a:cubicBezTo>
                    <a:pt x="988" y="1156"/>
                    <a:pt x="971" y="1141"/>
                    <a:pt x="954" y="1126"/>
                  </a:cubicBezTo>
                  <a:cubicBezTo>
                    <a:pt x="826" y="1011"/>
                    <a:pt x="673" y="965"/>
                    <a:pt x="535" y="965"/>
                  </a:cubicBezTo>
                  <a:cubicBezTo>
                    <a:pt x="397" y="965"/>
                    <a:pt x="263" y="1011"/>
                    <a:pt x="167" y="1080"/>
                  </a:cubicBezTo>
                  <a:cubicBezTo>
                    <a:pt x="120" y="1113"/>
                    <a:pt x="79" y="1154"/>
                    <a:pt x="47" y="1200"/>
                  </a:cubicBezTo>
                  <a:cubicBezTo>
                    <a:pt x="20" y="1246"/>
                    <a:pt x="1" y="1292"/>
                    <a:pt x="1" y="1347"/>
                  </a:cubicBezTo>
                  <a:cubicBezTo>
                    <a:pt x="1" y="1375"/>
                    <a:pt x="10" y="1407"/>
                    <a:pt x="24" y="1435"/>
                  </a:cubicBezTo>
                  <a:cubicBezTo>
                    <a:pt x="47" y="1481"/>
                    <a:pt x="84" y="1518"/>
                    <a:pt x="135" y="1545"/>
                  </a:cubicBezTo>
                  <a:cubicBezTo>
                    <a:pt x="186" y="1577"/>
                    <a:pt x="254" y="1596"/>
                    <a:pt x="333" y="1615"/>
                  </a:cubicBezTo>
                  <a:cubicBezTo>
                    <a:pt x="374" y="1619"/>
                    <a:pt x="416" y="1624"/>
                    <a:pt x="452" y="1624"/>
                  </a:cubicBezTo>
                  <a:cubicBezTo>
                    <a:pt x="563" y="1624"/>
                    <a:pt x="660" y="1596"/>
                    <a:pt x="747" y="1550"/>
                  </a:cubicBezTo>
                  <a:cubicBezTo>
                    <a:pt x="847" y="1501"/>
                    <a:pt x="931" y="1429"/>
                    <a:pt x="1005" y="1345"/>
                  </a:cubicBezTo>
                  <a:lnTo>
                    <a:pt x="1005" y="1345"/>
                  </a:lnTo>
                  <a:cubicBezTo>
                    <a:pt x="1070" y="1439"/>
                    <a:pt x="1128" y="1563"/>
                    <a:pt x="1171" y="1725"/>
                  </a:cubicBezTo>
                  <a:cubicBezTo>
                    <a:pt x="1179" y="1748"/>
                    <a:pt x="1199" y="1764"/>
                    <a:pt x="1222" y="1764"/>
                  </a:cubicBezTo>
                  <a:cubicBezTo>
                    <a:pt x="1227" y="1764"/>
                    <a:pt x="1231" y="1764"/>
                    <a:pt x="1236" y="1762"/>
                  </a:cubicBezTo>
                  <a:cubicBezTo>
                    <a:pt x="1264" y="1753"/>
                    <a:pt x="1282" y="1725"/>
                    <a:pt x="1273" y="1693"/>
                  </a:cubicBezTo>
                  <a:cubicBezTo>
                    <a:pt x="1222" y="1511"/>
                    <a:pt x="1155" y="1368"/>
                    <a:pt x="1075" y="1258"/>
                  </a:cubicBezTo>
                  <a:lnTo>
                    <a:pt x="1075" y="1258"/>
                  </a:lnTo>
                  <a:cubicBezTo>
                    <a:pt x="1092" y="1235"/>
                    <a:pt x="1109" y="1210"/>
                    <a:pt x="1126" y="1186"/>
                  </a:cubicBezTo>
                  <a:cubicBezTo>
                    <a:pt x="1273" y="951"/>
                    <a:pt x="1369" y="675"/>
                    <a:pt x="1430" y="449"/>
                  </a:cubicBezTo>
                  <a:cubicBezTo>
                    <a:pt x="1490" y="228"/>
                    <a:pt x="1513" y="62"/>
                    <a:pt x="1517" y="62"/>
                  </a:cubicBezTo>
                  <a:cubicBezTo>
                    <a:pt x="1517" y="35"/>
                    <a:pt x="1498" y="7"/>
                    <a:pt x="1471" y="1"/>
                  </a:cubicBezTo>
                  <a:cubicBezTo>
                    <a:pt x="1468" y="1"/>
                    <a:pt x="1465" y="1"/>
                    <a:pt x="14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1" name="Google Shape;501;p14"/>
            <p:cNvGrpSpPr/>
            <p:nvPr/>
          </p:nvGrpSpPr>
          <p:grpSpPr>
            <a:xfrm>
              <a:off x="-961921" y="-1444"/>
              <a:ext cx="1675139" cy="1081880"/>
              <a:chOff x="4138286" y="2440489"/>
              <a:chExt cx="911442" cy="588650"/>
            </a:xfrm>
          </p:grpSpPr>
          <p:sp>
            <p:nvSpPr>
              <p:cNvPr id="502" name="Google Shape;502;p14"/>
              <p:cNvSpPr/>
              <p:nvPr/>
            </p:nvSpPr>
            <p:spPr>
              <a:xfrm>
                <a:off x="4139971" y="2705876"/>
                <a:ext cx="323356" cy="323263"/>
              </a:xfrm>
              <a:custGeom>
                <a:avLst/>
                <a:gdLst/>
                <a:ahLst/>
                <a:cxnLst/>
                <a:rect l="l" t="t" r="r" b="b"/>
                <a:pathLst>
                  <a:path w="3453" h="3452" extrusionOk="0">
                    <a:moveTo>
                      <a:pt x="1729" y="365"/>
                    </a:moveTo>
                    <a:cubicBezTo>
                      <a:pt x="2480" y="365"/>
                      <a:pt x="3088" y="974"/>
                      <a:pt x="3088" y="1729"/>
                    </a:cubicBezTo>
                    <a:cubicBezTo>
                      <a:pt x="3088" y="2480"/>
                      <a:pt x="2480" y="3088"/>
                      <a:pt x="1729" y="3088"/>
                    </a:cubicBezTo>
                    <a:cubicBezTo>
                      <a:pt x="978" y="3088"/>
                      <a:pt x="364" y="2480"/>
                      <a:pt x="364" y="1729"/>
                    </a:cubicBezTo>
                    <a:cubicBezTo>
                      <a:pt x="364" y="974"/>
                      <a:pt x="978" y="365"/>
                      <a:pt x="1729" y="365"/>
                    </a:cubicBezTo>
                    <a:close/>
                    <a:moveTo>
                      <a:pt x="1729" y="0"/>
                    </a:moveTo>
                    <a:cubicBezTo>
                      <a:pt x="775" y="0"/>
                      <a:pt x="0" y="774"/>
                      <a:pt x="0" y="1729"/>
                    </a:cubicBezTo>
                    <a:cubicBezTo>
                      <a:pt x="0" y="2678"/>
                      <a:pt x="775" y="3452"/>
                      <a:pt x="1729" y="3452"/>
                    </a:cubicBezTo>
                    <a:cubicBezTo>
                      <a:pt x="2682" y="3452"/>
                      <a:pt x="3452" y="2678"/>
                      <a:pt x="3452" y="1729"/>
                    </a:cubicBezTo>
                    <a:cubicBezTo>
                      <a:pt x="3452" y="774"/>
                      <a:pt x="2682" y="0"/>
                      <a:pt x="172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14"/>
              <p:cNvSpPr/>
              <p:nvPr/>
            </p:nvSpPr>
            <p:spPr>
              <a:xfrm>
                <a:off x="4726465" y="2705876"/>
                <a:ext cx="323263" cy="323263"/>
              </a:xfrm>
              <a:custGeom>
                <a:avLst/>
                <a:gdLst/>
                <a:ahLst/>
                <a:cxnLst/>
                <a:rect l="l" t="t" r="r" b="b"/>
                <a:pathLst>
                  <a:path w="3452" h="3452" extrusionOk="0">
                    <a:moveTo>
                      <a:pt x="1723" y="365"/>
                    </a:moveTo>
                    <a:cubicBezTo>
                      <a:pt x="2479" y="365"/>
                      <a:pt x="3087" y="974"/>
                      <a:pt x="3087" y="1729"/>
                    </a:cubicBezTo>
                    <a:cubicBezTo>
                      <a:pt x="3087" y="2480"/>
                      <a:pt x="2479" y="3088"/>
                      <a:pt x="1723" y="3088"/>
                    </a:cubicBezTo>
                    <a:cubicBezTo>
                      <a:pt x="972" y="3088"/>
                      <a:pt x="364" y="2480"/>
                      <a:pt x="364" y="1729"/>
                    </a:cubicBezTo>
                    <a:cubicBezTo>
                      <a:pt x="364" y="974"/>
                      <a:pt x="972" y="365"/>
                      <a:pt x="1723" y="365"/>
                    </a:cubicBezTo>
                    <a:close/>
                    <a:moveTo>
                      <a:pt x="1723" y="0"/>
                    </a:moveTo>
                    <a:cubicBezTo>
                      <a:pt x="774" y="0"/>
                      <a:pt x="0" y="774"/>
                      <a:pt x="0" y="1729"/>
                    </a:cubicBezTo>
                    <a:cubicBezTo>
                      <a:pt x="0" y="2678"/>
                      <a:pt x="774" y="3452"/>
                      <a:pt x="1723" y="3452"/>
                    </a:cubicBezTo>
                    <a:cubicBezTo>
                      <a:pt x="2678" y="3452"/>
                      <a:pt x="3452" y="2678"/>
                      <a:pt x="3452" y="1729"/>
                    </a:cubicBezTo>
                    <a:cubicBezTo>
                      <a:pt x="3452" y="774"/>
                      <a:pt x="2678" y="0"/>
                      <a:pt x="17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14"/>
              <p:cNvSpPr/>
              <p:nvPr/>
            </p:nvSpPr>
            <p:spPr>
              <a:xfrm>
                <a:off x="4138286" y="2672165"/>
                <a:ext cx="320640" cy="88682"/>
              </a:xfrm>
              <a:custGeom>
                <a:avLst/>
                <a:gdLst/>
                <a:ahLst/>
                <a:cxnLst/>
                <a:rect l="l" t="t" r="r" b="b"/>
                <a:pathLst>
                  <a:path w="3424" h="947" extrusionOk="0">
                    <a:moveTo>
                      <a:pt x="1747" y="1"/>
                    </a:moveTo>
                    <a:cubicBezTo>
                      <a:pt x="1069" y="1"/>
                      <a:pt x="443" y="305"/>
                      <a:pt x="23" y="836"/>
                    </a:cubicBezTo>
                    <a:cubicBezTo>
                      <a:pt x="1" y="868"/>
                      <a:pt x="5" y="909"/>
                      <a:pt x="37" y="932"/>
                    </a:cubicBezTo>
                    <a:cubicBezTo>
                      <a:pt x="46" y="941"/>
                      <a:pt x="65" y="946"/>
                      <a:pt x="78" y="946"/>
                    </a:cubicBezTo>
                    <a:cubicBezTo>
                      <a:pt x="97" y="946"/>
                      <a:pt x="120" y="936"/>
                      <a:pt x="134" y="923"/>
                    </a:cubicBezTo>
                    <a:cubicBezTo>
                      <a:pt x="526" y="426"/>
                      <a:pt x="1111" y="139"/>
                      <a:pt x="1747" y="139"/>
                    </a:cubicBezTo>
                    <a:cubicBezTo>
                      <a:pt x="2336" y="139"/>
                      <a:pt x="2904" y="398"/>
                      <a:pt x="3295" y="845"/>
                    </a:cubicBezTo>
                    <a:cubicBezTo>
                      <a:pt x="3308" y="860"/>
                      <a:pt x="3327" y="868"/>
                      <a:pt x="3346" y="868"/>
                    </a:cubicBezTo>
                    <a:cubicBezTo>
                      <a:pt x="3362" y="868"/>
                      <a:pt x="3379" y="862"/>
                      <a:pt x="3392" y="849"/>
                    </a:cubicBezTo>
                    <a:cubicBezTo>
                      <a:pt x="3419" y="826"/>
                      <a:pt x="3424" y="781"/>
                      <a:pt x="3396" y="753"/>
                    </a:cubicBezTo>
                    <a:cubicBezTo>
                      <a:pt x="2981" y="273"/>
                      <a:pt x="2379" y="1"/>
                      <a:pt x="17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14"/>
              <p:cNvSpPr/>
              <p:nvPr/>
            </p:nvSpPr>
            <p:spPr>
              <a:xfrm>
                <a:off x="4705302" y="2672165"/>
                <a:ext cx="317176" cy="122300"/>
              </a:xfrm>
              <a:custGeom>
                <a:avLst/>
                <a:gdLst/>
                <a:ahLst/>
                <a:cxnLst/>
                <a:rect l="l" t="t" r="r" b="b"/>
                <a:pathLst>
                  <a:path w="3387" h="1306" extrusionOk="0">
                    <a:moveTo>
                      <a:pt x="1973" y="1"/>
                    </a:moveTo>
                    <a:cubicBezTo>
                      <a:pt x="1562" y="1"/>
                      <a:pt x="1156" y="117"/>
                      <a:pt x="811" y="333"/>
                    </a:cubicBezTo>
                    <a:cubicBezTo>
                      <a:pt x="471" y="545"/>
                      <a:pt x="199" y="849"/>
                      <a:pt x="18" y="1204"/>
                    </a:cubicBezTo>
                    <a:cubicBezTo>
                      <a:pt x="1" y="1236"/>
                      <a:pt x="14" y="1278"/>
                      <a:pt x="46" y="1296"/>
                    </a:cubicBezTo>
                    <a:cubicBezTo>
                      <a:pt x="60" y="1300"/>
                      <a:pt x="69" y="1306"/>
                      <a:pt x="78" y="1306"/>
                    </a:cubicBezTo>
                    <a:cubicBezTo>
                      <a:pt x="106" y="1306"/>
                      <a:pt x="129" y="1291"/>
                      <a:pt x="143" y="1268"/>
                    </a:cubicBezTo>
                    <a:cubicBezTo>
                      <a:pt x="493" y="573"/>
                      <a:pt x="1194" y="139"/>
                      <a:pt x="1973" y="139"/>
                    </a:cubicBezTo>
                    <a:cubicBezTo>
                      <a:pt x="2443" y="139"/>
                      <a:pt x="2898" y="301"/>
                      <a:pt x="3263" y="596"/>
                    </a:cubicBezTo>
                    <a:cubicBezTo>
                      <a:pt x="3276" y="606"/>
                      <a:pt x="3291" y="610"/>
                      <a:pt x="3306" y="610"/>
                    </a:cubicBezTo>
                    <a:cubicBezTo>
                      <a:pt x="3326" y="610"/>
                      <a:pt x="3346" y="601"/>
                      <a:pt x="3359" y="581"/>
                    </a:cubicBezTo>
                    <a:cubicBezTo>
                      <a:pt x="3387" y="554"/>
                      <a:pt x="3378" y="508"/>
                      <a:pt x="3350" y="485"/>
                    </a:cubicBezTo>
                    <a:cubicBezTo>
                      <a:pt x="2963" y="172"/>
                      <a:pt x="2475" y="1"/>
                      <a:pt x="19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14"/>
              <p:cNvSpPr/>
              <p:nvPr/>
            </p:nvSpPr>
            <p:spPr>
              <a:xfrm>
                <a:off x="4294859" y="2551364"/>
                <a:ext cx="550820" cy="322888"/>
              </a:xfrm>
              <a:custGeom>
                <a:avLst/>
                <a:gdLst/>
                <a:ahLst/>
                <a:cxnLst/>
                <a:rect l="l" t="t" r="r" b="b"/>
                <a:pathLst>
                  <a:path w="5882" h="3448" extrusionOk="0">
                    <a:moveTo>
                      <a:pt x="5622" y="665"/>
                    </a:moveTo>
                    <a:lnTo>
                      <a:pt x="2770" y="3236"/>
                    </a:lnTo>
                    <a:lnTo>
                      <a:pt x="2415" y="665"/>
                    </a:lnTo>
                    <a:close/>
                    <a:moveTo>
                      <a:pt x="2291" y="789"/>
                    </a:moveTo>
                    <a:lnTo>
                      <a:pt x="2636" y="3305"/>
                    </a:lnTo>
                    <a:lnTo>
                      <a:pt x="222" y="3305"/>
                    </a:lnTo>
                    <a:lnTo>
                      <a:pt x="2291" y="789"/>
                    </a:lnTo>
                    <a:close/>
                    <a:moveTo>
                      <a:pt x="2227" y="1"/>
                    </a:moveTo>
                    <a:cubicBezTo>
                      <a:pt x="2224" y="1"/>
                      <a:pt x="2220" y="1"/>
                      <a:pt x="2217" y="1"/>
                    </a:cubicBezTo>
                    <a:cubicBezTo>
                      <a:pt x="2181" y="6"/>
                      <a:pt x="2153" y="42"/>
                      <a:pt x="2157" y="80"/>
                    </a:cubicBezTo>
                    <a:lnTo>
                      <a:pt x="2268" y="600"/>
                    </a:lnTo>
                    <a:lnTo>
                      <a:pt x="20" y="3332"/>
                    </a:lnTo>
                    <a:cubicBezTo>
                      <a:pt x="1" y="3351"/>
                      <a:pt x="1" y="3383"/>
                      <a:pt x="10" y="3406"/>
                    </a:cubicBezTo>
                    <a:cubicBezTo>
                      <a:pt x="24" y="3430"/>
                      <a:pt x="47" y="3447"/>
                      <a:pt x="75" y="3447"/>
                    </a:cubicBezTo>
                    <a:lnTo>
                      <a:pt x="2715" y="3447"/>
                    </a:lnTo>
                    <a:cubicBezTo>
                      <a:pt x="2734" y="3447"/>
                      <a:pt x="2747" y="3439"/>
                      <a:pt x="2761" y="3430"/>
                    </a:cubicBezTo>
                    <a:lnTo>
                      <a:pt x="2766" y="3430"/>
                    </a:lnTo>
                    <a:lnTo>
                      <a:pt x="5849" y="646"/>
                    </a:lnTo>
                    <a:cubicBezTo>
                      <a:pt x="5871" y="627"/>
                      <a:pt x="5881" y="600"/>
                      <a:pt x="5867" y="572"/>
                    </a:cubicBezTo>
                    <a:cubicBezTo>
                      <a:pt x="5858" y="544"/>
                      <a:pt x="5830" y="527"/>
                      <a:pt x="5803" y="527"/>
                    </a:cubicBezTo>
                    <a:lnTo>
                      <a:pt x="2397" y="527"/>
                    </a:lnTo>
                    <a:lnTo>
                      <a:pt x="2296" y="61"/>
                    </a:lnTo>
                    <a:cubicBezTo>
                      <a:pt x="2292" y="23"/>
                      <a:pt x="2261" y="1"/>
                      <a:pt x="22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14"/>
              <p:cNvSpPr/>
              <p:nvPr/>
            </p:nvSpPr>
            <p:spPr>
              <a:xfrm>
                <a:off x="4768324" y="2451258"/>
                <a:ext cx="126889" cy="422994"/>
              </a:xfrm>
              <a:custGeom>
                <a:avLst/>
                <a:gdLst/>
                <a:ahLst/>
                <a:cxnLst/>
                <a:rect l="l" t="t" r="r" b="b"/>
                <a:pathLst>
                  <a:path w="1355" h="4517" extrusionOk="0">
                    <a:moveTo>
                      <a:pt x="69" y="1"/>
                    </a:moveTo>
                    <a:cubicBezTo>
                      <a:pt x="32" y="1"/>
                      <a:pt x="0" y="33"/>
                      <a:pt x="0" y="71"/>
                    </a:cubicBezTo>
                    <a:cubicBezTo>
                      <a:pt x="0" y="107"/>
                      <a:pt x="32" y="139"/>
                      <a:pt x="69" y="139"/>
                    </a:cubicBezTo>
                    <a:lnTo>
                      <a:pt x="1161" y="139"/>
                    </a:lnTo>
                    <a:lnTo>
                      <a:pt x="1161" y="485"/>
                    </a:lnTo>
                    <a:lnTo>
                      <a:pt x="655" y="485"/>
                    </a:lnTo>
                    <a:cubicBezTo>
                      <a:pt x="636" y="485"/>
                      <a:pt x="613" y="494"/>
                      <a:pt x="604" y="513"/>
                    </a:cubicBezTo>
                    <a:cubicBezTo>
                      <a:pt x="590" y="526"/>
                      <a:pt x="581" y="550"/>
                      <a:pt x="585" y="568"/>
                    </a:cubicBezTo>
                    <a:lnTo>
                      <a:pt x="1212" y="4457"/>
                    </a:lnTo>
                    <a:cubicBezTo>
                      <a:pt x="1217" y="4489"/>
                      <a:pt x="1244" y="4516"/>
                      <a:pt x="1276" y="4516"/>
                    </a:cubicBezTo>
                    <a:cubicBezTo>
                      <a:pt x="1281" y="4516"/>
                      <a:pt x="1285" y="4516"/>
                      <a:pt x="1291" y="4512"/>
                    </a:cubicBezTo>
                    <a:cubicBezTo>
                      <a:pt x="1327" y="4508"/>
                      <a:pt x="1355" y="4471"/>
                      <a:pt x="1346" y="4433"/>
                    </a:cubicBezTo>
                    <a:lnTo>
                      <a:pt x="738" y="628"/>
                    </a:lnTo>
                    <a:lnTo>
                      <a:pt x="1230" y="628"/>
                    </a:lnTo>
                    <a:cubicBezTo>
                      <a:pt x="1272" y="628"/>
                      <a:pt x="1300" y="596"/>
                      <a:pt x="1300" y="558"/>
                    </a:cubicBezTo>
                    <a:lnTo>
                      <a:pt x="1300" y="71"/>
                    </a:lnTo>
                    <a:cubicBezTo>
                      <a:pt x="1300" y="33"/>
                      <a:pt x="1272" y="1"/>
                      <a:pt x="12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4"/>
              <p:cNvSpPr/>
              <p:nvPr/>
            </p:nvSpPr>
            <p:spPr>
              <a:xfrm>
                <a:off x="4454991" y="2528140"/>
                <a:ext cx="114902" cy="49725"/>
              </a:xfrm>
              <a:custGeom>
                <a:avLst/>
                <a:gdLst/>
                <a:ahLst/>
                <a:cxnLst/>
                <a:rect l="l" t="t" r="r" b="b"/>
                <a:pathLst>
                  <a:path w="1227" h="531" extrusionOk="0">
                    <a:moveTo>
                      <a:pt x="1" y="1"/>
                    </a:moveTo>
                    <a:lnTo>
                      <a:pt x="1" y="286"/>
                    </a:lnTo>
                    <a:lnTo>
                      <a:pt x="1" y="530"/>
                    </a:lnTo>
                    <a:lnTo>
                      <a:pt x="1226" y="530"/>
                    </a:lnTo>
                    <a:lnTo>
                      <a:pt x="1226" y="286"/>
                    </a:ln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4"/>
              <p:cNvSpPr/>
              <p:nvPr/>
            </p:nvSpPr>
            <p:spPr>
              <a:xfrm>
                <a:off x="4762237" y="2440489"/>
                <a:ext cx="69110" cy="31184"/>
              </a:xfrm>
              <a:custGeom>
                <a:avLst/>
                <a:gdLst/>
                <a:ahLst/>
                <a:cxnLst/>
                <a:rect l="l" t="t" r="r" b="b"/>
                <a:pathLst>
                  <a:path w="738" h="333" extrusionOk="0">
                    <a:moveTo>
                      <a:pt x="1" y="1"/>
                    </a:moveTo>
                    <a:lnTo>
                      <a:pt x="1" y="167"/>
                    </a:lnTo>
                    <a:lnTo>
                      <a:pt x="1" y="333"/>
                    </a:lnTo>
                    <a:lnTo>
                      <a:pt x="737" y="333"/>
                    </a:lnTo>
                    <a:lnTo>
                      <a:pt x="737" y="167"/>
                    </a:lnTo>
                    <a:lnTo>
                      <a:pt x="73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4"/>
              <p:cNvSpPr/>
              <p:nvPr/>
            </p:nvSpPr>
            <p:spPr>
              <a:xfrm>
                <a:off x="4279782" y="2828456"/>
                <a:ext cx="307343" cy="78194"/>
              </a:xfrm>
              <a:custGeom>
                <a:avLst/>
                <a:gdLst/>
                <a:ahLst/>
                <a:cxnLst/>
                <a:rect l="l" t="t" r="r" b="b"/>
                <a:pathLst>
                  <a:path w="3282" h="835" extrusionOk="0">
                    <a:moveTo>
                      <a:pt x="2867" y="1"/>
                    </a:moveTo>
                    <a:cubicBezTo>
                      <a:pt x="2848" y="1"/>
                      <a:pt x="2831" y="5"/>
                      <a:pt x="2812" y="5"/>
                    </a:cubicBezTo>
                    <a:lnTo>
                      <a:pt x="236" y="184"/>
                    </a:lnTo>
                    <a:cubicBezTo>
                      <a:pt x="107" y="184"/>
                      <a:pt x="0" y="286"/>
                      <a:pt x="0" y="420"/>
                    </a:cubicBezTo>
                    <a:cubicBezTo>
                      <a:pt x="0" y="549"/>
                      <a:pt x="107" y="650"/>
                      <a:pt x="236" y="650"/>
                    </a:cubicBezTo>
                    <a:lnTo>
                      <a:pt x="2812" y="830"/>
                    </a:lnTo>
                    <a:cubicBezTo>
                      <a:pt x="2831" y="830"/>
                      <a:pt x="2848" y="835"/>
                      <a:pt x="2867" y="835"/>
                    </a:cubicBezTo>
                    <a:cubicBezTo>
                      <a:pt x="3093" y="835"/>
                      <a:pt x="3282" y="645"/>
                      <a:pt x="3282" y="420"/>
                    </a:cubicBezTo>
                    <a:cubicBezTo>
                      <a:pt x="3282" y="190"/>
                      <a:pt x="3093" y="1"/>
                      <a:pt x="2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11" name="Google Shape;511;p14"/>
          <p:cNvGrpSpPr/>
          <p:nvPr/>
        </p:nvGrpSpPr>
        <p:grpSpPr>
          <a:xfrm>
            <a:off x="5581624" y="-2697002"/>
            <a:ext cx="5989501" cy="10456234"/>
            <a:chOff x="5581624" y="-2697002"/>
            <a:chExt cx="5989501" cy="10456234"/>
          </a:xfrm>
        </p:grpSpPr>
        <p:sp>
          <p:nvSpPr>
            <p:cNvPr id="512" name="Google Shape;512;p14"/>
            <p:cNvSpPr/>
            <p:nvPr/>
          </p:nvSpPr>
          <p:spPr>
            <a:xfrm>
              <a:off x="5581624" y="-2697002"/>
              <a:ext cx="5298833" cy="5408459"/>
            </a:xfrm>
            <a:custGeom>
              <a:avLst/>
              <a:gdLst/>
              <a:ahLst/>
              <a:cxnLst/>
              <a:rect l="l" t="t" r="r" b="b"/>
              <a:pathLst>
                <a:path w="28953" h="29552" extrusionOk="0">
                  <a:moveTo>
                    <a:pt x="10143" y="0"/>
                  </a:moveTo>
                  <a:cubicBezTo>
                    <a:pt x="9287" y="0"/>
                    <a:pt x="8424" y="238"/>
                    <a:pt x="7723" y="744"/>
                  </a:cubicBezTo>
                  <a:cubicBezTo>
                    <a:pt x="6996" y="1269"/>
                    <a:pt x="6309" y="2071"/>
                    <a:pt x="6128" y="2975"/>
                  </a:cubicBezTo>
                  <a:cubicBezTo>
                    <a:pt x="5931" y="3970"/>
                    <a:pt x="6235" y="5021"/>
                    <a:pt x="6539" y="5961"/>
                  </a:cubicBezTo>
                  <a:cubicBezTo>
                    <a:pt x="6747" y="6596"/>
                    <a:pt x="6945" y="7232"/>
                    <a:pt x="7175" y="7859"/>
                  </a:cubicBezTo>
                  <a:cubicBezTo>
                    <a:pt x="7415" y="8517"/>
                    <a:pt x="7687" y="9159"/>
                    <a:pt x="7912" y="9822"/>
                  </a:cubicBezTo>
                  <a:cubicBezTo>
                    <a:pt x="8091" y="10352"/>
                    <a:pt x="8272" y="10877"/>
                    <a:pt x="8442" y="11407"/>
                  </a:cubicBezTo>
                  <a:cubicBezTo>
                    <a:pt x="8672" y="12117"/>
                    <a:pt x="8815" y="12854"/>
                    <a:pt x="8949" y="13587"/>
                  </a:cubicBezTo>
                  <a:cubicBezTo>
                    <a:pt x="9046" y="14130"/>
                    <a:pt x="9082" y="14876"/>
                    <a:pt x="8787" y="15374"/>
                  </a:cubicBezTo>
                  <a:cubicBezTo>
                    <a:pt x="8482" y="15892"/>
                    <a:pt x="7994" y="16002"/>
                    <a:pt x="7437" y="16002"/>
                  </a:cubicBezTo>
                  <a:cubicBezTo>
                    <a:pt x="7414" y="16002"/>
                    <a:pt x="7391" y="16001"/>
                    <a:pt x="7368" y="16001"/>
                  </a:cubicBezTo>
                  <a:cubicBezTo>
                    <a:pt x="6377" y="15982"/>
                    <a:pt x="5401" y="15684"/>
                    <a:pt x="4414" y="15586"/>
                  </a:cubicBezTo>
                  <a:cubicBezTo>
                    <a:pt x="4207" y="15566"/>
                    <a:pt x="3996" y="15555"/>
                    <a:pt x="3785" y="15555"/>
                  </a:cubicBezTo>
                  <a:cubicBezTo>
                    <a:pt x="2890" y="15555"/>
                    <a:pt x="1979" y="15755"/>
                    <a:pt x="1267" y="16314"/>
                  </a:cubicBezTo>
                  <a:cubicBezTo>
                    <a:pt x="562" y="16867"/>
                    <a:pt x="189" y="17862"/>
                    <a:pt x="116" y="18734"/>
                  </a:cubicBezTo>
                  <a:cubicBezTo>
                    <a:pt x="1" y="20139"/>
                    <a:pt x="341" y="21622"/>
                    <a:pt x="996" y="22867"/>
                  </a:cubicBezTo>
                  <a:cubicBezTo>
                    <a:pt x="1696" y="24208"/>
                    <a:pt x="2594" y="25471"/>
                    <a:pt x="3733" y="26480"/>
                  </a:cubicBezTo>
                  <a:cubicBezTo>
                    <a:pt x="4258" y="26945"/>
                    <a:pt x="4839" y="27345"/>
                    <a:pt x="5414" y="27751"/>
                  </a:cubicBezTo>
                  <a:cubicBezTo>
                    <a:pt x="6203" y="28304"/>
                    <a:pt x="7111" y="28802"/>
                    <a:pt x="8032" y="29110"/>
                  </a:cubicBezTo>
                  <a:cubicBezTo>
                    <a:pt x="8887" y="29397"/>
                    <a:pt x="9812" y="29552"/>
                    <a:pt x="10723" y="29552"/>
                  </a:cubicBezTo>
                  <a:cubicBezTo>
                    <a:pt x="10956" y="29552"/>
                    <a:pt x="11189" y="29541"/>
                    <a:pt x="11419" y="29521"/>
                  </a:cubicBezTo>
                  <a:cubicBezTo>
                    <a:pt x="12437" y="29429"/>
                    <a:pt x="13502" y="29208"/>
                    <a:pt x="14400" y="28710"/>
                  </a:cubicBezTo>
                  <a:cubicBezTo>
                    <a:pt x="14718" y="28530"/>
                    <a:pt x="15022" y="28319"/>
                    <a:pt x="15312" y="28102"/>
                  </a:cubicBezTo>
                  <a:cubicBezTo>
                    <a:pt x="15861" y="27692"/>
                    <a:pt x="16262" y="27120"/>
                    <a:pt x="16626" y="26544"/>
                  </a:cubicBezTo>
                  <a:cubicBezTo>
                    <a:pt x="17358" y="25382"/>
                    <a:pt x="17800" y="24051"/>
                    <a:pt x="18146" y="22728"/>
                  </a:cubicBezTo>
                  <a:cubicBezTo>
                    <a:pt x="18810" y="20195"/>
                    <a:pt x="18925" y="17581"/>
                    <a:pt x="19165" y="14978"/>
                  </a:cubicBezTo>
                  <a:cubicBezTo>
                    <a:pt x="19188" y="14725"/>
                    <a:pt x="19225" y="14444"/>
                    <a:pt x="19414" y="14274"/>
                  </a:cubicBezTo>
                  <a:cubicBezTo>
                    <a:pt x="19502" y="14193"/>
                    <a:pt x="19592" y="14159"/>
                    <a:pt x="19683" y="14159"/>
                  </a:cubicBezTo>
                  <a:cubicBezTo>
                    <a:pt x="20184" y="14159"/>
                    <a:pt x="20696" y="15222"/>
                    <a:pt x="20907" y="15476"/>
                  </a:cubicBezTo>
                  <a:cubicBezTo>
                    <a:pt x="21611" y="16314"/>
                    <a:pt x="22294" y="17209"/>
                    <a:pt x="23197" y="17858"/>
                  </a:cubicBezTo>
                  <a:cubicBezTo>
                    <a:pt x="23874" y="18347"/>
                    <a:pt x="24727" y="18734"/>
                    <a:pt x="25575" y="18761"/>
                  </a:cubicBezTo>
                  <a:cubicBezTo>
                    <a:pt x="25653" y="18764"/>
                    <a:pt x="25731" y="18765"/>
                    <a:pt x="25811" y="18765"/>
                  </a:cubicBezTo>
                  <a:cubicBezTo>
                    <a:pt x="26508" y="18765"/>
                    <a:pt x="27245" y="18663"/>
                    <a:pt x="27836" y="18287"/>
                  </a:cubicBezTo>
                  <a:cubicBezTo>
                    <a:pt x="28468" y="17890"/>
                    <a:pt x="28827" y="17103"/>
                    <a:pt x="28929" y="16388"/>
                  </a:cubicBezTo>
                  <a:cubicBezTo>
                    <a:pt x="28952" y="16084"/>
                    <a:pt x="28952" y="15784"/>
                    <a:pt x="28929" y="15485"/>
                  </a:cubicBezTo>
                  <a:cubicBezTo>
                    <a:pt x="28925" y="15103"/>
                    <a:pt x="28893" y="14725"/>
                    <a:pt x="28837" y="14342"/>
                  </a:cubicBezTo>
                  <a:cubicBezTo>
                    <a:pt x="28736" y="13715"/>
                    <a:pt x="28510" y="13075"/>
                    <a:pt x="28210" y="12513"/>
                  </a:cubicBezTo>
                  <a:cubicBezTo>
                    <a:pt x="27666" y="11490"/>
                    <a:pt x="26934" y="10467"/>
                    <a:pt x="26058" y="9706"/>
                  </a:cubicBezTo>
                  <a:cubicBezTo>
                    <a:pt x="25584" y="9292"/>
                    <a:pt x="25082" y="8923"/>
                    <a:pt x="24533" y="8615"/>
                  </a:cubicBezTo>
                  <a:cubicBezTo>
                    <a:pt x="23238" y="7877"/>
                    <a:pt x="21915" y="8043"/>
                    <a:pt x="20598" y="7504"/>
                  </a:cubicBezTo>
                  <a:cubicBezTo>
                    <a:pt x="20146" y="7320"/>
                    <a:pt x="19750" y="7085"/>
                    <a:pt x="19399" y="6809"/>
                  </a:cubicBezTo>
                  <a:cubicBezTo>
                    <a:pt x="18768" y="6311"/>
                    <a:pt x="18270" y="5688"/>
                    <a:pt x="17800" y="4974"/>
                  </a:cubicBezTo>
                  <a:cubicBezTo>
                    <a:pt x="17045" y="3813"/>
                    <a:pt x="16050" y="2785"/>
                    <a:pt x="14916" y="1984"/>
                  </a:cubicBezTo>
                  <a:cubicBezTo>
                    <a:pt x="13714" y="1135"/>
                    <a:pt x="12447" y="344"/>
                    <a:pt x="10977" y="76"/>
                  </a:cubicBezTo>
                  <a:cubicBezTo>
                    <a:pt x="10704" y="26"/>
                    <a:pt x="10423" y="0"/>
                    <a:pt x="10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4"/>
            <p:cNvSpPr/>
            <p:nvPr/>
          </p:nvSpPr>
          <p:spPr>
            <a:xfrm rot="9769793">
              <a:off x="6157297" y="3511557"/>
              <a:ext cx="4995184" cy="3590368"/>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1102"/>
        <p:cNvGrpSpPr/>
        <p:nvPr/>
      </p:nvGrpSpPr>
      <p:grpSpPr>
        <a:xfrm>
          <a:off x="0" y="0"/>
          <a:ext cx="0" cy="0"/>
          <a:chOff x="0" y="0"/>
          <a:chExt cx="0" cy="0"/>
        </a:xfrm>
      </p:grpSpPr>
      <p:sp>
        <p:nvSpPr>
          <p:cNvPr id="1103" name="Google Shape;1103;p28"/>
          <p:cNvSpPr txBox="1">
            <a:spLocks noGrp="1"/>
          </p:cNvSpPr>
          <p:nvPr>
            <p:ph type="title" hasCustomPrompt="1"/>
          </p:nvPr>
        </p:nvSpPr>
        <p:spPr>
          <a:xfrm>
            <a:off x="713225" y="704763"/>
            <a:ext cx="3731700" cy="7689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lt1"/>
              </a:buClr>
              <a:buSzPts val="6000"/>
              <a:buNone/>
              <a:defRPr sz="45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104" name="Google Shape;1104;p28"/>
          <p:cNvSpPr txBox="1">
            <a:spLocks noGrp="1"/>
          </p:cNvSpPr>
          <p:nvPr>
            <p:ph type="subTitle" idx="1"/>
          </p:nvPr>
        </p:nvSpPr>
        <p:spPr>
          <a:xfrm>
            <a:off x="713225" y="1313690"/>
            <a:ext cx="3731700" cy="379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400"/>
              <a:buNone/>
              <a:defRPr sz="16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None/>
              <a:defRPr sz="2100">
                <a:solidFill>
                  <a:schemeClr val="dk1"/>
                </a:solidFill>
              </a:defRPr>
            </a:lvl4pPr>
            <a:lvl5pPr lvl="4" algn="ctr" rtl="0">
              <a:lnSpc>
                <a:spcPct val="100000"/>
              </a:lnSpc>
              <a:spcBef>
                <a:spcPts val="0"/>
              </a:spcBef>
              <a:spcAft>
                <a:spcPts val="0"/>
              </a:spcAft>
              <a:buClr>
                <a:schemeClr val="dk1"/>
              </a:buClr>
              <a:buSzPts val="2100"/>
              <a:buNone/>
              <a:defRPr sz="2100">
                <a:solidFill>
                  <a:schemeClr val="dk1"/>
                </a:solidFill>
              </a:defRPr>
            </a:lvl5pPr>
            <a:lvl6pPr lvl="5" algn="ctr" rtl="0">
              <a:lnSpc>
                <a:spcPct val="100000"/>
              </a:lnSpc>
              <a:spcBef>
                <a:spcPts val="0"/>
              </a:spcBef>
              <a:spcAft>
                <a:spcPts val="0"/>
              </a:spcAft>
              <a:buClr>
                <a:schemeClr val="dk1"/>
              </a:buClr>
              <a:buSzPts val="2100"/>
              <a:buNone/>
              <a:defRPr sz="2100">
                <a:solidFill>
                  <a:schemeClr val="dk1"/>
                </a:solidFill>
              </a:defRPr>
            </a:lvl6pPr>
            <a:lvl7pPr lvl="6" algn="ctr" rtl="0">
              <a:lnSpc>
                <a:spcPct val="100000"/>
              </a:lnSpc>
              <a:spcBef>
                <a:spcPts val="0"/>
              </a:spcBef>
              <a:spcAft>
                <a:spcPts val="0"/>
              </a:spcAft>
              <a:buClr>
                <a:schemeClr val="dk1"/>
              </a:buClr>
              <a:buSzPts val="2100"/>
              <a:buNone/>
              <a:defRPr sz="2100">
                <a:solidFill>
                  <a:schemeClr val="dk1"/>
                </a:solidFill>
              </a:defRPr>
            </a:lvl7pPr>
            <a:lvl8pPr lvl="7" algn="ctr" rtl="0">
              <a:lnSpc>
                <a:spcPct val="100000"/>
              </a:lnSpc>
              <a:spcBef>
                <a:spcPts val="0"/>
              </a:spcBef>
              <a:spcAft>
                <a:spcPts val="0"/>
              </a:spcAft>
              <a:buClr>
                <a:schemeClr val="dk1"/>
              </a:buClr>
              <a:buSzPts val="2100"/>
              <a:buNone/>
              <a:defRPr sz="2100">
                <a:solidFill>
                  <a:schemeClr val="dk1"/>
                </a:solidFill>
              </a:defRPr>
            </a:lvl8pPr>
            <a:lvl9pPr lvl="8" algn="ctr" rtl="0">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1105" name="Google Shape;1105;p28"/>
          <p:cNvSpPr txBox="1">
            <a:spLocks noGrp="1"/>
          </p:cNvSpPr>
          <p:nvPr>
            <p:ph type="title" idx="2" hasCustomPrompt="1"/>
          </p:nvPr>
        </p:nvSpPr>
        <p:spPr>
          <a:xfrm>
            <a:off x="713225" y="2077695"/>
            <a:ext cx="3731700" cy="7689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lt1"/>
              </a:buClr>
              <a:buSzPts val="6000"/>
              <a:buNone/>
              <a:defRPr sz="4500">
                <a:solidFill>
                  <a:schemeClr val="accent4"/>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106" name="Google Shape;1106;p28"/>
          <p:cNvSpPr txBox="1">
            <a:spLocks noGrp="1"/>
          </p:cNvSpPr>
          <p:nvPr>
            <p:ph type="subTitle" idx="3"/>
          </p:nvPr>
        </p:nvSpPr>
        <p:spPr>
          <a:xfrm>
            <a:off x="713225" y="2686619"/>
            <a:ext cx="3731700" cy="379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400"/>
              <a:buNone/>
              <a:defRPr sz="16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None/>
              <a:defRPr sz="2100">
                <a:solidFill>
                  <a:schemeClr val="dk1"/>
                </a:solidFill>
              </a:defRPr>
            </a:lvl4pPr>
            <a:lvl5pPr lvl="4" algn="ctr" rtl="0">
              <a:lnSpc>
                <a:spcPct val="100000"/>
              </a:lnSpc>
              <a:spcBef>
                <a:spcPts val="0"/>
              </a:spcBef>
              <a:spcAft>
                <a:spcPts val="0"/>
              </a:spcAft>
              <a:buClr>
                <a:schemeClr val="dk1"/>
              </a:buClr>
              <a:buSzPts val="2100"/>
              <a:buNone/>
              <a:defRPr sz="2100">
                <a:solidFill>
                  <a:schemeClr val="dk1"/>
                </a:solidFill>
              </a:defRPr>
            </a:lvl5pPr>
            <a:lvl6pPr lvl="5" algn="ctr" rtl="0">
              <a:lnSpc>
                <a:spcPct val="100000"/>
              </a:lnSpc>
              <a:spcBef>
                <a:spcPts val="0"/>
              </a:spcBef>
              <a:spcAft>
                <a:spcPts val="0"/>
              </a:spcAft>
              <a:buClr>
                <a:schemeClr val="dk1"/>
              </a:buClr>
              <a:buSzPts val="2100"/>
              <a:buNone/>
              <a:defRPr sz="2100">
                <a:solidFill>
                  <a:schemeClr val="dk1"/>
                </a:solidFill>
              </a:defRPr>
            </a:lvl6pPr>
            <a:lvl7pPr lvl="6" algn="ctr" rtl="0">
              <a:lnSpc>
                <a:spcPct val="100000"/>
              </a:lnSpc>
              <a:spcBef>
                <a:spcPts val="0"/>
              </a:spcBef>
              <a:spcAft>
                <a:spcPts val="0"/>
              </a:spcAft>
              <a:buClr>
                <a:schemeClr val="dk1"/>
              </a:buClr>
              <a:buSzPts val="2100"/>
              <a:buNone/>
              <a:defRPr sz="2100">
                <a:solidFill>
                  <a:schemeClr val="dk1"/>
                </a:solidFill>
              </a:defRPr>
            </a:lvl7pPr>
            <a:lvl8pPr lvl="7" algn="ctr" rtl="0">
              <a:lnSpc>
                <a:spcPct val="100000"/>
              </a:lnSpc>
              <a:spcBef>
                <a:spcPts val="0"/>
              </a:spcBef>
              <a:spcAft>
                <a:spcPts val="0"/>
              </a:spcAft>
              <a:buClr>
                <a:schemeClr val="dk1"/>
              </a:buClr>
              <a:buSzPts val="2100"/>
              <a:buNone/>
              <a:defRPr sz="2100">
                <a:solidFill>
                  <a:schemeClr val="dk1"/>
                </a:solidFill>
              </a:defRPr>
            </a:lvl8pPr>
            <a:lvl9pPr lvl="8" algn="ctr" rtl="0">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1107" name="Google Shape;1107;p28"/>
          <p:cNvSpPr txBox="1">
            <a:spLocks noGrp="1"/>
          </p:cNvSpPr>
          <p:nvPr>
            <p:ph type="title" idx="4" hasCustomPrompt="1"/>
          </p:nvPr>
        </p:nvSpPr>
        <p:spPr>
          <a:xfrm>
            <a:off x="713225" y="3450601"/>
            <a:ext cx="3731700" cy="7689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lt1"/>
              </a:buClr>
              <a:buSzPts val="6000"/>
              <a:buNone/>
              <a:defRPr sz="45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108" name="Google Shape;1108;p28"/>
          <p:cNvSpPr txBox="1">
            <a:spLocks noGrp="1"/>
          </p:cNvSpPr>
          <p:nvPr>
            <p:ph type="subTitle" idx="5"/>
          </p:nvPr>
        </p:nvSpPr>
        <p:spPr>
          <a:xfrm>
            <a:off x="713225" y="4059537"/>
            <a:ext cx="3731700" cy="379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400"/>
              <a:buNone/>
              <a:defRPr sz="16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None/>
              <a:defRPr sz="2100">
                <a:solidFill>
                  <a:schemeClr val="dk1"/>
                </a:solidFill>
              </a:defRPr>
            </a:lvl4pPr>
            <a:lvl5pPr lvl="4" algn="ctr" rtl="0">
              <a:lnSpc>
                <a:spcPct val="100000"/>
              </a:lnSpc>
              <a:spcBef>
                <a:spcPts val="0"/>
              </a:spcBef>
              <a:spcAft>
                <a:spcPts val="0"/>
              </a:spcAft>
              <a:buClr>
                <a:schemeClr val="dk1"/>
              </a:buClr>
              <a:buSzPts val="2100"/>
              <a:buNone/>
              <a:defRPr sz="2100">
                <a:solidFill>
                  <a:schemeClr val="dk1"/>
                </a:solidFill>
              </a:defRPr>
            </a:lvl5pPr>
            <a:lvl6pPr lvl="5" algn="ctr" rtl="0">
              <a:lnSpc>
                <a:spcPct val="100000"/>
              </a:lnSpc>
              <a:spcBef>
                <a:spcPts val="0"/>
              </a:spcBef>
              <a:spcAft>
                <a:spcPts val="0"/>
              </a:spcAft>
              <a:buClr>
                <a:schemeClr val="dk1"/>
              </a:buClr>
              <a:buSzPts val="2100"/>
              <a:buNone/>
              <a:defRPr sz="2100">
                <a:solidFill>
                  <a:schemeClr val="dk1"/>
                </a:solidFill>
              </a:defRPr>
            </a:lvl6pPr>
            <a:lvl7pPr lvl="6" algn="ctr" rtl="0">
              <a:lnSpc>
                <a:spcPct val="100000"/>
              </a:lnSpc>
              <a:spcBef>
                <a:spcPts val="0"/>
              </a:spcBef>
              <a:spcAft>
                <a:spcPts val="0"/>
              </a:spcAft>
              <a:buClr>
                <a:schemeClr val="dk1"/>
              </a:buClr>
              <a:buSzPts val="2100"/>
              <a:buNone/>
              <a:defRPr sz="2100">
                <a:solidFill>
                  <a:schemeClr val="dk1"/>
                </a:solidFill>
              </a:defRPr>
            </a:lvl7pPr>
            <a:lvl8pPr lvl="7" algn="ctr" rtl="0">
              <a:lnSpc>
                <a:spcPct val="100000"/>
              </a:lnSpc>
              <a:spcBef>
                <a:spcPts val="0"/>
              </a:spcBef>
              <a:spcAft>
                <a:spcPts val="0"/>
              </a:spcAft>
              <a:buClr>
                <a:schemeClr val="dk1"/>
              </a:buClr>
              <a:buSzPts val="2100"/>
              <a:buNone/>
              <a:defRPr sz="2100">
                <a:solidFill>
                  <a:schemeClr val="dk1"/>
                </a:solidFill>
              </a:defRPr>
            </a:lvl8pPr>
            <a:lvl9pPr lvl="8" algn="ctr" rtl="0">
              <a:lnSpc>
                <a:spcPct val="100000"/>
              </a:lnSpc>
              <a:spcBef>
                <a:spcPts val="0"/>
              </a:spcBef>
              <a:spcAft>
                <a:spcPts val="0"/>
              </a:spcAft>
              <a:buClr>
                <a:schemeClr val="dk1"/>
              </a:buClr>
              <a:buSzPts val="2100"/>
              <a:buNone/>
              <a:defRPr sz="2100">
                <a:solidFill>
                  <a:schemeClr val="dk1"/>
                </a:solidFill>
              </a:defRPr>
            </a:lvl9pPr>
          </a:lstStyle>
          <a:p>
            <a:endParaRPr/>
          </a:p>
        </p:txBody>
      </p:sp>
      <p:grpSp>
        <p:nvGrpSpPr>
          <p:cNvPr id="1109" name="Google Shape;1109;p28"/>
          <p:cNvGrpSpPr/>
          <p:nvPr/>
        </p:nvGrpSpPr>
        <p:grpSpPr>
          <a:xfrm>
            <a:off x="-178390" y="-334218"/>
            <a:ext cx="9206843" cy="5303878"/>
            <a:chOff x="-178390" y="-334218"/>
            <a:chExt cx="9206843" cy="5303878"/>
          </a:xfrm>
        </p:grpSpPr>
        <p:grpSp>
          <p:nvGrpSpPr>
            <p:cNvPr id="1110" name="Google Shape;1110;p28"/>
            <p:cNvGrpSpPr/>
            <p:nvPr/>
          </p:nvGrpSpPr>
          <p:grpSpPr>
            <a:xfrm>
              <a:off x="-178390" y="-334218"/>
              <a:ext cx="812360" cy="811327"/>
              <a:chOff x="5094305" y="1684146"/>
              <a:chExt cx="442004" cy="441443"/>
            </a:xfrm>
          </p:grpSpPr>
          <p:sp>
            <p:nvSpPr>
              <p:cNvPr id="1111" name="Google Shape;1111;p28"/>
              <p:cNvSpPr/>
              <p:nvPr/>
            </p:nvSpPr>
            <p:spPr>
              <a:xfrm>
                <a:off x="5310436" y="1738647"/>
                <a:ext cx="146461" cy="126795"/>
              </a:xfrm>
              <a:custGeom>
                <a:avLst/>
                <a:gdLst/>
                <a:ahLst/>
                <a:cxnLst/>
                <a:rect l="l" t="t" r="r" b="b"/>
                <a:pathLst>
                  <a:path w="1564" h="1354" extrusionOk="0">
                    <a:moveTo>
                      <a:pt x="597" y="1"/>
                    </a:moveTo>
                    <a:cubicBezTo>
                      <a:pt x="312" y="1"/>
                      <a:pt x="89" y="54"/>
                      <a:pt x="89" y="54"/>
                    </a:cubicBezTo>
                    <a:lnTo>
                      <a:pt x="0" y="819"/>
                    </a:lnTo>
                    <a:lnTo>
                      <a:pt x="932" y="1353"/>
                    </a:lnTo>
                    <a:lnTo>
                      <a:pt x="1563" y="892"/>
                    </a:lnTo>
                    <a:cubicBezTo>
                      <a:pt x="1563" y="892"/>
                      <a:pt x="1517" y="515"/>
                      <a:pt x="1051" y="54"/>
                    </a:cubicBezTo>
                    <a:cubicBezTo>
                      <a:pt x="898" y="14"/>
                      <a:pt x="740" y="1"/>
                      <a:pt x="5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28"/>
              <p:cNvSpPr/>
              <p:nvPr/>
            </p:nvSpPr>
            <p:spPr>
              <a:xfrm>
                <a:off x="5305286" y="1733309"/>
                <a:ext cx="156762" cy="137003"/>
              </a:xfrm>
              <a:custGeom>
                <a:avLst/>
                <a:gdLst/>
                <a:ahLst/>
                <a:cxnLst/>
                <a:rect l="l" t="t" r="r" b="b"/>
                <a:pathLst>
                  <a:path w="1674" h="1463" extrusionOk="0">
                    <a:moveTo>
                      <a:pt x="650" y="111"/>
                    </a:moveTo>
                    <a:cubicBezTo>
                      <a:pt x="788" y="111"/>
                      <a:pt x="934" y="123"/>
                      <a:pt x="1080" y="158"/>
                    </a:cubicBezTo>
                    <a:lnTo>
                      <a:pt x="1080" y="158"/>
                    </a:lnTo>
                    <a:cubicBezTo>
                      <a:pt x="1299" y="379"/>
                      <a:pt x="1421" y="579"/>
                      <a:pt x="1489" y="724"/>
                    </a:cubicBezTo>
                    <a:cubicBezTo>
                      <a:pt x="1521" y="798"/>
                      <a:pt x="1540" y="857"/>
                      <a:pt x="1554" y="894"/>
                    </a:cubicBezTo>
                    <a:cubicBezTo>
                      <a:pt x="1556" y="906"/>
                      <a:pt x="1558" y="915"/>
                      <a:pt x="1560" y="923"/>
                    </a:cubicBezTo>
                    <a:lnTo>
                      <a:pt x="1560" y="923"/>
                    </a:lnTo>
                    <a:lnTo>
                      <a:pt x="987" y="1346"/>
                    </a:lnTo>
                    <a:lnTo>
                      <a:pt x="111" y="849"/>
                    </a:lnTo>
                    <a:lnTo>
                      <a:pt x="194" y="155"/>
                    </a:lnTo>
                    <a:lnTo>
                      <a:pt x="194" y="155"/>
                    </a:lnTo>
                    <a:cubicBezTo>
                      <a:pt x="269" y="141"/>
                      <a:pt x="444" y="111"/>
                      <a:pt x="650" y="111"/>
                    </a:cubicBezTo>
                    <a:close/>
                    <a:moveTo>
                      <a:pt x="650" y="0"/>
                    </a:moveTo>
                    <a:cubicBezTo>
                      <a:pt x="360" y="0"/>
                      <a:pt x="134" y="56"/>
                      <a:pt x="130" y="56"/>
                    </a:cubicBezTo>
                    <a:cubicBezTo>
                      <a:pt x="106" y="60"/>
                      <a:pt x="93" y="79"/>
                      <a:pt x="89" y="102"/>
                    </a:cubicBezTo>
                    <a:lnTo>
                      <a:pt x="0" y="871"/>
                    </a:lnTo>
                    <a:cubicBezTo>
                      <a:pt x="0" y="889"/>
                      <a:pt x="10" y="913"/>
                      <a:pt x="28" y="922"/>
                    </a:cubicBezTo>
                    <a:lnTo>
                      <a:pt x="963" y="1457"/>
                    </a:lnTo>
                    <a:cubicBezTo>
                      <a:pt x="972" y="1461"/>
                      <a:pt x="981" y="1463"/>
                      <a:pt x="990" y="1463"/>
                    </a:cubicBezTo>
                    <a:cubicBezTo>
                      <a:pt x="1001" y="1463"/>
                      <a:pt x="1011" y="1459"/>
                      <a:pt x="1019" y="1451"/>
                    </a:cubicBezTo>
                    <a:lnTo>
                      <a:pt x="1650" y="991"/>
                    </a:lnTo>
                    <a:cubicBezTo>
                      <a:pt x="1669" y="977"/>
                      <a:pt x="1673" y="959"/>
                      <a:pt x="1673" y="940"/>
                    </a:cubicBezTo>
                    <a:cubicBezTo>
                      <a:pt x="1673" y="936"/>
                      <a:pt x="1659" y="834"/>
                      <a:pt x="1586" y="677"/>
                    </a:cubicBezTo>
                    <a:cubicBezTo>
                      <a:pt x="1512" y="521"/>
                      <a:pt x="1383" y="309"/>
                      <a:pt x="1148" y="69"/>
                    </a:cubicBezTo>
                    <a:cubicBezTo>
                      <a:pt x="1139" y="64"/>
                      <a:pt x="1129" y="60"/>
                      <a:pt x="1120" y="56"/>
                    </a:cubicBezTo>
                    <a:cubicBezTo>
                      <a:pt x="963" y="14"/>
                      <a:pt x="797" y="0"/>
                      <a:pt x="6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28"/>
              <p:cNvSpPr/>
              <p:nvPr/>
            </p:nvSpPr>
            <p:spPr>
              <a:xfrm>
                <a:off x="5126612" y="1825642"/>
                <a:ext cx="110595" cy="162755"/>
              </a:xfrm>
              <a:custGeom>
                <a:avLst/>
                <a:gdLst/>
                <a:ahLst/>
                <a:cxnLst/>
                <a:rect l="l" t="t" r="r" b="b"/>
                <a:pathLst>
                  <a:path w="1181" h="1738" extrusionOk="0">
                    <a:moveTo>
                      <a:pt x="470" y="1"/>
                    </a:moveTo>
                    <a:cubicBezTo>
                      <a:pt x="111" y="410"/>
                      <a:pt x="10" y="862"/>
                      <a:pt x="0" y="871"/>
                    </a:cubicBezTo>
                    <a:cubicBezTo>
                      <a:pt x="70" y="1245"/>
                      <a:pt x="470" y="1737"/>
                      <a:pt x="470" y="1737"/>
                    </a:cubicBezTo>
                    <a:lnTo>
                      <a:pt x="1180" y="1405"/>
                    </a:lnTo>
                    <a:lnTo>
                      <a:pt x="1180" y="346"/>
                    </a:lnTo>
                    <a:lnTo>
                      <a:pt x="47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8"/>
              <p:cNvSpPr/>
              <p:nvPr/>
            </p:nvSpPr>
            <p:spPr>
              <a:xfrm>
                <a:off x="5121462" y="1820585"/>
                <a:ext cx="120896" cy="172962"/>
              </a:xfrm>
              <a:custGeom>
                <a:avLst/>
                <a:gdLst/>
                <a:ahLst/>
                <a:cxnLst/>
                <a:rect l="l" t="t" r="r" b="b"/>
                <a:pathLst>
                  <a:path w="1291" h="1847" extrusionOk="0">
                    <a:moveTo>
                      <a:pt x="540" y="122"/>
                    </a:moveTo>
                    <a:lnTo>
                      <a:pt x="1180" y="432"/>
                    </a:lnTo>
                    <a:lnTo>
                      <a:pt x="1180" y="1427"/>
                    </a:lnTo>
                    <a:lnTo>
                      <a:pt x="543" y="1727"/>
                    </a:lnTo>
                    <a:lnTo>
                      <a:pt x="543" y="1727"/>
                    </a:lnTo>
                    <a:cubicBezTo>
                      <a:pt x="505" y="1678"/>
                      <a:pt x="430" y="1577"/>
                      <a:pt x="355" y="1455"/>
                    </a:cubicBezTo>
                    <a:cubicBezTo>
                      <a:pt x="300" y="1372"/>
                      <a:pt x="249" y="1280"/>
                      <a:pt x="204" y="1188"/>
                    </a:cubicBezTo>
                    <a:cubicBezTo>
                      <a:pt x="160" y="1097"/>
                      <a:pt x="129" y="1011"/>
                      <a:pt x="110" y="933"/>
                    </a:cubicBezTo>
                    <a:lnTo>
                      <a:pt x="110" y="933"/>
                    </a:lnTo>
                    <a:cubicBezTo>
                      <a:pt x="112" y="930"/>
                      <a:pt x="113" y="926"/>
                      <a:pt x="116" y="921"/>
                    </a:cubicBezTo>
                    <a:cubicBezTo>
                      <a:pt x="121" y="898"/>
                      <a:pt x="134" y="857"/>
                      <a:pt x="153" y="806"/>
                    </a:cubicBezTo>
                    <a:cubicBezTo>
                      <a:pt x="210" y="646"/>
                      <a:pt x="323" y="376"/>
                      <a:pt x="540" y="122"/>
                    </a:cubicBezTo>
                    <a:close/>
                    <a:moveTo>
                      <a:pt x="522" y="0"/>
                    </a:moveTo>
                    <a:cubicBezTo>
                      <a:pt x="509" y="0"/>
                      <a:pt x="496" y="6"/>
                      <a:pt x="485" y="17"/>
                    </a:cubicBezTo>
                    <a:cubicBezTo>
                      <a:pt x="300" y="230"/>
                      <a:pt x="185" y="451"/>
                      <a:pt x="111" y="617"/>
                    </a:cubicBezTo>
                    <a:cubicBezTo>
                      <a:pt x="74" y="704"/>
                      <a:pt x="47" y="774"/>
                      <a:pt x="28" y="823"/>
                    </a:cubicBezTo>
                    <a:cubicBezTo>
                      <a:pt x="23" y="851"/>
                      <a:pt x="15" y="870"/>
                      <a:pt x="10" y="884"/>
                    </a:cubicBezTo>
                    <a:cubicBezTo>
                      <a:pt x="10" y="890"/>
                      <a:pt x="10" y="894"/>
                      <a:pt x="9" y="898"/>
                    </a:cubicBezTo>
                    <a:lnTo>
                      <a:pt x="9" y="898"/>
                    </a:lnTo>
                    <a:cubicBezTo>
                      <a:pt x="7" y="898"/>
                      <a:pt x="6" y="899"/>
                      <a:pt x="6" y="902"/>
                    </a:cubicBezTo>
                    <a:lnTo>
                      <a:pt x="7" y="902"/>
                    </a:lnTo>
                    <a:lnTo>
                      <a:pt x="7" y="902"/>
                    </a:lnTo>
                    <a:cubicBezTo>
                      <a:pt x="2" y="912"/>
                      <a:pt x="0" y="923"/>
                      <a:pt x="0" y="934"/>
                    </a:cubicBezTo>
                    <a:cubicBezTo>
                      <a:pt x="23" y="1036"/>
                      <a:pt x="61" y="1142"/>
                      <a:pt x="111" y="1244"/>
                    </a:cubicBezTo>
                    <a:cubicBezTo>
                      <a:pt x="185" y="1395"/>
                      <a:pt x="277" y="1538"/>
                      <a:pt x="351" y="1648"/>
                    </a:cubicBezTo>
                    <a:cubicBezTo>
                      <a:pt x="425" y="1755"/>
                      <a:pt x="485" y="1829"/>
                      <a:pt x="485" y="1829"/>
                    </a:cubicBezTo>
                    <a:cubicBezTo>
                      <a:pt x="493" y="1840"/>
                      <a:pt x="509" y="1847"/>
                      <a:pt x="525" y="1847"/>
                    </a:cubicBezTo>
                    <a:cubicBezTo>
                      <a:pt x="533" y="1847"/>
                      <a:pt x="541" y="1845"/>
                      <a:pt x="549" y="1842"/>
                    </a:cubicBezTo>
                    <a:lnTo>
                      <a:pt x="1259" y="1510"/>
                    </a:lnTo>
                    <a:cubicBezTo>
                      <a:pt x="1277" y="1501"/>
                      <a:pt x="1291" y="1483"/>
                      <a:pt x="1291" y="1459"/>
                    </a:cubicBezTo>
                    <a:lnTo>
                      <a:pt x="1291" y="400"/>
                    </a:lnTo>
                    <a:cubicBezTo>
                      <a:pt x="1291" y="377"/>
                      <a:pt x="1277" y="359"/>
                      <a:pt x="1259" y="349"/>
                    </a:cubicBezTo>
                    <a:lnTo>
                      <a:pt x="549" y="8"/>
                    </a:lnTo>
                    <a:cubicBezTo>
                      <a:pt x="540" y="3"/>
                      <a:pt x="531" y="0"/>
                      <a:pt x="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28"/>
              <p:cNvSpPr/>
              <p:nvPr/>
            </p:nvSpPr>
            <p:spPr>
              <a:xfrm>
                <a:off x="5310436" y="1948222"/>
                <a:ext cx="146461" cy="126702"/>
              </a:xfrm>
              <a:custGeom>
                <a:avLst/>
                <a:gdLst/>
                <a:ahLst/>
                <a:cxnLst/>
                <a:rect l="l" t="t" r="r" b="b"/>
                <a:pathLst>
                  <a:path w="1564" h="1353" extrusionOk="0">
                    <a:moveTo>
                      <a:pt x="959" y="0"/>
                    </a:moveTo>
                    <a:cubicBezTo>
                      <a:pt x="577" y="268"/>
                      <a:pt x="0" y="534"/>
                      <a:pt x="0" y="534"/>
                    </a:cubicBezTo>
                    <a:lnTo>
                      <a:pt x="102" y="1327"/>
                    </a:lnTo>
                    <a:cubicBezTo>
                      <a:pt x="102" y="1327"/>
                      <a:pt x="253" y="1353"/>
                      <a:pt x="466" y="1353"/>
                    </a:cubicBezTo>
                    <a:cubicBezTo>
                      <a:pt x="646" y="1353"/>
                      <a:pt x="869" y="1335"/>
                      <a:pt x="1084" y="1267"/>
                    </a:cubicBezTo>
                    <a:cubicBezTo>
                      <a:pt x="1429" y="880"/>
                      <a:pt x="1563" y="461"/>
                      <a:pt x="1563" y="461"/>
                    </a:cubicBezTo>
                    <a:cubicBezTo>
                      <a:pt x="1563" y="461"/>
                      <a:pt x="1355" y="313"/>
                      <a:pt x="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28"/>
              <p:cNvSpPr/>
              <p:nvPr/>
            </p:nvSpPr>
            <p:spPr>
              <a:xfrm>
                <a:off x="5305286" y="1943353"/>
                <a:ext cx="157136" cy="136534"/>
              </a:xfrm>
              <a:custGeom>
                <a:avLst/>
                <a:gdLst/>
                <a:ahLst/>
                <a:cxnLst/>
                <a:rect l="l" t="t" r="r" b="b"/>
                <a:pathLst>
                  <a:path w="1678" h="1458" extrusionOk="0">
                    <a:moveTo>
                      <a:pt x="1008" y="122"/>
                    </a:moveTo>
                    <a:lnTo>
                      <a:pt x="1008" y="122"/>
                    </a:lnTo>
                    <a:cubicBezTo>
                      <a:pt x="1301" y="347"/>
                      <a:pt x="1485" y="485"/>
                      <a:pt x="1555" y="536"/>
                    </a:cubicBezTo>
                    <a:lnTo>
                      <a:pt x="1555" y="536"/>
                    </a:lnTo>
                    <a:cubicBezTo>
                      <a:pt x="1515" y="642"/>
                      <a:pt x="1377" y="963"/>
                      <a:pt x="1114" y="1268"/>
                    </a:cubicBezTo>
                    <a:lnTo>
                      <a:pt x="1114" y="1268"/>
                    </a:lnTo>
                    <a:cubicBezTo>
                      <a:pt x="905" y="1333"/>
                      <a:pt x="688" y="1352"/>
                      <a:pt x="512" y="1352"/>
                    </a:cubicBezTo>
                    <a:cubicBezTo>
                      <a:pt x="410" y="1352"/>
                      <a:pt x="323" y="1343"/>
                      <a:pt x="263" y="1337"/>
                    </a:cubicBezTo>
                    <a:cubicBezTo>
                      <a:pt x="240" y="1337"/>
                      <a:pt x="221" y="1335"/>
                      <a:pt x="207" y="1332"/>
                    </a:cubicBezTo>
                    <a:lnTo>
                      <a:pt x="207" y="1332"/>
                    </a:lnTo>
                    <a:lnTo>
                      <a:pt x="116" y="619"/>
                    </a:lnTo>
                    <a:lnTo>
                      <a:pt x="116" y="619"/>
                    </a:lnTo>
                    <a:cubicBezTo>
                      <a:pt x="170" y="592"/>
                      <a:pt x="280" y="538"/>
                      <a:pt x="415" y="467"/>
                    </a:cubicBezTo>
                    <a:cubicBezTo>
                      <a:pt x="597" y="371"/>
                      <a:pt x="821" y="247"/>
                      <a:pt x="1008" y="122"/>
                    </a:cubicBezTo>
                    <a:close/>
                    <a:moveTo>
                      <a:pt x="1015" y="0"/>
                    </a:moveTo>
                    <a:cubicBezTo>
                      <a:pt x="1003" y="0"/>
                      <a:pt x="992" y="3"/>
                      <a:pt x="982" y="10"/>
                    </a:cubicBezTo>
                    <a:cubicBezTo>
                      <a:pt x="793" y="139"/>
                      <a:pt x="553" y="273"/>
                      <a:pt x="365" y="369"/>
                    </a:cubicBezTo>
                    <a:cubicBezTo>
                      <a:pt x="268" y="420"/>
                      <a:pt x="185" y="462"/>
                      <a:pt x="125" y="494"/>
                    </a:cubicBezTo>
                    <a:cubicBezTo>
                      <a:pt x="97" y="508"/>
                      <a:pt x="74" y="518"/>
                      <a:pt x="55" y="527"/>
                    </a:cubicBezTo>
                    <a:cubicBezTo>
                      <a:pt x="51" y="531"/>
                      <a:pt x="42" y="531"/>
                      <a:pt x="38" y="535"/>
                    </a:cubicBezTo>
                    <a:cubicBezTo>
                      <a:pt x="33" y="535"/>
                      <a:pt x="33" y="541"/>
                      <a:pt x="33" y="541"/>
                    </a:cubicBezTo>
                    <a:cubicBezTo>
                      <a:pt x="10" y="550"/>
                      <a:pt x="0" y="573"/>
                      <a:pt x="0" y="596"/>
                    </a:cubicBezTo>
                    <a:lnTo>
                      <a:pt x="106" y="1388"/>
                    </a:lnTo>
                    <a:cubicBezTo>
                      <a:pt x="106" y="1411"/>
                      <a:pt x="125" y="1430"/>
                      <a:pt x="148" y="1434"/>
                    </a:cubicBezTo>
                    <a:cubicBezTo>
                      <a:pt x="153" y="1434"/>
                      <a:pt x="300" y="1458"/>
                      <a:pt x="512" y="1458"/>
                    </a:cubicBezTo>
                    <a:cubicBezTo>
                      <a:pt x="697" y="1458"/>
                      <a:pt x="931" y="1439"/>
                      <a:pt x="1157" y="1370"/>
                    </a:cubicBezTo>
                    <a:cubicBezTo>
                      <a:pt x="1167" y="1365"/>
                      <a:pt x="1176" y="1360"/>
                      <a:pt x="1180" y="1352"/>
                    </a:cubicBezTo>
                    <a:cubicBezTo>
                      <a:pt x="1531" y="956"/>
                      <a:pt x="1669" y="535"/>
                      <a:pt x="1669" y="531"/>
                    </a:cubicBezTo>
                    <a:cubicBezTo>
                      <a:pt x="1678" y="508"/>
                      <a:pt x="1669" y="486"/>
                      <a:pt x="1650" y="471"/>
                    </a:cubicBezTo>
                    <a:cubicBezTo>
                      <a:pt x="1650" y="471"/>
                      <a:pt x="1646" y="467"/>
                      <a:pt x="1641" y="462"/>
                    </a:cubicBezTo>
                    <a:cubicBezTo>
                      <a:pt x="1595" y="430"/>
                      <a:pt x="1397" y="282"/>
                      <a:pt x="1046" y="10"/>
                    </a:cubicBezTo>
                    <a:cubicBezTo>
                      <a:pt x="1037" y="3"/>
                      <a:pt x="1026" y="0"/>
                      <a:pt x="10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8"/>
              <p:cNvSpPr/>
              <p:nvPr/>
            </p:nvSpPr>
            <p:spPr>
              <a:xfrm>
                <a:off x="5166086" y="2052592"/>
                <a:ext cx="86149" cy="60476"/>
              </a:xfrm>
              <a:custGeom>
                <a:avLst/>
                <a:gdLst/>
                <a:ahLst/>
                <a:cxnLst/>
                <a:rect l="l" t="t" r="r" b="b"/>
                <a:pathLst>
                  <a:path w="1144" h="803" extrusionOk="0">
                    <a:moveTo>
                      <a:pt x="392" y="0"/>
                    </a:moveTo>
                    <a:lnTo>
                      <a:pt x="1" y="212"/>
                    </a:lnTo>
                    <a:lnTo>
                      <a:pt x="1143" y="802"/>
                    </a:lnTo>
                    <a:cubicBezTo>
                      <a:pt x="1143" y="802"/>
                      <a:pt x="1037" y="396"/>
                      <a:pt x="1047" y="396"/>
                    </a:cubicBezTo>
                    <a:cubicBezTo>
                      <a:pt x="677" y="277"/>
                      <a:pt x="392" y="0"/>
                      <a:pt x="3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28"/>
              <p:cNvSpPr/>
              <p:nvPr/>
            </p:nvSpPr>
            <p:spPr>
              <a:xfrm>
                <a:off x="5165001" y="1690623"/>
                <a:ext cx="95801" cy="75199"/>
              </a:xfrm>
              <a:custGeom>
                <a:avLst/>
                <a:gdLst/>
                <a:ahLst/>
                <a:cxnLst/>
                <a:rect l="l" t="t" r="r" b="b"/>
                <a:pathLst>
                  <a:path w="1223" h="960" extrusionOk="0">
                    <a:moveTo>
                      <a:pt x="1222" y="1"/>
                    </a:moveTo>
                    <a:lnTo>
                      <a:pt x="0" y="762"/>
                    </a:lnTo>
                    <a:lnTo>
                      <a:pt x="415" y="960"/>
                    </a:lnTo>
                    <a:cubicBezTo>
                      <a:pt x="415" y="960"/>
                      <a:pt x="729" y="720"/>
                      <a:pt x="1097" y="577"/>
                    </a:cubicBezTo>
                    <a:cubicBezTo>
                      <a:pt x="1106" y="554"/>
                      <a:pt x="1222" y="1"/>
                      <a:pt x="1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8"/>
              <p:cNvSpPr/>
              <p:nvPr/>
            </p:nvSpPr>
            <p:spPr>
              <a:xfrm>
                <a:off x="5506530" y="1859036"/>
                <a:ext cx="25575" cy="99925"/>
              </a:xfrm>
              <a:custGeom>
                <a:avLst/>
                <a:gdLst/>
                <a:ahLst/>
                <a:cxnLst/>
                <a:rect l="l" t="t" r="r" b="b"/>
                <a:pathLst>
                  <a:path w="328" h="1282" extrusionOk="0">
                    <a:moveTo>
                      <a:pt x="282" y="1"/>
                    </a:moveTo>
                    <a:lnTo>
                      <a:pt x="0" y="268"/>
                    </a:lnTo>
                    <a:cubicBezTo>
                      <a:pt x="0" y="268"/>
                      <a:pt x="51" y="678"/>
                      <a:pt x="0" y="1019"/>
                    </a:cubicBezTo>
                    <a:cubicBezTo>
                      <a:pt x="1" y="1019"/>
                      <a:pt x="1" y="1019"/>
                      <a:pt x="2" y="1019"/>
                    </a:cubicBezTo>
                    <a:cubicBezTo>
                      <a:pt x="30" y="1019"/>
                      <a:pt x="328" y="1281"/>
                      <a:pt x="328" y="1281"/>
                    </a:cubicBezTo>
                    <a:lnTo>
                      <a:pt x="2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28"/>
              <p:cNvSpPr/>
              <p:nvPr/>
            </p:nvSpPr>
            <p:spPr>
              <a:xfrm>
                <a:off x="5231494" y="1952343"/>
                <a:ext cx="84749" cy="51224"/>
              </a:xfrm>
              <a:custGeom>
                <a:avLst/>
                <a:gdLst/>
                <a:ahLst/>
                <a:cxnLst/>
                <a:rect l="l" t="t" r="r" b="b"/>
                <a:pathLst>
                  <a:path w="905" h="547" extrusionOk="0">
                    <a:moveTo>
                      <a:pt x="61" y="0"/>
                    </a:moveTo>
                    <a:cubicBezTo>
                      <a:pt x="42" y="0"/>
                      <a:pt x="24" y="10"/>
                      <a:pt x="14" y="25"/>
                    </a:cubicBezTo>
                    <a:cubicBezTo>
                      <a:pt x="1" y="52"/>
                      <a:pt x="10" y="85"/>
                      <a:pt x="33" y="99"/>
                    </a:cubicBezTo>
                    <a:lnTo>
                      <a:pt x="816" y="537"/>
                    </a:lnTo>
                    <a:cubicBezTo>
                      <a:pt x="825" y="543"/>
                      <a:pt x="836" y="546"/>
                      <a:pt x="846" y="546"/>
                    </a:cubicBezTo>
                    <a:cubicBezTo>
                      <a:pt x="864" y="546"/>
                      <a:pt x="881" y="536"/>
                      <a:pt x="890" y="518"/>
                    </a:cubicBezTo>
                    <a:cubicBezTo>
                      <a:pt x="904" y="490"/>
                      <a:pt x="894" y="458"/>
                      <a:pt x="871" y="445"/>
                    </a:cubicBezTo>
                    <a:lnTo>
                      <a:pt x="88" y="7"/>
                    </a:lnTo>
                    <a:cubicBezTo>
                      <a:pt x="79" y="2"/>
                      <a:pt x="70"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28"/>
              <p:cNvSpPr/>
              <p:nvPr/>
            </p:nvSpPr>
            <p:spPr>
              <a:xfrm>
                <a:off x="5165007" y="1983339"/>
                <a:ext cx="28562" cy="77725"/>
              </a:xfrm>
              <a:custGeom>
                <a:avLst/>
                <a:gdLst/>
                <a:ahLst/>
                <a:cxnLst/>
                <a:rect l="l" t="t" r="r" b="b"/>
                <a:pathLst>
                  <a:path w="305" h="830" extrusionOk="0">
                    <a:moveTo>
                      <a:pt x="63" y="1"/>
                    </a:moveTo>
                    <a:cubicBezTo>
                      <a:pt x="57" y="1"/>
                      <a:pt x="52" y="1"/>
                      <a:pt x="47" y="3"/>
                    </a:cubicBezTo>
                    <a:cubicBezTo>
                      <a:pt x="20" y="12"/>
                      <a:pt x="1" y="40"/>
                      <a:pt x="11" y="67"/>
                    </a:cubicBezTo>
                    <a:lnTo>
                      <a:pt x="194" y="791"/>
                    </a:lnTo>
                    <a:cubicBezTo>
                      <a:pt x="198" y="813"/>
                      <a:pt x="217" y="830"/>
                      <a:pt x="242" y="830"/>
                    </a:cubicBezTo>
                    <a:cubicBezTo>
                      <a:pt x="247" y="830"/>
                      <a:pt x="253" y="829"/>
                      <a:pt x="260" y="827"/>
                    </a:cubicBezTo>
                    <a:cubicBezTo>
                      <a:pt x="287" y="823"/>
                      <a:pt x="305" y="791"/>
                      <a:pt x="296" y="763"/>
                    </a:cubicBezTo>
                    <a:lnTo>
                      <a:pt x="111" y="44"/>
                    </a:lnTo>
                    <a:cubicBezTo>
                      <a:pt x="108" y="18"/>
                      <a:pt x="86" y="1"/>
                      <a:pt x="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28"/>
              <p:cNvSpPr/>
              <p:nvPr/>
            </p:nvSpPr>
            <p:spPr>
              <a:xfrm>
                <a:off x="5243668" y="2067525"/>
                <a:ext cx="81939" cy="30716"/>
              </a:xfrm>
              <a:custGeom>
                <a:avLst/>
                <a:gdLst/>
                <a:ahLst/>
                <a:cxnLst/>
                <a:rect l="l" t="t" r="r" b="b"/>
                <a:pathLst>
                  <a:path w="875" h="328" extrusionOk="0">
                    <a:moveTo>
                      <a:pt x="817" y="0"/>
                    </a:moveTo>
                    <a:cubicBezTo>
                      <a:pt x="812" y="0"/>
                      <a:pt x="807" y="1"/>
                      <a:pt x="802" y="2"/>
                    </a:cubicBezTo>
                    <a:lnTo>
                      <a:pt x="45" y="223"/>
                    </a:lnTo>
                    <a:cubicBezTo>
                      <a:pt x="13" y="232"/>
                      <a:pt x="0" y="260"/>
                      <a:pt x="9" y="288"/>
                    </a:cubicBezTo>
                    <a:cubicBezTo>
                      <a:pt x="12" y="314"/>
                      <a:pt x="34" y="328"/>
                      <a:pt x="56" y="328"/>
                    </a:cubicBezTo>
                    <a:cubicBezTo>
                      <a:pt x="62" y="328"/>
                      <a:pt x="68" y="327"/>
                      <a:pt x="73" y="325"/>
                    </a:cubicBezTo>
                    <a:lnTo>
                      <a:pt x="834" y="104"/>
                    </a:lnTo>
                    <a:cubicBezTo>
                      <a:pt x="862" y="100"/>
                      <a:pt x="875" y="66"/>
                      <a:pt x="870" y="39"/>
                    </a:cubicBezTo>
                    <a:cubicBezTo>
                      <a:pt x="863" y="16"/>
                      <a:pt x="840" y="0"/>
                      <a:pt x="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8"/>
              <p:cNvSpPr/>
              <p:nvPr/>
            </p:nvSpPr>
            <p:spPr>
              <a:xfrm>
                <a:off x="5451183" y="1937453"/>
                <a:ext cx="64428" cy="59184"/>
              </a:xfrm>
              <a:custGeom>
                <a:avLst/>
                <a:gdLst/>
                <a:ahLst/>
                <a:cxnLst/>
                <a:rect l="l" t="t" r="r" b="b"/>
                <a:pathLst>
                  <a:path w="688" h="632" extrusionOk="0">
                    <a:moveTo>
                      <a:pt x="625" y="1"/>
                    </a:moveTo>
                    <a:cubicBezTo>
                      <a:pt x="610" y="1"/>
                      <a:pt x="595" y="6"/>
                      <a:pt x="585" y="18"/>
                    </a:cubicBezTo>
                    <a:cubicBezTo>
                      <a:pt x="447" y="194"/>
                      <a:pt x="304" y="322"/>
                      <a:pt x="203" y="405"/>
                    </a:cubicBezTo>
                    <a:cubicBezTo>
                      <a:pt x="152" y="447"/>
                      <a:pt x="107" y="479"/>
                      <a:pt x="79" y="502"/>
                    </a:cubicBezTo>
                    <a:cubicBezTo>
                      <a:pt x="65" y="511"/>
                      <a:pt x="51" y="521"/>
                      <a:pt x="46" y="525"/>
                    </a:cubicBezTo>
                    <a:cubicBezTo>
                      <a:pt x="41" y="525"/>
                      <a:pt x="37" y="530"/>
                      <a:pt x="37" y="530"/>
                    </a:cubicBezTo>
                    <a:lnTo>
                      <a:pt x="32" y="530"/>
                    </a:lnTo>
                    <a:cubicBezTo>
                      <a:pt x="9" y="549"/>
                      <a:pt x="0" y="581"/>
                      <a:pt x="14" y="604"/>
                    </a:cubicBezTo>
                    <a:cubicBezTo>
                      <a:pt x="26" y="622"/>
                      <a:pt x="43" y="632"/>
                      <a:pt x="60" y="632"/>
                    </a:cubicBezTo>
                    <a:cubicBezTo>
                      <a:pt x="70" y="632"/>
                      <a:pt x="79" y="628"/>
                      <a:pt x="88" y="622"/>
                    </a:cubicBezTo>
                    <a:cubicBezTo>
                      <a:pt x="92" y="622"/>
                      <a:pt x="377" y="447"/>
                      <a:pt x="668" y="87"/>
                    </a:cubicBezTo>
                    <a:cubicBezTo>
                      <a:pt x="687" y="64"/>
                      <a:pt x="687" y="32"/>
                      <a:pt x="664" y="13"/>
                    </a:cubicBezTo>
                    <a:cubicBezTo>
                      <a:pt x="653" y="5"/>
                      <a:pt x="639" y="1"/>
                      <a:pt x="6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28"/>
              <p:cNvSpPr/>
              <p:nvPr/>
            </p:nvSpPr>
            <p:spPr>
              <a:xfrm>
                <a:off x="5406234" y="2061532"/>
                <a:ext cx="25565" cy="33712"/>
              </a:xfrm>
              <a:custGeom>
                <a:avLst/>
                <a:gdLst/>
                <a:ahLst/>
                <a:cxnLst/>
                <a:rect l="l" t="t" r="r" b="b"/>
                <a:pathLst>
                  <a:path w="273" h="360" extrusionOk="0">
                    <a:moveTo>
                      <a:pt x="60" y="0"/>
                    </a:moveTo>
                    <a:cubicBezTo>
                      <a:pt x="51" y="0"/>
                      <a:pt x="42" y="2"/>
                      <a:pt x="34" y="7"/>
                    </a:cubicBezTo>
                    <a:cubicBezTo>
                      <a:pt x="10" y="25"/>
                      <a:pt x="0" y="57"/>
                      <a:pt x="15" y="85"/>
                    </a:cubicBezTo>
                    <a:lnTo>
                      <a:pt x="162" y="334"/>
                    </a:lnTo>
                    <a:cubicBezTo>
                      <a:pt x="174" y="351"/>
                      <a:pt x="191" y="360"/>
                      <a:pt x="208" y="360"/>
                    </a:cubicBezTo>
                    <a:cubicBezTo>
                      <a:pt x="218" y="360"/>
                      <a:pt x="227" y="357"/>
                      <a:pt x="236" y="352"/>
                    </a:cubicBezTo>
                    <a:cubicBezTo>
                      <a:pt x="264" y="338"/>
                      <a:pt x="272" y="306"/>
                      <a:pt x="259" y="279"/>
                    </a:cubicBezTo>
                    <a:lnTo>
                      <a:pt x="107" y="30"/>
                    </a:lnTo>
                    <a:cubicBezTo>
                      <a:pt x="97" y="11"/>
                      <a:pt x="7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28"/>
              <p:cNvSpPr/>
              <p:nvPr/>
            </p:nvSpPr>
            <p:spPr>
              <a:xfrm>
                <a:off x="5392843" y="1860197"/>
                <a:ext cx="12642" cy="93270"/>
              </a:xfrm>
              <a:custGeom>
                <a:avLst/>
                <a:gdLst/>
                <a:ahLst/>
                <a:cxnLst/>
                <a:rect l="l" t="t" r="r" b="b"/>
                <a:pathLst>
                  <a:path w="135" h="996" extrusionOk="0">
                    <a:moveTo>
                      <a:pt x="52" y="0"/>
                    </a:moveTo>
                    <a:cubicBezTo>
                      <a:pt x="24" y="0"/>
                      <a:pt x="1" y="28"/>
                      <a:pt x="1" y="55"/>
                    </a:cubicBezTo>
                    <a:lnTo>
                      <a:pt x="24" y="945"/>
                    </a:lnTo>
                    <a:cubicBezTo>
                      <a:pt x="24" y="972"/>
                      <a:pt x="52" y="995"/>
                      <a:pt x="79" y="995"/>
                    </a:cubicBezTo>
                    <a:cubicBezTo>
                      <a:pt x="107" y="995"/>
                      <a:pt x="135" y="972"/>
                      <a:pt x="130" y="940"/>
                    </a:cubicBezTo>
                    <a:lnTo>
                      <a:pt x="107" y="55"/>
                    </a:lnTo>
                    <a:cubicBezTo>
                      <a:pt x="107" y="23"/>
                      <a:pt x="84" y="0"/>
                      <a:pt x="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28"/>
              <p:cNvSpPr/>
              <p:nvPr/>
            </p:nvSpPr>
            <p:spPr>
              <a:xfrm>
                <a:off x="5231494" y="1810284"/>
                <a:ext cx="84749" cy="52722"/>
              </a:xfrm>
              <a:custGeom>
                <a:avLst/>
                <a:gdLst/>
                <a:ahLst/>
                <a:cxnLst/>
                <a:rect l="l" t="t" r="r" b="b"/>
                <a:pathLst>
                  <a:path w="905" h="563" extrusionOk="0">
                    <a:moveTo>
                      <a:pt x="846" y="0"/>
                    </a:moveTo>
                    <a:cubicBezTo>
                      <a:pt x="836" y="0"/>
                      <a:pt x="826" y="3"/>
                      <a:pt x="816" y="8"/>
                    </a:cubicBezTo>
                    <a:lnTo>
                      <a:pt x="33" y="463"/>
                    </a:lnTo>
                    <a:cubicBezTo>
                      <a:pt x="10" y="478"/>
                      <a:pt x="1" y="510"/>
                      <a:pt x="14" y="537"/>
                    </a:cubicBezTo>
                    <a:cubicBezTo>
                      <a:pt x="24" y="553"/>
                      <a:pt x="42" y="562"/>
                      <a:pt x="61" y="562"/>
                    </a:cubicBezTo>
                    <a:cubicBezTo>
                      <a:pt x="70" y="562"/>
                      <a:pt x="79" y="561"/>
                      <a:pt x="88" y="556"/>
                    </a:cubicBezTo>
                    <a:lnTo>
                      <a:pt x="871" y="100"/>
                    </a:lnTo>
                    <a:cubicBezTo>
                      <a:pt x="894" y="86"/>
                      <a:pt x="904" y="54"/>
                      <a:pt x="890" y="27"/>
                    </a:cubicBezTo>
                    <a:cubicBezTo>
                      <a:pt x="881" y="9"/>
                      <a:pt x="864" y="0"/>
                      <a:pt x="8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28"/>
              <p:cNvSpPr/>
              <p:nvPr/>
            </p:nvSpPr>
            <p:spPr>
              <a:xfrm>
                <a:off x="5165007" y="1752038"/>
                <a:ext cx="29498" cy="78943"/>
              </a:xfrm>
              <a:custGeom>
                <a:avLst/>
                <a:gdLst/>
                <a:ahLst/>
                <a:cxnLst/>
                <a:rect l="l" t="t" r="r" b="b"/>
                <a:pathLst>
                  <a:path w="315" h="843" extrusionOk="0">
                    <a:moveTo>
                      <a:pt x="252" y="1"/>
                    </a:moveTo>
                    <a:cubicBezTo>
                      <a:pt x="227" y="1"/>
                      <a:pt x="207" y="17"/>
                      <a:pt x="199" y="40"/>
                    </a:cubicBezTo>
                    <a:lnTo>
                      <a:pt x="11" y="772"/>
                    </a:lnTo>
                    <a:cubicBezTo>
                      <a:pt x="1" y="804"/>
                      <a:pt x="20" y="832"/>
                      <a:pt x="47" y="842"/>
                    </a:cubicBezTo>
                    <a:cubicBezTo>
                      <a:pt x="50" y="843"/>
                      <a:pt x="53" y="843"/>
                      <a:pt x="55" y="843"/>
                    </a:cubicBezTo>
                    <a:cubicBezTo>
                      <a:pt x="81" y="843"/>
                      <a:pt x="107" y="825"/>
                      <a:pt x="111" y="800"/>
                    </a:cubicBezTo>
                    <a:lnTo>
                      <a:pt x="305" y="68"/>
                    </a:lnTo>
                    <a:cubicBezTo>
                      <a:pt x="315" y="40"/>
                      <a:pt x="296" y="7"/>
                      <a:pt x="268" y="3"/>
                    </a:cubicBezTo>
                    <a:cubicBezTo>
                      <a:pt x="263" y="1"/>
                      <a:pt x="258" y="1"/>
                      <a:pt x="2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28"/>
              <p:cNvSpPr/>
              <p:nvPr/>
            </p:nvSpPr>
            <p:spPr>
              <a:xfrm>
                <a:off x="5094305" y="1899808"/>
                <a:ext cx="37552" cy="12642"/>
              </a:xfrm>
              <a:custGeom>
                <a:avLst/>
                <a:gdLst/>
                <a:ahLst/>
                <a:cxnLst/>
                <a:rect l="l" t="t" r="r" b="b"/>
                <a:pathLst>
                  <a:path w="401" h="135" extrusionOk="0">
                    <a:moveTo>
                      <a:pt x="60" y="1"/>
                    </a:moveTo>
                    <a:cubicBezTo>
                      <a:pt x="32" y="1"/>
                      <a:pt x="5" y="19"/>
                      <a:pt x="5" y="52"/>
                    </a:cubicBezTo>
                    <a:cubicBezTo>
                      <a:pt x="0" y="79"/>
                      <a:pt x="24" y="107"/>
                      <a:pt x="51" y="111"/>
                    </a:cubicBezTo>
                    <a:lnTo>
                      <a:pt x="341" y="134"/>
                    </a:lnTo>
                    <a:cubicBezTo>
                      <a:pt x="369" y="134"/>
                      <a:pt x="396" y="111"/>
                      <a:pt x="401" y="84"/>
                    </a:cubicBezTo>
                    <a:cubicBezTo>
                      <a:pt x="401" y="52"/>
                      <a:pt x="379" y="28"/>
                      <a:pt x="351" y="24"/>
                    </a:cubicBezTo>
                    <a:lnTo>
                      <a:pt x="6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28"/>
              <p:cNvSpPr/>
              <p:nvPr/>
            </p:nvSpPr>
            <p:spPr>
              <a:xfrm>
                <a:off x="5247039" y="1716172"/>
                <a:ext cx="77351" cy="32588"/>
              </a:xfrm>
              <a:custGeom>
                <a:avLst/>
                <a:gdLst/>
                <a:ahLst/>
                <a:cxnLst/>
                <a:rect l="l" t="t" r="r" b="b"/>
                <a:pathLst>
                  <a:path w="826" h="348" extrusionOk="0">
                    <a:moveTo>
                      <a:pt x="62" y="0"/>
                    </a:moveTo>
                    <a:cubicBezTo>
                      <a:pt x="40" y="0"/>
                      <a:pt x="17" y="14"/>
                      <a:pt x="9" y="36"/>
                    </a:cubicBezTo>
                    <a:cubicBezTo>
                      <a:pt x="1" y="64"/>
                      <a:pt x="14" y="96"/>
                      <a:pt x="47" y="105"/>
                    </a:cubicBezTo>
                    <a:lnTo>
                      <a:pt x="747" y="345"/>
                    </a:lnTo>
                    <a:cubicBezTo>
                      <a:pt x="753" y="347"/>
                      <a:pt x="758" y="347"/>
                      <a:pt x="764" y="347"/>
                    </a:cubicBezTo>
                    <a:cubicBezTo>
                      <a:pt x="787" y="347"/>
                      <a:pt x="809" y="334"/>
                      <a:pt x="816" y="307"/>
                    </a:cubicBezTo>
                    <a:cubicBezTo>
                      <a:pt x="826" y="280"/>
                      <a:pt x="811" y="252"/>
                      <a:pt x="784" y="243"/>
                    </a:cubicBezTo>
                    <a:lnTo>
                      <a:pt x="79" y="3"/>
                    </a:lnTo>
                    <a:cubicBezTo>
                      <a:pt x="74" y="1"/>
                      <a:pt x="68"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28"/>
              <p:cNvSpPr/>
              <p:nvPr/>
            </p:nvSpPr>
            <p:spPr>
              <a:xfrm>
                <a:off x="5403238" y="1713269"/>
                <a:ext cx="25940" cy="35398"/>
              </a:xfrm>
              <a:custGeom>
                <a:avLst/>
                <a:gdLst/>
                <a:ahLst/>
                <a:cxnLst/>
                <a:rect l="l" t="t" r="r" b="b"/>
                <a:pathLst>
                  <a:path w="277" h="378" extrusionOk="0">
                    <a:moveTo>
                      <a:pt x="219" y="0"/>
                    </a:moveTo>
                    <a:cubicBezTo>
                      <a:pt x="199" y="0"/>
                      <a:pt x="181" y="10"/>
                      <a:pt x="171" y="30"/>
                    </a:cubicBezTo>
                    <a:lnTo>
                      <a:pt x="15" y="297"/>
                    </a:lnTo>
                    <a:cubicBezTo>
                      <a:pt x="0" y="325"/>
                      <a:pt x="10" y="357"/>
                      <a:pt x="38" y="371"/>
                    </a:cubicBezTo>
                    <a:cubicBezTo>
                      <a:pt x="45" y="376"/>
                      <a:pt x="53" y="378"/>
                      <a:pt x="62" y="378"/>
                    </a:cubicBezTo>
                    <a:cubicBezTo>
                      <a:pt x="80" y="378"/>
                      <a:pt x="99" y="368"/>
                      <a:pt x="111" y="353"/>
                    </a:cubicBezTo>
                    <a:lnTo>
                      <a:pt x="264" y="81"/>
                    </a:lnTo>
                    <a:cubicBezTo>
                      <a:pt x="277" y="57"/>
                      <a:pt x="268" y="21"/>
                      <a:pt x="245" y="6"/>
                    </a:cubicBezTo>
                    <a:cubicBezTo>
                      <a:pt x="236" y="2"/>
                      <a:pt x="227" y="0"/>
                      <a:pt x="2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28"/>
              <p:cNvSpPr/>
              <p:nvPr/>
            </p:nvSpPr>
            <p:spPr>
              <a:xfrm>
                <a:off x="5451183" y="1816840"/>
                <a:ext cx="64428" cy="60495"/>
              </a:xfrm>
              <a:custGeom>
                <a:avLst/>
                <a:gdLst/>
                <a:ahLst/>
                <a:cxnLst/>
                <a:rect l="l" t="t" r="r" b="b"/>
                <a:pathLst>
                  <a:path w="688" h="646" extrusionOk="0">
                    <a:moveTo>
                      <a:pt x="61" y="0"/>
                    </a:moveTo>
                    <a:cubicBezTo>
                      <a:pt x="45" y="0"/>
                      <a:pt x="29" y="9"/>
                      <a:pt x="18" y="25"/>
                    </a:cubicBezTo>
                    <a:cubicBezTo>
                      <a:pt x="0" y="48"/>
                      <a:pt x="5" y="80"/>
                      <a:pt x="28" y="99"/>
                    </a:cubicBezTo>
                    <a:cubicBezTo>
                      <a:pt x="41" y="108"/>
                      <a:pt x="124" y="172"/>
                      <a:pt x="235" y="270"/>
                    </a:cubicBezTo>
                    <a:cubicBezTo>
                      <a:pt x="345" y="366"/>
                      <a:pt x="479" y="491"/>
                      <a:pt x="585" y="625"/>
                    </a:cubicBezTo>
                    <a:cubicBezTo>
                      <a:pt x="596" y="638"/>
                      <a:pt x="612" y="645"/>
                      <a:pt x="628" y="645"/>
                    </a:cubicBezTo>
                    <a:cubicBezTo>
                      <a:pt x="640" y="645"/>
                      <a:pt x="652" y="641"/>
                      <a:pt x="664" y="633"/>
                    </a:cubicBezTo>
                    <a:cubicBezTo>
                      <a:pt x="687" y="615"/>
                      <a:pt x="687" y="578"/>
                      <a:pt x="668" y="555"/>
                    </a:cubicBezTo>
                    <a:cubicBezTo>
                      <a:pt x="553" y="412"/>
                      <a:pt x="411" y="278"/>
                      <a:pt x="295" y="178"/>
                    </a:cubicBezTo>
                    <a:cubicBezTo>
                      <a:pt x="180" y="76"/>
                      <a:pt x="92" y="12"/>
                      <a:pt x="92" y="12"/>
                    </a:cubicBezTo>
                    <a:cubicBezTo>
                      <a:pt x="83" y="4"/>
                      <a:pt x="72"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8"/>
              <p:cNvSpPr/>
              <p:nvPr/>
            </p:nvSpPr>
            <p:spPr>
              <a:xfrm>
                <a:off x="5094680" y="1684146"/>
                <a:ext cx="441630" cy="441443"/>
              </a:xfrm>
              <a:custGeom>
                <a:avLst/>
                <a:gdLst/>
                <a:ahLst/>
                <a:cxnLst/>
                <a:rect l="l" t="t" r="r" b="b"/>
                <a:pathLst>
                  <a:path w="4716" h="4714" extrusionOk="0">
                    <a:moveTo>
                      <a:pt x="2355" y="111"/>
                    </a:moveTo>
                    <a:cubicBezTo>
                      <a:pt x="2978" y="111"/>
                      <a:pt x="3540" y="359"/>
                      <a:pt x="3946" y="770"/>
                    </a:cubicBezTo>
                    <a:cubicBezTo>
                      <a:pt x="4356" y="1174"/>
                      <a:pt x="4605" y="1737"/>
                      <a:pt x="4605" y="2359"/>
                    </a:cubicBezTo>
                    <a:cubicBezTo>
                      <a:pt x="4605" y="2982"/>
                      <a:pt x="4356" y="3543"/>
                      <a:pt x="3946" y="3949"/>
                    </a:cubicBezTo>
                    <a:cubicBezTo>
                      <a:pt x="3540" y="4354"/>
                      <a:pt x="2978" y="4608"/>
                      <a:pt x="2355" y="4608"/>
                    </a:cubicBezTo>
                    <a:cubicBezTo>
                      <a:pt x="1734" y="4608"/>
                      <a:pt x="1171" y="4354"/>
                      <a:pt x="766" y="3949"/>
                    </a:cubicBezTo>
                    <a:cubicBezTo>
                      <a:pt x="360" y="3543"/>
                      <a:pt x="107" y="2982"/>
                      <a:pt x="107" y="2359"/>
                    </a:cubicBezTo>
                    <a:cubicBezTo>
                      <a:pt x="107" y="1737"/>
                      <a:pt x="360" y="1174"/>
                      <a:pt x="766" y="770"/>
                    </a:cubicBezTo>
                    <a:cubicBezTo>
                      <a:pt x="1171" y="359"/>
                      <a:pt x="1734" y="111"/>
                      <a:pt x="2355" y="111"/>
                    </a:cubicBezTo>
                    <a:close/>
                    <a:moveTo>
                      <a:pt x="2355" y="0"/>
                    </a:moveTo>
                    <a:cubicBezTo>
                      <a:pt x="1706" y="0"/>
                      <a:pt x="1116" y="268"/>
                      <a:pt x="688" y="691"/>
                    </a:cubicBezTo>
                    <a:cubicBezTo>
                      <a:pt x="264" y="1119"/>
                      <a:pt x="1" y="1710"/>
                      <a:pt x="1" y="2359"/>
                    </a:cubicBezTo>
                    <a:cubicBezTo>
                      <a:pt x="1" y="3009"/>
                      <a:pt x="264" y="3599"/>
                      <a:pt x="688" y="4028"/>
                    </a:cubicBezTo>
                    <a:cubicBezTo>
                      <a:pt x="1116" y="4451"/>
                      <a:pt x="1706" y="4713"/>
                      <a:pt x="2355" y="4713"/>
                    </a:cubicBezTo>
                    <a:cubicBezTo>
                      <a:pt x="3006" y="4713"/>
                      <a:pt x="3595" y="4451"/>
                      <a:pt x="4024" y="4028"/>
                    </a:cubicBezTo>
                    <a:cubicBezTo>
                      <a:pt x="4448" y="3599"/>
                      <a:pt x="4715" y="3009"/>
                      <a:pt x="4715" y="2359"/>
                    </a:cubicBezTo>
                    <a:cubicBezTo>
                      <a:pt x="4715" y="1710"/>
                      <a:pt x="4448" y="1119"/>
                      <a:pt x="4024" y="691"/>
                    </a:cubicBezTo>
                    <a:cubicBezTo>
                      <a:pt x="3595" y="268"/>
                      <a:pt x="3006" y="0"/>
                      <a:pt x="23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3" name="Google Shape;1133;p28"/>
            <p:cNvSpPr/>
            <p:nvPr/>
          </p:nvSpPr>
          <p:spPr>
            <a:xfrm>
              <a:off x="228606" y="4692555"/>
              <a:ext cx="286571" cy="277105"/>
            </a:xfrm>
            <a:custGeom>
              <a:avLst/>
              <a:gdLst/>
              <a:ahLst/>
              <a:cxnLst/>
              <a:rect l="l" t="t" r="r" b="b"/>
              <a:pathLst>
                <a:path w="1665" h="1610" extrusionOk="0">
                  <a:moveTo>
                    <a:pt x="473" y="158"/>
                  </a:moveTo>
                  <a:lnTo>
                    <a:pt x="844" y="378"/>
                  </a:lnTo>
                  <a:cubicBezTo>
                    <a:pt x="852" y="384"/>
                    <a:pt x="863" y="388"/>
                    <a:pt x="874" y="388"/>
                  </a:cubicBezTo>
                  <a:cubicBezTo>
                    <a:pt x="881" y="388"/>
                    <a:pt x="888" y="387"/>
                    <a:pt x="895" y="383"/>
                  </a:cubicBezTo>
                  <a:lnTo>
                    <a:pt x="1286" y="204"/>
                  </a:lnTo>
                  <a:lnTo>
                    <a:pt x="1189" y="623"/>
                  </a:lnTo>
                  <a:cubicBezTo>
                    <a:pt x="1185" y="642"/>
                    <a:pt x="1189" y="659"/>
                    <a:pt x="1199" y="674"/>
                  </a:cubicBezTo>
                  <a:lnTo>
                    <a:pt x="1493" y="991"/>
                  </a:lnTo>
                  <a:lnTo>
                    <a:pt x="1061" y="1029"/>
                  </a:lnTo>
                  <a:cubicBezTo>
                    <a:pt x="1046" y="1029"/>
                    <a:pt x="1029" y="1042"/>
                    <a:pt x="1019" y="1056"/>
                  </a:cubicBezTo>
                  <a:lnTo>
                    <a:pt x="808" y="1433"/>
                  </a:lnTo>
                  <a:lnTo>
                    <a:pt x="642" y="1033"/>
                  </a:lnTo>
                  <a:cubicBezTo>
                    <a:pt x="632" y="1019"/>
                    <a:pt x="618" y="1005"/>
                    <a:pt x="600" y="1001"/>
                  </a:cubicBezTo>
                  <a:lnTo>
                    <a:pt x="176" y="918"/>
                  </a:lnTo>
                  <a:lnTo>
                    <a:pt x="503" y="632"/>
                  </a:lnTo>
                  <a:cubicBezTo>
                    <a:pt x="517" y="623"/>
                    <a:pt x="521" y="604"/>
                    <a:pt x="521" y="586"/>
                  </a:cubicBezTo>
                  <a:lnTo>
                    <a:pt x="473" y="158"/>
                  </a:lnTo>
                  <a:close/>
                  <a:moveTo>
                    <a:pt x="407" y="1"/>
                  </a:moveTo>
                  <a:cubicBezTo>
                    <a:pt x="396" y="1"/>
                    <a:pt x="386" y="5"/>
                    <a:pt x="378" y="10"/>
                  </a:cubicBezTo>
                  <a:cubicBezTo>
                    <a:pt x="360" y="19"/>
                    <a:pt x="351" y="42"/>
                    <a:pt x="351" y="61"/>
                  </a:cubicBezTo>
                  <a:lnTo>
                    <a:pt x="411" y="572"/>
                  </a:lnTo>
                  <a:lnTo>
                    <a:pt x="23" y="908"/>
                  </a:lnTo>
                  <a:cubicBezTo>
                    <a:pt x="10" y="922"/>
                    <a:pt x="0" y="940"/>
                    <a:pt x="6" y="963"/>
                  </a:cubicBezTo>
                  <a:cubicBezTo>
                    <a:pt x="15" y="982"/>
                    <a:pt x="28" y="995"/>
                    <a:pt x="47" y="1001"/>
                  </a:cubicBezTo>
                  <a:lnTo>
                    <a:pt x="549" y="1102"/>
                  </a:lnTo>
                  <a:lnTo>
                    <a:pt x="752" y="1576"/>
                  </a:lnTo>
                  <a:cubicBezTo>
                    <a:pt x="761" y="1595"/>
                    <a:pt x="780" y="1604"/>
                    <a:pt x="798" y="1609"/>
                  </a:cubicBezTo>
                  <a:cubicBezTo>
                    <a:pt x="816" y="1609"/>
                    <a:pt x="840" y="1599"/>
                    <a:pt x="849" y="1582"/>
                  </a:cubicBezTo>
                  <a:lnTo>
                    <a:pt x="1102" y="1134"/>
                  </a:lnTo>
                  <a:lnTo>
                    <a:pt x="1609" y="1088"/>
                  </a:lnTo>
                  <a:cubicBezTo>
                    <a:pt x="1631" y="1088"/>
                    <a:pt x="1650" y="1074"/>
                    <a:pt x="1655" y="1056"/>
                  </a:cubicBezTo>
                  <a:cubicBezTo>
                    <a:pt x="1665" y="1038"/>
                    <a:pt x="1659" y="1014"/>
                    <a:pt x="1646" y="1001"/>
                  </a:cubicBezTo>
                  <a:lnTo>
                    <a:pt x="1300" y="623"/>
                  </a:lnTo>
                  <a:lnTo>
                    <a:pt x="1416" y="121"/>
                  </a:lnTo>
                  <a:cubicBezTo>
                    <a:pt x="1420" y="102"/>
                    <a:pt x="1410" y="79"/>
                    <a:pt x="1397" y="70"/>
                  </a:cubicBezTo>
                  <a:cubicBezTo>
                    <a:pt x="1385" y="61"/>
                    <a:pt x="1374" y="56"/>
                    <a:pt x="1362" y="56"/>
                  </a:cubicBezTo>
                  <a:cubicBezTo>
                    <a:pt x="1355" y="56"/>
                    <a:pt x="1349" y="57"/>
                    <a:pt x="1342" y="61"/>
                  </a:cubicBezTo>
                  <a:lnTo>
                    <a:pt x="872" y="272"/>
                  </a:lnTo>
                  <a:lnTo>
                    <a:pt x="434" y="10"/>
                  </a:lnTo>
                  <a:cubicBezTo>
                    <a:pt x="425" y="4"/>
                    <a:pt x="416" y="1"/>
                    <a:pt x="4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4" name="Google Shape;1134;p28"/>
            <p:cNvGrpSpPr/>
            <p:nvPr/>
          </p:nvGrpSpPr>
          <p:grpSpPr>
            <a:xfrm>
              <a:off x="8667711" y="2846603"/>
              <a:ext cx="360742" cy="545930"/>
              <a:chOff x="5934950" y="2749441"/>
              <a:chExt cx="196280" cy="297040"/>
            </a:xfrm>
          </p:grpSpPr>
          <p:sp>
            <p:nvSpPr>
              <p:cNvPr id="1135" name="Google Shape;1135;p28"/>
              <p:cNvSpPr/>
              <p:nvPr/>
            </p:nvSpPr>
            <p:spPr>
              <a:xfrm>
                <a:off x="6049289" y="2968474"/>
                <a:ext cx="80347" cy="77913"/>
              </a:xfrm>
              <a:custGeom>
                <a:avLst/>
                <a:gdLst/>
                <a:ahLst/>
                <a:cxnLst/>
                <a:rect l="l" t="t" r="r" b="b"/>
                <a:pathLst>
                  <a:path w="858" h="832" extrusionOk="0">
                    <a:moveTo>
                      <a:pt x="539" y="288"/>
                    </a:moveTo>
                    <a:lnTo>
                      <a:pt x="253" y="643"/>
                    </a:lnTo>
                    <a:lnTo>
                      <a:pt x="232" y="651"/>
                    </a:lnTo>
                    <a:lnTo>
                      <a:pt x="530" y="294"/>
                    </a:lnTo>
                    <a:lnTo>
                      <a:pt x="539" y="288"/>
                    </a:lnTo>
                    <a:close/>
                    <a:moveTo>
                      <a:pt x="798" y="0"/>
                    </a:moveTo>
                    <a:cubicBezTo>
                      <a:pt x="786" y="0"/>
                      <a:pt x="774" y="4"/>
                      <a:pt x="764" y="12"/>
                    </a:cubicBezTo>
                    <a:lnTo>
                      <a:pt x="466" y="211"/>
                    </a:lnTo>
                    <a:cubicBezTo>
                      <a:pt x="460" y="211"/>
                      <a:pt x="456" y="215"/>
                      <a:pt x="451" y="219"/>
                    </a:cubicBezTo>
                    <a:lnTo>
                      <a:pt x="18" y="740"/>
                    </a:lnTo>
                    <a:cubicBezTo>
                      <a:pt x="0" y="764"/>
                      <a:pt x="0" y="786"/>
                      <a:pt x="13" y="809"/>
                    </a:cubicBezTo>
                    <a:cubicBezTo>
                      <a:pt x="24" y="823"/>
                      <a:pt x="42" y="831"/>
                      <a:pt x="59" y="831"/>
                    </a:cubicBezTo>
                    <a:cubicBezTo>
                      <a:pt x="66" y="831"/>
                      <a:pt x="72" y="830"/>
                      <a:pt x="79" y="828"/>
                    </a:cubicBezTo>
                    <a:lnTo>
                      <a:pt x="309" y="740"/>
                    </a:lnTo>
                    <a:cubicBezTo>
                      <a:pt x="317" y="736"/>
                      <a:pt x="322" y="730"/>
                      <a:pt x="332" y="722"/>
                    </a:cubicBezTo>
                    <a:lnTo>
                      <a:pt x="838" y="90"/>
                    </a:lnTo>
                    <a:cubicBezTo>
                      <a:pt x="857" y="67"/>
                      <a:pt x="853" y="39"/>
                      <a:pt x="838" y="17"/>
                    </a:cubicBezTo>
                    <a:cubicBezTo>
                      <a:pt x="828" y="6"/>
                      <a:pt x="813" y="0"/>
                      <a:pt x="7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28"/>
              <p:cNvSpPr/>
              <p:nvPr/>
            </p:nvSpPr>
            <p:spPr>
              <a:xfrm>
                <a:off x="5985798" y="2912101"/>
                <a:ext cx="115277" cy="134381"/>
              </a:xfrm>
              <a:custGeom>
                <a:avLst/>
                <a:gdLst/>
                <a:ahLst/>
                <a:cxnLst/>
                <a:rect l="l" t="t" r="r" b="b"/>
                <a:pathLst>
                  <a:path w="1231" h="1435" extrusionOk="0">
                    <a:moveTo>
                      <a:pt x="538" y="139"/>
                    </a:moveTo>
                    <a:lnTo>
                      <a:pt x="1102" y="854"/>
                    </a:lnTo>
                    <a:lnTo>
                      <a:pt x="734" y="1296"/>
                    </a:lnTo>
                    <a:lnTo>
                      <a:pt x="734" y="1296"/>
                    </a:lnTo>
                    <a:cubicBezTo>
                      <a:pt x="663" y="1215"/>
                      <a:pt x="512" y="1046"/>
                      <a:pt x="374" y="886"/>
                    </a:cubicBezTo>
                    <a:cubicBezTo>
                      <a:pt x="300" y="803"/>
                      <a:pt x="231" y="720"/>
                      <a:pt x="180" y="660"/>
                    </a:cubicBezTo>
                    <a:cubicBezTo>
                      <a:pt x="159" y="635"/>
                      <a:pt x="138" y="610"/>
                      <a:pt x="125" y="591"/>
                    </a:cubicBezTo>
                    <a:lnTo>
                      <a:pt x="125" y="591"/>
                    </a:lnTo>
                    <a:cubicBezTo>
                      <a:pt x="129" y="587"/>
                      <a:pt x="133" y="582"/>
                      <a:pt x="138" y="577"/>
                    </a:cubicBezTo>
                    <a:cubicBezTo>
                      <a:pt x="198" y="513"/>
                      <a:pt x="309" y="392"/>
                      <a:pt x="406" y="287"/>
                    </a:cubicBezTo>
                    <a:cubicBezTo>
                      <a:pt x="457" y="228"/>
                      <a:pt x="505" y="175"/>
                      <a:pt x="538" y="139"/>
                    </a:cubicBezTo>
                    <a:close/>
                    <a:moveTo>
                      <a:pt x="544" y="1"/>
                    </a:moveTo>
                    <a:cubicBezTo>
                      <a:pt x="525" y="1"/>
                      <a:pt x="512" y="11"/>
                      <a:pt x="502" y="20"/>
                    </a:cubicBezTo>
                    <a:cubicBezTo>
                      <a:pt x="502" y="20"/>
                      <a:pt x="493" y="29"/>
                      <a:pt x="480" y="43"/>
                    </a:cubicBezTo>
                    <a:cubicBezTo>
                      <a:pt x="438" y="88"/>
                      <a:pt x="323" y="213"/>
                      <a:pt x="221" y="324"/>
                    </a:cubicBezTo>
                    <a:cubicBezTo>
                      <a:pt x="170" y="384"/>
                      <a:pt x="121" y="434"/>
                      <a:pt x="83" y="475"/>
                    </a:cubicBezTo>
                    <a:cubicBezTo>
                      <a:pt x="65" y="494"/>
                      <a:pt x="51" y="513"/>
                      <a:pt x="38" y="522"/>
                    </a:cubicBezTo>
                    <a:cubicBezTo>
                      <a:pt x="32" y="531"/>
                      <a:pt x="28" y="536"/>
                      <a:pt x="23" y="536"/>
                    </a:cubicBezTo>
                    <a:lnTo>
                      <a:pt x="23" y="539"/>
                    </a:lnTo>
                    <a:lnTo>
                      <a:pt x="23" y="539"/>
                    </a:lnTo>
                    <a:cubicBezTo>
                      <a:pt x="13" y="547"/>
                      <a:pt x="9" y="555"/>
                      <a:pt x="5" y="564"/>
                    </a:cubicBezTo>
                    <a:cubicBezTo>
                      <a:pt x="0" y="573"/>
                      <a:pt x="0" y="577"/>
                      <a:pt x="0" y="581"/>
                    </a:cubicBezTo>
                    <a:cubicBezTo>
                      <a:pt x="0" y="596"/>
                      <a:pt x="5" y="600"/>
                      <a:pt x="5" y="605"/>
                    </a:cubicBezTo>
                    <a:cubicBezTo>
                      <a:pt x="10" y="609"/>
                      <a:pt x="10" y="614"/>
                      <a:pt x="14" y="619"/>
                    </a:cubicBezTo>
                    <a:cubicBezTo>
                      <a:pt x="19" y="628"/>
                      <a:pt x="23" y="637"/>
                      <a:pt x="32" y="651"/>
                    </a:cubicBezTo>
                    <a:cubicBezTo>
                      <a:pt x="47" y="669"/>
                      <a:pt x="70" y="696"/>
                      <a:pt x="97" y="730"/>
                    </a:cubicBezTo>
                    <a:cubicBezTo>
                      <a:pt x="189" y="840"/>
                      <a:pt x="336" y="1011"/>
                      <a:pt x="466" y="1153"/>
                    </a:cubicBezTo>
                    <a:cubicBezTo>
                      <a:pt x="591" y="1300"/>
                      <a:pt x="696" y="1415"/>
                      <a:pt x="696" y="1415"/>
                    </a:cubicBezTo>
                    <a:cubicBezTo>
                      <a:pt x="706" y="1425"/>
                      <a:pt x="723" y="1434"/>
                      <a:pt x="738" y="1434"/>
                    </a:cubicBezTo>
                    <a:cubicBezTo>
                      <a:pt x="751" y="1434"/>
                      <a:pt x="770" y="1425"/>
                      <a:pt x="779" y="1411"/>
                    </a:cubicBezTo>
                    <a:lnTo>
                      <a:pt x="1212" y="890"/>
                    </a:lnTo>
                    <a:cubicBezTo>
                      <a:pt x="1231" y="872"/>
                      <a:pt x="1231" y="845"/>
                      <a:pt x="1212" y="821"/>
                    </a:cubicBezTo>
                    <a:lnTo>
                      <a:pt x="581" y="24"/>
                    </a:lnTo>
                    <a:cubicBezTo>
                      <a:pt x="572" y="11"/>
                      <a:pt x="557" y="1"/>
                      <a:pt x="5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28"/>
              <p:cNvSpPr/>
              <p:nvPr/>
            </p:nvSpPr>
            <p:spPr>
              <a:xfrm>
                <a:off x="5979711" y="2749441"/>
                <a:ext cx="151518" cy="247972"/>
              </a:xfrm>
              <a:custGeom>
                <a:avLst/>
                <a:gdLst/>
                <a:ahLst/>
                <a:cxnLst/>
                <a:rect l="l" t="t" r="r" b="b"/>
                <a:pathLst>
                  <a:path w="1618" h="2648" extrusionOk="0">
                    <a:moveTo>
                      <a:pt x="807" y="0"/>
                    </a:moveTo>
                    <a:cubicBezTo>
                      <a:pt x="711" y="0"/>
                      <a:pt x="609" y="24"/>
                      <a:pt x="507" y="75"/>
                    </a:cubicBezTo>
                    <a:cubicBezTo>
                      <a:pt x="407" y="125"/>
                      <a:pt x="305" y="204"/>
                      <a:pt x="194" y="315"/>
                    </a:cubicBezTo>
                    <a:cubicBezTo>
                      <a:pt x="130" y="379"/>
                      <a:pt x="79" y="448"/>
                      <a:pt x="47" y="521"/>
                    </a:cubicBezTo>
                    <a:cubicBezTo>
                      <a:pt x="14" y="595"/>
                      <a:pt x="1" y="674"/>
                      <a:pt x="1" y="752"/>
                    </a:cubicBezTo>
                    <a:cubicBezTo>
                      <a:pt x="1" y="863"/>
                      <a:pt x="29" y="978"/>
                      <a:pt x="79" y="1093"/>
                    </a:cubicBezTo>
                    <a:cubicBezTo>
                      <a:pt x="130" y="1213"/>
                      <a:pt x="203" y="1333"/>
                      <a:pt x="286" y="1457"/>
                    </a:cubicBezTo>
                    <a:cubicBezTo>
                      <a:pt x="298" y="1472"/>
                      <a:pt x="316" y="1481"/>
                      <a:pt x="333" y="1481"/>
                    </a:cubicBezTo>
                    <a:cubicBezTo>
                      <a:pt x="342" y="1481"/>
                      <a:pt x="352" y="1478"/>
                      <a:pt x="360" y="1471"/>
                    </a:cubicBezTo>
                    <a:cubicBezTo>
                      <a:pt x="388" y="1453"/>
                      <a:pt x="392" y="1420"/>
                      <a:pt x="379" y="1397"/>
                    </a:cubicBezTo>
                    <a:cubicBezTo>
                      <a:pt x="296" y="1272"/>
                      <a:pt x="227" y="1162"/>
                      <a:pt x="180" y="1051"/>
                    </a:cubicBezTo>
                    <a:cubicBezTo>
                      <a:pt x="135" y="946"/>
                      <a:pt x="107" y="844"/>
                      <a:pt x="107" y="752"/>
                    </a:cubicBezTo>
                    <a:cubicBezTo>
                      <a:pt x="107" y="687"/>
                      <a:pt x="120" y="628"/>
                      <a:pt x="148" y="568"/>
                    </a:cubicBezTo>
                    <a:cubicBezTo>
                      <a:pt x="171" y="508"/>
                      <a:pt x="213" y="448"/>
                      <a:pt x="273" y="388"/>
                    </a:cubicBezTo>
                    <a:cubicBezTo>
                      <a:pt x="374" y="287"/>
                      <a:pt x="471" y="217"/>
                      <a:pt x="558" y="172"/>
                    </a:cubicBezTo>
                    <a:cubicBezTo>
                      <a:pt x="646" y="130"/>
                      <a:pt x="729" y="111"/>
                      <a:pt x="807" y="111"/>
                    </a:cubicBezTo>
                    <a:cubicBezTo>
                      <a:pt x="871" y="111"/>
                      <a:pt x="932" y="121"/>
                      <a:pt x="996" y="149"/>
                    </a:cubicBezTo>
                    <a:cubicBezTo>
                      <a:pt x="1060" y="172"/>
                      <a:pt x="1120" y="208"/>
                      <a:pt x="1185" y="249"/>
                    </a:cubicBezTo>
                    <a:cubicBezTo>
                      <a:pt x="1277" y="315"/>
                      <a:pt x="1360" y="406"/>
                      <a:pt x="1415" y="513"/>
                    </a:cubicBezTo>
                    <a:cubicBezTo>
                      <a:pt x="1475" y="614"/>
                      <a:pt x="1513" y="734"/>
                      <a:pt x="1513" y="844"/>
                    </a:cubicBezTo>
                    <a:cubicBezTo>
                      <a:pt x="1513" y="941"/>
                      <a:pt x="1485" y="1033"/>
                      <a:pt x="1430" y="1121"/>
                    </a:cubicBezTo>
                    <a:cubicBezTo>
                      <a:pt x="1328" y="1268"/>
                      <a:pt x="1209" y="1370"/>
                      <a:pt x="1111" y="1434"/>
                    </a:cubicBezTo>
                    <a:cubicBezTo>
                      <a:pt x="1065" y="1466"/>
                      <a:pt x="1024" y="1485"/>
                      <a:pt x="992" y="1499"/>
                    </a:cubicBezTo>
                    <a:cubicBezTo>
                      <a:pt x="977" y="1508"/>
                      <a:pt x="969" y="1512"/>
                      <a:pt x="960" y="1517"/>
                    </a:cubicBezTo>
                    <a:lnTo>
                      <a:pt x="950" y="1517"/>
                    </a:lnTo>
                    <a:lnTo>
                      <a:pt x="950" y="1521"/>
                    </a:lnTo>
                    <a:cubicBezTo>
                      <a:pt x="932" y="1527"/>
                      <a:pt x="922" y="1540"/>
                      <a:pt x="918" y="1554"/>
                    </a:cubicBezTo>
                    <a:cubicBezTo>
                      <a:pt x="913" y="1572"/>
                      <a:pt x="913" y="1586"/>
                      <a:pt x="922" y="1600"/>
                    </a:cubicBezTo>
                    <a:lnTo>
                      <a:pt x="1462" y="2378"/>
                    </a:lnTo>
                    <a:lnTo>
                      <a:pt x="1249" y="2522"/>
                    </a:lnTo>
                    <a:lnTo>
                      <a:pt x="1249" y="2522"/>
                    </a:lnTo>
                    <a:cubicBezTo>
                      <a:pt x="1184" y="2440"/>
                      <a:pt x="1001" y="2208"/>
                      <a:pt x="646" y="1761"/>
                    </a:cubicBezTo>
                    <a:cubicBezTo>
                      <a:pt x="635" y="1748"/>
                      <a:pt x="620" y="1741"/>
                      <a:pt x="605" y="1741"/>
                    </a:cubicBezTo>
                    <a:cubicBezTo>
                      <a:pt x="593" y="1741"/>
                      <a:pt x="582" y="1744"/>
                      <a:pt x="573" y="1752"/>
                    </a:cubicBezTo>
                    <a:cubicBezTo>
                      <a:pt x="549" y="1770"/>
                      <a:pt x="545" y="1803"/>
                      <a:pt x="563" y="1825"/>
                    </a:cubicBezTo>
                    <a:cubicBezTo>
                      <a:pt x="1019" y="2406"/>
                      <a:pt x="1194" y="2627"/>
                      <a:pt x="1194" y="2627"/>
                    </a:cubicBezTo>
                    <a:cubicBezTo>
                      <a:pt x="1205" y="2641"/>
                      <a:pt x="1221" y="2648"/>
                      <a:pt x="1237" y="2648"/>
                    </a:cubicBezTo>
                    <a:cubicBezTo>
                      <a:pt x="1248" y="2648"/>
                      <a:pt x="1259" y="2644"/>
                      <a:pt x="1268" y="2637"/>
                    </a:cubicBezTo>
                    <a:lnTo>
                      <a:pt x="1568" y="2439"/>
                    </a:lnTo>
                    <a:cubicBezTo>
                      <a:pt x="1581" y="2429"/>
                      <a:pt x="1590" y="2420"/>
                      <a:pt x="1590" y="2406"/>
                    </a:cubicBezTo>
                    <a:cubicBezTo>
                      <a:pt x="1596" y="2388"/>
                      <a:pt x="1590" y="2374"/>
                      <a:pt x="1581" y="2365"/>
                    </a:cubicBezTo>
                    <a:lnTo>
                      <a:pt x="1051" y="1592"/>
                    </a:lnTo>
                    <a:lnTo>
                      <a:pt x="1051" y="1592"/>
                    </a:lnTo>
                    <a:cubicBezTo>
                      <a:pt x="1082" y="1576"/>
                      <a:pt x="1123" y="1553"/>
                      <a:pt x="1171" y="1521"/>
                    </a:cubicBezTo>
                    <a:cubicBezTo>
                      <a:pt x="1277" y="1453"/>
                      <a:pt x="1407" y="1342"/>
                      <a:pt x="1517" y="1180"/>
                    </a:cubicBezTo>
                    <a:cubicBezTo>
                      <a:pt x="1590" y="1074"/>
                      <a:pt x="1618" y="959"/>
                      <a:pt x="1618" y="844"/>
                    </a:cubicBezTo>
                    <a:cubicBezTo>
                      <a:pt x="1618" y="710"/>
                      <a:pt x="1577" y="577"/>
                      <a:pt x="1513" y="457"/>
                    </a:cubicBezTo>
                    <a:cubicBezTo>
                      <a:pt x="1443" y="338"/>
                      <a:pt x="1351" y="236"/>
                      <a:pt x="1245" y="162"/>
                    </a:cubicBezTo>
                    <a:cubicBezTo>
                      <a:pt x="1175" y="111"/>
                      <a:pt x="1107" y="75"/>
                      <a:pt x="1033" y="47"/>
                    </a:cubicBezTo>
                    <a:cubicBezTo>
                      <a:pt x="964" y="19"/>
                      <a:pt x="886" y="0"/>
                      <a:pt x="8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28"/>
              <p:cNvSpPr/>
              <p:nvPr/>
            </p:nvSpPr>
            <p:spPr>
              <a:xfrm>
                <a:off x="5959859" y="2924649"/>
                <a:ext cx="41953" cy="46916"/>
              </a:xfrm>
              <a:custGeom>
                <a:avLst/>
                <a:gdLst/>
                <a:ahLst/>
                <a:cxnLst/>
                <a:rect l="l" t="t" r="r" b="b"/>
                <a:pathLst>
                  <a:path w="448" h="501" extrusionOk="0">
                    <a:moveTo>
                      <a:pt x="232" y="1"/>
                    </a:moveTo>
                    <a:cubicBezTo>
                      <a:pt x="181" y="1"/>
                      <a:pt x="130" y="19"/>
                      <a:pt x="98" y="33"/>
                    </a:cubicBezTo>
                    <a:cubicBezTo>
                      <a:pt x="60" y="47"/>
                      <a:pt x="38" y="60"/>
                      <a:pt x="33" y="60"/>
                    </a:cubicBezTo>
                    <a:cubicBezTo>
                      <a:pt x="11" y="79"/>
                      <a:pt x="1" y="111"/>
                      <a:pt x="15" y="134"/>
                    </a:cubicBezTo>
                    <a:cubicBezTo>
                      <a:pt x="26" y="152"/>
                      <a:pt x="44" y="162"/>
                      <a:pt x="63" y="162"/>
                    </a:cubicBezTo>
                    <a:cubicBezTo>
                      <a:pt x="73" y="162"/>
                      <a:pt x="84" y="160"/>
                      <a:pt x="94" y="153"/>
                    </a:cubicBezTo>
                    <a:cubicBezTo>
                      <a:pt x="94" y="153"/>
                      <a:pt x="111" y="143"/>
                      <a:pt x="139" y="130"/>
                    </a:cubicBezTo>
                    <a:cubicBezTo>
                      <a:pt x="166" y="120"/>
                      <a:pt x="204" y="111"/>
                      <a:pt x="232" y="111"/>
                    </a:cubicBezTo>
                    <a:cubicBezTo>
                      <a:pt x="249" y="111"/>
                      <a:pt x="264" y="111"/>
                      <a:pt x="277" y="120"/>
                    </a:cubicBezTo>
                    <a:cubicBezTo>
                      <a:pt x="291" y="126"/>
                      <a:pt x="300" y="130"/>
                      <a:pt x="315" y="143"/>
                    </a:cubicBezTo>
                    <a:cubicBezTo>
                      <a:pt x="324" y="153"/>
                      <a:pt x="328" y="167"/>
                      <a:pt x="332" y="181"/>
                    </a:cubicBezTo>
                    <a:cubicBezTo>
                      <a:pt x="337" y="194"/>
                      <a:pt x="342" y="213"/>
                      <a:pt x="342" y="226"/>
                    </a:cubicBezTo>
                    <a:cubicBezTo>
                      <a:pt x="342" y="273"/>
                      <a:pt x="328" y="324"/>
                      <a:pt x="315" y="360"/>
                    </a:cubicBezTo>
                    <a:cubicBezTo>
                      <a:pt x="305" y="379"/>
                      <a:pt x="300" y="392"/>
                      <a:pt x="291" y="407"/>
                    </a:cubicBezTo>
                    <a:cubicBezTo>
                      <a:pt x="291" y="411"/>
                      <a:pt x="287" y="415"/>
                      <a:pt x="287" y="420"/>
                    </a:cubicBezTo>
                    <a:cubicBezTo>
                      <a:pt x="273" y="447"/>
                      <a:pt x="282" y="480"/>
                      <a:pt x="305" y="494"/>
                    </a:cubicBezTo>
                    <a:cubicBezTo>
                      <a:pt x="314" y="498"/>
                      <a:pt x="323" y="500"/>
                      <a:pt x="332" y="500"/>
                    </a:cubicBezTo>
                    <a:cubicBezTo>
                      <a:pt x="351" y="500"/>
                      <a:pt x="369" y="491"/>
                      <a:pt x="379" y="475"/>
                    </a:cubicBezTo>
                    <a:cubicBezTo>
                      <a:pt x="379" y="471"/>
                      <a:pt x="398" y="443"/>
                      <a:pt x="415" y="397"/>
                    </a:cubicBezTo>
                    <a:cubicBezTo>
                      <a:pt x="430" y="351"/>
                      <a:pt x="447" y="292"/>
                      <a:pt x="447" y="226"/>
                    </a:cubicBezTo>
                    <a:cubicBezTo>
                      <a:pt x="447" y="203"/>
                      <a:pt x="443" y="175"/>
                      <a:pt x="439" y="148"/>
                    </a:cubicBezTo>
                    <a:cubicBezTo>
                      <a:pt x="430" y="120"/>
                      <a:pt x="415" y="98"/>
                      <a:pt x="392" y="75"/>
                    </a:cubicBezTo>
                    <a:cubicBezTo>
                      <a:pt x="374" y="47"/>
                      <a:pt x="347" y="28"/>
                      <a:pt x="319" y="19"/>
                    </a:cubicBezTo>
                    <a:cubicBezTo>
                      <a:pt x="291" y="5"/>
                      <a:pt x="259" y="1"/>
                      <a:pt x="2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28"/>
              <p:cNvSpPr/>
              <p:nvPr/>
            </p:nvSpPr>
            <p:spPr>
              <a:xfrm>
                <a:off x="5934950" y="2777159"/>
                <a:ext cx="119585" cy="162755"/>
              </a:xfrm>
              <a:custGeom>
                <a:avLst/>
                <a:gdLst/>
                <a:ahLst/>
                <a:cxnLst/>
                <a:rect l="l" t="t" r="r" b="b"/>
                <a:pathLst>
                  <a:path w="1277" h="1738" extrusionOk="0">
                    <a:moveTo>
                      <a:pt x="709" y="1"/>
                    </a:moveTo>
                    <a:cubicBezTo>
                      <a:pt x="693" y="1"/>
                      <a:pt x="678" y="8"/>
                      <a:pt x="668" y="23"/>
                    </a:cubicBezTo>
                    <a:cubicBezTo>
                      <a:pt x="668" y="23"/>
                      <a:pt x="507" y="225"/>
                      <a:pt x="341" y="456"/>
                    </a:cubicBezTo>
                    <a:cubicBezTo>
                      <a:pt x="258" y="572"/>
                      <a:pt x="175" y="695"/>
                      <a:pt x="111" y="802"/>
                    </a:cubicBezTo>
                    <a:cubicBezTo>
                      <a:pt x="77" y="857"/>
                      <a:pt x="55" y="903"/>
                      <a:pt x="32" y="949"/>
                    </a:cubicBezTo>
                    <a:cubicBezTo>
                      <a:pt x="22" y="972"/>
                      <a:pt x="18" y="991"/>
                      <a:pt x="9" y="1014"/>
                    </a:cubicBezTo>
                    <a:cubicBezTo>
                      <a:pt x="5" y="1032"/>
                      <a:pt x="0" y="1050"/>
                      <a:pt x="0" y="1069"/>
                    </a:cubicBezTo>
                    <a:lnTo>
                      <a:pt x="0" y="1078"/>
                    </a:lnTo>
                    <a:cubicBezTo>
                      <a:pt x="5" y="1106"/>
                      <a:pt x="9" y="1138"/>
                      <a:pt x="18" y="1170"/>
                    </a:cubicBezTo>
                    <a:cubicBezTo>
                      <a:pt x="32" y="1225"/>
                      <a:pt x="55" y="1286"/>
                      <a:pt x="83" y="1346"/>
                    </a:cubicBezTo>
                    <a:cubicBezTo>
                      <a:pt x="166" y="1529"/>
                      <a:pt x="281" y="1709"/>
                      <a:pt x="285" y="1714"/>
                    </a:cubicBezTo>
                    <a:cubicBezTo>
                      <a:pt x="290" y="1728"/>
                      <a:pt x="309" y="1737"/>
                      <a:pt x="326" y="1737"/>
                    </a:cubicBezTo>
                    <a:cubicBezTo>
                      <a:pt x="341" y="1737"/>
                      <a:pt x="360" y="1733"/>
                      <a:pt x="368" y="1718"/>
                    </a:cubicBezTo>
                    <a:lnTo>
                      <a:pt x="850" y="1167"/>
                    </a:lnTo>
                    <a:lnTo>
                      <a:pt x="850" y="1167"/>
                    </a:lnTo>
                    <a:cubicBezTo>
                      <a:pt x="861" y="1159"/>
                      <a:pt x="882" y="1146"/>
                      <a:pt x="907" y="1133"/>
                    </a:cubicBezTo>
                    <a:cubicBezTo>
                      <a:pt x="945" y="1115"/>
                      <a:pt x="995" y="1101"/>
                      <a:pt x="1036" y="1101"/>
                    </a:cubicBezTo>
                    <a:cubicBezTo>
                      <a:pt x="1055" y="1101"/>
                      <a:pt x="1073" y="1106"/>
                      <a:pt x="1092" y="1110"/>
                    </a:cubicBezTo>
                    <a:cubicBezTo>
                      <a:pt x="1110" y="1120"/>
                      <a:pt x="1124" y="1133"/>
                      <a:pt x="1138" y="1152"/>
                    </a:cubicBezTo>
                    <a:cubicBezTo>
                      <a:pt x="1161" y="1180"/>
                      <a:pt x="1166" y="1207"/>
                      <a:pt x="1166" y="1235"/>
                    </a:cubicBezTo>
                    <a:cubicBezTo>
                      <a:pt x="1166" y="1258"/>
                      <a:pt x="1161" y="1286"/>
                      <a:pt x="1151" y="1314"/>
                    </a:cubicBezTo>
                    <a:cubicBezTo>
                      <a:pt x="1134" y="1350"/>
                      <a:pt x="1106" y="1387"/>
                      <a:pt x="1087" y="1414"/>
                    </a:cubicBezTo>
                    <a:cubicBezTo>
                      <a:pt x="1073" y="1429"/>
                      <a:pt x="1064" y="1437"/>
                      <a:pt x="1060" y="1446"/>
                    </a:cubicBezTo>
                    <a:cubicBezTo>
                      <a:pt x="1055" y="1452"/>
                      <a:pt x="1051" y="1452"/>
                      <a:pt x="1051" y="1456"/>
                    </a:cubicBezTo>
                    <a:lnTo>
                      <a:pt x="1045" y="1456"/>
                    </a:lnTo>
                    <a:cubicBezTo>
                      <a:pt x="1027" y="1479"/>
                      <a:pt x="1023" y="1512"/>
                      <a:pt x="1045" y="1535"/>
                    </a:cubicBezTo>
                    <a:cubicBezTo>
                      <a:pt x="1055" y="1546"/>
                      <a:pt x="1069" y="1552"/>
                      <a:pt x="1083" y="1552"/>
                    </a:cubicBezTo>
                    <a:cubicBezTo>
                      <a:pt x="1095" y="1552"/>
                      <a:pt x="1108" y="1548"/>
                      <a:pt x="1119" y="1539"/>
                    </a:cubicBezTo>
                    <a:cubicBezTo>
                      <a:pt x="1124" y="1535"/>
                      <a:pt x="1161" y="1502"/>
                      <a:pt x="1198" y="1446"/>
                    </a:cubicBezTo>
                    <a:cubicBezTo>
                      <a:pt x="1217" y="1424"/>
                      <a:pt x="1234" y="1391"/>
                      <a:pt x="1249" y="1354"/>
                    </a:cubicBezTo>
                    <a:cubicBezTo>
                      <a:pt x="1266" y="1318"/>
                      <a:pt x="1276" y="1276"/>
                      <a:pt x="1276" y="1235"/>
                    </a:cubicBezTo>
                    <a:cubicBezTo>
                      <a:pt x="1276" y="1184"/>
                      <a:pt x="1262" y="1133"/>
                      <a:pt x="1225" y="1087"/>
                    </a:cubicBezTo>
                    <a:cubicBezTo>
                      <a:pt x="1202" y="1055"/>
                      <a:pt x="1170" y="1027"/>
                      <a:pt x="1138" y="1014"/>
                    </a:cubicBezTo>
                    <a:cubicBezTo>
                      <a:pt x="1106" y="999"/>
                      <a:pt x="1068" y="991"/>
                      <a:pt x="1036" y="991"/>
                    </a:cubicBezTo>
                    <a:cubicBezTo>
                      <a:pt x="968" y="991"/>
                      <a:pt x="903" y="1018"/>
                      <a:pt x="857" y="1042"/>
                    </a:cubicBezTo>
                    <a:cubicBezTo>
                      <a:pt x="811" y="1065"/>
                      <a:pt x="779" y="1087"/>
                      <a:pt x="779" y="1087"/>
                    </a:cubicBezTo>
                    <a:cubicBezTo>
                      <a:pt x="774" y="1087"/>
                      <a:pt x="774" y="1092"/>
                      <a:pt x="769" y="1097"/>
                    </a:cubicBezTo>
                    <a:lnTo>
                      <a:pt x="338" y="1594"/>
                    </a:lnTo>
                    <a:lnTo>
                      <a:pt x="338" y="1594"/>
                    </a:lnTo>
                    <a:cubicBezTo>
                      <a:pt x="312" y="1549"/>
                      <a:pt x="274" y="1484"/>
                      <a:pt x="239" y="1414"/>
                    </a:cubicBezTo>
                    <a:cubicBezTo>
                      <a:pt x="207" y="1350"/>
                      <a:pt x="175" y="1286"/>
                      <a:pt x="152" y="1221"/>
                    </a:cubicBezTo>
                    <a:cubicBezTo>
                      <a:pt x="138" y="1193"/>
                      <a:pt x="128" y="1161"/>
                      <a:pt x="120" y="1138"/>
                    </a:cubicBezTo>
                    <a:cubicBezTo>
                      <a:pt x="115" y="1110"/>
                      <a:pt x="111" y="1087"/>
                      <a:pt x="111" y="1069"/>
                    </a:cubicBezTo>
                    <a:cubicBezTo>
                      <a:pt x="111" y="1065"/>
                      <a:pt x="111" y="1055"/>
                      <a:pt x="115" y="1042"/>
                    </a:cubicBezTo>
                    <a:cubicBezTo>
                      <a:pt x="124" y="1014"/>
                      <a:pt x="138" y="982"/>
                      <a:pt x="160" y="935"/>
                    </a:cubicBezTo>
                    <a:cubicBezTo>
                      <a:pt x="198" y="861"/>
                      <a:pt x="253" y="774"/>
                      <a:pt x="317" y="678"/>
                    </a:cubicBezTo>
                    <a:cubicBezTo>
                      <a:pt x="409" y="539"/>
                      <a:pt x="520" y="391"/>
                      <a:pt x="608" y="276"/>
                    </a:cubicBezTo>
                    <a:cubicBezTo>
                      <a:pt x="649" y="221"/>
                      <a:pt x="686" y="174"/>
                      <a:pt x="713" y="142"/>
                    </a:cubicBezTo>
                    <a:cubicBezTo>
                      <a:pt x="723" y="125"/>
                      <a:pt x="737" y="110"/>
                      <a:pt x="741" y="102"/>
                    </a:cubicBezTo>
                    <a:lnTo>
                      <a:pt x="751" y="92"/>
                    </a:lnTo>
                    <a:cubicBezTo>
                      <a:pt x="751" y="87"/>
                      <a:pt x="755" y="87"/>
                      <a:pt x="755" y="87"/>
                    </a:cubicBezTo>
                    <a:cubicBezTo>
                      <a:pt x="774" y="64"/>
                      <a:pt x="769" y="32"/>
                      <a:pt x="747" y="14"/>
                    </a:cubicBezTo>
                    <a:cubicBezTo>
                      <a:pt x="736" y="6"/>
                      <a:pt x="723" y="1"/>
                      <a:pt x="7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40" name="Google Shape;1140;p28"/>
            <p:cNvSpPr/>
            <p:nvPr/>
          </p:nvSpPr>
          <p:spPr>
            <a:xfrm>
              <a:off x="4097809" y="105523"/>
              <a:ext cx="603779" cy="214455"/>
            </a:xfrm>
            <a:custGeom>
              <a:avLst/>
              <a:gdLst/>
              <a:ahLst/>
              <a:cxnLst/>
              <a:rect l="l" t="t" r="r" b="b"/>
              <a:pathLst>
                <a:path w="3508" h="1246" extrusionOk="0">
                  <a:moveTo>
                    <a:pt x="1175" y="378"/>
                  </a:moveTo>
                  <a:cubicBezTo>
                    <a:pt x="1185" y="378"/>
                    <a:pt x="1193" y="378"/>
                    <a:pt x="1202" y="384"/>
                  </a:cubicBezTo>
                  <a:cubicBezTo>
                    <a:pt x="1221" y="393"/>
                    <a:pt x="1240" y="406"/>
                    <a:pt x="1258" y="429"/>
                  </a:cubicBezTo>
                  <a:cubicBezTo>
                    <a:pt x="1285" y="467"/>
                    <a:pt x="1313" y="522"/>
                    <a:pt x="1332" y="582"/>
                  </a:cubicBezTo>
                  <a:cubicBezTo>
                    <a:pt x="1351" y="641"/>
                    <a:pt x="1359" y="710"/>
                    <a:pt x="1359" y="780"/>
                  </a:cubicBezTo>
                  <a:cubicBezTo>
                    <a:pt x="1359" y="798"/>
                    <a:pt x="1359" y="817"/>
                    <a:pt x="1357" y="836"/>
                  </a:cubicBezTo>
                  <a:lnTo>
                    <a:pt x="1357" y="836"/>
                  </a:lnTo>
                  <a:cubicBezTo>
                    <a:pt x="1330" y="813"/>
                    <a:pt x="1304" y="789"/>
                    <a:pt x="1281" y="765"/>
                  </a:cubicBezTo>
                  <a:cubicBezTo>
                    <a:pt x="1221" y="710"/>
                    <a:pt x="1175" y="650"/>
                    <a:pt x="1143" y="595"/>
                  </a:cubicBezTo>
                  <a:cubicBezTo>
                    <a:pt x="1129" y="567"/>
                    <a:pt x="1115" y="544"/>
                    <a:pt x="1106" y="522"/>
                  </a:cubicBezTo>
                  <a:cubicBezTo>
                    <a:pt x="1102" y="499"/>
                    <a:pt x="1096" y="480"/>
                    <a:pt x="1096" y="461"/>
                  </a:cubicBezTo>
                  <a:cubicBezTo>
                    <a:pt x="1096" y="444"/>
                    <a:pt x="1102" y="434"/>
                    <a:pt x="1106" y="420"/>
                  </a:cubicBezTo>
                  <a:cubicBezTo>
                    <a:pt x="1111" y="411"/>
                    <a:pt x="1119" y="402"/>
                    <a:pt x="1138" y="393"/>
                  </a:cubicBezTo>
                  <a:cubicBezTo>
                    <a:pt x="1151" y="384"/>
                    <a:pt x="1166" y="378"/>
                    <a:pt x="1175" y="378"/>
                  </a:cubicBezTo>
                  <a:close/>
                  <a:moveTo>
                    <a:pt x="2189" y="246"/>
                  </a:moveTo>
                  <a:cubicBezTo>
                    <a:pt x="2198" y="246"/>
                    <a:pt x="2208" y="246"/>
                    <a:pt x="2216" y="250"/>
                  </a:cubicBezTo>
                  <a:cubicBezTo>
                    <a:pt x="2235" y="259"/>
                    <a:pt x="2257" y="278"/>
                    <a:pt x="2276" y="305"/>
                  </a:cubicBezTo>
                  <a:cubicBezTo>
                    <a:pt x="2308" y="346"/>
                    <a:pt x="2340" y="411"/>
                    <a:pt x="2359" y="480"/>
                  </a:cubicBezTo>
                  <a:cubicBezTo>
                    <a:pt x="2378" y="550"/>
                    <a:pt x="2391" y="633"/>
                    <a:pt x="2391" y="710"/>
                  </a:cubicBezTo>
                  <a:cubicBezTo>
                    <a:pt x="2391" y="782"/>
                    <a:pt x="2380" y="853"/>
                    <a:pt x="2361" y="914"/>
                  </a:cubicBezTo>
                  <a:lnTo>
                    <a:pt x="2361" y="914"/>
                  </a:lnTo>
                  <a:cubicBezTo>
                    <a:pt x="2272" y="863"/>
                    <a:pt x="2206" y="786"/>
                    <a:pt x="2157" y="697"/>
                  </a:cubicBezTo>
                  <a:cubicBezTo>
                    <a:pt x="2106" y="605"/>
                    <a:pt x="2078" y="508"/>
                    <a:pt x="2078" y="425"/>
                  </a:cubicBezTo>
                  <a:cubicBezTo>
                    <a:pt x="2078" y="378"/>
                    <a:pt x="2087" y="337"/>
                    <a:pt x="2101" y="310"/>
                  </a:cubicBezTo>
                  <a:cubicBezTo>
                    <a:pt x="2110" y="295"/>
                    <a:pt x="2119" y="282"/>
                    <a:pt x="2129" y="273"/>
                  </a:cubicBezTo>
                  <a:cubicBezTo>
                    <a:pt x="2138" y="263"/>
                    <a:pt x="2147" y="254"/>
                    <a:pt x="2161" y="250"/>
                  </a:cubicBezTo>
                  <a:cubicBezTo>
                    <a:pt x="2170" y="246"/>
                    <a:pt x="2180" y="246"/>
                    <a:pt x="2189" y="246"/>
                  </a:cubicBezTo>
                  <a:close/>
                  <a:moveTo>
                    <a:pt x="3445" y="1"/>
                  </a:moveTo>
                  <a:cubicBezTo>
                    <a:pt x="3420" y="1"/>
                    <a:pt x="3396" y="22"/>
                    <a:pt x="3396" y="52"/>
                  </a:cubicBezTo>
                  <a:cubicBezTo>
                    <a:pt x="3396" y="52"/>
                    <a:pt x="3378" y="236"/>
                    <a:pt x="3286" y="439"/>
                  </a:cubicBezTo>
                  <a:cubicBezTo>
                    <a:pt x="3239" y="540"/>
                    <a:pt x="3175" y="646"/>
                    <a:pt x="3087" y="733"/>
                  </a:cubicBezTo>
                  <a:cubicBezTo>
                    <a:pt x="2999" y="826"/>
                    <a:pt x="2884" y="904"/>
                    <a:pt x="2737" y="946"/>
                  </a:cubicBezTo>
                  <a:cubicBezTo>
                    <a:pt x="2682" y="964"/>
                    <a:pt x="2631" y="969"/>
                    <a:pt x="2580" y="969"/>
                  </a:cubicBezTo>
                  <a:cubicBezTo>
                    <a:pt x="2538" y="969"/>
                    <a:pt x="2499" y="963"/>
                    <a:pt x="2462" y="954"/>
                  </a:cubicBezTo>
                  <a:lnTo>
                    <a:pt x="2462" y="954"/>
                  </a:lnTo>
                  <a:cubicBezTo>
                    <a:pt x="2490" y="875"/>
                    <a:pt x="2497" y="793"/>
                    <a:pt x="2497" y="710"/>
                  </a:cubicBezTo>
                  <a:cubicBezTo>
                    <a:pt x="2497" y="572"/>
                    <a:pt x="2470" y="439"/>
                    <a:pt x="2419" y="333"/>
                  </a:cubicBezTo>
                  <a:cubicBezTo>
                    <a:pt x="2391" y="278"/>
                    <a:pt x="2364" y="231"/>
                    <a:pt x="2323" y="195"/>
                  </a:cubicBezTo>
                  <a:cubicBezTo>
                    <a:pt x="2304" y="180"/>
                    <a:pt x="2285" y="163"/>
                    <a:pt x="2263" y="153"/>
                  </a:cubicBezTo>
                  <a:cubicBezTo>
                    <a:pt x="2240" y="144"/>
                    <a:pt x="2212" y="135"/>
                    <a:pt x="2189" y="135"/>
                  </a:cubicBezTo>
                  <a:cubicBezTo>
                    <a:pt x="2166" y="135"/>
                    <a:pt x="2142" y="139"/>
                    <a:pt x="2119" y="148"/>
                  </a:cubicBezTo>
                  <a:cubicBezTo>
                    <a:pt x="2091" y="163"/>
                    <a:pt x="2069" y="176"/>
                    <a:pt x="2051" y="195"/>
                  </a:cubicBezTo>
                  <a:cubicBezTo>
                    <a:pt x="2023" y="222"/>
                    <a:pt x="2004" y="259"/>
                    <a:pt x="1991" y="301"/>
                  </a:cubicBezTo>
                  <a:cubicBezTo>
                    <a:pt x="1976" y="337"/>
                    <a:pt x="1972" y="378"/>
                    <a:pt x="1972" y="425"/>
                  </a:cubicBezTo>
                  <a:cubicBezTo>
                    <a:pt x="1972" y="494"/>
                    <a:pt x="1986" y="567"/>
                    <a:pt x="2009" y="641"/>
                  </a:cubicBezTo>
                  <a:cubicBezTo>
                    <a:pt x="2051" y="752"/>
                    <a:pt x="2119" y="858"/>
                    <a:pt x="2216" y="941"/>
                  </a:cubicBezTo>
                  <a:cubicBezTo>
                    <a:pt x="2246" y="967"/>
                    <a:pt x="2279" y="990"/>
                    <a:pt x="2315" y="1010"/>
                  </a:cubicBezTo>
                  <a:lnTo>
                    <a:pt x="2315" y="1010"/>
                  </a:lnTo>
                  <a:cubicBezTo>
                    <a:pt x="2294" y="1039"/>
                    <a:pt x="2271" y="1064"/>
                    <a:pt x="2244" y="1084"/>
                  </a:cubicBezTo>
                  <a:cubicBezTo>
                    <a:pt x="2208" y="1107"/>
                    <a:pt x="2166" y="1125"/>
                    <a:pt x="2115" y="1135"/>
                  </a:cubicBezTo>
                  <a:cubicBezTo>
                    <a:pt x="2091" y="1135"/>
                    <a:pt x="2064" y="1139"/>
                    <a:pt x="2042" y="1139"/>
                  </a:cubicBezTo>
                  <a:cubicBezTo>
                    <a:pt x="1940" y="1139"/>
                    <a:pt x="1829" y="1111"/>
                    <a:pt x="1719" y="1065"/>
                  </a:cubicBezTo>
                  <a:cubicBezTo>
                    <a:pt x="1627" y="1026"/>
                    <a:pt x="1536" y="972"/>
                    <a:pt x="1453" y="912"/>
                  </a:cubicBezTo>
                  <a:lnTo>
                    <a:pt x="1453" y="912"/>
                  </a:lnTo>
                  <a:cubicBezTo>
                    <a:pt x="1463" y="868"/>
                    <a:pt x="1466" y="823"/>
                    <a:pt x="1466" y="780"/>
                  </a:cubicBezTo>
                  <a:cubicBezTo>
                    <a:pt x="1466" y="660"/>
                    <a:pt x="1438" y="540"/>
                    <a:pt x="1391" y="444"/>
                  </a:cubicBezTo>
                  <a:cubicBezTo>
                    <a:pt x="1368" y="397"/>
                    <a:pt x="1341" y="356"/>
                    <a:pt x="1304" y="323"/>
                  </a:cubicBezTo>
                  <a:cubicBezTo>
                    <a:pt x="1290" y="310"/>
                    <a:pt x="1268" y="295"/>
                    <a:pt x="1249" y="286"/>
                  </a:cubicBezTo>
                  <a:cubicBezTo>
                    <a:pt x="1226" y="278"/>
                    <a:pt x="1202" y="273"/>
                    <a:pt x="1175" y="273"/>
                  </a:cubicBezTo>
                  <a:cubicBezTo>
                    <a:pt x="1143" y="273"/>
                    <a:pt x="1111" y="282"/>
                    <a:pt x="1083" y="301"/>
                  </a:cubicBezTo>
                  <a:cubicBezTo>
                    <a:pt x="1051" y="319"/>
                    <a:pt x="1028" y="342"/>
                    <a:pt x="1009" y="369"/>
                  </a:cubicBezTo>
                  <a:cubicBezTo>
                    <a:pt x="996" y="397"/>
                    <a:pt x="986" y="429"/>
                    <a:pt x="986" y="461"/>
                  </a:cubicBezTo>
                  <a:cubicBezTo>
                    <a:pt x="991" y="503"/>
                    <a:pt x="1000" y="544"/>
                    <a:pt x="1019" y="586"/>
                  </a:cubicBezTo>
                  <a:cubicBezTo>
                    <a:pt x="1051" y="660"/>
                    <a:pt x="1106" y="738"/>
                    <a:pt x="1175" y="812"/>
                  </a:cubicBezTo>
                  <a:cubicBezTo>
                    <a:pt x="1220" y="861"/>
                    <a:pt x="1272" y="909"/>
                    <a:pt x="1330" y="955"/>
                  </a:cubicBezTo>
                  <a:lnTo>
                    <a:pt x="1330" y="955"/>
                  </a:lnTo>
                  <a:cubicBezTo>
                    <a:pt x="1314" y="995"/>
                    <a:pt x="1294" y="1028"/>
                    <a:pt x="1268" y="1052"/>
                  </a:cubicBezTo>
                  <a:cubicBezTo>
                    <a:pt x="1249" y="1069"/>
                    <a:pt x="1226" y="1084"/>
                    <a:pt x="1202" y="1093"/>
                  </a:cubicBezTo>
                  <a:cubicBezTo>
                    <a:pt x="1175" y="1103"/>
                    <a:pt x="1147" y="1107"/>
                    <a:pt x="1111" y="1107"/>
                  </a:cubicBezTo>
                  <a:cubicBezTo>
                    <a:pt x="1092" y="1107"/>
                    <a:pt x="1074" y="1107"/>
                    <a:pt x="1051" y="1103"/>
                  </a:cubicBezTo>
                  <a:cubicBezTo>
                    <a:pt x="913" y="1079"/>
                    <a:pt x="783" y="1024"/>
                    <a:pt x="668" y="950"/>
                  </a:cubicBezTo>
                  <a:cubicBezTo>
                    <a:pt x="498" y="844"/>
                    <a:pt x="355" y="697"/>
                    <a:pt x="258" y="577"/>
                  </a:cubicBezTo>
                  <a:cubicBezTo>
                    <a:pt x="211" y="517"/>
                    <a:pt x="171" y="461"/>
                    <a:pt x="147" y="425"/>
                  </a:cubicBezTo>
                  <a:cubicBezTo>
                    <a:pt x="134" y="406"/>
                    <a:pt x="124" y="388"/>
                    <a:pt x="120" y="378"/>
                  </a:cubicBezTo>
                  <a:cubicBezTo>
                    <a:pt x="115" y="374"/>
                    <a:pt x="115" y="369"/>
                    <a:pt x="111" y="369"/>
                  </a:cubicBezTo>
                  <a:lnTo>
                    <a:pt x="111" y="365"/>
                  </a:lnTo>
                  <a:cubicBezTo>
                    <a:pt x="99" y="347"/>
                    <a:pt x="81" y="337"/>
                    <a:pt x="63" y="337"/>
                  </a:cubicBezTo>
                  <a:cubicBezTo>
                    <a:pt x="54" y="337"/>
                    <a:pt x="45" y="340"/>
                    <a:pt x="37" y="346"/>
                  </a:cubicBezTo>
                  <a:cubicBezTo>
                    <a:pt x="9" y="361"/>
                    <a:pt x="0" y="393"/>
                    <a:pt x="13" y="420"/>
                  </a:cubicBezTo>
                  <a:cubicBezTo>
                    <a:pt x="18" y="420"/>
                    <a:pt x="115" y="591"/>
                    <a:pt x="290" y="775"/>
                  </a:cubicBezTo>
                  <a:cubicBezTo>
                    <a:pt x="377" y="867"/>
                    <a:pt x="483" y="964"/>
                    <a:pt x="608" y="1042"/>
                  </a:cubicBezTo>
                  <a:cubicBezTo>
                    <a:pt x="732" y="1120"/>
                    <a:pt x="875" y="1186"/>
                    <a:pt x="1032" y="1208"/>
                  </a:cubicBezTo>
                  <a:cubicBezTo>
                    <a:pt x="1060" y="1213"/>
                    <a:pt x="1087" y="1213"/>
                    <a:pt x="1111" y="1213"/>
                  </a:cubicBezTo>
                  <a:cubicBezTo>
                    <a:pt x="1175" y="1213"/>
                    <a:pt x="1230" y="1199"/>
                    <a:pt x="1276" y="1176"/>
                  </a:cubicBezTo>
                  <a:cubicBezTo>
                    <a:pt x="1313" y="1158"/>
                    <a:pt x="1341" y="1135"/>
                    <a:pt x="1364" y="1103"/>
                  </a:cubicBezTo>
                  <a:cubicBezTo>
                    <a:pt x="1388" y="1079"/>
                    <a:pt x="1405" y="1051"/>
                    <a:pt x="1418" y="1020"/>
                  </a:cubicBezTo>
                  <a:lnTo>
                    <a:pt x="1418" y="1020"/>
                  </a:lnTo>
                  <a:cubicBezTo>
                    <a:pt x="1466" y="1053"/>
                    <a:pt x="1515" y="1084"/>
                    <a:pt x="1566" y="1111"/>
                  </a:cubicBezTo>
                  <a:cubicBezTo>
                    <a:pt x="1719" y="1190"/>
                    <a:pt x="1885" y="1245"/>
                    <a:pt x="2042" y="1245"/>
                  </a:cubicBezTo>
                  <a:cubicBezTo>
                    <a:pt x="2074" y="1245"/>
                    <a:pt x="2101" y="1245"/>
                    <a:pt x="2134" y="1241"/>
                  </a:cubicBezTo>
                  <a:cubicBezTo>
                    <a:pt x="2198" y="1231"/>
                    <a:pt x="2257" y="1203"/>
                    <a:pt x="2304" y="1171"/>
                  </a:cubicBezTo>
                  <a:cubicBezTo>
                    <a:pt x="2350" y="1139"/>
                    <a:pt x="2385" y="1099"/>
                    <a:pt x="2413" y="1054"/>
                  </a:cubicBezTo>
                  <a:lnTo>
                    <a:pt x="2413" y="1054"/>
                  </a:lnTo>
                  <a:cubicBezTo>
                    <a:pt x="2464" y="1070"/>
                    <a:pt x="2520" y="1079"/>
                    <a:pt x="2580" y="1079"/>
                  </a:cubicBezTo>
                  <a:cubicBezTo>
                    <a:pt x="2640" y="1079"/>
                    <a:pt x="2705" y="1069"/>
                    <a:pt x="2769" y="1052"/>
                  </a:cubicBezTo>
                  <a:cubicBezTo>
                    <a:pt x="2935" y="1001"/>
                    <a:pt x="3065" y="914"/>
                    <a:pt x="3165" y="807"/>
                  </a:cubicBezTo>
                  <a:cubicBezTo>
                    <a:pt x="3318" y="655"/>
                    <a:pt x="3401" y="467"/>
                    <a:pt x="3446" y="319"/>
                  </a:cubicBezTo>
                  <a:cubicBezTo>
                    <a:pt x="3493" y="171"/>
                    <a:pt x="3502" y="61"/>
                    <a:pt x="3502" y="61"/>
                  </a:cubicBezTo>
                  <a:cubicBezTo>
                    <a:pt x="3507" y="29"/>
                    <a:pt x="3484" y="6"/>
                    <a:pt x="3452" y="1"/>
                  </a:cubicBezTo>
                  <a:cubicBezTo>
                    <a:pt x="3449" y="1"/>
                    <a:pt x="3447" y="1"/>
                    <a:pt x="34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1" name="Google Shape;1141;p28"/>
          <p:cNvGrpSpPr/>
          <p:nvPr/>
        </p:nvGrpSpPr>
        <p:grpSpPr>
          <a:xfrm>
            <a:off x="4701603" y="-2628834"/>
            <a:ext cx="6217005" cy="11455138"/>
            <a:chOff x="4701603" y="-2628834"/>
            <a:chExt cx="6217005" cy="11455138"/>
          </a:xfrm>
        </p:grpSpPr>
        <p:sp>
          <p:nvSpPr>
            <p:cNvPr id="1142" name="Google Shape;1142;p28"/>
            <p:cNvSpPr/>
            <p:nvPr/>
          </p:nvSpPr>
          <p:spPr>
            <a:xfrm>
              <a:off x="4701603" y="2480677"/>
              <a:ext cx="6217005" cy="6345627"/>
            </a:xfrm>
            <a:custGeom>
              <a:avLst/>
              <a:gdLst/>
              <a:ahLst/>
              <a:cxnLst/>
              <a:rect l="l" t="t" r="r" b="b"/>
              <a:pathLst>
                <a:path w="28953" h="29552" extrusionOk="0">
                  <a:moveTo>
                    <a:pt x="10143" y="0"/>
                  </a:moveTo>
                  <a:cubicBezTo>
                    <a:pt x="9287" y="0"/>
                    <a:pt x="8424" y="238"/>
                    <a:pt x="7723" y="744"/>
                  </a:cubicBezTo>
                  <a:cubicBezTo>
                    <a:pt x="6996" y="1269"/>
                    <a:pt x="6309" y="2071"/>
                    <a:pt x="6128" y="2975"/>
                  </a:cubicBezTo>
                  <a:cubicBezTo>
                    <a:pt x="5931" y="3970"/>
                    <a:pt x="6235" y="5021"/>
                    <a:pt x="6539" y="5961"/>
                  </a:cubicBezTo>
                  <a:cubicBezTo>
                    <a:pt x="6747" y="6596"/>
                    <a:pt x="6945" y="7232"/>
                    <a:pt x="7175" y="7859"/>
                  </a:cubicBezTo>
                  <a:cubicBezTo>
                    <a:pt x="7415" y="8517"/>
                    <a:pt x="7687" y="9159"/>
                    <a:pt x="7912" y="9822"/>
                  </a:cubicBezTo>
                  <a:cubicBezTo>
                    <a:pt x="8091" y="10352"/>
                    <a:pt x="8272" y="10877"/>
                    <a:pt x="8442" y="11407"/>
                  </a:cubicBezTo>
                  <a:cubicBezTo>
                    <a:pt x="8672" y="12117"/>
                    <a:pt x="8815" y="12854"/>
                    <a:pt x="8949" y="13587"/>
                  </a:cubicBezTo>
                  <a:cubicBezTo>
                    <a:pt x="9046" y="14130"/>
                    <a:pt x="9082" y="14876"/>
                    <a:pt x="8787" y="15374"/>
                  </a:cubicBezTo>
                  <a:cubicBezTo>
                    <a:pt x="8482" y="15892"/>
                    <a:pt x="7994" y="16002"/>
                    <a:pt x="7437" y="16002"/>
                  </a:cubicBezTo>
                  <a:cubicBezTo>
                    <a:pt x="7414" y="16002"/>
                    <a:pt x="7391" y="16001"/>
                    <a:pt x="7368" y="16001"/>
                  </a:cubicBezTo>
                  <a:cubicBezTo>
                    <a:pt x="6377" y="15982"/>
                    <a:pt x="5401" y="15684"/>
                    <a:pt x="4414" y="15586"/>
                  </a:cubicBezTo>
                  <a:cubicBezTo>
                    <a:pt x="4207" y="15566"/>
                    <a:pt x="3996" y="15555"/>
                    <a:pt x="3785" y="15555"/>
                  </a:cubicBezTo>
                  <a:cubicBezTo>
                    <a:pt x="2890" y="15555"/>
                    <a:pt x="1979" y="15755"/>
                    <a:pt x="1267" y="16314"/>
                  </a:cubicBezTo>
                  <a:cubicBezTo>
                    <a:pt x="562" y="16867"/>
                    <a:pt x="189" y="17862"/>
                    <a:pt x="116" y="18734"/>
                  </a:cubicBezTo>
                  <a:cubicBezTo>
                    <a:pt x="1" y="20139"/>
                    <a:pt x="341" y="21622"/>
                    <a:pt x="996" y="22867"/>
                  </a:cubicBezTo>
                  <a:cubicBezTo>
                    <a:pt x="1696" y="24208"/>
                    <a:pt x="2594" y="25471"/>
                    <a:pt x="3733" y="26480"/>
                  </a:cubicBezTo>
                  <a:cubicBezTo>
                    <a:pt x="4258" y="26945"/>
                    <a:pt x="4839" y="27345"/>
                    <a:pt x="5414" y="27751"/>
                  </a:cubicBezTo>
                  <a:cubicBezTo>
                    <a:pt x="6203" y="28304"/>
                    <a:pt x="7111" y="28802"/>
                    <a:pt x="8032" y="29110"/>
                  </a:cubicBezTo>
                  <a:cubicBezTo>
                    <a:pt x="8887" y="29397"/>
                    <a:pt x="9812" y="29552"/>
                    <a:pt x="10723" y="29552"/>
                  </a:cubicBezTo>
                  <a:cubicBezTo>
                    <a:pt x="10956" y="29552"/>
                    <a:pt x="11189" y="29541"/>
                    <a:pt x="11419" y="29521"/>
                  </a:cubicBezTo>
                  <a:cubicBezTo>
                    <a:pt x="12437" y="29429"/>
                    <a:pt x="13502" y="29208"/>
                    <a:pt x="14400" y="28710"/>
                  </a:cubicBezTo>
                  <a:cubicBezTo>
                    <a:pt x="14718" y="28530"/>
                    <a:pt x="15022" y="28319"/>
                    <a:pt x="15312" y="28102"/>
                  </a:cubicBezTo>
                  <a:cubicBezTo>
                    <a:pt x="15861" y="27692"/>
                    <a:pt x="16262" y="27120"/>
                    <a:pt x="16626" y="26544"/>
                  </a:cubicBezTo>
                  <a:cubicBezTo>
                    <a:pt x="17358" y="25382"/>
                    <a:pt x="17800" y="24051"/>
                    <a:pt x="18146" y="22728"/>
                  </a:cubicBezTo>
                  <a:cubicBezTo>
                    <a:pt x="18810" y="20195"/>
                    <a:pt x="18925" y="17581"/>
                    <a:pt x="19165" y="14978"/>
                  </a:cubicBezTo>
                  <a:cubicBezTo>
                    <a:pt x="19188" y="14725"/>
                    <a:pt x="19225" y="14444"/>
                    <a:pt x="19414" y="14274"/>
                  </a:cubicBezTo>
                  <a:cubicBezTo>
                    <a:pt x="19502" y="14193"/>
                    <a:pt x="19592" y="14159"/>
                    <a:pt x="19683" y="14159"/>
                  </a:cubicBezTo>
                  <a:cubicBezTo>
                    <a:pt x="20184" y="14159"/>
                    <a:pt x="20696" y="15222"/>
                    <a:pt x="20907" y="15476"/>
                  </a:cubicBezTo>
                  <a:cubicBezTo>
                    <a:pt x="21611" y="16314"/>
                    <a:pt x="22294" y="17209"/>
                    <a:pt x="23197" y="17858"/>
                  </a:cubicBezTo>
                  <a:cubicBezTo>
                    <a:pt x="23874" y="18347"/>
                    <a:pt x="24727" y="18734"/>
                    <a:pt x="25575" y="18761"/>
                  </a:cubicBezTo>
                  <a:cubicBezTo>
                    <a:pt x="25653" y="18764"/>
                    <a:pt x="25731" y="18765"/>
                    <a:pt x="25811" y="18765"/>
                  </a:cubicBezTo>
                  <a:cubicBezTo>
                    <a:pt x="26508" y="18765"/>
                    <a:pt x="27245" y="18663"/>
                    <a:pt x="27836" y="18287"/>
                  </a:cubicBezTo>
                  <a:cubicBezTo>
                    <a:pt x="28468" y="17890"/>
                    <a:pt x="28827" y="17103"/>
                    <a:pt x="28929" y="16388"/>
                  </a:cubicBezTo>
                  <a:cubicBezTo>
                    <a:pt x="28952" y="16084"/>
                    <a:pt x="28952" y="15784"/>
                    <a:pt x="28929" y="15485"/>
                  </a:cubicBezTo>
                  <a:cubicBezTo>
                    <a:pt x="28925" y="15103"/>
                    <a:pt x="28893" y="14725"/>
                    <a:pt x="28837" y="14342"/>
                  </a:cubicBezTo>
                  <a:cubicBezTo>
                    <a:pt x="28736" y="13715"/>
                    <a:pt x="28510" y="13075"/>
                    <a:pt x="28210" y="12513"/>
                  </a:cubicBezTo>
                  <a:cubicBezTo>
                    <a:pt x="27666" y="11490"/>
                    <a:pt x="26934" y="10467"/>
                    <a:pt x="26058" y="9706"/>
                  </a:cubicBezTo>
                  <a:cubicBezTo>
                    <a:pt x="25584" y="9292"/>
                    <a:pt x="25082" y="8923"/>
                    <a:pt x="24533" y="8615"/>
                  </a:cubicBezTo>
                  <a:cubicBezTo>
                    <a:pt x="23238" y="7877"/>
                    <a:pt x="21915" y="8043"/>
                    <a:pt x="20598" y="7504"/>
                  </a:cubicBezTo>
                  <a:cubicBezTo>
                    <a:pt x="20146" y="7320"/>
                    <a:pt x="19750" y="7085"/>
                    <a:pt x="19399" y="6809"/>
                  </a:cubicBezTo>
                  <a:cubicBezTo>
                    <a:pt x="18768" y="6311"/>
                    <a:pt x="18270" y="5688"/>
                    <a:pt x="17800" y="4974"/>
                  </a:cubicBezTo>
                  <a:cubicBezTo>
                    <a:pt x="17045" y="3813"/>
                    <a:pt x="16050" y="2785"/>
                    <a:pt x="14916" y="1984"/>
                  </a:cubicBezTo>
                  <a:cubicBezTo>
                    <a:pt x="13714" y="1135"/>
                    <a:pt x="12447" y="344"/>
                    <a:pt x="10977" y="76"/>
                  </a:cubicBezTo>
                  <a:cubicBezTo>
                    <a:pt x="10704" y="26"/>
                    <a:pt x="10423" y="0"/>
                    <a:pt x="10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28"/>
            <p:cNvSpPr/>
            <p:nvPr/>
          </p:nvSpPr>
          <p:spPr>
            <a:xfrm>
              <a:off x="4900438" y="-2628834"/>
              <a:ext cx="5860772" cy="4212524"/>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185"/>
        <p:cNvGrpSpPr/>
        <p:nvPr/>
      </p:nvGrpSpPr>
      <p:grpSpPr>
        <a:xfrm>
          <a:off x="0" y="0"/>
          <a:ext cx="0" cy="0"/>
          <a:chOff x="0" y="0"/>
          <a:chExt cx="0" cy="0"/>
        </a:xfrm>
      </p:grpSpPr>
      <p:grpSp>
        <p:nvGrpSpPr>
          <p:cNvPr id="1186" name="Google Shape;1186;p30"/>
          <p:cNvGrpSpPr/>
          <p:nvPr/>
        </p:nvGrpSpPr>
        <p:grpSpPr>
          <a:xfrm>
            <a:off x="4" y="215223"/>
            <a:ext cx="8907179" cy="5069449"/>
            <a:chOff x="4" y="215223"/>
            <a:chExt cx="8907179" cy="5069449"/>
          </a:xfrm>
        </p:grpSpPr>
        <p:sp>
          <p:nvSpPr>
            <p:cNvPr id="1187" name="Google Shape;1187;p30"/>
            <p:cNvSpPr/>
            <p:nvPr/>
          </p:nvSpPr>
          <p:spPr>
            <a:xfrm>
              <a:off x="2046334" y="215223"/>
              <a:ext cx="603779" cy="214455"/>
            </a:xfrm>
            <a:custGeom>
              <a:avLst/>
              <a:gdLst/>
              <a:ahLst/>
              <a:cxnLst/>
              <a:rect l="l" t="t" r="r" b="b"/>
              <a:pathLst>
                <a:path w="3508" h="1246" extrusionOk="0">
                  <a:moveTo>
                    <a:pt x="1175" y="378"/>
                  </a:moveTo>
                  <a:cubicBezTo>
                    <a:pt x="1185" y="378"/>
                    <a:pt x="1193" y="378"/>
                    <a:pt x="1202" y="384"/>
                  </a:cubicBezTo>
                  <a:cubicBezTo>
                    <a:pt x="1221" y="393"/>
                    <a:pt x="1240" y="406"/>
                    <a:pt x="1258" y="429"/>
                  </a:cubicBezTo>
                  <a:cubicBezTo>
                    <a:pt x="1285" y="467"/>
                    <a:pt x="1313" y="522"/>
                    <a:pt x="1332" y="582"/>
                  </a:cubicBezTo>
                  <a:cubicBezTo>
                    <a:pt x="1351" y="641"/>
                    <a:pt x="1359" y="710"/>
                    <a:pt x="1359" y="780"/>
                  </a:cubicBezTo>
                  <a:cubicBezTo>
                    <a:pt x="1359" y="798"/>
                    <a:pt x="1359" y="817"/>
                    <a:pt x="1357" y="836"/>
                  </a:cubicBezTo>
                  <a:lnTo>
                    <a:pt x="1357" y="836"/>
                  </a:lnTo>
                  <a:cubicBezTo>
                    <a:pt x="1330" y="813"/>
                    <a:pt x="1304" y="789"/>
                    <a:pt x="1281" y="765"/>
                  </a:cubicBezTo>
                  <a:cubicBezTo>
                    <a:pt x="1221" y="710"/>
                    <a:pt x="1175" y="650"/>
                    <a:pt x="1143" y="595"/>
                  </a:cubicBezTo>
                  <a:cubicBezTo>
                    <a:pt x="1129" y="567"/>
                    <a:pt x="1115" y="544"/>
                    <a:pt x="1106" y="522"/>
                  </a:cubicBezTo>
                  <a:cubicBezTo>
                    <a:pt x="1102" y="499"/>
                    <a:pt x="1096" y="480"/>
                    <a:pt x="1096" y="461"/>
                  </a:cubicBezTo>
                  <a:cubicBezTo>
                    <a:pt x="1096" y="444"/>
                    <a:pt x="1102" y="434"/>
                    <a:pt x="1106" y="420"/>
                  </a:cubicBezTo>
                  <a:cubicBezTo>
                    <a:pt x="1111" y="411"/>
                    <a:pt x="1119" y="402"/>
                    <a:pt x="1138" y="393"/>
                  </a:cubicBezTo>
                  <a:cubicBezTo>
                    <a:pt x="1151" y="384"/>
                    <a:pt x="1166" y="378"/>
                    <a:pt x="1175" y="378"/>
                  </a:cubicBezTo>
                  <a:close/>
                  <a:moveTo>
                    <a:pt x="2189" y="246"/>
                  </a:moveTo>
                  <a:cubicBezTo>
                    <a:pt x="2198" y="246"/>
                    <a:pt x="2208" y="246"/>
                    <a:pt x="2216" y="250"/>
                  </a:cubicBezTo>
                  <a:cubicBezTo>
                    <a:pt x="2235" y="259"/>
                    <a:pt x="2257" y="278"/>
                    <a:pt x="2276" y="305"/>
                  </a:cubicBezTo>
                  <a:cubicBezTo>
                    <a:pt x="2308" y="346"/>
                    <a:pt x="2340" y="411"/>
                    <a:pt x="2359" y="480"/>
                  </a:cubicBezTo>
                  <a:cubicBezTo>
                    <a:pt x="2378" y="550"/>
                    <a:pt x="2391" y="633"/>
                    <a:pt x="2391" y="710"/>
                  </a:cubicBezTo>
                  <a:cubicBezTo>
                    <a:pt x="2391" y="782"/>
                    <a:pt x="2380" y="853"/>
                    <a:pt x="2361" y="914"/>
                  </a:cubicBezTo>
                  <a:lnTo>
                    <a:pt x="2361" y="914"/>
                  </a:lnTo>
                  <a:cubicBezTo>
                    <a:pt x="2272" y="863"/>
                    <a:pt x="2206" y="786"/>
                    <a:pt x="2157" y="697"/>
                  </a:cubicBezTo>
                  <a:cubicBezTo>
                    <a:pt x="2106" y="605"/>
                    <a:pt x="2078" y="508"/>
                    <a:pt x="2078" y="425"/>
                  </a:cubicBezTo>
                  <a:cubicBezTo>
                    <a:pt x="2078" y="378"/>
                    <a:pt x="2087" y="337"/>
                    <a:pt x="2101" y="310"/>
                  </a:cubicBezTo>
                  <a:cubicBezTo>
                    <a:pt x="2110" y="295"/>
                    <a:pt x="2119" y="282"/>
                    <a:pt x="2129" y="273"/>
                  </a:cubicBezTo>
                  <a:cubicBezTo>
                    <a:pt x="2138" y="263"/>
                    <a:pt x="2147" y="254"/>
                    <a:pt x="2161" y="250"/>
                  </a:cubicBezTo>
                  <a:cubicBezTo>
                    <a:pt x="2170" y="246"/>
                    <a:pt x="2180" y="246"/>
                    <a:pt x="2189" y="246"/>
                  </a:cubicBezTo>
                  <a:close/>
                  <a:moveTo>
                    <a:pt x="3445" y="1"/>
                  </a:moveTo>
                  <a:cubicBezTo>
                    <a:pt x="3420" y="1"/>
                    <a:pt x="3396" y="22"/>
                    <a:pt x="3396" y="52"/>
                  </a:cubicBezTo>
                  <a:cubicBezTo>
                    <a:pt x="3396" y="52"/>
                    <a:pt x="3378" y="236"/>
                    <a:pt x="3286" y="439"/>
                  </a:cubicBezTo>
                  <a:cubicBezTo>
                    <a:pt x="3239" y="540"/>
                    <a:pt x="3175" y="646"/>
                    <a:pt x="3087" y="733"/>
                  </a:cubicBezTo>
                  <a:cubicBezTo>
                    <a:pt x="2999" y="826"/>
                    <a:pt x="2884" y="904"/>
                    <a:pt x="2737" y="946"/>
                  </a:cubicBezTo>
                  <a:cubicBezTo>
                    <a:pt x="2682" y="964"/>
                    <a:pt x="2631" y="969"/>
                    <a:pt x="2580" y="969"/>
                  </a:cubicBezTo>
                  <a:cubicBezTo>
                    <a:pt x="2538" y="969"/>
                    <a:pt x="2499" y="963"/>
                    <a:pt x="2462" y="954"/>
                  </a:cubicBezTo>
                  <a:lnTo>
                    <a:pt x="2462" y="954"/>
                  </a:lnTo>
                  <a:cubicBezTo>
                    <a:pt x="2490" y="875"/>
                    <a:pt x="2497" y="793"/>
                    <a:pt x="2497" y="710"/>
                  </a:cubicBezTo>
                  <a:cubicBezTo>
                    <a:pt x="2497" y="572"/>
                    <a:pt x="2470" y="439"/>
                    <a:pt x="2419" y="333"/>
                  </a:cubicBezTo>
                  <a:cubicBezTo>
                    <a:pt x="2391" y="278"/>
                    <a:pt x="2364" y="231"/>
                    <a:pt x="2323" y="195"/>
                  </a:cubicBezTo>
                  <a:cubicBezTo>
                    <a:pt x="2304" y="180"/>
                    <a:pt x="2285" y="163"/>
                    <a:pt x="2263" y="153"/>
                  </a:cubicBezTo>
                  <a:cubicBezTo>
                    <a:pt x="2240" y="144"/>
                    <a:pt x="2212" y="135"/>
                    <a:pt x="2189" y="135"/>
                  </a:cubicBezTo>
                  <a:cubicBezTo>
                    <a:pt x="2166" y="135"/>
                    <a:pt x="2142" y="139"/>
                    <a:pt x="2119" y="148"/>
                  </a:cubicBezTo>
                  <a:cubicBezTo>
                    <a:pt x="2091" y="163"/>
                    <a:pt x="2069" y="176"/>
                    <a:pt x="2051" y="195"/>
                  </a:cubicBezTo>
                  <a:cubicBezTo>
                    <a:pt x="2023" y="222"/>
                    <a:pt x="2004" y="259"/>
                    <a:pt x="1991" y="301"/>
                  </a:cubicBezTo>
                  <a:cubicBezTo>
                    <a:pt x="1976" y="337"/>
                    <a:pt x="1972" y="378"/>
                    <a:pt x="1972" y="425"/>
                  </a:cubicBezTo>
                  <a:cubicBezTo>
                    <a:pt x="1972" y="494"/>
                    <a:pt x="1986" y="567"/>
                    <a:pt x="2009" y="641"/>
                  </a:cubicBezTo>
                  <a:cubicBezTo>
                    <a:pt x="2051" y="752"/>
                    <a:pt x="2119" y="858"/>
                    <a:pt x="2216" y="941"/>
                  </a:cubicBezTo>
                  <a:cubicBezTo>
                    <a:pt x="2246" y="967"/>
                    <a:pt x="2279" y="990"/>
                    <a:pt x="2315" y="1010"/>
                  </a:cubicBezTo>
                  <a:lnTo>
                    <a:pt x="2315" y="1010"/>
                  </a:lnTo>
                  <a:cubicBezTo>
                    <a:pt x="2294" y="1039"/>
                    <a:pt x="2271" y="1064"/>
                    <a:pt x="2244" y="1084"/>
                  </a:cubicBezTo>
                  <a:cubicBezTo>
                    <a:pt x="2208" y="1107"/>
                    <a:pt x="2166" y="1125"/>
                    <a:pt x="2115" y="1135"/>
                  </a:cubicBezTo>
                  <a:cubicBezTo>
                    <a:pt x="2091" y="1135"/>
                    <a:pt x="2064" y="1139"/>
                    <a:pt x="2042" y="1139"/>
                  </a:cubicBezTo>
                  <a:cubicBezTo>
                    <a:pt x="1940" y="1139"/>
                    <a:pt x="1829" y="1111"/>
                    <a:pt x="1719" y="1065"/>
                  </a:cubicBezTo>
                  <a:cubicBezTo>
                    <a:pt x="1627" y="1026"/>
                    <a:pt x="1536" y="972"/>
                    <a:pt x="1453" y="912"/>
                  </a:cubicBezTo>
                  <a:lnTo>
                    <a:pt x="1453" y="912"/>
                  </a:lnTo>
                  <a:cubicBezTo>
                    <a:pt x="1463" y="868"/>
                    <a:pt x="1466" y="823"/>
                    <a:pt x="1466" y="780"/>
                  </a:cubicBezTo>
                  <a:cubicBezTo>
                    <a:pt x="1466" y="660"/>
                    <a:pt x="1438" y="540"/>
                    <a:pt x="1391" y="444"/>
                  </a:cubicBezTo>
                  <a:cubicBezTo>
                    <a:pt x="1368" y="397"/>
                    <a:pt x="1341" y="356"/>
                    <a:pt x="1304" y="323"/>
                  </a:cubicBezTo>
                  <a:cubicBezTo>
                    <a:pt x="1290" y="310"/>
                    <a:pt x="1268" y="295"/>
                    <a:pt x="1249" y="286"/>
                  </a:cubicBezTo>
                  <a:cubicBezTo>
                    <a:pt x="1226" y="278"/>
                    <a:pt x="1202" y="273"/>
                    <a:pt x="1175" y="273"/>
                  </a:cubicBezTo>
                  <a:cubicBezTo>
                    <a:pt x="1143" y="273"/>
                    <a:pt x="1111" y="282"/>
                    <a:pt x="1083" y="301"/>
                  </a:cubicBezTo>
                  <a:cubicBezTo>
                    <a:pt x="1051" y="319"/>
                    <a:pt x="1028" y="342"/>
                    <a:pt x="1009" y="369"/>
                  </a:cubicBezTo>
                  <a:cubicBezTo>
                    <a:pt x="996" y="397"/>
                    <a:pt x="986" y="429"/>
                    <a:pt x="986" y="461"/>
                  </a:cubicBezTo>
                  <a:cubicBezTo>
                    <a:pt x="991" y="503"/>
                    <a:pt x="1000" y="544"/>
                    <a:pt x="1019" y="586"/>
                  </a:cubicBezTo>
                  <a:cubicBezTo>
                    <a:pt x="1051" y="660"/>
                    <a:pt x="1106" y="738"/>
                    <a:pt x="1175" y="812"/>
                  </a:cubicBezTo>
                  <a:cubicBezTo>
                    <a:pt x="1220" y="861"/>
                    <a:pt x="1272" y="909"/>
                    <a:pt x="1330" y="955"/>
                  </a:cubicBezTo>
                  <a:lnTo>
                    <a:pt x="1330" y="955"/>
                  </a:lnTo>
                  <a:cubicBezTo>
                    <a:pt x="1314" y="995"/>
                    <a:pt x="1294" y="1028"/>
                    <a:pt x="1268" y="1052"/>
                  </a:cubicBezTo>
                  <a:cubicBezTo>
                    <a:pt x="1249" y="1069"/>
                    <a:pt x="1226" y="1084"/>
                    <a:pt x="1202" y="1093"/>
                  </a:cubicBezTo>
                  <a:cubicBezTo>
                    <a:pt x="1175" y="1103"/>
                    <a:pt x="1147" y="1107"/>
                    <a:pt x="1111" y="1107"/>
                  </a:cubicBezTo>
                  <a:cubicBezTo>
                    <a:pt x="1092" y="1107"/>
                    <a:pt x="1074" y="1107"/>
                    <a:pt x="1051" y="1103"/>
                  </a:cubicBezTo>
                  <a:cubicBezTo>
                    <a:pt x="913" y="1079"/>
                    <a:pt x="783" y="1024"/>
                    <a:pt x="668" y="950"/>
                  </a:cubicBezTo>
                  <a:cubicBezTo>
                    <a:pt x="498" y="844"/>
                    <a:pt x="355" y="697"/>
                    <a:pt x="258" y="577"/>
                  </a:cubicBezTo>
                  <a:cubicBezTo>
                    <a:pt x="211" y="517"/>
                    <a:pt x="171" y="461"/>
                    <a:pt x="147" y="425"/>
                  </a:cubicBezTo>
                  <a:cubicBezTo>
                    <a:pt x="134" y="406"/>
                    <a:pt x="124" y="388"/>
                    <a:pt x="120" y="378"/>
                  </a:cubicBezTo>
                  <a:cubicBezTo>
                    <a:pt x="115" y="374"/>
                    <a:pt x="115" y="369"/>
                    <a:pt x="111" y="369"/>
                  </a:cubicBezTo>
                  <a:lnTo>
                    <a:pt x="111" y="365"/>
                  </a:lnTo>
                  <a:cubicBezTo>
                    <a:pt x="99" y="347"/>
                    <a:pt x="81" y="337"/>
                    <a:pt x="63" y="337"/>
                  </a:cubicBezTo>
                  <a:cubicBezTo>
                    <a:pt x="54" y="337"/>
                    <a:pt x="45" y="340"/>
                    <a:pt x="37" y="346"/>
                  </a:cubicBezTo>
                  <a:cubicBezTo>
                    <a:pt x="9" y="361"/>
                    <a:pt x="0" y="393"/>
                    <a:pt x="13" y="420"/>
                  </a:cubicBezTo>
                  <a:cubicBezTo>
                    <a:pt x="18" y="420"/>
                    <a:pt x="115" y="591"/>
                    <a:pt x="290" y="775"/>
                  </a:cubicBezTo>
                  <a:cubicBezTo>
                    <a:pt x="377" y="867"/>
                    <a:pt x="483" y="964"/>
                    <a:pt x="608" y="1042"/>
                  </a:cubicBezTo>
                  <a:cubicBezTo>
                    <a:pt x="732" y="1120"/>
                    <a:pt x="875" y="1186"/>
                    <a:pt x="1032" y="1208"/>
                  </a:cubicBezTo>
                  <a:cubicBezTo>
                    <a:pt x="1060" y="1213"/>
                    <a:pt x="1087" y="1213"/>
                    <a:pt x="1111" y="1213"/>
                  </a:cubicBezTo>
                  <a:cubicBezTo>
                    <a:pt x="1175" y="1213"/>
                    <a:pt x="1230" y="1199"/>
                    <a:pt x="1276" y="1176"/>
                  </a:cubicBezTo>
                  <a:cubicBezTo>
                    <a:pt x="1313" y="1158"/>
                    <a:pt x="1341" y="1135"/>
                    <a:pt x="1364" y="1103"/>
                  </a:cubicBezTo>
                  <a:cubicBezTo>
                    <a:pt x="1388" y="1079"/>
                    <a:pt x="1405" y="1051"/>
                    <a:pt x="1418" y="1020"/>
                  </a:cubicBezTo>
                  <a:lnTo>
                    <a:pt x="1418" y="1020"/>
                  </a:lnTo>
                  <a:cubicBezTo>
                    <a:pt x="1466" y="1053"/>
                    <a:pt x="1515" y="1084"/>
                    <a:pt x="1566" y="1111"/>
                  </a:cubicBezTo>
                  <a:cubicBezTo>
                    <a:pt x="1719" y="1190"/>
                    <a:pt x="1885" y="1245"/>
                    <a:pt x="2042" y="1245"/>
                  </a:cubicBezTo>
                  <a:cubicBezTo>
                    <a:pt x="2074" y="1245"/>
                    <a:pt x="2101" y="1245"/>
                    <a:pt x="2134" y="1241"/>
                  </a:cubicBezTo>
                  <a:cubicBezTo>
                    <a:pt x="2198" y="1231"/>
                    <a:pt x="2257" y="1203"/>
                    <a:pt x="2304" y="1171"/>
                  </a:cubicBezTo>
                  <a:cubicBezTo>
                    <a:pt x="2350" y="1139"/>
                    <a:pt x="2385" y="1099"/>
                    <a:pt x="2413" y="1054"/>
                  </a:cubicBezTo>
                  <a:lnTo>
                    <a:pt x="2413" y="1054"/>
                  </a:lnTo>
                  <a:cubicBezTo>
                    <a:pt x="2464" y="1070"/>
                    <a:pt x="2520" y="1079"/>
                    <a:pt x="2580" y="1079"/>
                  </a:cubicBezTo>
                  <a:cubicBezTo>
                    <a:pt x="2640" y="1079"/>
                    <a:pt x="2705" y="1069"/>
                    <a:pt x="2769" y="1052"/>
                  </a:cubicBezTo>
                  <a:cubicBezTo>
                    <a:pt x="2935" y="1001"/>
                    <a:pt x="3065" y="914"/>
                    <a:pt x="3165" y="807"/>
                  </a:cubicBezTo>
                  <a:cubicBezTo>
                    <a:pt x="3318" y="655"/>
                    <a:pt x="3401" y="467"/>
                    <a:pt x="3446" y="319"/>
                  </a:cubicBezTo>
                  <a:cubicBezTo>
                    <a:pt x="3493" y="171"/>
                    <a:pt x="3502" y="61"/>
                    <a:pt x="3502" y="61"/>
                  </a:cubicBezTo>
                  <a:cubicBezTo>
                    <a:pt x="3507" y="29"/>
                    <a:pt x="3484" y="6"/>
                    <a:pt x="3452" y="1"/>
                  </a:cubicBezTo>
                  <a:cubicBezTo>
                    <a:pt x="3449" y="1"/>
                    <a:pt x="3447" y="1"/>
                    <a:pt x="34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30"/>
            <p:cNvSpPr/>
            <p:nvPr/>
          </p:nvSpPr>
          <p:spPr>
            <a:xfrm>
              <a:off x="7954354" y="4719796"/>
              <a:ext cx="952829" cy="166435"/>
            </a:xfrm>
            <a:custGeom>
              <a:avLst/>
              <a:gdLst/>
              <a:ahLst/>
              <a:cxnLst/>
              <a:rect l="l" t="t" r="r" b="b"/>
              <a:pathLst>
                <a:path w="5536" h="967" extrusionOk="0">
                  <a:moveTo>
                    <a:pt x="2735" y="286"/>
                  </a:moveTo>
                  <a:cubicBezTo>
                    <a:pt x="2769" y="289"/>
                    <a:pt x="2803" y="293"/>
                    <a:pt x="2835" y="296"/>
                  </a:cubicBezTo>
                  <a:cubicBezTo>
                    <a:pt x="3010" y="319"/>
                    <a:pt x="3158" y="356"/>
                    <a:pt x="3254" y="407"/>
                  </a:cubicBezTo>
                  <a:cubicBezTo>
                    <a:pt x="3301" y="430"/>
                    <a:pt x="3337" y="453"/>
                    <a:pt x="3361" y="481"/>
                  </a:cubicBezTo>
                  <a:cubicBezTo>
                    <a:pt x="3369" y="494"/>
                    <a:pt x="3374" y="509"/>
                    <a:pt x="3384" y="517"/>
                  </a:cubicBezTo>
                  <a:cubicBezTo>
                    <a:pt x="3388" y="532"/>
                    <a:pt x="3388" y="545"/>
                    <a:pt x="3388" y="554"/>
                  </a:cubicBezTo>
                  <a:cubicBezTo>
                    <a:pt x="3388" y="573"/>
                    <a:pt x="3384" y="591"/>
                    <a:pt x="3374" y="615"/>
                  </a:cubicBezTo>
                  <a:cubicBezTo>
                    <a:pt x="3356" y="656"/>
                    <a:pt x="3328" y="688"/>
                    <a:pt x="3296" y="720"/>
                  </a:cubicBezTo>
                  <a:cubicBezTo>
                    <a:pt x="3245" y="766"/>
                    <a:pt x="3176" y="798"/>
                    <a:pt x="3097" y="822"/>
                  </a:cubicBezTo>
                  <a:cubicBezTo>
                    <a:pt x="3020" y="845"/>
                    <a:pt x="2931" y="858"/>
                    <a:pt x="2848" y="858"/>
                  </a:cubicBezTo>
                  <a:cubicBezTo>
                    <a:pt x="2716" y="858"/>
                    <a:pt x="2582" y="830"/>
                    <a:pt x="2489" y="785"/>
                  </a:cubicBezTo>
                  <a:cubicBezTo>
                    <a:pt x="2444" y="762"/>
                    <a:pt x="2406" y="739"/>
                    <a:pt x="2384" y="711"/>
                  </a:cubicBezTo>
                  <a:cubicBezTo>
                    <a:pt x="2370" y="698"/>
                    <a:pt x="2365" y="683"/>
                    <a:pt x="2356" y="670"/>
                  </a:cubicBezTo>
                  <a:cubicBezTo>
                    <a:pt x="2351" y="660"/>
                    <a:pt x="2351" y="647"/>
                    <a:pt x="2351" y="632"/>
                  </a:cubicBezTo>
                  <a:cubicBezTo>
                    <a:pt x="2351" y="615"/>
                    <a:pt x="2356" y="591"/>
                    <a:pt x="2370" y="564"/>
                  </a:cubicBezTo>
                  <a:cubicBezTo>
                    <a:pt x="2388" y="526"/>
                    <a:pt x="2429" y="476"/>
                    <a:pt x="2499" y="426"/>
                  </a:cubicBezTo>
                  <a:cubicBezTo>
                    <a:pt x="2557" y="382"/>
                    <a:pt x="2636" y="336"/>
                    <a:pt x="2735" y="286"/>
                  </a:cubicBezTo>
                  <a:close/>
                  <a:moveTo>
                    <a:pt x="3494" y="1"/>
                  </a:moveTo>
                  <a:cubicBezTo>
                    <a:pt x="3245" y="1"/>
                    <a:pt x="2992" y="47"/>
                    <a:pt x="2743" y="162"/>
                  </a:cubicBezTo>
                  <a:cubicBezTo>
                    <a:pt x="2733" y="167"/>
                    <a:pt x="2723" y="171"/>
                    <a:pt x="2714" y="176"/>
                  </a:cubicBezTo>
                  <a:lnTo>
                    <a:pt x="2714" y="176"/>
                  </a:lnTo>
                  <a:cubicBezTo>
                    <a:pt x="2628" y="170"/>
                    <a:pt x="2538" y="167"/>
                    <a:pt x="2444" y="167"/>
                  </a:cubicBezTo>
                  <a:cubicBezTo>
                    <a:pt x="2061" y="167"/>
                    <a:pt x="1619" y="218"/>
                    <a:pt x="1190" y="333"/>
                  </a:cubicBezTo>
                  <a:cubicBezTo>
                    <a:pt x="766" y="449"/>
                    <a:pt x="351" y="619"/>
                    <a:pt x="28" y="868"/>
                  </a:cubicBezTo>
                  <a:cubicBezTo>
                    <a:pt x="6" y="886"/>
                    <a:pt x="1" y="919"/>
                    <a:pt x="20" y="941"/>
                  </a:cubicBezTo>
                  <a:cubicBezTo>
                    <a:pt x="31" y="958"/>
                    <a:pt x="47" y="966"/>
                    <a:pt x="63" y="966"/>
                  </a:cubicBezTo>
                  <a:cubicBezTo>
                    <a:pt x="74" y="966"/>
                    <a:pt x="84" y="963"/>
                    <a:pt x="94" y="955"/>
                  </a:cubicBezTo>
                  <a:cubicBezTo>
                    <a:pt x="402" y="720"/>
                    <a:pt x="803" y="549"/>
                    <a:pt x="1217" y="439"/>
                  </a:cubicBezTo>
                  <a:cubicBezTo>
                    <a:pt x="1637" y="328"/>
                    <a:pt x="2070" y="273"/>
                    <a:pt x="2444" y="273"/>
                  </a:cubicBezTo>
                  <a:cubicBezTo>
                    <a:pt x="2473" y="273"/>
                    <a:pt x="2501" y="273"/>
                    <a:pt x="2529" y="274"/>
                  </a:cubicBezTo>
                  <a:lnTo>
                    <a:pt x="2529" y="274"/>
                  </a:lnTo>
                  <a:cubicBezTo>
                    <a:pt x="2462" y="315"/>
                    <a:pt x="2409" y="357"/>
                    <a:pt x="2365" y="398"/>
                  </a:cubicBezTo>
                  <a:cubicBezTo>
                    <a:pt x="2323" y="434"/>
                    <a:pt x="2296" y="476"/>
                    <a:pt x="2273" y="513"/>
                  </a:cubicBezTo>
                  <a:cubicBezTo>
                    <a:pt x="2255" y="554"/>
                    <a:pt x="2240" y="591"/>
                    <a:pt x="2240" y="632"/>
                  </a:cubicBezTo>
                  <a:cubicBezTo>
                    <a:pt x="2240" y="660"/>
                    <a:pt x="2246" y="688"/>
                    <a:pt x="2259" y="711"/>
                  </a:cubicBezTo>
                  <a:cubicBezTo>
                    <a:pt x="2278" y="757"/>
                    <a:pt x="2310" y="794"/>
                    <a:pt x="2346" y="826"/>
                  </a:cubicBezTo>
                  <a:cubicBezTo>
                    <a:pt x="2406" y="872"/>
                    <a:pt x="2485" y="904"/>
                    <a:pt x="2568" y="928"/>
                  </a:cubicBezTo>
                  <a:cubicBezTo>
                    <a:pt x="2655" y="951"/>
                    <a:pt x="2752" y="964"/>
                    <a:pt x="2848" y="964"/>
                  </a:cubicBezTo>
                  <a:cubicBezTo>
                    <a:pt x="2973" y="964"/>
                    <a:pt x="3103" y="941"/>
                    <a:pt x="3218" y="896"/>
                  </a:cubicBezTo>
                  <a:cubicBezTo>
                    <a:pt x="3273" y="872"/>
                    <a:pt x="3324" y="840"/>
                    <a:pt x="3365" y="803"/>
                  </a:cubicBezTo>
                  <a:cubicBezTo>
                    <a:pt x="3411" y="762"/>
                    <a:pt x="3448" y="715"/>
                    <a:pt x="3471" y="660"/>
                  </a:cubicBezTo>
                  <a:cubicBezTo>
                    <a:pt x="3490" y="624"/>
                    <a:pt x="3499" y="591"/>
                    <a:pt x="3499" y="554"/>
                  </a:cubicBezTo>
                  <a:cubicBezTo>
                    <a:pt x="3499" y="522"/>
                    <a:pt x="3490" y="485"/>
                    <a:pt x="3471" y="453"/>
                  </a:cubicBezTo>
                  <a:cubicBezTo>
                    <a:pt x="3457" y="430"/>
                    <a:pt x="3435" y="402"/>
                    <a:pt x="3411" y="384"/>
                  </a:cubicBezTo>
                  <a:cubicBezTo>
                    <a:pt x="3369" y="343"/>
                    <a:pt x="3318" y="315"/>
                    <a:pt x="3254" y="287"/>
                  </a:cubicBezTo>
                  <a:cubicBezTo>
                    <a:pt x="3167" y="249"/>
                    <a:pt x="3059" y="223"/>
                    <a:pt x="2936" y="201"/>
                  </a:cubicBezTo>
                  <a:lnTo>
                    <a:pt x="2936" y="201"/>
                  </a:lnTo>
                  <a:cubicBezTo>
                    <a:pt x="3121" y="138"/>
                    <a:pt x="3309" y="112"/>
                    <a:pt x="3494" y="112"/>
                  </a:cubicBezTo>
                  <a:cubicBezTo>
                    <a:pt x="3748" y="112"/>
                    <a:pt x="3992" y="158"/>
                    <a:pt x="4222" y="236"/>
                  </a:cubicBezTo>
                  <a:cubicBezTo>
                    <a:pt x="4568" y="351"/>
                    <a:pt x="4872" y="522"/>
                    <a:pt x="5088" y="664"/>
                  </a:cubicBezTo>
                  <a:cubicBezTo>
                    <a:pt x="5199" y="739"/>
                    <a:pt x="5287" y="803"/>
                    <a:pt x="5347" y="849"/>
                  </a:cubicBezTo>
                  <a:cubicBezTo>
                    <a:pt x="5374" y="872"/>
                    <a:pt x="5398" y="891"/>
                    <a:pt x="5415" y="904"/>
                  </a:cubicBezTo>
                  <a:cubicBezTo>
                    <a:pt x="5420" y="909"/>
                    <a:pt x="5430" y="913"/>
                    <a:pt x="5434" y="919"/>
                  </a:cubicBezTo>
                  <a:lnTo>
                    <a:pt x="5439" y="919"/>
                  </a:lnTo>
                  <a:lnTo>
                    <a:pt x="5439" y="923"/>
                  </a:lnTo>
                  <a:cubicBezTo>
                    <a:pt x="5449" y="931"/>
                    <a:pt x="5461" y="935"/>
                    <a:pt x="5472" y="935"/>
                  </a:cubicBezTo>
                  <a:cubicBezTo>
                    <a:pt x="5487" y="935"/>
                    <a:pt x="5502" y="929"/>
                    <a:pt x="5513" y="919"/>
                  </a:cubicBezTo>
                  <a:cubicBezTo>
                    <a:pt x="5536" y="896"/>
                    <a:pt x="5530" y="858"/>
                    <a:pt x="5508" y="840"/>
                  </a:cubicBezTo>
                  <a:cubicBezTo>
                    <a:pt x="5508" y="840"/>
                    <a:pt x="5268" y="628"/>
                    <a:pt x="4900" y="421"/>
                  </a:cubicBezTo>
                  <a:cubicBezTo>
                    <a:pt x="4711" y="315"/>
                    <a:pt x="4494" y="213"/>
                    <a:pt x="4254" y="135"/>
                  </a:cubicBezTo>
                  <a:cubicBezTo>
                    <a:pt x="4020" y="56"/>
                    <a:pt x="3761" y="1"/>
                    <a:pt x="34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9" name="Google Shape;1189;p30"/>
            <p:cNvGrpSpPr/>
            <p:nvPr/>
          </p:nvGrpSpPr>
          <p:grpSpPr>
            <a:xfrm>
              <a:off x="4" y="4202793"/>
              <a:ext cx="1675139" cy="1081880"/>
              <a:chOff x="4138286" y="2440489"/>
              <a:chExt cx="911442" cy="588650"/>
            </a:xfrm>
          </p:grpSpPr>
          <p:sp>
            <p:nvSpPr>
              <p:cNvPr id="1190" name="Google Shape;1190;p30"/>
              <p:cNvSpPr/>
              <p:nvPr/>
            </p:nvSpPr>
            <p:spPr>
              <a:xfrm>
                <a:off x="4139971" y="2705876"/>
                <a:ext cx="323356" cy="323263"/>
              </a:xfrm>
              <a:custGeom>
                <a:avLst/>
                <a:gdLst/>
                <a:ahLst/>
                <a:cxnLst/>
                <a:rect l="l" t="t" r="r" b="b"/>
                <a:pathLst>
                  <a:path w="3453" h="3452" extrusionOk="0">
                    <a:moveTo>
                      <a:pt x="1729" y="365"/>
                    </a:moveTo>
                    <a:cubicBezTo>
                      <a:pt x="2480" y="365"/>
                      <a:pt x="3088" y="974"/>
                      <a:pt x="3088" y="1729"/>
                    </a:cubicBezTo>
                    <a:cubicBezTo>
                      <a:pt x="3088" y="2480"/>
                      <a:pt x="2480" y="3088"/>
                      <a:pt x="1729" y="3088"/>
                    </a:cubicBezTo>
                    <a:cubicBezTo>
                      <a:pt x="978" y="3088"/>
                      <a:pt x="364" y="2480"/>
                      <a:pt x="364" y="1729"/>
                    </a:cubicBezTo>
                    <a:cubicBezTo>
                      <a:pt x="364" y="974"/>
                      <a:pt x="978" y="365"/>
                      <a:pt x="1729" y="365"/>
                    </a:cubicBezTo>
                    <a:close/>
                    <a:moveTo>
                      <a:pt x="1729" y="0"/>
                    </a:moveTo>
                    <a:cubicBezTo>
                      <a:pt x="775" y="0"/>
                      <a:pt x="0" y="774"/>
                      <a:pt x="0" y="1729"/>
                    </a:cubicBezTo>
                    <a:cubicBezTo>
                      <a:pt x="0" y="2678"/>
                      <a:pt x="775" y="3452"/>
                      <a:pt x="1729" y="3452"/>
                    </a:cubicBezTo>
                    <a:cubicBezTo>
                      <a:pt x="2682" y="3452"/>
                      <a:pt x="3452" y="2678"/>
                      <a:pt x="3452" y="1729"/>
                    </a:cubicBezTo>
                    <a:cubicBezTo>
                      <a:pt x="3452" y="774"/>
                      <a:pt x="2682" y="0"/>
                      <a:pt x="172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30"/>
              <p:cNvSpPr/>
              <p:nvPr/>
            </p:nvSpPr>
            <p:spPr>
              <a:xfrm>
                <a:off x="4726465" y="2705876"/>
                <a:ext cx="323263" cy="323263"/>
              </a:xfrm>
              <a:custGeom>
                <a:avLst/>
                <a:gdLst/>
                <a:ahLst/>
                <a:cxnLst/>
                <a:rect l="l" t="t" r="r" b="b"/>
                <a:pathLst>
                  <a:path w="3452" h="3452" extrusionOk="0">
                    <a:moveTo>
                      <a:pt x="1723" y="365"/>
                    </a:moveTo>
                    <a:cubicBezTo>
                      <a:pt x="2479" y="365"/>
                      <a:pt x="3087" y="974"/>
                      <a:pt x="3087" y="1729"/>
                    </a:cubicBezTo>
                    <a:cubicBezTo>
                      <a:pt x="3087" y="2480"/>
                      <a:pt x="2479" y="3088"/>
                      <a:pt x="1723" y="3088"/>
                    </a:cubicBezTo>
                    <a:cubicBezTo>
                      <a:pt x="972" y="3088"/>
                      <a:pt x="364" y="2480"/>
                      <a:pt x="364" y="1729"/>
                    </a:cubicBezTo>
                    <a:cubicBezTo>
                      <a:pt x="364" y="974"/>
                      <a:pt x="972" y="365"/>
                      <a:pt x="1723" y="365"/>
                    </a:cubicBezTo>
                    <a:close/>
                    <a:moveTo>
                      <a:pt x="1723" y="0"/>
                    </a:moveTo>
                    <a:cubicBezTo>
                      <a:pt x="774" y="0"/>
                      <a:pt x="0" y="774"/>
                      <a:pt x="0" y="1729"/>
                    </a:cubicBezTo>
                    <a:cubicBezTo>
                      <a:pt x="0" y="2678"/>
                      <a:pt x="774" y="3452"/>
                      <a:pt x="1723" y="3452"/>
                    </a:cubicBezTo>
                    <a:cubicBezTo>
                      <a:pt x="2678" y="3452"/>
                      <a:pt x="3452" y="2678"/>
                      <a:pt x="3452" y="1729"/>
                    </a:cubicBezTo>
                    <a:cubicBezTo>
                      <a:pt x="3452" y="774"/>
                      <a:pt x="2678" y="0"/>
                      <a:pt x="17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30"/>
              <p:cNvSpPr/>
              <p:nvPr/>
            </p:nvSpPr>
            <p:spPr>
              <a:xfrm>
                <a:off x="4138286" y="2672165"/>
                <a:ext cx="320640" cy="88682"/>
              </a:xfrm>
              <a:custGeom>
                <a:avLst/>
                <a:gdLst/>
                <a:ahLst/>
                <a:cxnLst/>
                <a:rect l="l" t="t" r="r" b="b"/>
                <a:pathLst>
                  <a:path w="3424" h="947" extrusionOk="0">
                    <a:moveTo>
                      <a:pt x="1747" y="1"/>
                    </a:moveTo>
                    <a:cubicBezTo>
                      <a:pt x="1069" y="1"/>
                      <a:pt x="443" y="305"/>
                      <a:pt x="23" y="836"/>
                    </a:cubicBezTo>
                    <a:cubicBezTo>
                      <a:pt x="1" y="868"/>
                      <a:pt x="5" y="909"/>
                      <a:pt x="37" y="932"/>
                    </a:cubicBezTo>
                    <a:cubicBezTo>
                      <a:pt x="46" y="941"/>
                      <a:pt x="65" y="946"/>
                      <a:pt x="78" y="946"/>
                    </a:cubicBezTo>
                    <a:cubicBezTo>
                      <a:pt x="97" y="946"/>
                      <a:pt x="120" y="936"/>
                      <a:pt x="134" y="923"/>
                    </a:cubicBezTo>
                    <a:cubicBezTo>
                      <a:pt x="526" y="426"/>
                      <a:pt x="1111" y="139"/>
                      <a:pt x="1747" y="139"/>
                    </a:cubicBezTo>
                    <a:cubicBezTo>
                      <a:pt x="2336" y="139"/>
                      <a:pt x="2904" y="398"/>
                      <a:pt x="3295" y="845"/>
                    </a:cubicBezTo>
                    <a:cubicBezTo>
                      <a:pt x="3308" y="860"/>
                      <a:pt x="3327" y="868"/>
                      <a:pt x="3346" y="868"/>
                    </a:cubicBezTo>
                    <a:cubicBezTo>
                      <a:pt x="3362" y="868"/>
                      <a:pt x="3379" y="862"/>
                      <a:pt x="3392" y="849"/>
                    </a:cubicBezTo>
                    <a:cubicBezTo>
                      <a:pt x="3419" y="826"/>
                      <a:pt x="3424" y="781"/>
                      <a:pt x="3396" y="753"/>
                    </a:cubicBezTo>
                    <a:cubicBezTo>
                      <a:pt x="2981" y="273"/>
                      <a:pt x="2379" y="1"/>
                      <a:pt x="17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30"/>
              <p:cNvSpPr/>
              <p:nvPr/>
            </p:nvSpPr>
            <p:spPr>
              <a:xfrm>
                <a:off x="4705302" y="2672165"/>
                <a:ext cx="317176" cy="122300"/>
              </a:xfrm>
              <a:custGeom>
                <a:avLst/>
                <a:gdLst/>
                <a:ahLst/>
                <a:cxnLst/>
                <a:rect l="l" t="t" r="r" b="b"/>
                <a:pathLst>
                  <a:path w="3387" h="1306" extrusionOk="0">
                    <a:moveTo>
                      <a:pt x="1973" y="1"/>
                    </a:moveTo>
                    <a:cubicBezTo>
                      <a:pt x="1562" y="1"/>
                      <a:pt x="1156" y="117"/>
                      <a:pt x="811" y="333"/>
                    </a:cubicBezTo>
                    <a:cubicBezTo>
                      <a:pt x="471" y="545"/>
                      <a:pt x="199" y="849"/>
                      <a:pt x="18" y="1204"/>
                    </a:cubicBezTo>
                    <a:cubicBezTo>
                      <a:pt x="1" y="1236"/>
                      <a:pt x="14" y="1278"/>
                      <a:pt x="46" y="1296"/>
                    </a:cubicBezTo>
                    <a:cubicBezTo>
                      <a:pt x="60" y="1300"/>
                      <a:pt x="69" y="1306"/>
                      <a:pt x="78" y="1306"/>
                    </a:cubicBezTo>
                    <a:cubicBezTo>
                      <a:pt x="106" y="1306"/>
                      <a:pt x="129" y="1291"/>
                      <a:pt x="143" y="1268"/>
                    </a:cubicBezTo>
                    <a:cubicBezTo>
                      <a:pt x="493" y="573"/>
                      <a:pt x="1194" y="139"/>
                      <a:pt x="1973" y="139"/>
                    </a:cubicBezTo>
                    <a:cubicBezTo>
                      <a:pt x="2443" y="139"/>
                      <a:pt x="2898" y="301"/>
                      <a:pt x="3263" y="596"/>
                    </a:cubicBezTo>
                    <a:cubicBezTo>
                      <a:pt x="3276" y="606"/>
                      <a:pt x="3291" y="610"/>
                      <a:pt x="3306" y="610"/>
                    </a:cubicBezTo>
                    <a:cubicBezTo>
                      <a:pt x="3326" y="610"/>
                      <a:pt x="3346" y="601"/>
                      <a:pt x="3359" y="581"/>
                    </a:cubicBezTo>
                    <a:cubicBezTo>
                      <a:pt x="3387" y="554"/>
                      <a:pt x="3378" y="508"/>
                      <a:pt x="3350" y="485"/>
                    </a:cubicBezTo>
                    <a:cubicBezTo>
                      <a:pt x="2963" y="172"/>
                      <a:pt x="2475" y="1"/>
                      <a:pt x="19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30"/>
              <p:cNvSpPr/>
              <p:nvPr/>
            </p:nvSpPr>
            <p:spPr>
              <a:xfrm>
                <a:off x="4294859" y="2551364"/>
                <a:ext cx="550820" cy="322888"/>
              </a:xfrm>
              <a:custGeom>
                <a:avLst/>
                <a:gdLst/>
                <a:ahLst/>
                <a:cxnLst/>
                <a:rect l="l" t="t" r="r" b="b"/>
                <a:pathLst>
                  <a:path w="5882" h="3448" extrusionOk="0">
                    <a:moveTo>
                      <a:pt x="5622" y="665"/>
                    </a:moveTo>
                    <a:lnTo>
                      <a:pt x="2770" y="3236"/>
                    </a:lnTo>
                    <a:lnTo>
                      <a:pt x="2415" y="665"/>
                    </a:lnTo>
                    <a:close/>
                    <a:moveTo>
                      <a:pt x="2291" y="789"/>
                    </a:moveTo>
                    <a:lnTo>
                      <a:pt x="2636" y="3305"/>
                    </a:lnTo>
                    <a:lnTo>
                      <a:pt x="222" y="3305"/>
                    </a:lnTo>
                    <a:lnTo>
                      <a:pt x="2291" y="789"/>
                    </a:lnTo>
                    <a:close/>
                    <a:moveTo>
                      <a:pt x="2227" y="1"/>
                    </a:moveTo>
                    <a:cubicBezTo>
                      <a:pt x="2224" y="1"/>
                      <a:pt x="2220" y="1"/>
                      <a:pt x="2217" y="1"/>
                    </a:cubicBezTo>
                    <a:cubicBezTo>
                      <a:pt x="2181" y="6"/>
                      <a:pt x="2153" y="42"/>
                      <a:pt x="2157" y="80"/>
                    </a:cubicBezTo>
                    <a:lnTo>
                      <a:pt x="2268" y="600"/>
                    </a:lnTo>
                    <a:lnTo>
                      <a:pt x="20" y="3332"/>
                    </a:lnTo>
                    <a:cubicBezTo>
                      <a:pt x="1" y="3351"/>
                      <a:pt x="1" y="3383"/>
                      <a:pt x="10" y="3406"/>
                    </a:cubicBezTo>
                    <a:cubicBezTo>
                      <a:pt x="24" y="3430"/>
                      <a:pt x="47" y="3447"/>
                      <a:pt x="75" y="3447"/>
                    </a:cubicBezTo>
                    <a:lnTo>
                      <a:pt x="2715" y="3447"/>
                    </a:lnTo>
                    <a:cubicBezTo>
                      <a:pt x="2734" y="3447"/>
                      <a:pt x="2747" y="3439"/>
                      <a:pt x="2761" y="3430"/>
                    </a:cubicBezTo>
                    <a:lnTo>
                      <a:pt x="2766" y="3430"/>
                    </a:lnTo>
                    <a:lnTo>
                      <a:pt x="5849" y="646"/>
                    </a:lnTo>
                    <a:cubicBezTo>
                      <a:pt x="5871" y="627"/>
                      <a:pt x="5881" y="600"/>
                      <a:pt x="5867" y="572"/>
                    </a:cubicBezTo>
                    <a:cubicBezTo>
                      <a:pt x="5858" y="544"/>
                      <a:pt x="5830" y="527"/>
                      <a:pt x="5803" y="527"/>
                    </a:cubicBezTo>
                    <a:lnTo>
                      <a:pt x="2397" y="527"/>
                    </a:lnTo>
                    <a:lnTo>
                      <a:pt x="2296" y="61"/>
                    </a:lnTo>
                    <a:cubicBezTo>
                      <a:pt x="2292" y="23"/>
                      <a:pt x="2261" y="1"/>
                      <a:pt x="22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30"/>
              <p:cNvSpPr/>
              <p:nvPr/>
            </p:nvSpPr>
            <p:spPr>
              <a:xfrm>
                <a:off x="4768324" y="2451258"/>
                <a:ext cx="126889" cy="422994"/>
              </a:xfrm>
              <a:custGeom>
                <a:avLst/>
                <a:gdLst/>
                <a:ahLst/>
                <a:cxnLst/>
                <a:rect l="l" t="t" r="r" b="b"/>
                <a:pathLst>
                  <a:path w="1355" h="4517" extrusionOk="0">
                    <a:moveTo>
                      <a:pt x="69" y="1"/>
                    </a:moveTo>
                    <a:cubicBezTo>
                      <a:pt x="32" y="1"/>
                      <a:pt x="0" y="33"/>
                      <a:pt x="0" y="71"/>
                    </a:cubicBezTo>
                    <a:cubicBezTo>
                      <a:pt x="0" y="107"/>
                      <a:pt x="32" y="139"/>
                      <a:pt x="69" y="139"/>
                    </a:cubicBezTo>
                    <a:lnTo>
                      <a:pt x="1161" y="139"/>
                    </a:lnTo>
                    <a:lnTo>
                      <a:pt x="1161" y="485"/>
                    </a:lnTo>
                    <a:lnTo>
                      <a:pt x="655" y="485"/>
                    </a:lnTo>
                    <a:cubicBezTo>
                      <a:pt x="636" y="485"/>
                      <a:pt x="613" y="494"/>
                      <a:pt x="604" y="513"/>
                    </a:cubicBezTo>
                    <a:cubicBezTo>
                      <a:pt x="590" y="526"/>
                      <a:pt x="581" y="550"/>
                      <a:pt x="585" y="568"/>
                    </a:cubicBezTo>
                    <a:lnTo>
                      <a:pt x="1212" y="4457"/>
                    </a:lnTo>
                    <a:cubicBezTo>
                      <a:pt x="1217" y="4489"/>
                      <a:pt x="1244" y="4516"/>
                      <a:pt x="1276" y="4516"/>
                    </a:cubicBezTo>
                    <a:cubicBezTo>
                      <a:pt x="1281" y="4516"/>
                      <a:pt x="1285" y="4516"/>
                      <a:pt x="1291" y="4512"/>
                    </a:cubicBezTo>
                    <a:cubicBezTo>
                      <a:pt x="1327" y="4508"/>
                      <a:pt x="1355" y="4471"/>
                      <a:pt x="1346" y="4433"/>
                    </a:cubicBezTo>
                    <a:lnTo>
                      <a:pt x="738" y="628"/>
                    </a:lnTo>
                    <a:lnTo>
                      <a:pt x="1230" y="628"/>
                    </a:lnTo>
                    <a:cubicBezTo>
                      <a:pt x="1272" y="628"/>
                      <a:pt x="1300" y="596"/>
                      <a:pt x="1300" y="558"/>
                    </a:cubicBezTo>
                    <a:lnTo>
                      <a:pt x="1300" y="71"/>
                    </a:lnTo>
                    <a:cubicBezTo>
                      <a:pt x="1300" y="33"/>
                      <a:pt x="1272" y="1"/>
                      <a:pt x="12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30"/>
              <p:cNvSpPr/>
              <p:nvPr/>
            </p:nvSpPr>
            <p:spPr>
              <a:xfrm>
                <a:off x="4454991" y="2528140"/>
                <a:ext cx="114902" cy="49725"/>
              </a:xfrm>
              <a:custGeom>
                <a:avLst/>
                <a:gdLst/>
                <a:ahLst/>
                <a:cxnLst/>
                <a:rect l="l" t="t" r="r" b="b"/>
                <a:pathLst>
                  <a:path w="1227" h="531" extrusionOk="0">
                    <a:moveTo>
                      <a:pt x="1" y="1"/>
                    </a:moveTo>
                    <a:lnTo>
                      <a:pt x="1" y="286"/>
                    </a:lnTo>
                    <a:lnTo>
                      <a:pt x="1" y="530"/>
                    </a:lnTo>
                    <a:lnTo>
                      <a:pt x="1226" y="530"/>
                    </a:lnTo>
                    <a:lnTo>
                      <a:pt x="1226" y="286"/>
                    </a:ln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30"/>
              <p:cNvSpPr/>
              <p:nvPr/>
            </p:nvSpPr>
            <p:spPr>
              <a:xfrm>
                <a:off x="4762237" y="2440489"/>
                <a:ext cx="69110" cy="31184"/>
              </a:xfrm>
              <a:custGeom>
                <a:avLst/>
                <a:gdLst/>
                <a:ahLst/>
                <a:cxnLst/>
                <a:rect l="l" t="t" r="r" b="b"/>
                <a:pathLst>
                  <a:path w="738" h="333" extrusionOk="0">
                    <a:moveTo>
                      <a:pt x="1" y="1"/>
                    </a:moveTo>
                    <a:lnTo>
                      <a:pt x="1" y="167"/>
                    </a:lnTo>
                    <a:lnTo>
                      <a:pt x="1" y="333"/>
                    </a:lnTo>
                    <a:lnTo>
                      <a:pt x="737" y="333"/>
                    </a:lnTo>
                    <a:lnTo>
                      <a:pt x="737" y="167"/>
                    </a:lnTo>
                    <a:lnTo>
                      <a:pt x="73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30"/>
              <p:cNvSpPr/>
              <p:nvPr/>
            </p:nvSpPr>
            <p:spPr>
              <a:xfrm>
                <a:off x="4279782" y="2828456"/>
                <a:ext cx="307343" cy="78194"/>
              </a:xfrm>
              <a:custGeom>
                <a:avLst/>
                <a:gdLst/>
                <a:ahLst/>
                <a:cxnLst/>
                <a:rect l="l" t="t" r="r" b="b"/>
                <a:pathLst>
                  <a:path w="3282" h="835" extrusionOk="0">
                    <a:moveTo>
                      <a:pt x="2867" y="1"/>
                    </a:moveTo>
                    <a:cubicBezTo>
                      <a:pt x="2848" y="1"/>
                      <a:pt x="2831" y="5"/>
                      <a:pt x="2812" y="5"/>
                    </a:cubicBezTo>
                    <a:lnTo>
                      <a:pt x="236" y="184"/>
                    </a:lnTo>
                    <a:cubicBezTo>
                      <a:pt x="107" y="184"/>
                      <a:pt x="0" y="286"/>
                      <a:pt x="0" y="420"/>
                    </a:cubicBezTo>
                    <a:cubicBezTo>
                      <a:pt x="0" y="549"/>
                      <a:pt x="107" y="650"/>
                      <a:pt x="236" y="650"/>
                    </a:cubicBezTo>
                    <a:lnTo>
                      <a:pt x="2812" y="830"/>
                    </a:lnTo>
                    <a:cubicBezTo>
                      <a:pt x="2831" y="830"/>
                      <a:pt x="2848" y="835"/>
                      <a:pt x="2867" y="835"/>
                    </a:cubicBezTo>
                    <a:cubicBezTo>
                      <a:pt x="3093" y="835"/>
                      <a:pt x="3282" y="645"/>
                      <a:pt x="3282" y="420"/>
                    </a:cubicBezTo>
                    <a:cubicBezTo>
                      <a:pt x="3282" y="190"/>
                      <a:pt x="3093" y="1"/>
                      <a:pt x="2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199" name="Google Shape;1199;p30"/>
          <p:cNvSpPr/>
          <p:nvPr/>
        </p:nvSpPr>
        <p:spPr>
          <a:xfrm>
            <a:off x="-1453627" y="3825161"/>
            <a:ext cx="2555947" cy="1837128"/>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1200"/>
        <p:cNvGrpSpPr/>
        <p:nvPr/>
      </p:nvGrpSpPr>
      <p:grpSpPr>
        <a:xfrm>
          <a:off x="0" y="0"/>
          <a:ext cx="0" cy="0"/>
          <a:chOff x="0" y="0"/>
          <a:chExt cx="0" cy="0"/>
        </a:xfrm>
      </p:grpSpPr>
      <p:grpSp>
        <p:nvGrpSpPr>
          <p:cNvPr id="1201" name="Google Shape;1201;p31"/>
          <p:cNvGrpSpPr/>
          <p:nvPr/>
        </p:nvGrpSpPr>
        <p:grpSpPr>
          <a:xfrm>
            <a:off x="-67129" y="3"/>
            <a:ext cx="9130133" cy="4167548"/>
            <a:chOff x="-67129" y="3"/>
            <a:chExt cx="9130133" cy="4167548"/>
          </a:xfrm>
        </p:grpSpPr>
        <p:grpSp>
          <p:nvGrpSpPr>
            <p:cNvPr id="1202" name="Google Shape;1202;p31"/>
            <p:cNvGrpSpPr/>
            <p:nvPr/>
          </p:nvGrpSpPr>
          <p:grpSpPr>
            <a:xfrm>
              <a:off x="8195913" y="3289279"/>
              <a:ext cx="867091" cy="878272"/>
              <a:chOff x="6429391" y="1489928"/>
              <a:chExt cx="471784" cy="477867"/>
            </a:xfrm>
          </p:grpSpPr>
          <p:sp>
            <p:nvSpPr>
              <p:cNvPr id="1203" name="Google Shape;1203;p31"/>
              <p:cNvSpPr/>
              <p:nvPr/>
            </p:nvSpPr>
            <p:spPr>
              <a:xfrm>
                <a:off x="6429391" y="1489928"/>
                <a:ext cx="471784" cy="353978"/>
              </a:xfrm>
              <a:custGeom>
                <a:avLst/>
                <a:gdLst/>
                <a:ahLst/>
                <a:cxnLst/>
                <a:rect l="l" t="t" r="r" b="b"/>
                <a:pathLst>
                  <a:path w="5038" h="3780" extrusionOk="0">
                    <a:moveTo>
                      <a:pt x="2517" y="111"/>
                    </a:moveTo>
                    <a:cubicBezTo>
                      <a:pt x="3318" y="111"/>
                      <a:pt x="4120" y="336"/>
                      <a:pt x="4927" y="795"/>
                    </a:cubicBezTo>
                    <a:lnTo>
                      <a:pt x="4927" y="795"/>
                    </a:lnTo>
                    <a:lnTo>
                      <a:pt x="4927" y="3669"/>
                    </a:lnTo>
                    <a:lnTo>
                      <a:pt x="106" y="3669"/>
                    </a:lnTo>
                    <a:lnTo>
                      <a:pt x="106" y="795"/>
                    </a:lnTo>
                    <a:lnTo>
                      <a:pt x="106" y="795"/>
                    </a:lnTo>
                    <a:cubicBezTo>
                      <a:pt x="913" y="336"/>
                      <a:pt x="1714" y="111"/>
                      <a:pt x="2517" y="111"/>
                    </a:cubicBezTo>
                    <a:close/>
                    <a:moveTo>
                      <a:pt x="2517" y="0"/>
                    </a:moveTo>
                    <a:cubicBezTo>
                      <a:pt x="1687" y="0"/>
                      <a:pt x="852" y="240"/>
                      <a:pt x="23" y="719"/>
                    </a:cubicBezTo>
                    <a:cubicBezTo>
                      <a:pt x="10" y="728"/>
                      <a:pt x="1" y="747"/>
                      <a:pt x="1" y="766"/>
                    </a:cubicBezTo>
                    <a:lnTo>
                      <a:pt x="1" y="3724"/>
                    </a:lnTo>
                    <a:cubicBezTo>
                      <a:pt x="1" y="3737"/>
                      <a:pt x="5" y="3752"/>
                      <a:pt x="14" y="3761"/>
                    </a:cubicBezTo>
                    <a:cubicBezTo>
                      <a:pt x="23" y="3769"/>
                      <a:pt x="37" y="3779"/>
                      <a:pt x="51" y="3779"/>
                    </a:cubicBezTo>
                    <a:lnTo>
                      <a:pt x="4982" y="3779"/>
                    </a:lnTo>
                    <a:cubicBezTo>
                      <a:pt x="4995" y="3779"/>
                      <a:pt x="5009" y="3769"/>
                      <a:pt x="5018" y="3761"/>
                    </a:cubicBezTo>
                    <a:cubicBezTo>
                      <a:pt x="5033" y="3752"/>
                      <a:pt x="5037" y="3737"/>
                      <a:pt x="5037" y="3724"/>
                    </a:cubicBezTo>
                    <a:lnTo>
                      <a:pt x="5037" y="766"/>
                    </a:lnTo>
                    <a:cubicBezTo>
                      <a:pt x="5037" y="747"/>
                      <a:pt x="5027" y="728"/>
                      <a:pt x="5009" y="719"/>
                    </a:cubicBezTo>
                    <a:cubicBezTo>
                      <a:pt x="4180" y="240"/>
                      <a:pt x="3351" y="0"/>
                      <a:pt x="25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31"/>
              <p:cNvSpPr/>
              <p:nvPr/>
            </p:nvSpPr>
            <p:spPr>
              <a:xfrm>
                <a:off x="6572199" y="1574021"/>
                <a:ext cx="185604" cy="185698"/>
              </a:xfrm>
              <a:custGeom>
                <a:avLst/>
                <a:gdLst/>
                <a:ahLst/>
                <a:cxnLst/>
                <a:rect l="l" t="t" r="r" b="b"/>
                <a:pathLst>
                  <a:path w="1982" h="1983" extrusionOk="0">
                    <a:moveTo>
                      <a:pt x="1876" y="107"/>
                    </a:moveTo>
                    <a:lnTo>
                      <a:pt x="1876" y="1872"/>
                    </a:lnTo>
                    <a:lnTo>
                      <a:pt x="111" y="1872"/>
                    </a:lnTo>
                    <a:lnTo>
                      <a:pt x="111" y="107"/>
                    </a:lnTo>
                    <a:close/>
                    <a:moveTo>
                      <a:pt x="56" y="0"/>
                    </a:moveTo>
                    <a:cubicBezTo>
                      <a:pt x="42" y="0"/>
                      <a:pt x="29" y="6"/>
                      <a:pt x="19" y="15"/>
                    </a:cubicBezTo>
                    <a:cubicBezTo>
                      <a:pt x="10" y="28"/>
                      <a:pt x="1" y="42"/>
                      <a:pt x="1" y="56"/>
                    </a:cubicBezTo>
                    <a:lnTo>
                      <a:pt x="1" y="1927"/>
                    </a:lnTo>
                    <a:cubicBezTo>
                      <a:pt x="1" y="1941"/>
                      <a:pt x="10" y="1955"/>
                      <a:pt x="19" y="1963"/>
                    </a:cubicBezTo>
                    <a:cubicBezTo>
                      <a:pt x="29" y="1978"/>
                      <a:pt x="42" y="1982"/>
                      <a:pt x="56" y="1982"/>
                    </a:cubicBezTo>
                    <a:lnTo>
                      <a:pt x="1932" y="1982"/>
                    </a:lnTo>
                    <a:cubicBezTo>
                      <a:pt x="1945" y="1982"/>
                      <a:pt x="1959" y="1978"/>
                      <a:pt x="1968" y="1963"/>
                    </a:cubicBezTo>
                    <a:cubicBezTo>
                      <a:pt x="1977" y="1955"/>
                      <a:pt x="1982" y="1941"/>
                      <a:pt x="1982" y="1927"/>
                    </a:cubicBezTo>
                    <a:lnTo>
                      <a:pt x="1982" y="56"/>
                    </a:lnTo>
                    <a:cubicBezTo>
                      <a:pt x="1982" y="42"/>
                      <a:pt x="1977" y="28"/>
                      <a:pt x="1968" y="15"/>
                    </a:cubicBezTo>
                    <a:cubicBezTo>
                      <a:pt x="1959" y="6"/>
                      <a:pt x="1945" y="0"/>
                      <a:pt x="1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31"/>
              <p:cNvSpPr/>
              <p:nvPr/>
            </p:nvSpPr>
            <p:spPr>
              <a:xfrm>
                <a:off x="6572199" y="1786873"/>
                <a:ext cx="185604" cy="28562"/>
              </a:xfrm>
              <a:custGeom>
                <a:avLst/>
                <a:gdLst/>
                <a:ahLst/>
                <a:cxnLst/>
                <a:rect l="l" t="t" r="r" b="b"/>
                <a:pathLst>
                  <a:path w="1982" h="305" extrusionOk="0">
                    <a:moveTo>
                      <a:pt x="1876" y="105"/>
                    </a:moveTo>
                    <a:lnTo>
                      <a:pt x="1876" y="194"/>
                    </a:lnTo>
                    <a:lnTo>
                      <a:pt x="111" y="194"/>
                    </a:lnTo>
                    <a:lnTo>
                      <a:pt x="111" y="105"/>
                    </a:lnTo>
                    <a:close/>
                    <a:moveTo>
                      <a:pt x="56" y="0"/>
                    </a:moveTo>
                    <a:cubicBezTo>
                      <a:pt x="42" y="0"/>
                      <a:pt x="29" y="5"/>
                      <a:pt x="19" y="13"/>
                    </a:cubicBezTo>
                    <a:cubicBezTo>
                      <a:pt x="10" y="22"/>
                      <a:pt x="1" y="37"/>
                      <a:pt x="1" y="50"/>
                    </a:cubicBezTo>
                    <a:lnTo>
                      <a:pt x="1" y="249"/>
                    </a:lnTo>
                    <a:cubicBezTo>
                      <a:pt x="1" y="262"/>
                      <a:pt x="10" y="277"/>
                      <a:pt x="19" y="285"/>
                    </a:cubicBezTo>
                    <a:cubicBezTo>
                      <a:pt x="29" y="294"/>
                      <a:pt x="42" y="304"/>
                      <a:pt x="56" y="304"/>
                    </a:cubicBezTo>
                    <a:lnTo>
                      <a:pt x="1932" y="304"/>
                    </a:lnTo>
                    <a:cubicBezTo>
                      <a:pt x="1945" y="304"/>
                      <a:pt x="1959" y="294"/>
                      <a:pt x="1968" y="285"/>
                    </a:cubicBezTo>
                    <a:cubicBezTo>
                      <a:pt x="1977" y="277"/>
                      <a:pt x="1982" y="262"/>
                      <a:pt x="1982" y="249"/>
                    </a:cubicBezTo>
                    <a:lnTo>
                      <a:pt x="1982" y="50"/>
                    </a:lnTo>
                    <a:cubicBezTo>
                      <a:pt x="1982" y="37"/>
                      <a:pt x="1977" y="22"/>
                      <a:pt x="1968" y="13"/>
                    </a:cubicBezTo>
                    <a:cubicBezTo>
                      <a:pt x="1959" y="5"/>
                      <a:pt x="1945" y="0"/>
                      <a:pt x="1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31"/>
              <p:cNvSpPr/>
              <p:nvPr/>
            </p:nvSpPr>
            <p:spPr>
              <a:xfrm>
                <a:off x="6571824" y="1805040"/>
                <a:ext cx="69485" cy="162755"/>
              </a:xfrm>
              <a:custGeom>
                <a:avLst/>
                <a:gdLst/>
                <a:ahLst/>
                <a:cxnLst/>
                <a:rect l="l" t="t" r="r" b="b"/>
                <a:pathLst>
                  <a:path w="742" h="1738" extrusionOk="0">
                    <a:moveTo>
                      <a:pt x="60" y="1"/>
                    </a:moveTo>
                    <a:cubicBezTo>
                      <a:pt x="53" y="1"/>
                      <a:pt x="47" y="2"/>
                      <a:pt x="41" y="4"/>
                    </a:cubicBezTo>
                    <a:cubicBezTo>
                      <a:pt x="14" y="13"/>
                      <a:pt x="0" y="45"/>
                      <a:pt x="9" y="73"/>
                    </a:cubicBezTo>
                    <a:lnTo>
                      <a:pt x="631" y="1699"/>
                    </a:lnTo>
                    <a:cubicBezTo>
                      <a:pt x="638" y="1723"/>
                      <a:pt x="657" y="1737"/>
                      <a:pt x="678" y="1737"/>
                    </a:cubicBezTo>
                    <a:cubicBezTo>
                      <a:pt x="686" y="1737"/>
                      <a:pt x="693" y="1735"/>
                      <a:pt x="700" y="1731"/>
                    </a:cubicBezTo>
                    <a:cubicBezTo>
                      <a:pt x="728" y="1723"/>
                      <a:pt x="741" y="1691"/>
                      <a:pt x="728" y="1663"/>
                    </a:cubicBezTo>
                    <a:lnTo>
                      <a:pt x="111" y="36"/>
                    </a:lnTo>
                    <a:cubicBezTo>
                      <a:pt x="103" y="14"/>
                      <a:pt x="82"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31"/>
              <p:cNvSpPr/>
              <p:nvPr/>
            </p:nvSpPr>
            <p:spPr>
              <a:xfrm>
                <a:off x="6600292" y="1805040"/>
                <a:ext cx="69485" cy="162755"/>
              </a:xfrm>
              <a:custGeom>
                <a:avLst/>
                <a:gdLst/>
                <a:ahLst/>
                <a:cxnLst/>
                <a:rect l="l" t="t" r="r" b="b"/>
                <a:pathLst>
                  <a:path w="742" h="1738" extrusionOk="0">
                    <a:moveTo>
                      <a:pt x="61" y="1"/>
                    </a:moveTo>
                    <a:cubicBezTo>
                      <a:pt x="55" y="1"/>
                      <a:pt x="48" y="2"/>
                      <a:pt x="41" y="4"/>
                    </a:cubicBezTo>
                    <a:cubicBezTo>
                      <a:pt x="14" y="13"/>
                      <a:pt x="1" y="45"/>
                      <a:pt x="14" y="73"/>
                    </a:cubicBezTo>
                    <a:lnTo>
                      <a:pt x="631" y="1699"/>
                    </a:lnTo>
                    <a:cubicBezTo>
                      <a:pt x="642" y="1723"/>
                      <a:pt x="659" y="1737"/>
                      <a:pt x="679" y="1737"/>
                    </a:cubicBezTo>
                    <a:cubicBezTo>
                      <a:pt x="686" y="1737"/>
                      <a:pt x="693" y="1735"/>
                      <a:pt x="701" y="1731"/>
                    </a:cubicBezTo>
                    <a:cubicBezTo>
                      <a:pt x="728" y="1723"/>
                      <a:pt x="742" y="1691"/>
                      <a:pt x="733" y="1663"/>
                    </a:cubicBezTo>
                    <a:lnTo>
                      <a:pt x="116" y="36"/>
                    </a:lnTo>
                    <a:cubicBezTo>
                      <a:pt x="104" y="14"/>
                      <a:pt x="85" y="1"/>
                      <a:pt x="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31"/>
              <p:cNvSpPr/>
              <p:nvPr/>
            </p:nvSpPr>
            <p:spPr>
              <a:xfrm>
                <a:off x="6629228" y="1805040"/>
                <a:ext cx="69578" cy="162755"/>
              </a:xfrm>
              <a:custGeom>
                <a:avLst/>
                <a:gdLst/>
                <a:ahLst/>
                <a:cxnLst/>
                <a:rect l="l" t="t" r="r" b="b"/>
                <a:pathLst>
                  <a:path w="743" h="1738" extrusionOk="0">
                    <a:moveTo>
                      <a:pt x="59" y="1"/>
                    </a:moveTo>
                    <a:cubicBezTo>
                      <a:pt x="53" y="1"/>
                      <a:pt x="47" y="2"/>
                      <a:pt x="41" y="4"/>
                    </a:cubicBezTo>
                    <a:cubicBezTo>
                      <a:pt x="13" y="13"/>
                      <a:pt x="0" y="45"/>
                      <a:pt x="9" y="73"/>
                    </a:cubicBezTo>
                    <a:lnTo>
                      <a:pt x="632" y="1699"/>
                    </a:lnTo>
                    <a:cubicBezTo>
                      <a:pt x="638" y="1723"/>
                      <a:pt x="657" y="1737"/>
                      <a:pt x="678" y="1737"/>
                    </a:cubicBezTo>
                    <a:cubicBezTo>
                      <a:pt x="685" y="1737"/>
                      <a:pt x="693" y="1735"/>
                      <a:pt x="700" y="1731"/>
                    </a:cubicBezTo>
                    <a:cubicBezTo>
                      <a:pt x="728" y="1723"/>
                      <a:pt x="742" y="1691"/>
                      <a:pt x="732" y="1663"/>
                    </a:cubicBezTo>
                    <a:lnTo>
                      <a:pt x="111" y="36"/>
                    </a:lnTo>
                    <a:cubicBezTo>
                      <a:pt x="103" y="14"/>
                      <a:pt x="81" y="1"/>
                      <a:pt x="5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31"/>
              <p:cNvSpPr/>
              <p:nvPr/>
            </p:nvSpPr>
            <p:spPr>
              <a:xfrm>
                <a:off x="6658070" y="1805040"/>
                <a:ext cx="69578" cy="162755"/>
              </a:xfrm>
              <a:custGeom>
                <a:avLst/>
                <a:gdLst/>
                <a:ahLst/>
                <a:cxnLst/>
                <a:rect l="l" t="t" r="r" b="b"/>
                <a:pathLst>
                  <a:path w="743" h="1738" extrusionOk="0">
                    <a:moveTo>
                      <a:pt x="60" y="1"/>
                    </a:moveTo>
                    <a:cubicBezTo>
                      <a:pt x="54" y="1"/>
                      <a:pt x="48" y="2"/>
                      <a:pt x="42" y="4"/>
                    </a:cubicBezTo>
                    <a:cubicBezTo>
                      <a:pt x="14" y="13"/>
                      <a:pt x="1" y="45"/>
                      <a:pt x="10" y="73"/>
                    </a:cubicBezTo>
                    <a:lnTo>
                      <a:pt x="632" y="1699"/>
                    </a:lnTo>
                    <a:cubicBezTo>
                      <a:pt x="639" y="1723"/>
                      <a:pt x="658" y="1737"/>
                      <a:pt x="678" y="1737"/>
                    </a:cubicBezTo>
                    <a:cubicBezTo>
                      <a:pt x="686" y="1737"/>
                      <a:pt x="693" y="1735"/>
                      <a:pt x="701" y="1731"/>
                    </a:cubicBezTo>
                    <a:cubicBezTo>
                      <a:pt x="728" y="1723"/>
                      <a:pt x="743" y="1691"/>
                      <a:pt x="728" y="1663"/>
                    </a:cubicBezTo>
                    <a:lnTo>
                      <a:pt x="111" y="36"/>
                    </a:lnTo>
                    <a:cubicBezTo>
                      <a:pt x="104" y="14"/>
                      <a:pt x="82"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31"/>
              <p:cNvSpPr/>
              <p:nvPr/>
            </p:nvSpPr>
            <p:spPr>
              <a:xfrm>
                <a:off x="6686538" y="1805040"/>
                <a:ext cx="42328" cy="90836"/>
              </a:xfrm>
              <a:custGeom>
                <a:avLst/>
                <a:gdLst/>
                <a:ahLst/>
                <a:cxnLst/>
                <a:rect l="l" t="t" r="r" b="b"/>
                <a:pathLst>
                  <a:path w="452" h="970" extrusionOk="0">
                    <a:moveTo>
                      <a:pt x="60" y="1"/>
                    </a:moveTo>
                    <a:cubicBezTo>
                      <a:pt x="54" y="1"/>
                      <a:pt x="48" y="2"/>
                      <a:pt x="42" y="4"/>
                    </a:cubicBezTo>
                    <a:cubicBezTo>
                      <a:pt x="14" y="13"/>
                      <a:pt x="1" y="45"/>
                      <a:pt x="14" y="73"/>
                    </a:cubicBezTo>
                    <a:lnTo>
                      <a:pt x="341" y="934"/>
                    </a:lnTo>
                    <a:cubicBezTo>
                      <a:pt x="349" y="956"/>
                      <a:pt x="372" y="970"/>
                      <a:pt x="394" y="970"/>
                    </a:cubicBezTo>
                    <a:cubicBezTo>
                      <a:pt x="400" y="970"/>
                      <a:pt x="406" y="969"/>
                      <a:pt x="411" y="967"/>
                    </a:cubicBezTo>
                    <a:cubicBezTo>
                      <a:pt x="439" y="957"/>
                      <a:pt x="452" y="925"/>
                      <a:pt x="443" y="898"/>
                    </a:cubicBezTo>
                    <a:lnTo>
                      <a:pt x="116" y="36"/>
                    </a:lnTo>
                    <a:cubicBezTo>
                      <a:pt x="105" y="14"/>
                      <a:pt x="83"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31"/>
              <p:cNvSpPr/>
              <p:nvPr/>
            </p:nvSpPr>
            <p:spPr>
              <a:xfrm>
                <a:off x="6715474" y="1805040"/>
                <a:ext cx="26408" cy="49445"/>
              </a:xfrm>
              <a:custGeom>
                <a:avLst/>
                <a:gdLst/>
                <a:ahLst/>
                <a:cxnLst/>
                <a:rect l="l" t="t" r="r" b="b"/>
                <a:pathLst>
                  <a:path w="282" h="528" extrusionOk="0">
                    <a:moveTo>
                      <a:pt x="61" y="1"/>
                    </a:moveTo>
                    <a:cubicBezTo>
                      <a:pt x="54" y="1"/>
                      <a:pt x="48" y="2"/>
                      <a:pt x="42" y="4"/>
                    </a:cubicBezTo>
                    <a:cubicBezTo>
                      <a:pt x="15" y="13"/>
                      <a:pt x="0" y="45"/>
                      <a:pt x="9" y="73"/>
                    </a:cubicBezTo>
                    <a:lnTo>
                      <a:pt x="171" y="492"/>
                    </a:lnTo>
                    <a:cubicBezTo>
                      <a:pt x="179" y="514"/>
                      <a:pt x="201" y="528"/>
                      <a:pt x="224" y="528"/>
                    </a:cubicBezTo>
                    <a:cubicBezTo>
                      <a:pt x="229" y="528"/>
                      <a:pt x="235" y="527"/>
                      <a:pt x="240" y="525"/>
                    </a:cubicBezTo>
                    <a:cubicBezTo>
                      <a:pt x="268" y="511"/>
                      <a:pt x="281" y="483"/>
                      <a:pt x="272" y="455"/>
                    </a:cubicBezTo>
                    <a:lnTo>
                      <a:pt x="111" y="36"/>
                    </a:lnTo>
                    <a:cubicBezTo>
                      <a:pt x="104" y="14"/>
                      <a:pt x="83" y="1"/>
                      <a:pt x="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31"/>
              <p:cNvSpPr/>
              <p:nvPr/>
            </p:nvSpPr>
            <p:spPr>
              <a:xfrm>
                <a:off x="6687381" y="1805040"/>
                <a:ext cx="69578" cy="162755"/>
              </a:xfrm>
              <a:custGeom>
                <a:avLst/>
                <a:gdLst/>
                <a:ahLst/>
                <a:cxnLst/>
                <a:rect l="l" t="t" r="r" b="b"/>
                <a:pathLst>
                  <a:path w="743" h="1738" extrusionOk="0">
                    <a:moveTo>
                      <a:pt x="681" y="1"/>
                    </a:moveTo>
                    <a:cubicBezTo>
                      <a:pt x="657" y="1"/>
                      <a:pt x="638" y="14"/>
                      <a:pt x="628" y="36"/>
                    </a:cubicBezTo>
                    <a:lnTo>
                      <a:pt x="11" y="1663"/>
                    </a:lnTo>
                    <a:cubicBezTo>
                      <a:pt x="1" y="1691"/>
                      <a:pt x="15" y="1723"/>
                      <a:pt x="43" y="1731"/>
                    </a:cubicBezTo>
                    <a:cubicBezTo>
                      <a:pt x="50" y="1735"/>
                      <a:pt x="57" y="1737"/>
                      <a:pt x="64" y="1737"/>
                    </a:cubicBezTo>
                    <a:cubicBezTo>
                      <a:pt x="84" y="1737"/>
                      <a:pt x="101" y="1723"/>
                      <a:pt x="111" y="1699"/>
                    </a:cubicBezTo>
                    <a:lnTo>
                      <a:pt x="729" y="73"/>
                    </a:lnTo>
                    <a:cubicBezTo>
                      <a:pt x="743" y="45"/>
                      <a:pt x="729" y="13"/>
                      <a:pt x="702" y="4"/>
                    </a:cubicBezTo>
                    <a:cubicBezTo>
                      <a:pt x="695" y="2"/>
                      <a:pt x="688" y="1"/>
                      <a:pt x="6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31"/>
              <p:cNvSpPr/>
              <p:nvPr/>
            </p:nvSpPr>
            <p:spPr>
              <a:xfrm>
                <a:off x="6658539" y="1805040"/>
                <a:ext cx="69578" cy="162755"/>
              </a:xfrm>
              <a:custGeom>
                <a:avLst/>
                <a:gdLst/>
                <a:ahLst/>
                <a:cxnLst/>
                <a:rect l="l" t="t" r="r" b="b"/>
                <a:pathLst>
                  <a:path w="743" h="1738" extrusionOk="0">
                    <a:moveTo>
                      <a:pt x="682" y="1"/>
                    </a:moveTo>
                    <a:cubicBezTo>
                      <a:pt x="660" y="1"/>
                      <a:pt x="639" y="14"/>
                      <a:pt x="632" y="36"/>
                    </a:cubicBezTo>
                    <a:lnTo>
                      <a:pt x="9" y="1663"/>
                    </a:lnTo>
                    <a:cubicBezTo>
                      <a:pt x="0" y="1691"/>
                      <a:pt x="14" y="1723"/>
                      <a:pt x="42" y="1731"/>
                    </a:cubicBezTo>
                    <a:cubicBezTo>
                      <a:pt x="49" y="1735"/>
                      <a:pt x="57" y="1737"/>
                      <a:pt x="64" y="1737"/>
                    </a:cubicBezTo>
                    <a:cubicBezTo>
                      <a:pt x="85" y="1737"/>
                      <a:pt x="104" y="1723"/>
                      <a:pt x="111" y="1699"/>
                    </a:cubicBezTo>
                    <a:lnTo>
                      <a:pt x="733" y="73"/>
                    </a:lnTo>
                    <a:cubicBezTo>
                      <a:pt x="742" y="45"/>
                      <a:pt x="728" y="13"/>
                      <a:pt x="700" y="4"/>
                    </a:cubicBezTo>
                    <a:cubicBezTo>
                      <a:pt x="694" y="2"/>
                      <a:pt x="688" y="1"/>
                      <a:pt x="6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31"/>
              <p:cNvSpPr/>
              <p:nvPr/>
            </p:nvSpPr>
            <p:spPr>
              <a:xfrm>
                <a:off x="6629602" y="1805040"/>
                <a:ext cx="69578" cy="162755"/>
              </a:xfrm>
              <a:custGeom>
                <a:avLst/>
                <a:gdLst/>
                <a:ahLst/>
                <a:cxnLst/>
                <a:rect l="l" t="t" r="r" b="b"/>
                <a:pathLst>
                  <a:path w="743" h="1738" extrusionOk="0">
                    <a:moveTo>
                      <a:pt x="682" y="1"/>
                    </a:moveTo>
                    <a:cubicBezTo>
                      <a:pt x="660" y="1"/>
                      <a:pt x="639" y="14"/>
                      <a:pt x="632" y="36"/>
                    </a:cubicBezTo>
                    <a:lnTo>
                      <a:pt x="14" y="1663"/>
                    </a:lnTo>
                    <a:cubicBezTo>
                      <a:pt x="1" y="1691"/>
                      <a:pt x="14" y="1723"/>
                      <a:pt x="41" y="1731"/>
                    </a:cubicBezTo>
                    <a:cubicBezTo>
                      <a:pt x="49" y="1735"/>
                      <a:pt x="56" y="1737"/>
                      <a:pt x="64" y="1737"/>
                    </a:cubicBezTo>
                    <a:cubicBezTo>
                      <a:pt x="85" y="1737"/>
                      <a:pt x="105" y="1723"/>
                      <a:pt x="111" y="1699"/>
                    </a:cubicBezTo>
                    <a:lnTo>
                      <a:pt x="733" y="73"/>
                    </a:lnTo>
                    <a:cubicBezTo>
                      <a:pt x="743" y="45"/>
                      <a:pt x="728" y="13"/>
                      <a:pt x="701" y="4"/>
                    </a:cubicBezTo>
                    <a:cubicBezTo>
                      <a:pt x="695" y="2"/>
                      <a:pt x="688" y="1"/>
                      <a:pt x="6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31"/>
              <p:cNvSpPr/>
              <p:nvPr/>
            </p:nvSpPr>
            <p:spPr>
              <a:xfrm>
                <a:off x="6601135" y="1805040"/>
                <a:ext cx="69578" cy="162755"/>
              </a:xfrm>
              <a:custGeom>
                <a:avLst/>
                <a:gdLst/>
                <a:ahLst/>
                <a:cxnLst/>
                <a:rect l="l" t="t" r="r" b="b"/>
                <a:pathLst>
                  <a:path w="743" h="1738" extrusionOk="0">
                    <a:moveTo>
                      <a:pt x="682" y="1"/>
                    </a:moveTo>
                    <a:cubicBezTo>
                      <a:pt x="660" y="1"/>
                      <a:pt x="638" y="14"/>
                      <a:pt x="627" y="36"/>
                    </a:cubicBezTo>
                    <a:lnTo>
                      <a:pt x="9" y="1663"/>
                    </a:lnTo>
                    <a:cubicBezTo>
                      <a:pt x="0" y="1691"/>
                      <a:pt x="14" y="1723"/>
                      <a:pt x="41" y="1731"/>
                    </a:cubicBezTo>
                    <a:cubicBezTo>
                      <a:pt x="49" y="1735"/>
                      <a:pt x="56" y="1737"/>
                      <a:pt x="64" y="1737"/>
                    </a:cubicBezTo>
                    <a:cubicBezTo>
                      <a:pt x="85" y="1737"/>
                      <a:pt x="104" y="1723"/>
                      <a:pt x="111" y="1699"/>
                    </a:cubicBezTo>
                    <a:lnTo>
                      <a:pt x="728" y="73"/>
                    </a:lnTo>
                    <a:cubicBezTo>
                      <a:pt x="742" y="45"/>
                      <a:pt x="728" y="13"/>
                      <a:pt x="700" y="4"/>
                    </a:cubicBezTo>
                    <a:cubicBezTo>
                      <a:pt x="695" y="2"/>
                      <a:pt x="688" y="1"/>
                      <a:pt x="6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31"/>
              <p:cNvSpPr/>
              <p:nvPr/>
            </p:nvSpPr>
            <p:spPr>
              <a:xfrm>
                <a:off x="6600292" y="1805040"/>
                <a:ext cx="41485" cy="88682"/>
              </a:xfrm>
              <a:custGeom>
                <a:avLst/>
                <a:gdLst/>
                <a:ahLst/>
                <a:cxnLst/>
                <a:rect l="l" t="t" r="r" b="b"/>
                <a:pathLst>
                  <a:path w="443" h="947" extrusionOk="0">
                    <a:moveTo>
                      <a:pt x="383" y="1"/>
                    </a:moveTo>
                    <a:cubicBezTo>
                      <a:pt x="361" y="1"/>
                      <a:pt x="339" y="14"/>
                      <a:pt x="332" y="36"/>
                    </a:cubicBezTo>
                    <a:lnTo>
                      <a:pt x="14" y="870"/>
                    </a:lnTo>
                    <a:cubicBezTo>
                      <a:pt x="1" y="898"/>
                      <a:pt x="14" y="930"/>
                      <a:pt x="41" y="944"/>
                    </a:cubicBezTo>
                    <a:cubicBezTo>
                      <a:pt x="48" y="946"/>
                      <a:pt x="55" y="947"/>
                      <a:pt x="61" y="947"/>
                    </a:cubicBezTo>
                    <a:cubicBezTo>
                      <a:pt x="84" y="947"/>
                      <a:pt x="104" y="934"/>
                      <a:pt x="116" y="912"/>
                    </a:cubicBezTo>
                    <a:lnTo>
                      <a:pt x="433" y="73"/>
                    </a:lnTo>
                    <a:cubicBezTo>
                      <a:pt x="443" y="45"/>
                      <a:pt x="429" y="13"/>
                      <a:pt x="401" y="4"/>
                    </a:cubicBezTo>
                    <a:cubicBezTo>
                      <a:pt x="395" y="2"/>
                      <a:pt x="389" y="1"/>
                      <a:pt x="3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31"/>
              <p:cNvSpPr/>
              <p:nvPr/>
            </p:nvSpPr>
            <p:spPr>
              <a:xfrm>
                <a:off x="6586432" y="1805040"/>
                <a:ext cx="26408" cy="49445"/>
              </a:xfrm>
              <a:custGeom>
                <a:avLst/>
                <a:gdLst/>
                <a:ahLst/>
                <a:cxnLst/>
                <a:rect l="l" t="t" r="r" b="b"/>
                <a:pathLst>
                  <a:path w="282" h="528" extrusionOk="0">
                    <a:moveTo>
                      <a:pt x="222" y="1"/>
                    </a:moveTo>
                    <a:cubicBezTo>
                      <a:pt x="200" y="1"/>
                      <a:pt x="178" y="14"/>
                      <a:pt x="171" y="36"/>
                    </a:cubicBezTo>
                    <a:lnTo>
                      <a:pt x="15" y="455"/>
                    </a:lnTo>
                    <a:cubicBezTo>
                      <a:pt x="0" y="483"/>
                      <a:pt x="15" y="511"/>
                      <a:pt x="42" y="525"/>
                    </a:cubicBezTo>
                    <a:cubicBezTo>
                      <a:pt x="48" y="527"/>
                      <a:pt x="54" y="528"/>
                      <a:pt x="59" y="528"/>
                    </a:cubicBezTo>
                    <a:cubicBezTo>
                      <a:pt x="82" y="528"/>
                      <a:pt x="105" y="514"/>
                      <a:pt x="115" y="492"/>
                    </a:cubicBezTo>
                    <a:lnTo>
                      <a:pt x="272" y="73"/>
                    </a:lnTo>
                    <a:cubicBezTo>
                      <a:pt x="281" y="45"/>
                      <a:pt x="268" y="13"/>
                      <a:pt x="240" y="4"/>
                    </a:cubicBezTo>
                    <a:cubicBezTo>
                      <a:pt x="234" y="2"/>
                      <a:pt x="228" y="1"/>
                      <a:pt x="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8" name="Google Shape;1218;p31"/>
            <p:cNvGrpSpPr/>
            <p:nvPr/>
          </p:nvGrpSpPr>
          <p:grpSpPr>
            <a:xfrm rot="-10314495">
              <a:off x="68415" y="34359"/>
              <a:ext cx="627510" cy="1970297"/>
              <a:chOff x="6465163" y="2669656"/>
              <a:chExt cx="341428" cy="1072038"/>
            </a:xfrm>
          </p:grpSpPr>
          <p:sp>
            <p:nvSpPr>
              <p:cNvPr id="1219" name="Google Shape;1219;p31"/>
              <p:cNvSpPr/>
              <p:nvPr/>
            </p:nvSpPr>
            <p:spPr>
              <a:xfrm>
                <a:off x="6465163" y="2669656"/>
                <a:ext cx="268106" cy="757494"/>
              </a:xfrm>
              <a:custGeom>
                <a:avLst/>
                <a:gdLst/>
                <a:ahLst/>
                <a:cxnLst/>
                <a:rect l="l" t="t" r="r" b="b"/>
                <a:pathLst>
                  <a:path w="2863" h="8089" extrusionOk="0">
                    <a:moveTo>
                      <a:pt x="996" y="112"/>
                    </a:moveTo>
                    <a:cubicBezTo>
                      <a:pt x="1089" y="112"/>
                      <a:pt x="1167" y="125"/>
                      <a:pt x="1236" y="152"/>
                    </a:cubicBezTo>
                    <a:cubicBezTo>
                      <a:pt x="1295" y="176"/>
                      <a:pt x="1351" y="212"/>
                      <a:pt x="1402" y="259"/>
                    </a:cubicBezTo>
                    <a:cubicBezTo>
                      <a:pt x="1484" y="342"/>
                      <a:pt x="1559" y="465"/>
                      <a:pt x="1623" y="627"/>
                    </a:cubicBezTo>
                    <a:cubicBezTo>
                      <a:pt x="1724" y="867"/>
                      <a:pt x="1803" y="1199"/>
                      <a:pt x="1890" y="1622"/>
                    </a:cubicBezTo>
                    <a:cubicBezTo>
                      <a:pt x="1973" y="2047"/>
                      <a:pt x="2070" y="2558"/>
                      <a:pt x="2199" y="3162"/>
                    </a:cubicBezTo>
                    <a:cubicBezTo>
                      <a:pt x="2452" y="4318"/>
                      <a:pt x="2590" y="5497"/>
                      <a:pt x="2664" y="6382"/>
                    </a:cubicBezTo>
                    <a:cubicBezTo>
                      <a:pt x="2705" y="6830"/>
                      <a:pt x="2724" y="7198"/>
                      <a:pt x="2737" y="7460"/>
                    </a:cubicBezTo>
                    <a:cubicBezTo>
                      <a:pt x="2743" y="7590"/>
                      <a:pt x="2747" y="7691"/>
                      <a:pt x="2752" y="7760"/>
                    </a:cubicBezTo>
                    <a:lnTo>
                      <a:pt x="2752" y="7828"/>
                    </a:lnTo>
                    <a:lnTo>
                      <a:pt x="2420" y="7930"/>
                    </a:lnTo>
                    <a:lnTo>
                      <a:pt x="2072" y="7976"/>
                    </a:lnTo>
                    <a:lnTo>
                      <a:pt x="2072" y="7976"/>
                    </a:lnTo>
                    <a:cubicBezTo>
                      <a:pt x="1950" y="7688"/>
                      <a:pt x="1104" y="5644"/>
                      <a:pt x="642" y="3498"/>
                    </a:cubicBezTo>
                    <a:cubicBezTo>
                      <a:pt x="504" y="2862"/>
                      <a:pt x="370" y="2337"/>
                      <a:pt x="272" y="1903"/>
                    </a:cubicBezTo>
                    <a:cubicBezTo>
                      <a:pt x="172" y="1471"/>
                      <a:pt x="111" y="1134"/>
                      <a:pt x="111" y="876"/>
                    </a:cubicBezTo>
                    <a:cubicBezTo>
                      <a:pt x="111" y="765"/>
                      <a:pt x="121" y="673"/>
                      <a:pt x="144" y="595"/>
                    </a:cubicBezTo>
                    <a:cubicBezTo>
                      <a:pt x="162" y="535"/>
                      <a:pt x="185" y="480"/>
                      <a:pt x="213" y="433"/>
                    </a:cubicBezTo>
                    <a:cubicBezTo>
                      <a:pt x="259" y="365"/>
                      <a:pt x="319" y="305"/>
                      <a:pt x="406" y="259"/>
                    </a:cubicBezTo>
                    <a:cubicBezTo>
                      <a:pt x="489" y="208"/>
                      <a:pt x="595" y="171"/>
                      <a:pt x="729" y="144"/>
                    </a:cubicBezTo>
                    <a:cubicBezTo>
                      <a:pt x="825" y="120"/>
                      <a:pt x="918" y="112"/>
                      <a:pt x="996" y="112"/>
                    </a:cubicBezTo>
                    <a:close/>
                    <a:moveTo>
                      <a:pt x="996" y="1"/>
                    </a:moveTo>
                    <a:cubicBezTo>
                      <a:pt x="908" y="1"/>
                      <a:pt x="812" y="14"/>
                      <a:pt x="706" y="37"/>
                    </a:cubicBezTo>
                    <a:cubicBezTo>
                      <a:pt x="581" y="65"/>
                      <a:pt x="476" y="97"/>
                      <a:pt x="383" y="148"/>
                    </a:cubicBezTo>
                    <a:cubicBezTo>
                      <a:pt x="319" y="180"/>
                      <a:pt x="259" y="222"/>
                      <a:pt x="208" y="272"/>
                    </a:cubicBezTo>
                    <a:cubicBezTo>
                      <a:pt x="134" y="342"/>
                      <a:pt x="83" y="429"/>
                      <a:pt x="51" y="531"/>
                    </a:cubicBezTo>
                    <a:cubicBezTo>
                      <a:pt x="15" y="631"/>
                      <a:pt x="0" y="747"/>
                      <a:pt x="0" y="876"/>
                    </a:cubicBezTo>
                    <a:cubicBezTo>
                      <a:pt x="0" y="1148"/>
                      <a:pt x="66" y="1494"/>
                      <a:pt x="166" y="1926"/>
                    </a:cubicBezTo>
                    <a:cubicBezTo>
                      <a:pt x="264" y="2364"/>
                      <a:pt x="397" y="2890"/>
                      <a:pt x="536" y="3521"/>
                    </a:cubicBezTo>
                    <a:cubicBezTo>
                      <a:pt x="1038" y="5852"/>
                      <a:pt x="1987" y="8055"/>
                      <a:pt x="1987" y="8055"/>
                    </a:cubicBezTo>
                    <a:cubicBezTo>
                      <a:pt x="1995" y="8075"/>
                      <a:pt x="2013" y="8088"/>
                      <a:pt x="2036" y="8088"/>
                    </a:cubicBezTo>
                    <a:cubicBezTo>
                      <a:pt x="2039" y="8088"/>
                      <a:pt x="2043" y="8088"/>
                      <a:pt x="2046" y="8087"/>
                    </a:cubicBezTo>
                    <a:lnTo>
                      <a:pt x="2439" y="8036"/>
                    </a:lnTo>
                    <a:lnTo>
                      <a:pt x="2448" y="8036"/>
                    </a:lnTo>
                    <a:lnTo>
                      <a:pt x="2826" y="7917"/>
                    </a:lnTo>
                    <a:cubicBezTo>
                      <a:pt x="2848" y="7913"/>
                      <a:pt x="2862" y="7889"/>
                      <a:pt x="2862" y="7866"/>
                    </a:cubicBezTo>
                    <a:cubicBezTo>
                      <a:pt x="2862" y="7862"/>
                      <a:pt x="2812" y="5465"/>
                      <a:pt x="2305" y="3138"/>
                    </a:cubicBezTo>
                    <a:cubicBezTo>
                      <a:pt x="2194" y="2613"/>
                      <a:pt x="2107" y="2157"/>
                      <a:pt x="2029" y="1770"/>
                    </a:cubicBezTo>
                    <a:cubicBezTo>
                      <a:pt x="1969" y="1480"/>
                      <a:pt x="1918" y="1222"/>
                      <a:pt x="1858" y="1005"/>
                    </a:cubicBezTo>
                    <a:cubicBezTo>
                      <a:pt x="1816" y="844"/>
                      <a:pt x="1770" y="697"/>
                      <a:pt x="1720" y="576"/>
                    </a:cubicBezTo>
                    <a:cubicBezTo>
                      <a:pt x="1682" y="480"/>
                      <a:pt x="1642" y="401"/>
                      <a:pt x="1595" y="327"/>
                    </a:cubicBezTo>
                    <a:cubicBezTo>
                      <a:pt x="1527" y="222"/>
                      <a:pt x="1444" y="139"/>
                      <a:pt x="1342" y="84"/>
                    </a:cubicBezTo>
                    <a:cubicBezTo>
                      <a:pt x="1240" y="29"/>
                      <a:pt x="1125" y="1"/>
                      <a:pt x="9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31"/>
              <p:cNvSpPr/>
              <p:nvPr/>
            </p:nvSpPr>
            <p:spPr>
              <a:xfrm>
                <a:off x="6695153" y="3633160"/>
                <a:ext cx="111438" cy="108535"/>
              </a:xfrm>
              <a:custGeom>
                <a:avLst/>
                <a:gdLst/>
                <a:ahLst/>
                <a:cxnLst/>
                <a:rect l="l" t="t" r="r" b="b"/>
                <a:pathLst>
                  <a:path w="1190" h="1159" extrusionOk="0">
                    <a:moveTo>
                      <a:pt x="911" y="115"/>
                    </a:moveTo>
                    <a:cubicBezTo>
                      <a:pt x="1003" y="254"/>
                      <a:pt x="1052" y="378"/>
                      <a:pt x="1070" y="489"/>
                    </a:cubicBezTo>
                    <a:cubicBezTo>
                      <a:pt x="1079" y="522"/>
                      <a:pt x="1083" y="554"/>
                      <a:pt x="1083" y="586"/>
                    </a:cubicBezTo>
                    <a:cubicBezTo>
                      <a:pt x="1083" y="660"/>
                      <a:pt x="1066" y="725"/>
                      <a:pt x="1038" y="780"/>
                    </a:cubicBezTo>
                    <a:cubicBezTo>
                      <a:pt x="1000" y="863"/>
                      <a:pt x="932" y="931"/>
                      <a:pt x="853" y="978"/>
                    </a:cubicBezTo>
                    <a:cubicBezTo>
                      <a:pt x="770" y="1024"/>
                      <a:pt x="679" y="1047"/>
                      <a:pt x="586" y="1047"/>
                    </a:cubicBezTo>
                    <a:cubicBezTo>
                      <a:pt x="485" y="1047"/>
                      <a:pt x="388" y="1020"/>
                      <a:pt x="309" y="965"/>
                    </a:cubicBezTo>
                    <a:cubicBezTo>
                      <a:pt x="226" y="904"/>
                      <a:pt x="166" y="816"/>
                      <a:pt x="134" y="692"/>
                    </a:cubicBezTo>
                    <a:cubicBezTo>
                      <a:pt x="116" y="627"/>
                      <a:pt x="107" y="559"/>
                      <a:pt x="107" y="485"/>
                    </a:cubicBezTo>
                    <a:cubicBezTo>
                      <a:pt x="107" y="421"/>
                      <a:pt x="113" y="357"/>
                      <a:pt x="125" y="283"/>
                    </a:cubicBezTo>
                    <a:lnTo>
                      <a:pt x="125" y="283"/>
                    </a:lnTo>
                    <a:lnTo>
                      <a:pt x="517" y="199"/>
                    </a:lnTo>
                    <a:lnTo>
                      <a:pt x="911" y="115"/>
                    </a:lnTo>
                    <a:close/>
                    <a:moveTo>
                      <a:pt x="934" y="0"/>
                    </a:moveTo>
                    <a:cubicBezTo>
                      <a:pt x="930" y="0"/>
                      <a:pt x="927" y="1"/>
                      <a:pt x="923" y="1"/>
                    </a:cubicBezTo>
                    <a:lnTo>
                      <a:pt x="494" y="93"/>
                    </a:lnTo>
                    <a:lnTo>
                      <a:pt x="66" y="190"/>
                    </a:lnTo>
                    <a:cubicBezTo>
                      <a:pt x="47" y="195"/>
                      <a:pt x="28" y="208"/>
                      <a:pt x="24" y="231"/>
                    </a:cubicBezTo>
                    <a:cubicBezTo>
                      <a:pt x="11" y="323"/>
                      <a:pt x="1" y="406"/>
                      <a:pt x="1" y="485"/>
                    </a:cubicBezTo>
                    <a:cubicBezTo>
                      <a:pt x="1" y="568"/>
                      <a:pt x="11" y="646"/>
                      <a:pt x="28" y="716"/>
                    </a:cubicBezTo>
                    <a:cubicBezTo>
                      <a:pt x="66" y="867"/>
                      <a:pt x="143" y="978"/>
                      <a:pt x="245" y="1052"/>
                    </a:cubicBezTo>
                    <a:cubicBezTo>
                      <a:pt x="347" y="1120"/>
                      <a:pt x="466" y="1158"/>
                      <a:pt x="586" y="1158"/>
                    </a:cubicBezTo>
                    <a:cubicBezTo>
                      <a:pt x="734" y="1158"/>
                      <a:pt x="881" y="1103"/>
                      <a:pt x="996" y="1005"/>
                    </a:cubicBezTo>
                    <a:cubicBezTo>
                      <a:pt x="1056" y="959"/>
                      <a:pt x="1102" y="899"/>
                      <a:pt x="1134" y="826"/>
                    </a:cubicBezTo>
                    <a:cubicBezTo>
                      <a:pt x="1172" y="757"/>
                      <a:pt x="1189" y="674"/>
                      <a:pt x="1189" y="586"/>
                    </a:cubicBezTo>
                    <a:cubicBezTo>
                      <a:pt x="1189" y="550"/>
                      <a:pt x="1185" y="508"/>
                      <a:pt x="1181" y="467"/>
                    </a:cubicBezTo>
                    <a:cubicBezTo>
                      <a:pt x="1153" y="333"/>
                      <a:pt x="1093" y="185"/>
                      <a:pt x="978" y="25"/>
                    </a:cubicBezTo>
                    <a:cubicBezTo>
                      <a:pt x="966" y="9"/>
                      <a:pt x="951" y="0"/>
                      <a:pt x="9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31"/>
              <p:cNvSpPr/>
              <p:nvPr/>
            </p:nvSpPr>
            <p:spPr>
              <a:xfrm>
                <a:off x="6655916" y="3406260"/>
                <a:ext cx="126983" cy="249470"/>
              </a:xfrm>
              <a:custGeom>
                <a:avLst/>
                <a:gdLst/>
                <a:ahLst/>
                <a:cxnLst/>
                <a:rect l="l" t="t" r="r" b="b"/>
                <a:pathLst>
                  <a:path w="1356" h="2664" extrusionOk="0">
                    <a:moveTo>
                      <a:pt x="770" y="0"/>
                    </a:moveTo>
                    <a:lnTo>
                      <a:pt x="392" y="115"/>
                    </a:lnTo>
                    <a:lnTo>
                      <a:pt x="0" y="166"/>
                    </a:lnTo>
                    <a:cubicBezTo>
                      <a:pt x="0" y="166"/>
                      <a:pt x="264" y="1097"/>
                      <a:pt x="498" y="2663"/>
                    </a:cubicBezTo>
                    <a:cubicBezTo>
                      <a:pt x="779" y="2603"/>
                      <a:pt x="927" y="2571"/>
                      <a:pt x="927" y="2571"/>
                    </a:cubicBezTo>
                    <a:cubicBezTo>
                      <a:pt x="927" y="2571"/>
                      <a:pt x="1070" y="2539"/>
                      <a:pt x="1355" y="2480"/>
                    </a:cubicBezTo>
                    <a:cubicBezTo>
                      <a:pt x="917" y="955"/>
                      <a:pt x="770" y="0"/>
                      <a:pt x="77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31"/>
              <p:cNvSpPr/>
              <p:nvPr/>
            </p:nvSpPr>
            <p:spPr>
              <a:xfrm>
                <a:off x="6650766" y="3401204"/>
                <a:ext cx="137284" cy="259397"/>
              </a:xfrm>
              <a:custGeom>
                <a:avLst/>
                <a:gdLst/>
                <a:ahLst/>
                <a:cxnLst/>
                <a:rect l="l" t="t" r="r" b="b"/>
                <a:pathLst>
                  <a:path w="1466" h="2770" extrusionOk="0">
                    <a:moveTo>
                      <a:pt x="784" y="124"/>
                    </a:moveTo>
                    <a:cubicBezTo>
                      <a:pt x="822" y="354"/>
                      <a:pt x="977" y="1221"/>
                      <a:pt x="1339" y="2492"/>
                    </a:cubicBezTo>
                    <a:lnTo>
                      <a:pt x="1339" y="2492"/>
                    </a:lnTo>
                    <a:cubicBezTo>
                      <a:pt x="1228" y="2517"/>
                      <a:pt x="1138" y="2535"/>
                      <a:pt x="1078" y="2547"/>
                    </a:cubicBezTo>
                    <a:cubicBezTo>
                      <a:pt x="1042" y="2557"/>
                      <a:pt x="1014" y="2561"/>
                      <a:pt x="995" y="2566"/>
                    </a:cubicBezTo>
                    <a:cubicBezTo>
                      <a:pt x="977" y="2570"/>
                      <a:pt x="968" y="2570"/>
                      <a:pt x="968" y="2570"/>
                    </a:cubicBezTo>
                    <a:cubicBezTo>
                      <a:pt x="968" y="2570"/>
                      <a:pt x="845" y="2598"/>
                      <a:pt x="600" y="2654"/>
                    </a:cubicBezTo>
                    <a:lnTo>
                      <a:pt x="600" y="2654"/>
                    </a:lnTo>
                    <a:cubicBezTo>
                      <a:pt x="402" y="1348"/>
                      <a:pt x="183" y="495"/>
                      <a:pt x="123" y="268"/>
                    </a:cubicBezTo>
                    <a:lnTo>
                      <a:pt x="123" y="268"/>
                    </a:lnTo>
                    <a:lnTo>
                      <a:pt x="457" y="224"/>
                    </a:lnTo>
                    <a:lnTo>
                      <a:pt x="466" y="224"/>
                    </a:lnTo>
                    <a:lnTo>
                      <a:pt x="784" y="124"/>
                    </a:lnTo>
                    <a:close/>
                    <a:moveTo>
                      <a:pt x="830" y="0"/>
                    </a:moveTo>
                    <a:cubicBezTo>
                      <a:pt x="823" y="0"/>
                      <a:pt x="817" y="1"/>
                      <a:pt x="811" y="3"/>
                    </a:cubicBezTo>
                    <a:lnTo>
                      <a:pt x="438" y="118"/>
                    </a:lnTo>
                    <a:lnTo>
                      <a:pt x="51" y="169"/>
                    </a:lnTo>
                    <a:cubicBezTo>
                      <a:pt x="32" y="169"/>
                      <a:pt x="19" y="179"/>
                      <a:pt x="9" y="192"/>
                    </a:cubicBezTo>
                    <a:cubicBezTo>
                      <a:pt x="0" y="207"/>
                      <a:pt x="0" y="220"/>
                      <a:pt x="5" y="239"/>
                    </a:cubicBezTo>
                    <a:cubicBezTo>
                      <a:pt x="19" y="294"/>
                      <a:pt x="272" y="1211"/>
                      <a:pt x="498" y="2727"/>
                    </a:cubicBezTo>
                    <a:cubicBezTo>
                      <a:pt x="502" y="2740"/>
                      <a:pt x="512" y="2755"/>
                      <a:pt x="521" y="2764"/>
                    </a:cubicBezTo>
                    <a:cubicBezTo>
                      <a:pt x="530" y="2767"/>
                      <a:pt x="540" y="2770"/>
                      <a:pt x="550" y="2770"/>
                    </a:cubicBezTo>
                    <a:cubicBezTo>
                      <a:pt x="554" y="2770"/>
                      <a:pt x="558" y="2769"/>
                      <a:pt x="562" y="2768"/>
                    </a:cubicBezTo>
                    <a:cubicBezTo>
                      <a:pt x="706" y="2740"/>
                      <a:pt x="811" y="2717"/>
                      <a:pt x="885" y="2699"/>
                    </a:cubicBezTo>
                    <a:cubicBezTo>
                      <a:pt x="921" y="2695"/>
                      <a:pt x="945" y="2685"/>
                      <a:pt x="963" y="2685"/>
                    </a:cubicBezTo>
                    <a:cubicBezTo>
                      <a:pt x="982" y="2681"/>
                      <a:pt x="991" y="2676"/>
                      <a:pt x="991" y="2676"/>
                    </a:cubicBezTo>
                    <a:cubicBezTo>
                      <a:pt x="991" y="2676"/>
                      <a:pt x="1138" y="2644"/>
                      <a:pt x="1419" y="2584"/>
                    </a:cubicBezTo>
                    <a:cubicBezTo>
                      <a:pt x="1433" y="2579"/>
                      <a:pt x="1447" y="2570"/>
                      <a:pt x="1457" y="2561"/>
                    </a:cubicBezTo>
                    <a:cubicBezTo>
                      <a:pt x="1461" y="2547"/>
                      <a:pt x="1465" y="2534"/>
                      <a:pt x="1461" y="2515"/>
                    </a:cubicBezTo>
                    <a:cubicBezTo>
                      <a:pt x="1244" y="1759"/>
                      <a:pt x="1097" y="1137"/>
                      <a:pt x="1004" y="713"/>
                    </a:cubicBezTo>
                    <a:cubicBezTo>
                      <a:pt x="963" y="496"/>
                      <a:pt x="931" y="331"/>
                      <a:pt x="908" y="220"/>
                    </a:cubicBezTo>
                    <a:cubicBezTo>
                      <a:pt x="899" y="160"/>
                      <a:pt x="889" y="118"/>
                      <a:pt x="885" y="91"/>
                    </a:cubicBezTo>
                    <a:cubicBezTo>
                      <a:pt x="885" y="77"/>
                      <a:pt x="880" y="63"/>
                      <a:pt x="880" y="59"/>
                    </a:cubicBezTo>
                    <a:lnTo>
                      <a:pt x="880" y="50"/>
                    </a:lnTo>
                    <a:lnTo>
                      <a:pt x="880" y="45"/>
                    </a:lnTo>
                    <a:cubicBezTo>
                      <a:pt x="876" y="31"/>
                      <a:pt x="866" y="18"/>
                      <a:pt x="853" y="8"/>
                    </a:cubicBezTo>
                    <a:cubicBezTo>
                      <a:pt x="848" y="3"/>
                      <a:pt x="839"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31"/>
              <p:cNvSpPr/>
              <p:nvPr/>
            </p:nvSpPr>
            <p:spPr>
              <a:xfrm>
                <a:off x="6527249" y="3015203"/>
                <a:ext cx="165845" cy="43170"/>
              </a:xfrm>
              <a:custGeom>
                <a:avLst/>
                <a:gdLst/>
                <a:ahLst/>
                <a:cxnLst/>
                <a:rect l="l" t="t" r="r" b="b"/>
                <a:pathLst>
                  <a:path w="1771" h="461" extrusionOk="0">
                    <a:moveTo>
                      <a:pt x="1707" y="1"/>
                    </a:moveTo>
                    <a:cubicBezTo>
                      <a:pt x="1704" y="1"/>
                      <a:pt x="1701" y="1"/>
                      <a:pt x="1697" y="1"/>
                    </a:cubicBezTo>
                    <a:lnTo>
                      <a:pt x="47" y="352"/>
                    </a:lnTo>
                    <a:cubicBezTo>
                      <a:pt x="20" y="361"/>
                      <a:pt x="1" y="388"/>
                      <a:pt x="6" y="416"/>
                    </a:cubicBezTo>
                    <a:cubicBezTo>
                      <a:pt x="14" y="443"/>
                      <a:pt x="34" y="460"/>
                      <a:pt x="57" y="460"/>
                    </a:cubicBezTo>
                    <a:cubicBezTo>
                      <a:pt x="61" y="460"/>
                      <a:pt x="66" y="460"/>
                      <a:pt x="71" y="458"/>
                    </a:cubicBezTo>
                    <a:lnTo>
                      <a:pt x="1721" y="108"/>
                    </a:lnTo>
                    <a:cubicBezTo>
                      <a:pt x="1753" y="103"/>
                      <a:pt x="1770" y="75"/>
                      <a:pt x="1762" y="43"/>
                    </a:cubicBezTo>
                    <a:cubicBezTo>
                      <a:pt x="1758" y="18"/>
                      <a:pt x="1735" y="1"/>
                      <a:pt x="17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31"/>
              <p:cNvSpPr/>
              <p:nvPr/>
            </p:nvSpPr>
            <p:spPr>
              <a:xfrm>
                <a:off x="6556279" y="3122706"/>
                <a:ext cx="154140" cy="41204"/>
              </a:xfrm>
              <a:custGeom>
                <a:avLst/>
                <a:gdLst/>
                <a:ahLst/>
                <a:cxnLst/>
                <a:rect l="l" t="t" r="r" b="b"/>
                <a:pathLst>
                  <a:path w="1646" h="440" extrusionOk="0">
                    <a:moveTo>
                      <a:pt x="1586" y="0"/>
                    </a:moveTo>
                    <a:cubicBezTo>
                      <a:pt x="1583" y="0"/>
                      <a:pt x="1580" y="1"/>
                      <a:pt x="1576" y="1"/>
                    </a:cubicBezTo>
                    <a:lnTo>
                      <a:pt x="50" y="333"/>
                    </a:lnTo>
                    <a:cubicBezTo>
                      <a:pt x="18" y="337"/>
                      <a:pt x="1" y="365"/>
                      <a:pt x="9" y="397"/>
                    </a:cubicBezTo>
                    <a:cubicBezTo>
                      <a:pt x="13" y="422"/>
                      <a:pt x="35" y="439"/>
                      <a:pt x="62" y="439"/>
                    </a:cubicBezTo>
                    <a:cubicBezTo>
                      <a:pt x="66" y="439"/>
                      <a:pt x="70" y="439"/>
                      <a:pt x="74" y="438"/>
                    </a:cubicBezTo>
                    <a:lnTo>
                      <a:pt x="1599" y="106"/>
                    </a:lnTo>
                    <a:cubicBezTo>
                      <a:pt x="1626" y="97"/>
                      <a:pt x="1645" y="70"/>
                      <a:pt x="1641" y="42"/>
                    </a:cubicBezTo>
                    <a:cubicBezTo>
                      <a:pt x="1633" y="18"/>
                      <a:pt x="1610" y="0"/>
                      <a:pt x="15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25" name="Google Shape;1225;p31"/>
            <p:cNvSpPr/>
            <p:nvPr/>
          </p:nvSpPr>
          <p:spPr>
            <a:xfrm rot="-6139873">
              <a:off x="80285" y="2740747"/>
              <a:ext cx="603782" cy="214456"/>
            </a:xfrm>
            <a:custGeom>
              <a:avLst/>
              <a:gdLst/>
              <a:ahLst/>
              <a:cxnLst/>
              <a:rect l="l" t="t" r="r" b="b"/>
              <a:pathLst>
                <a:path w="3508" h="1246" extrusionOk="0">
                  <a:moveTo>
                    <a:pt x="1175" y="378"/>
                  </a:moveTo>
                  <a:cubicBezTo>
                    <a:pt x="1185" y="378"/>
                    <a:pt x="1193" y="378"/>
                    <a:pt x="1202" y="384"/>
                  </a:cubicBezTo>
                  <a:cubicBezTo>
                    <a:pt x="1221" y="393"/>
                    <a:pt x="1240" y="406"/>
                    <a:pt x="1258" y="429"/>
                  </a:cubicBezTo>
                  <a:cubicBezTo>
                    <a:pt x="1285" y="467"/>
                    <a:pt x="1313" y="522"/>
                    <a:pt x="1332" y="582"/>
                  </a:cubicBezTo>
                  <a:cubicBezTo>
                    <a:pt x="1351" y="641"/>
                    <a:pt x="1359" y="710"/>
                    <a:pt x="1359" y="780"/>
                  </a:cubicBezTo>
                  <a:cubicBezTo>
                    <a:pt x="1359" y="798"/>
                    <a:pt x="1359" y="817"/>
                    <a:pt x="1357" y="836"/>
                  </a:cubicBezTo>
                  <a:lnTo>
                    <a:pt x="1357" y="836"/>
                  </a:lnTo>
                  <a:cubicBezTo>
                    <a:pt x="1330" y="813"/>
                    <a:pt x="1304" y="789"/>
                    <a:pt x="1281" y="765"/>
                  </a:cubicBezTo>
                  <a:cubicBezTo>
                    <a:pt x="1221" y="710"/>
                    <a:pt x="1175" y="650"/>
                    <a:pt x="1143" y="595"/>
                  </a:cubicBezTo>
                  <a:cubicBezTo>
                    <a:pt x="1129" y="567"/>
                    <a:pt x="1115" y="544"/>
                    <a:pt x="1106" y="522"/>
                  </a:cubicBezTo>
                  <a:cubicBezTo>
                    <a:pt x="1102" y="499"/>
                    <a:pt x="1096" y="480"/>
                    <a:pt x="1096" y="461"/>
                  </a:cubicBezTo>
                  <a:cubicBezTo>
                    <a:pt x="1096" y="444"/>
                    <a:pt x="1102" y="434"/>
                    <a:pt x="1106" y="420"/>
                  </a:cubicBezTo>
                  <a:cubicBezTo>
                    <a:pt x="1111" y="411"/>
                    <a:pt x="1119" y="402"/>
                    <a:pt x="1138" y="393"/>
                  </a:cubicBezTo>
                  <a:cubicBezTo>
                    <a:pt x="1151" y="384"/>
                    <a:pt x="1166" y="378"/>
                    <a:pt x="1175" y="378"/>
                  </a:cubicBezTo>
                  <a:close/>
                  <a:moveTo>
                    <a:pt x="2189" y="246"/>
                  </a:moveTo>
                  <a:cubicBezTo>
                    <a:pt x="2198" y="246"/>
                    <a:pt x="2208" y="246"/>
                    <a:pt x="2216" y="250"/>
                  </a:cubicBezTo>
                  <a:cubicBezTo>
                    <a:pt x="2235" y="259"/>
                    <a:pt x="2257" y="278"/>
                    <a:pt x="2276" y="305"/>
                  </a:cubicBezTo>
                  <a:cubicBezTo>
                    <a:pt x="2308" y="346"/>
                    <a:pt x="2340" y="411"/>
                    <a:pt x="2359" y="480"/>
                  </a:cubicBezTo>
                  <a:cubicBezTo>
                    <a:pt x="2378" y="550"/>
                    <a:pt x="2391" y="633"/>
                    <a:pt x="2391" y="710"/>
                  </a:cubicBezTo>
                  <a:cubicBezTo>
                    <a:pt x="2391" y="782"/>
                    <a:pt x="2380" y="853"/>
                    <a:pt x="2361" y="914"/>
                  </a:cubicBezTo>
                  <a:lnTo>
                    <a:pt x="2361" y="914"/>
                  </a:lnTo>
                  <a:cubicBezTo>
                    <a:pt x="2272" y="863"/>
                    <a:pt x="2206" y="786"/>
                    <a:pt x="2157" y="697"/>
                  </a:cubicBezTo>
                  <a:cubicBezTo>
                    <a:pt x="2106" y="605"/>
                    <a:pt x="2078" y="508"/>
                    <a:pt x="2078" y="425"/>
                  </a:cubicBezTo>
                  <a:cubicBezTo>
                    <a:pt x="2078" y="378"/>
                    <a:pt x="2087" y="337"/>
                    <a:pt x="2101" y="310"/>
                  </a:cubicBezTo>
                  <a:cubicBezTo>
                    <a:pt x="2110" y="295"/>
                    <a:pt x="2119" y="282"/>
                    <a:pt x="2129" y="273"/>
                  </a:cubicBezTo>
                  <a:cubicBezTo>
                    <a:pt x="2138" y="263"/>
                    <a:pt x="2147" y="254"/>
                    <a:pt x="2161" y="250"/>
                  </a:cubicBezTo>
                  <a:cubicBezTo>
                    <a:pt x="2170" y="246"/>
                    <a:pt x="2180" y="246"/>
                    <a:pt x="2189" y="246"/>
                  </a:cubicBezTo>
                  <a:close/>
                  <a:moveTo>
                    <a:pt x="3445" y="1"/>
                  </a:moveTo>
                  <a:cubicBezTo>
                    <a:pt x="3420" y="1"/>
                    <a:pt x="3396" y="22"/>
                    <a:pt x="3396" y="52"/>
                  </a:cubicBezTo>
                  <a:cubicBezTo>
                    <a:pt x="3396" y="52"/>
                    <a:pt x="3378" y="236"/>
                    <a:pt x="3286" y="439"/>
                  </a:cubicBezTo>
                  <a:cubicBezTo>
                    <a:pt x="3239" y="540"/>
                    <a:pt x="3175" y="646"/>
                    <a:pt x="3087" y="733"/>
                  </a:cubicBezTo>
                  <a:cubicBezTo>
                    <a:pt x="2999" y="826"/>
                    <a:pt x="2884" y="904"/>
                    <a:pt x="2737" y="946"/>
                  </a:cubicBezTo>
                  <a:cubicBezTo>
                    <a:pt x="2682" y="964"/>
                    <a:pt x="2631" y="969"/>
                    <a:pt x="2580" y="969"/>
                  </a:cubicBezTo>
                  <a:cubicBezTo>
                    <a:pt x="2538" y="969"/>
                    <a:pt x="2499" y="963"/>
                    <a:pt x="2462" y="954"/>
                  </a:cubicBezTo>
                  <a:lnTo>
                    <a:pt x="2462" y="954"/>
                  </a:lnTo>
                  <a:cubicBezTo>
                    <a:pt x="2490" y="875"/>
                    <a:pt x="2497" y="793"/>
                    <a:pt x="2497" y="710"/>
                  </a:cubicBezTo>
                  <a:cubicBezTo>
                    <a:pt x="2497" y="572"/>
                    <a:pt x="2470" y="439"/>
                    <a:pt x="2419" y="333"/>
                  </a:cubicBezTo>
                  <a:cubicBezTo>
                    <a:pt x="2391" y="278"/>
                    <a:pt x="2364" y="231"/>
                    <a:pt x="2323" y="195"/>
                  </a:cubicBezTo>
                  <a:cubicBezTo>
                    <a:pt x="2304" y="180"/>
                    <a:pt x="2285" y="163"/>
                    <a:pt x="2263" y="153"/>
                  </a:cubicBezTo>
                  <a:cubicBezTo>
                    <a:pt x="2240" y="144"/>
                    <a:pt x="2212" y="135"/>
                    <a:pt x="2189" y="135"/>
                  </a:cubicBezTo>
                  <a:cubicBezTo>
                    <a:pt x="2166" y="135"/>
                    <a:pt x="2142" y="139"/>
                    <a:pt x="2119" y="148"/>
                  </a:cubicBezTo>
                  <a:cubicBezTo>
                    <a:pt x="2091" y="163"/>
                    <a:pt x="2069" y="176"/>
                    <a:pt x="2051" y="195"/>
                  </a:cubicBezTo>
                  <a:cubicBezTo>
                    <a:pt x="2023" y="222"/>
                    <a:pt x="2004" y="259"/>
                    <a:pt x="1991" y="301"/>
                  </a:cubicBezTo>
                  <a:cubicBezTo>
                    <a:pt x="1976" y="337"/>
                    <a:pt x="1972" y="378"/>
                    <a:pt x="1972" y="425"/>
                  </a:cubicBezTo>
                  <a:cubicBezTo>
                    <a:pt x="1972" y="494"/>
                    <a:pt x="1986" y="567"/>
                    <a:pt x="2009" y="641"/>
                  </a:cubicBezTo>
                  <a:cubicBezTo>
                    <a:pt x="2051" y="752"/>
                    <a:pt x="2119" y="858"/>
                    <a:pt x="2216" y="941"/>
                  </a:cubicBezTo>
                  <a:cubicBezTo>
                    <a:pt x="2246" y="967"/>
                    <a:pt x="2279" y="990"/>
                    <a:pt x="2315" y="1010"/>
                  </a:cubicBezTo>
                  <a:lnTo>
                    <a:pt x="2315" y="1010"/>
                  </a:lnTo>
                  <a:cubicBezTo>
                    <a:pt x="2294" y="1039"/>
                    <a:pt x="2271" y="1064"/>
                    <a:pt x="2244" y="1084"/>
                  </a:cubicBezTo>
                  <a:cubicBezTo>
                    <a:pt x="2208" y="1107"/>
                    <a:pt x="2166" y="1125"/>
                    <a:pt x="2115" y="1135"/>
                  </a:cubicBezTo>
                  <a:cubicBezTo>
                    <a:pt x="2091" y="1135"/>
                    <a:pt x="2064" y="1139"/>
                    <a:pt x="2042" y="1139"/>
                  </a:cubicBezTo>
                  <a:cubicBezTo>
                    <a:pt x="1940" y="1139"/>
                    <a:pt x="1829" y="1111"/>
                    <a:pt x="1719" y="1065"/>
                  </a:cubicBezTo>
                  <a:cubicBezTo>
                    <a:pt x="1627" y="1026"/>
                    <a:pt x="1536" y="972"/>
                    <a:pt x="1453" y="912"/>
                  </a:cubicBezTo>
                  <a:lnTo>
                    <a:pt x="1453" y="912"/>
                  </a:lnTo>
                  <a:cubicBezTo>
                    <a:pt x="1463" y="868"/>
                    <a:pt x="1466" y="823"/>
                    <a:pt x="1466" y="780"/>
                  </a:cubicBezTo>
                  <a:cubicBezTo>
                    <a:pt x="1466" y="660"/>
                    <a:pt x="1438" y="540"/>
                    <a:pt x="1391" y="444"/>
                  </a:cubicBezTo>
                  <a:cubicBezTo>
                    <a:pt x="1368" y="397"/>
                    <a:pt x="1341" y="356"/>
                    <a:pt x="1304" y="323"/>
                  </a:cubicBezTo>
                  <a:cubicBezTo>
                    <a:pt x="1290" y="310"/>
                    <a:pt x="1268" y="295"/>
                    <a:pt x="1249" y="286"/>
                  </a:cubicBezTo>
                  <a:cubicBezTo>
                    <a:pt x="1226" y="278"/>
                    <a:pt x="1202" y="273"/>
                    <a:pt x="1175" y="273"/>
                  </a:cubicBezTo>
                  <a:cubicBezTo>
                    <a:pt x="1143" y="273"/>
                    <a:pt x="1111" y="282"/>
                    <a:pt x="1083" y="301"/>
                  </a:cubicBezTo>
                  <a:cubicBezTo>
                    <a:pt x="1051" y="319"/>
                    <a:pt x="1028" y="342"/>
                    <a:pt x="1009" y="369"/>
                  </a:cubicBezTo>
                  <a:cubicBezTo>
                    <a:pt x="996" y="397"/>
                    <a:pt x="986" y="429"/>
                    <a:pt x="986" y="461"/>
                  </a:cubicBezTo>
                  <a:cubicBezTo>
                    <a:pt x="991" y="503"/>
                    <a:pt x="1000" y="544"/>
                    <a:pt x="1019" y="586"/>
                  </a:cubicBezTo>
                  <a:cubicBezTo>
                    <a:pt x="1051" y="660"/>
                    <a:pt x="1106" y="738"/>
                    <a:pt x="1175" y="812"/>
                  </a:cubicBezTo>
                  <a:cubicBezTo>
                    <a:pt x="1220" y="861"/>
                    <a:pt x="1272" y="909"/>
                    <a:pt x="1330" y="955"/>
                  </a:cubicBezTo>
                  <a:lnTo>
                    <a:pt x="1330" y="955"/>
                  </a:lnTo>
                  <a:cubicBezTo>
                    <a:pt x="1314" y="995"/>
                    <a:pt x="1294" y="1028"/>
                    <a:pt x="1268" y="1052"/>
                  </a:cubicBezTo>
                  <a:cubicBezTo>
                    <a:pt x="1249" y="1069"/>
                    <a:pt x="1226" y="1084"/>
                    <a:pt x="1202" y="1093"/>
                  </a:cubicBezTo>
                  <a:cubicBezTo>
                    <a:pt x="1175" y="1103"/>
                    <a:pt x="1147" y="1107"/>
                    <a:pt x="1111" y="1107"/>
                  </a:cubicBezTo>
                  <a:cubicBezTo>
                    <a:pt x="1092" y="1107"/>
                    <a:pt x="1074" y="1107"/>
                    <a:pt x="1051" y="1103"/>
                  </a:cubicBezTo>
                  <a:cubicBezTo>
                    <a:pt x="913" y="1079"/>
                    <a:pt x="783" y="1024"/>
                    <a:pt x="668" y="950"/>
                  </a:cubicBezTo>
                  <a:cubicBezTo>
                    <a:pt x="498" y="844"/>
                    <a:pt x="355" y="697"/>
                    <a:pt x="258" y="577"/>
                  </a:cubicBezTo>
                  <a:cubicBezTo>
                    <a:pt x="211" y="517"/>
                    <a:pt x="171" y="461"/>
                    <a:pt x="147" y="425"/>
                  </a:cubicBezTo>
                  <a:cubicBezTo>
                    <a:pt x="134" y="406"/>
                    <a:pt x="124" y="388"/>
                    <a:pt x="120" y="378"/>
                  </a:cubicBezTo>
                  <a:cubicBezTo>
                    <a:pt x="115" y="374"/>
                    <a:pt x="115" y="369"/>
                    <a:pt x="111" y="369"/>
                  </a:cubicBezTo>
                  <a:lnTo>
                    <a:pt x="111" y="365"/>
                  </a:lnTo>
                  <a:cubicBezTo>
                    <a:pt x="99" y="347"/>
                    <a:pt x="81" y="337"/>
                    <a:pt x="63" y="337"/>
                  </a:cubicBezTo>
                  <a:cubicBezTo>
                    <a:pt x="54" y="337"/>
                    <a:pt x="45" y="340"/>
                    <a:pt x="37" y="346"/>
                  </a:cubicBezTo>
                  <a:cubicBezTo>
                    <a:pt x="9" y="361"/>
                    <a:pt x="0" y="393"/>
                    <a:pt x="13" y="420"/>
                  </a:cubicBezTo>
                  <a:cubicBezTo>
                    <a:pt x="18" y="420"/>
                    <a:pt x="115" y="591"/>
                    <a:pt x="290" y="775"/>
                  </a:cubicBezTo>
                  <a:cubicBezTo>
                    <a:pt x="377" y="867"/>
                    <a:pt x="483" y="964"/>
                    <a:pt x="608" y="1042"/>
                  </a:cubicBezTo>
                  <a:cubicBezTo>
                    <a:pt x="732" y="1120"/>
                    <a:pt x="875" y="1186"/>
                    <a:pt x="1032" y="1208"/>
                  </a:cubicBezTo>
                  <a:cubicBezTo>
                    <a:pt x="1060" y="1213"/>
                    <a:pt x="1087" y="1213"/>
                    <a:pt x="1111" y="1213"/>
                  </a:cubicBezTo>
                  <a:cubicBezTo>
                    <a:pt x="1175" y="1213"/>
                    <a:pt x="1230" y="1199"/>
                    <a:pt x="1276" y="1176"/>
                  </a:cubicBezTo>
                  <a:cubicBezTo>
                    <a:pt x="1313" y="1158"/>
                    <a:pt x="1341" y="1135"/>
                    <a:pt x="1364" y="1103"/>
                  </a:cubicBezTo>
                  <a:cubicBezTo>
                    <a:pt x="1388" y="1079"/>
                    <a:pt x="1405" y="1051"/>
                    <a:pt x="1418" y="1020"/>
                  </a:cubicBezTo>
                  <a:lnTo>
                    <a:pt x="1418" y="1020"/>
                  </a:lnTo>
                  <a:cubicBezTo>
                    <a:pt x="1466" y="1053"/>
                    <a:pt x="1515" y="1084"/>
                    <a:pt x="1566" y="1111"/>
                  </a:cubicBezTo>
                  <a:cubicBezTo>
                    <a:pt x="1719" y="1190"/>
                    <a:pt x="1885" y="1245"/>
                    <a:pt x="2042" y="1245"/>
                  </a:cubicBezTo>
                  <a:cubicBezTo>
                    <a:pt x="2074" y="1245"/>
                    <a:pt x="2101" y="1245"/>
                    <a:pt x="2134" y="1241"/>
                  </a:cubicBezTo>
                  <a:cubicBezTo>
                    <a:pt x="2198" y="1231"/>
                    <a:pt x="2257" y="1203"/>
                    <a:pt x="2304" y="1171"/>
                  </a:cubicBezTo>
                  <a:cubicBezTo>
                    <a:pt x="2350" y="1139"/>
                    <a:pt x="2385" y="1099"/>
                    <a:pt x="2413" y="1054"/>
                  </a:cubicBezTo>
                  <a:lnTo>
                    <a:pt x="2413" y="1054"/>
                  </a:lnTo>
                  <a:cubicBezTo>
                    <a:pt x="2464" y="1070"/>
                    <a:pt x="2520" y="1079"/>
                    <a:pt x="2580" y="1079"/>
                  </a:cubicBezTo>
                  <a:cubicBezTo>
                    <a:pt x="2640" y="1079"/>
                    <a:pt x="2705" y="1069"/>
                    <a:pt x="2769" y="1052"/>
                  </a:cubicBezTo>
                  <a:cubicBezTo>
                    <a:pt x="2935" y="1001"/>
                    <a:pt x="3065" y="914"/>
                    <a:pt x="3165" y="807"/>
                  </a:cubicBezTo>
                  <a:cubicBezTo>
                    <a:pt x="3318" y="655"/>
                    <a:pt x="3401" y="467"/>
                    <a:pt x="3446" y="319"/>
                  </a:cubicBezTo>
                  <a:cubicBezTo>
                    <a:pt x="3493" y="171"/>
                    <a:pt x="3502" y="61"/>
                    <a:pt x="3502" y="61"/>
                  </a:cubicBezTo>
                  <a:cubicBezTo>
                    <a:pt x="3507" y="29"/>
                    <a:pt x="3484" y="6"/>
                    <a:pt x="3452" y="1"/>
                  </a:cubicBezTo>
                  <a:cubicBezTo>
                    <a:pt x="3449" y="1"/>
                    <a:pt x="3447" y="1"/>
                    <a:pt x="34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26" name="Google Shape;1226;p31"/>
          <p:cNvSpPr/>
          <p:nvPr/>
        </p:nvSpPr>
        <p:spPr>
          <a:xfrm>
            <a:off x="7238873" y="3748961"/>
            <a:ext cx="2555947" cy="1837128"/>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2">
  <p:cSld name="CUSTOM_9_1_1">
    <p:spTree>
      <p:nvGrpSpPr>
        <p:cNvPr id="1" name="Shape 1227"/>
        <p:cNvGrpSpPr/>
        <p:nvPr/>
      </p:nvGrpSpPr>
      <p:grpSpPr>
        <a:xfrm>
          <a:off x="0" y="0"/>
          <a:ext cx="0" cy="0"/>
          <a:chOff x="0" y="0"/>
          <a:chExt cx="0" cy="0"/>
        </a:xfrm>
      </p:grpSpPr>
      <p:grpSp>
        <p:nvGrpSpPr>
          <p:cNvPr id="1228" name="Google Shape;1228;p32"/>
          <p:cNvGrpSpPr/>
          <p:nvPr/>
        </p:nvGrpSpPr>
        <p:grpSpPr>
          <a:xfrm>
            <a:off x="168332" y="2"/>
            <a:ext cx="8036861" cy="5501185"/>
            <a:chOff x="168332" y="2"/>
            <a:chExt cx="8036861" cy="5501185"/>
          </a:xfrm>
        </p:grpSpPr>
        <p:grpSp>
          <p:nvGrpSpPr>
            <p:cNvPr id="1229" name="Google Shape;1229;p32"/>
            <p:cNvGrpSpPr/>
            <p:nvPr/>
          </p:nvGrpSpPr>
          <p:grpSpPr>
            <a:xfrm>
              <a:off x="168332" y="3368680"/>
              <a:ext cx="544898" cy="549028"/>
              <a:chOff x="6639997" y="2284311"/>
              <a:chExt cx="296479" cy="298726"/>
            </a:xfrm>
          </p:grpSpPr>
          <p:sp>
            <p:nvSpPr>
              <p:cNvPr id="1230" name="Google Shape;1230;p32"/>
              <p:cNvSpPr/>
              <p:nvPr/>
            </p:nvSpPr>
            <p:spPr>
              <a:xfrm>
                <a:off x="6818202" y="2464576"/>
                <a:ext cx="118274" cy="118461"/>
              </a:xfrm>
              <a:custGeom>
                <a:avLst/>
                <a:gdLst/>
                <a:ahLst/>
                <a:cxnLst/>
                <a:rect l="l" t="t" r="r" b="b"/>
                <a:pathLst>
                  <a:path w="1263" h="1265" extrusionOk="0">
                    <a:moveTo>
                      <a:pt x="795" y="123"/>
                    </a:moveTo>
                    <a:cubicBezTo>
                      <a:pt x="833" y="161"/>
                      <a:pt x="902" y="233"/>
                      <a:pt x="968" y="324"/>
                    </a:cubicBezTo>
                    <a:cubicBezTo>
                      <a:pt x="1013" y="388"/>
                      <a:pt x="1060" y="462"/>
                      <a:pt x="1096" y="541"/>
                    </a:cubicBezTo>
                    <a:cubicBezTo>
                      <a:pt x="1134" y="624"/>
                      <a:pt x="1152" y="702"/>
                      <a:pt x="1152" y="781"/>
                    </a:cubicBezTo>
                    <a:cubicBezTo>
                      <a:pt x="1152" y="826"/>
                      <a:pt x="1147" y="873"/>
                      <a:pt x="1130" y="919"/>
                    </a:cubicBezTo>
                    <a:cubicBezTo>
                      <a:pt x="1111" y="960"/>
                      <a:pt x="1083" y="1002"/>
                      <a:pt x="1041" y="1043"/>
                    </a:cubicBezTo>
                    <a:cubicBezTo>
                      <a:pt x="1000" y="1085"/>
                      <a:pt x="954" y="1113"/>
                      <a:pt x="913" y="1130"/>
                    </a:cubicBezTo>
                    <a:cubicBezTo>
                      <a:pt x="871" y="1149"/>
                      <a:pt x="825" y="1158"/>
                      <a:pt x="779" y="1158"/>
                    </a:cubicBezTo>
                    <a:cubicBezTo>
                      <a:pt x="700" y="1158"/>
                      <a:pt x="618" y="1135"/>
                      <a:pt x="539" y="1098"/>
                    </a:cubicBezTo>
                    <a:cubicBezTo>
                      <a:pt x="420" y="1043"/>
                      <a:pt x="309" y="956"/>
                      <a:pt x="230" y="886"/>
                    </a:cubicBezTo>
                    <a:cubicBezTo>
                      <a:pt x="190" y="849"/>
                      <a:pt x="156" y="817"/>
                      <a:pt x="134" y="794"/>
                    </a:cubicBezTo>
                    <a:cubicBezTo>
                      <a:pt x="130" y="792"/>
                      <a:pt x="126" y="789"/>
                      <a:pt x="123" y="786"/>
                    </a:cubicBezTo>
                    <a:lnTo>
                      <a:pt x="123" y="786"/>
                    </a:lnTo>
                    <a:cubicBezTo>
                      <a:pt x="147" y="745"/>
                      <a:pt x="198" y="666"/>
                      <a:pt x="277" y="569"/>
                    </a:cubicBezTo>
                    <a:cubicBezTo>
                      <a:pt x="387" y="432"/>
                      <a:pt x="555" y="266"/>
                      <a:pt x="795" y="123"/>
                    </a:cubicBezTo>
                    <a:close/>
                    <a:moveTo>
                      <a:pt x="803" y="0"/>
                    </a:moveTo>
                    <a:cubicBezTo>
                      <a:pt x="794" y="0"/>
                      <a:pt x="784" y="3"/>
                      <a:pt x="775" y="7"/>
                    </a:cubicBezTo>
                    <a:cubicBezTo>
                      <a:pt x="498" y="167"/>
                      <a:pt x="309" y="356"/>
                      <a:pt x="184" y="509"/>
                    </a:cubicBezTo>
                    <a:cubicBezTo>
                      <a:pt x="65" y="656"/>
                      <a:pt x="9" y="767"/>
                      <a:pt x="9" y="771"/>
                    </a:cubicBezTo>
                    <a:cubicBezTo>
                      <a:pt x="0" y="790"/>
                      <a:pt x="5" y="813"/>
                      <a:pt x="18" y="831"/>
                    </a:cubicBezTo>
                    <a:cubicBezTo>
                      <a:pt x="18" y="831"/>
                      <a:pt x="111" y="937"/>
                      <a:pt x="254" y="1047"/>
                    </a:cubicBezTo>
                    <a:cubicBezTo>
                      <a:pt x="322" y="1098"/>
                      <a:pt x="405" y="1154"/>
                      <a:pt x="494" y="1196"/>
                    </a:cubicBezTo>
                    <a:cubicBezTo>
                      <a:pt x="585" y="1237"/>
                      <a:pt x="682" y="1264"/>
                      <a:pt x="779" y="1264"/>
                    </a:cubicBezTo>
                    <a:cubicBezTo>
                      <a:pt x="839" y="1264"/>
                      <a:pt x="898" y="1255"/>
                      <a:pt x="954" y="1232"/>
                    </a:cubicBezTo>
                    <a:cubicBezTo>
                      <a:pt x="1009" y="1209"/>
                      <a:pt x="1064" y="1172"/>
                      <a:pt x="1115" y="1122"/>
                    </a:cubicBezTo>
                    <a:cubicBezTo>
                      <a:pt x="1166" y="1071"/>
                      <a:pt x="1203" y="1015"/>
                      <a:pt x="1226" y="956"/>
                    </a:cubicBezTo>
                    <a:cubicBezTo>
                      <a:pt x="1253" y="900"/>
                      <a:pt x="1262" y="841"/>
                      <a:pt x="1262" y="781"/>
                    </a:cubicBezTo>
                    <a:cubicBezTo>
                      <a:pt x="1262" y="679"/>
                      <a:pt x="1235" y="582"/>
                      <a:pt x="1194" y="494"/>
                    </a:cubicBezTo>
                    <a:cubicBezTo>
                      <a:pt x="1134" y="361"/>
                      <a:pt x="1047" y="241"/>
                      <a:pt x="973" y="154"/>
                    </a:cubicBezTo>
                    <a:cubicBezTo>
                      <a:pt x="898" y="71"/>
                      <a:pt x="839" y="16"/>
                      <a:pt x="839" y="16"/>
                    </a:cubicBezTo>
                    <a:cubicBezTo>
                      <a:pt x="828" y="5"/>
                      <a:pt x="816" y="0"/>
                      <a:pt x="8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32"/>
              <p:cNvSpPr/>
              <p:nvPr/>
            </p:nvSpPr>
            <p:spPr>
              <a:xfrm>
                <a:off x="6794885" y="2441633"/>
                <a:ext cx="103665" cy="104321"/>
              </a:xfrm>
              <a:custGeom>
                <a:avLst/>
                <a:gdLst/>
                <a:ahLst/>
                <a:cxnLst/>
                <a:rect l="l" t="t" r="r" b="b"/>
                <a:pathLst>
                  <a:path w="1107" h="1114" extrusionOk="0">
                    <a:moveTo>
                      <a:pt x="968" y="1"/>
                    </a:moveTo>
                    <a:cubicBezTo>
                      <a:pt x="964" y="1"/>
                      <a:pt x="959" y="2"/>
                      <a:pt x="954" y="3"/>
                    </a:cubicBezTo>
                    <a:cubicBezTo>
                      <a:pt x="949" y="3"/>
                      <a:pt x="798" y="44"/>
                      <a:pt x="604" y="178"/>
                    </a:cubicBezTo>
                    <a:cubicBezTo>
                      <a:pt x="411" y="311"/>
                      <a:pt x="175" y="546"/>
                      <a:pt x="5" y="937"/>
                    </a:cubicBezTo>
                    <a:cubicBezTo>
                      <a:pt x="1" y="956"/>
                      <a:pt x="1" y="979"/>
                      <a:pt x="14" y="993"/>
                    </a:cubicBezTo>
                    <a:cubicBezTo>
                      <a:pt x="51" y="1039"/>
                      <a:pt x="92" y="1067"/>
                      <a:pt x="129" y="1086"/>
                    </a:cubicBezTo>
                    <a:cubicBezTo>
                      <a:pt x="166" y="1103"/>
                      <a:pt x="203" y="1113"/>
                      <a:pt x="235" y="1113"/>
                    </a:cubicBezTo>
                    <a:cubicBezTo>
                      <a:pt x="263" y="1113"/>
                      <a:pt x="286" y="1103"/>
                      <a:pt x="305" y="1099"/>
                    </a:cubicBezTo>
                    <a:cubicBezTo>
                      <a:pt x="322" y="1094"/>
                      <a:pt x="332" y="1090"/>
                      <a:pt x="332" y="1086"/>
                    </a:cubicBezTo>
                    <a:cubicBezTo>
                      <a:pt x="360" y="1071"/>
                      <a:pt x="369" y="1039"/>
                      <a:pt x="356" y="1012"/>
                    </a:cubicBezTo>
                    <a:cubicBezTo>
                      <a:pt x="343" y="996"/>
                      <a:pt x="324" y="987"/>
                      <a:pt x="306" y="987"/>
                    </a:cubicBezTo>
                    <a:cubicBezTo>
                      <a:pt x="297" y="987"/>
                      <a:pt x="289" y="989"/>
                      <a:pt x="281" y="993"/>
                    </a:cubicBezTo>
                    <a:cubicBezTo>
                      <a:pt x="281" y="993"/>
                      <a:pt x="258" y="1003"/>
                      <a:pt x="235" y="1003"/>
                    </a:cubicBezTo>
                    <a:cubicBezTo>
                      <a:pt x="217" y="1003"/>
                      <a:pt x="199" y="998"/>
                      <a:pt x="175" y="988"/>
                    </a:cubicBezTo>
                    <a:cubicBezTo>
                      <a:pt x="159" y="982"/>
                      <a:pt x="139" y="970"/>
                      <a:pt x="120" y="951"/>
                    </a:cubicBezTo>
                    <a:lnTo>
                      <a:pt x="120" y="951"/>
                    </a:lnTo>
                    <a:cubicBezTo>
                      <a:pt x="279" y="600"/>
                      <a:pt x="493" y="391"/>
                      <a:pt x="669" y="265"/>
                    </a:cubicBezTo>
                    <a:cubicBezTo>
                      <a:pt x="756" y="205"/>
                      <a:pt x="834" y="163"/>
                      <a:pt x="894" y="141"/>
                    </a:cubicBezTo>
                    <a:cubicBezTo>
                      <a:pt x="915" y="130"/>
                      <a:pt x="934" y="122"/>
                      <a:pt x="948" y="117"/>
                    </a:cubicBezTo>
                    <a:lnTo>
                      <a:pt x="948" y="117"/>
                    </a:lnTo>
                    <a:cubicBezTo>
                      <a:pt x="967" y="142"/>
                      <a:pt x="979" y="173"/>
                      <a:pt x="986" y="201"/>
                    </a:cubicBezTo>
                    <a:cubicBezTo>
                      <a:pt x="996" y="237"/>
                      <a:pt x="1000" y="269"/>
                      <a:pt x="1000" y="288"/>
                    </a:cubicBezTo>
                    <a:lnTo>
                      <a:pt x="1000" y="293"/>
                    </a:lnTo>
                    <a:lnTo>
                      <a:pt x="1000" y="297"/>
                    </a:lnTo>
                    <a:cubicBezTo>
                      <a:pt x="996" y="325"/>
                      <a:pt x="1019" y="352"/>
                      <a:pt x="1047" y="352"/>
                    </a:cubicBezTo>
                    <a:cubicBezTo>
                      <a:pt x="1050" y="353"/>
                      <a:pt x="1052" y="353"/>
                      <a:pt x="1055" y="353"/>
                    </a:cubicBezTo>
                    <a:cubicBezTo>
                      <a:pt x="1083" y="353"/>
                      <a:pt x="1102" y="332"/>
                      <a:pt x="1106" y="302"/>
                    </a:cubicBezTo>
                    <a:lnTo>
                      <a:pt x="1106" y="288"/>
                    </a:lnTo>
                    <a:cubicBezTo>
                      <a:pt x="1106" y="265"/>
                      <a:pt x="1106" y="219"/>
                      <a:pt x="1092" y="173"/>
                    </a:cubicBezTo>
                    <a:cubicBezTo>
                      <a:pt x="1079" y="122"/>
                      <a:pt x="1051" y="67"/>
                      <a:pt x="1005" y="16"/>
                    </a:cubicBezTo>
                    <a:cubicBezTo>
                      <a:pt x="995" y="6"/>
                      <a:pt x="982" y="1"/>
                      <a:pt x="9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32"/>
              <p:cNvSpPr/>
              <p:nvPr/>
            </p:nvSpPr>
            <p:spPr>
              <a:xfrm>
                <a:off x="6730176" y="2321862"/>
                <a:ext cx="138969" cy="164909"/>
              </a:xfrm>
              <a:custGeom>
                <a:avLst/>
                <a:gdLst/>
                <a:ahLst/>
                <a:cxnLst/>
                <a:rect l="l" t="t" r="r" b="b"/>
                <a:pathLst>
                  <a:path w="1484" h="1761" extrusionOk="0">
                    <a:moveTo>
                      <a:pt x="267" y="0"/>
                    </a:moveTo>
                    <a:cubicBezTo>
                      <a:pt x="235" y="0"/>
                      <a:pt x="212" y="5"/>
                      <a:pt x="189" y="15"/>
                    </a:cubicBezTo>
                    <a:cubicBezTo>
                      <a:pt x="152" y="23"/>
                      <a:pt x="129" y="42"/>
                      <a:pt x="115" y="60"/>
                    </a:cubicBezTo>
                    <a:cubicBezTo>
                      <a:pt x="103" y="70"/>
                      <a:pt x="97" y="79"/>
                      <a:pt x="93" y="85"/>
                    </a:cubicBezTo>
                    <a:lnTo>
                      <a:pt x="93" y="85"/>
                    </a:lnTo>
                    <a:cubicBezTo>
                      <a:pt x="81" y="95"/>
                      <a:pt x="65" y="111"/>
                      <a:pt x="51" y="134"/>
                    </a:cubicBezTo>
                    <a:cubicBezTo>
                      <a:pt x="24" y="176"/>
                      <a:pt x="0" y="236"/>
                      <a:pt x="0" y="319"/>
                    </a:cubicBezTo>
                    <a:cubicBezTo>
                      <a:pt x="0" y="383"/>
                      <a:pt x="14" y="453"/>
                      <a:pt x="46" y="540"/>
                    </a:cubicBezTo>
                    <a:cubicBezTo>
                      <a:pt x="92" y="668"/>
                      <a:pt x="184" y="830"/>
                      <a:pt x="341" y="1028"/>
                    </a:cubicBezTo>
                    <a:cubicBezTo>
                      <a:pt x="502" y="1227"/>
                      <a:pt x="728" y="1466"/>
                      <a:pt x="1055" y="1746"/>
                    </a:cubicBezTo>
                    <a:cubicBezTo>
                      <a:pt x="1066" y="1755"/>
                      <a:pt x="1079" y="1760"/>
                      <a:pt x="1092" y="1760"/>
                    </a:cubicBezTo>
                    <a:cubicBezTo>
                      <a:pt x="1106" y="1760"/>
                      <a:pt x="1120" y="1754"/>
                      <a:pt x="1130" y="1742"/>
                    </a:cubicBezTo>
                    <a:cubicBezTo>
                      <a:pt x="1147" y="1719"/>
                      <a:pt x="1147" y="1687"/>
                      <a:pt x="1124" y="1669"/>
                    </a:cubicBezTo>
                    <a:cubicBezTo>
                      <a:pt x="696" y="1295"/>
                      <a:pt x="443" y="1005"/>
                      <a:pt x="295" y="784"/>
                    </a:cubicBezTo>
                    <a:cubicBezTo>
                      <a:pt x="222" y="674"/>
                      <a:pt x="175" y="581"/>
                      <a:pt x="147" y="502"/>
                    </a:cubicBezTo>
                    <a:cubicBezTo>
                      <a:pt x="120" y="429"/>
                      <a:pt x="111" y="364"/>
                      <a:pt x="111" y="319"/>
                    </a:cubicBezTo>
                    <a:cubicBezTo>
                      <a:pt x="111" y="253"/>
                      <a:pt x="124" y="217"/>
                      <a:pt x="143" y="194"/>
                    </a:cubicBezTo>
                    <a:cubicBezTo>
                      <a:pt x="147" y="180"/>
                      <a:pt x="156" y="171"/>
                      <a:pt x="162" y="166"/>
                    </a:cubicBezTo>
                    <a:cubicBezTo>
                      <a:pt x="162" y="166"/>
                      <a:pt x="166" y="166"/>
                      <a:pt x="166" y="162"/>
                    </a:cubicBezTo>
                    <a:cubicBezTo>
                      <a:pt x="174" y="158"/>
                      <a:pt x="178" y="154"/>
                      <a:pt x="182" y="147"/>
                    </a:cubicBezTo>
                    <a:lnTo>
                      <a:pt x="182" y="147"/>
                    </a:lnTo>
                    <a:lnTo>
                      <a:pt x="184" y="148"/>
                    </a:lnTo>
                    <a:cubicBezTo>
                      <a:pt x="184" y="143"/>
                      <a:pt x="189" y="134"/>
                      <a:pt x="203" y="125"/>
                    </a:cubicBezTo>
                    <a:cubicBezTo>
                      <a:pt x="217" y="115"/>
                      <a:pt x="235" y="106"/>
                      <a:pt x="267" y="106"/>
                    </a:cubicBezTo>
                    <a:cubicBezTo>
                      <a:pt x="300" y="106"/>
                      <a:pt x="341" y="115"/>
                      <a:pt x="401" y="153"/>
                    </a:cubicBezTo>
                    <a:cubicBezTo>
                      <a:pt x="494" y="204"/>
                      <a:pt x="617" y="309"/>
                      <a:pt x="779" y="517"/>
                    </a:cubicBezTo>
                    <a:cubicBezTo>
                      <a:pt x="940" y="723"/>
                      <a:pt x="1134" y="1028"/>
                      <a:pt x="1373" y="1466"/>
                    </a:cubicBezTo>
                    <a:cubicBezTo>
                      <a:pt x="1383" y="1485"/>
                      <a:pt x="1401" y="1495"/>
                      <a:pt x="1421" y="1495"/>
                    </a:cubicBezTo>
                    <a:cubicBezTo>
                      <a:pt x="1429" y="1495"/>
                      <a:pt x="1438" y="1493"/>
                      <a:pt x="1447" y="1489"/>
                    </a:cubicBezTo>
                    <a:cubicBezTo>
                      <a:pt x="1475" y="1475"/>
                      <a:pt x="1483" y="1442"/>
                      <a:pt x="1470" y="1415"/>
                    </a:cubicBezTo>
                    <a:cubicBezTo>
                      <a:pt x="1147" y="825"/>
                      <a:pt x="898" y="475"/>
                      <a:pt x="705" y="268"/>
                    </a:cubicBezTo>
                    <a:cubicBezTo>
                      <a:pt x="613" y="166"/>
                      <a:pt x="530" y="98"/>
                      <a:pt x="456" y="55"/>
                    </a:cubicBezTo>
                    <a:cubicBezTo>
                      <a:pt x="383" y="15"/>
                      <a:pt x="322" y="0"/>
                      <a:pt x="2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32"/>
              <p:cNvSpPr/>
              <p:nvPr/>
            </p:nvSpPr>
            <p:spPr>
              <a:xfrm>
                <a:off x="6781493" y="2284311"/>
                <a:ext cx="109284" cy="167531"/>
              </a:xfrm>
              <a:custGeom>
                <a:avLst/>
                <a:gdLst/>
                <a:ahLst/>
                <a:cxnLst/>
                <a:rect l="l" t="t" r="r" b="b"/>
                <a:pathLst>
                  <a:path w="1167" h="1789" extrusionOk="0">
                    <a:moveTo>
                      <a:pt x="365" y="1"/>
                    </a:moveTo>
                    <a:cubicBezTo>
                      <a:pt x="333" y="1"/>
                      <a:pt x="300" y="10"/>
                      <a:pt x="272" y="24"/>
                    </a:cubicBezTo>
                    <a:cubicBezTo>
                      <a:pt x="171" y="65"/>
                      <a:pt x="102" y="125"/>
                      <a:pt x="61" y="194"/>
                    </a:cubicBezTo>
                    <a:cubicBezTo>
                      <a:pt x="19" y="263"/>
                      <a:pt x="1" y="337"/>
                      <a:pt x="1" y="406"/>
                    </a:cubicBezTo>
                    <a:cubicBezTo>
                      <a:pt x="1" y="512"/>
                      <a:pt x="37" y="609"/>
                      <a:pt x="69" y="682"/>
                    </a:cubicBezTo>
                    <a:cubicBezTo>
                      <a:pt x="102" y="756"/>
                      <a:pt x="134" y="803"/>
                      <a:pt x="139" y="807"/>
                    </a:cubicBezTo>
                    <a:cubicBezTo>
                      <a:pt x="147" y="821"/>
                      <a:pt x="164" y="829"/>
                      <a:pt x="182" y="829"/>
                    </a:cubicBezTo>
                    <a:cubicBezTo>
                      <a:pt x="192" y="829"/>
                      <a:pt x="203" y="826"/>
                      <a:pt x="212" y="820"/>
                    </a:cubicBezTo>
                    <a:cubicBezTo>
                      <a:pt x="235" y="803"/>
                      <a:pt x="244" y="771"/>
                      <a:pt x="227" y="743"/>
                    </a:cubicBezTo>
                    <a:cubicBezTo>
                      <a:pt x="227" y="743"/>
                      <a:pt x="194" y="701"/>
                      <a:pt x="167" y="637"/>
                    </a:cubicBezTo>
                    <a:cubicBezTo>
                      <a:pt x="139" y="572"/>
                      <a:pt x="112" y="489"/>
                      <a:pt x="112" y="406"/>
                    </a:cubicBezTo>
                    <a:cubicBezTo>
                      <a:pt x="112" y="350"/>
                      <a:pt x="120" y="301"/>
                      <a:pt x="152" y="254"/>
                    </a:cubicBezTo>
                    <a:cubicBezTo>
                      <a:pt x="180" y="203"/>
                      <a:pt x="231" y="157"/>
                      <a:pt x="314" y="120"/>
                    </a:cubicBezTo>
                    <a:cubicBezTo>
                      <a:pt x="333" y="111"/>
                      <a:pt x="350" y="111"/>
                      <a:pt x="365" y="111"/>
                    </a:cubicBezTo>
                    <a:cubicBezTo>
                      <a:pt x="382" y="111"/>
                      <a:pt x="401" y="111"/>
                      <a:pt x="420" y="120"/>
                    </a:cubicBezTo>
                    <a:cubicBezTo>
                      <a:pt x="457" y="139"/>
                      <a:pt x="499" y="176"/>
                      <a:pt x="539" y="231"/>
                    </a:cubicBezTo>
                    <a:cubicBezTo>
                      <a:pt x="614" y="328"/>
                      <a:pt x="682" y="471"/>
                      <a:pt x="747" y="632"/>
                    </a:cubicBezTo>
                    <a:cubicBezTo>
                      <a:pt x="839" y="871"/>
                      <a:pt x="918" y="1152"/>
                      <a:pt x="973" y="1369"/>
                    </a:cubicBezTo>
                    <a:cubicBezTo>
                      <a:pt x="1001" y="1479"/>
                      <a:pt x="1018" y="1572"/>
                      <a:pt x="1037" y="1641"/>
                    </a:cubicBezTo>
                    <a:cubicBezTo>
                      <a:pt x="1042" y="1673"/>
                      <a:pt x="1046" y="1701"/>
                      <a:pt x="1052" y="1719"/>
                    </a:cubicBezTo>
                    <a:cubicBezTo>
                      <a:pt x="1052" y="1728"/>
                      <a:pt x="1056" y="1733"/>
                      <a:pt x="1056" y="1738"/>
                    </a:cubicBezTo>
                    <a:lnTo>
                      <a:pt x="1056" y="1747"/>
                    </a:lnTo>
                    <a:cubicBezTo>
                      <a:pt x="1060" y="1771"/>
                      <a:pt x="1085" y="1789"/>
                      <a:pt x="1110" y="1789"/>
                    </a:cubicBezTo>
                    <a:cubicBezTo>
                      <a:pt x="1114" y="1789"/>
                      <a:pt x="1117" y="1789"/>
                      <a:pt x="1120" y="1788"/>
                    </a:cubicBezTo>
                    <a:cubicBezTo>
                      <a:pt x="1148" y="1784"/>
                      <a:pt x="1167" y="1756"/>
                      <a:pt x="1162" y="1724"/>
                    </a:cubicBezTo>
                    <a:cubicBezTo>
                      <a:pt x="1162" y="1724"/>
                      <a:pt x="1084" y="1305"/>
                      <a:pt x="950" y="881"/>
                    </a:cubicBezTo>
                    <a:cubicBezTo>
                      <a:pt x="880" y="669"/>
                      <a:pt x="797" y="452"/>
                      <a:pt x="705" y="291"/>
                    </a:cubicBezTo>
                    <a:cubicBezTo>
                      <a:pt x="659" y="208"/>
                      <a:pt x="609" y="139"/>
                      <a:pt x="554" y="88"/>
                    </a:cubicBezTo>
                    <a:cubicBezTo>
                      <a:pt x="526" y="61"/>
                      <a:pt x="499" y="42"/>
                      <a:pt x="465" y="24"/>
                    </a:cubicBezTo>
                    <a:cubicBezTo>
                      <a:pt x="433" y="10"/>
                      <a:pt x="401" y="1"/>
                      <a:pt x="3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32"/>
              <p:cNvSpPr/>
              <p:nvPr/>
            </p:nvSpPr>
            <p:spPr>
              <a:xfrm>
                <a:off x="6677080" y="2373179"/>
                <a:ext cx="144213" cy="135317"/>
              </a:xfrm>
              <a:custGeom>
                <a:avLst/>
                <a:gdLst/>
                <a:ahLst/>
                <a:cxnLst/>
                <a:rect l="l" t="t" r="r" b="b"/>
                <a:pathLst>
                  <a:path w="1540" h="1445" extrusionOk="0">
                    <a:moveTo>
                      <a:pt x="309" y="1"/>
                    </a:moveTo>
                    <a:cubicBezTo>
                      <a:pt x="244" y="1"/>
                      <a:pt x="189" y="20"/>
                      <a:pt x="143" y="47"/>
                    </a:cubicBezTo>
                    <a:cubicBezTo>
                      <a:pt x="97" y="79"/>
                      <a:pt x="65" y="120"/>
                      <a:pt x="38" y="162"/>
                    </a:cubicBezTo>
                    <a:cubicBezTo>
                      <a:pt x="10" y="203"/>
                      <a:pt x="0" y="250"/>
                      <a:pt x="0" y="296"/>
                    </a:cubicBezTo>
                    <a:cubicBezTo>
                      <a:pt x="0" y="332"/>
                      <a:pt x="4" y="365"/>
                      <a:pt x="19" y="397"/>
                    </a:cubicBezTo>
                    <a:cubicBezTo>
                      <a:pt x="42" y="462"/>
                      <a:pt x="79" y="526"/>
                      <a:pt x="134" y="586"/>
                    </a:cubicBezTo>
                    <a:cubicBezTo>
                      <a:pt x="221" y="692"/>
                      <a:pt x="351" y="798"/>
                      <a:pt x="493" y="894"/>
                    </a:cubicBezTo>
                    <a:cubicBezTo>
                      <a:pt x="701" y="1042"/>
                      <a:pt x="940" y="1181"/>
                      <a:pt x="1129" y="1277"/>
                    </a:cubicBezTo>
                    <a:cubicBezTo>
                      <a:pt x="1318" y="1379"/>
                      <a:pt x="1452" y="1438"/>
                      <a:pt x="1452" y="1438"/>
                    </a:cubicBezTo>
                    <a:cubicBezTo>
                      <a:pt x="1460" y="1442"/>
                      <a:pt x="1467" y="1444"/>
                      <a:pt x="1475" y="1444"/>
                    </a:cubicBezTo>
                    <a:cubicBezTo>
                      <a:pt x="1496" y="1444"/>
                      <a:pt x="1515" y="1431"/>
                      <a:pt x="1525" y="1411"/>
                    </a:cubicBezTo>
                    <a:cubicBezTo>
                      <a:pt x="1539" y="1388"/>
                      <a:pt x="1525" y="1355"/>
                      <a:pt x="1497" y="1342"/>
                    </a:cubicBezTo>
                    <a:lnTo>
                      <a:pt x="1493" y="1342"/>
                    </a:lnTo>
                    <a:cubicBezTo>
                      <a:pt x="1452" y="1319"/>
                      <a:pt x="1102" y="1158"/>
                      <a:pt x="761" y="945"/>
                    </a:cubicBezTo>
                    <a:cubicBezTo>
                      <a:pt x="591" y="839"/>
                      <a:pt x="419" y="720"/>
                      <a:pt x="300" y="605"/>
                    </a:cubicBezTo>
                    <a:cubicBezTo>
                      <a:pt x="240" y="545"/>
                      <a:pt x="189" y="490"/>
                      <a:pt x="157" y="434"/>
                    </a:cubicBezTo>
                    <a:cubicBezTo>
                      <a:pt x="138" y="411"/>
                      <a:pt x="125" y="383"/>
                      <a:pt x="121" y="360"/>
                    </a:cubicBezTo>
                    <a:cubicBezTo>
                      <a:pt x="111" y="337"/>
                      <a:pt x="106" y="314"/>
                      <a:pt x="106" y="296"/>
                    </a:cubicBezTo>
                    <a:cubicBezTo>
                      <a:pt x="106" y="268"/>
                      <a:pt x="115" y="245"/>
                      <a:pt x="129" y="217"/>
                    </a:cubicBezTo>
                    <a:cubicBezTo>
                      <a:pt x="153" y="185"/>
                      <a:pt x="176" y="158"/>
                      <a:pt x="204" y="139"/>
                    </a:cubicBezTo>
                    <a:cubicBezTo>
                      <a:pt x="231" y="120"/>
                      <a:pt x="263" y="111"/>
                      <a:pt x="309" y="111"/>
                    </a:cubicBezTo>
                    <a:cubicBezTo>
                      <a:pt x="359" y="111"/>
                      <a:pt x="425" y="120"/>
                      <a:pt x="502" y="158"/>
                    </a:cubicBezTo>
                    <a:cubicBezTo>
                      <a:pt x="585" y="190"/>
                      <a:pt x="682" y="250"/>
                      <a:pt x="802" y="332"/>
                    </a:cubicBezTo>
                    <a:cubicBezTo>
                      <a:pt x="810" y="338"/>
                      <a:pt x="820" y="340"/>
                      <a:pt x="830" y="340"/>
                    </a:cubicBezTo>
                    <a:cubicBezTo>
                      <a:pt x="847" y="340"/>
                      <a:pt x="864" y="333"/>
                      <a:pt x="876" y="319"/>
                    </a:cubicBezTo>
                    <a:cubicBezTo>
                      <a:pt x="895" y="292"/>
                      <a:pt x="885" y="258"/>
                      <a:pt x="862" y="241"/>
                    </a:cubicBezTo>
                    <a:cubicBezTo>
                      <a:pt x="742" y="158"/>
                      <a:pt x="636" y="98"/>
                      <a:pt x="544" y="56"/>
                    </a:cubicBezTo>
                    <a:cubicBezTo>
                      <a:pt x="457" y="20"/>
                      <a:pt x="378" y="1"/>
                      <a:pt x="3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32"/>
              <p:cNvSpPr/>
              <p:nvPr/>
            </p:nvSpPr>
            <p:spPr>
              <a:xfrm>
                <a:off x="6639997" y="2430583"/>
                <a:ext cx="165752" cy="106006"/>
              </a:xfrm>
              <a:custGeom>
                <a:avLst/>
                <a:gdLst/>
                <a:ahLst/>
                <a:cxnLst/>
                <a:rect l="l" t="t" r="r" b="b"/>
                <a:pathLst>
                  <a:path w="1770" h="1132" extrusionOk="0">
                    <a:moveTo>
                      <a:pt x="360" y="0"/>
                    </a:moveTo>
                    <a:cubicBezTo>
                      <a:pt x="285" y="0"/>
                      <a:pt x="212" y="10"/>
                      <a:pt x="147" y="47"/>
                    </a:cubicBezTo>
                    <a:cubicBezTo>
                      <a:pt x="115" y="60"/>
                      <a:pt x="83" y="83"/>
                      <a:pt x="60" y="115"/>
                    </a:cubicBezTo>
                    <a:cubicBezTo>
                      <a:pt x="37" y="149"/>
                      <a:pt x="19" y="185"/>
                      <a:pt x="9" y="226"/>
                    </a:cubicBezTo>
                    <a:cubicBezTo>
                      <a:pt x="5" y="254"/>
                      <a:pt x="0" y="277"/>
                      <a:pt x="0" y="305"/>
                    </a:cubicBezTo>
                    <a:cubicBezTo>
                      <a:pt x="0" y="351"/>
                      <a:pt x="9" y="397"/>
                      <a:pt x="32" y="438"/>
                    </a:cubicBezTo>
                    <a:cubicBezTo>
                      <a:pt x="51" y="475"/>
                      <a:pt x="79" y="508"/>
                      <a:pt x="111" y="540"/>
                    </a:cubicBezTo>
                    <a:cubicBezTo>
                      <a:pt x="166" y="595"/>
                      <a:pt x="245" y="641"/>
                      <a:pt x="341" y="687"/>
                    </a:cubicBezTo>
                    <a:cubicBezTo>
                      <a:pt x="479" y="757"/>
                      <a:pt x="664" y="821"/>
                      <a:pt x="889" y="895"/>
                    </a:cubicBezTo>
                    <a:cubicBezTo>
                      <a:pt x="1119" y="964"/>
                      <a:pt x="1387" y="1042"/>
                      <a:pt x="1695" y="1130"/>
                    </a:cubicBezTo>
                    <a:cubicBezTo>
                      <a:pt x="1700" y="1131"/>
                      <a:pt x="1705" y="1132"/>
                      <a:pt x="1710" y="1132"/>
                    </a:cubicBezTo>
                    <a:cubicBezTo>
                      <a:pt x="1734" y="1132"/>
                      <a:pt x="1756" y="1116"/>
                      <a:pt x="1761" y="1093"/>
                    </a:cubicBezTo>
                    <a:cubicBezTo>
                      <a:pt x="1770" y="1065"/>
                      <a:pt x="1755" y="1033"/>
                      <a:pt x="1723" y="1023"/>
                    </a:cubicBezTo>
                    <a:cubicBezTo>
                      <a:pt x="1457" y="950"/>
                      <a:pt x="1217" y="881"/>
                      <a:pt x="1014" y="817"/>
                    </a:cubicBezTo>
                    <a:cubicBezTo>
                      <a:pt x="857" y="770"/>
                      <a:pt x="723" y="729"/>
                      <a:pt x="608" y="683"/>
                    </a:cubicBezTo>
                    <a:cubicBezTo>
                      <a:pt x="434" y="619"/>
                      <a:pt x="304" y="558"/>
                      <a:pt x="221" y="494"/>
                    </a:cubicBezTo>
                    <a:cubicBezTo>
                      <a:pt x="179" y="462"/>
                      <a:pt x="152" y="429"/>
                      <a:pt x="134" y="402"/>
                    </a:cubicBezTo>
                    <a:cubicBezTo>
                      <a:pt x="115" y="370"/>
                      <a:pt x="106" y="337"/>
                      <a:pt x="106" y="305"/>
                    </a:cubicBezTo>
                    <a:cubicBezTo>
                      <a:pt x="106" y="291"/>
                      <a:pt x="111" y="272"/>
                      <a:pt x="115" y="254"/>
                    </a:cubicBezTo>
                    <a:cubicBezTo>
                      <a:pt x="120" y="222"/>
                      <a:pt x="134" y="198"/>
                      <a:pt x="147" y="185"/>
                    </a:cubicBezTo>
                    <a:cubicBezTo>
                      <a:pt x="166" y="157"/>
                      <a:pt x="194" y="139"/>
                      <a:pt x="230" y="125"/>
                    </a:cubicBezTo>
                    <a:cubicBezTo>
                      <a:pt x="268" y="111"/>
                      <a:pt x="313" y="107"/>
                      <a:pt x="360" y="107"/>
                    </a:cubicBezTo>
                    <a:cubicBezTo>
                      <a:pt x="456" y="107"/>
                      <a:pt x="558" y="130"/>
                      <a:pt x="640" y="153"/>
                    </a:cubicBezTo>
                    <a:cubicBezTo>
                      <a:pt x="677" y="162"/>
                      <a:pt x="715" y="176"/>
                      <a:pt x="738" y="181"/>
                    </a:cubicBezTo>
                    <a:cubicBezTo>
                      <a:pt x="751" y="185"/>
                      <a:pt x="760" y="190"/>
                      <a:pt x="765" y="194"/>
                    </a:cubicBezTo>
                    <a:lnTo>
                      <a:pt x="774" y="194"/>
                    </a:lnTo>
                    <a:cubicBezTo>
                      <a:pt x="782" y="198"/>
                      <a:pt x="789" y="200"/>
                      <a:pt x="797" y="200"/>
                    </a:cubicBezTo>
                    <a:cubicBezTo>
                      <a:pt x="818" y="200"/>
                      <a:pt x="836" y="186"/>
                      <a:pt x="843" y="166"/>
                    </a:cubicBezTo>
                    <a:cubicBezTo>
                      <a:pt x="857" y="139"/>
                      <a:pt x="843" y="107"/>
                      <a:pt x="815" y="98"/>
                    </a:cubicBezTo>
                    <a:cubicBezTo>
                      <a:pt x="815" y="98"/>
                      <a:pt x="755" y="70"/>
                      <a:pt x="668" y="47"/>
                    </a:cubicBezTo>
                    <a:cubicBezTo>
                      <a:pt x="581" y="24"/>
                      <a:pt x="470" y="0"/>
                      <a:pt x="3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32"/>
              <p:cNvSpPr/>
              <p:nvPr/>
            </p:nvSpPr>
            <p:spPr>
              <a:xfrm>
                <a:off x="6760330" y="2308471"/>
                <a:ext cx="32869" cy="26033"/>
              </a:xfrm>
              <a:custGeom>
                <a:avLst/>
                <a:gdLst/>
                <a:ahLst/>
                <a:cxnLst/>
                <a:rect l="l" t="t" r="r" b="b"/>
                <a:pathLst>
                  <a:path w="351" h="278" extrusionOk="0">
                    <a:moveTo>
                      <a:pt x="231" y="1"/>
                    </a:moveTo>
                    <a:cubicBezTo>
                      <a:pt x="213" y="1"/>
                      <a:pt x="189" y="5"/>
                      <a:pt x="166" y="9"/>
                    </a:cubicBezTo>
                    <a:cubicBezTo>
                      <a:pt x="134" y="19"/>
                      <a:pt x="98" y="43"/>
                      <a:pt x="70" y="75"/>
                    </a:cubicBezTo>
                    <a:cubicBezTo>
                      <a:pt x="42" y="107"/>
                      <a:pt x="19" y="153"/>
                      <a:pt x="6" y="213"/>
                    </a:cubicBezTo>
                    <a:cubicBezTo>
                      <a:pt x="0" y="241"/>
                      <a:pt x="19" y="268"/>
                      <a:pt x="47" y="277"/>
                    </a:cubicBezTo>
                    <a:cubicBezTo>
                      <a:pt x="50" y="277"/>
                      <a:pt x="53" y="278"/>
                      <a:pt x="56" y="278"/>
                    </a:cubicBezTo>
                    <a:cubicBezTo>
                      <a:pt x="84" y="278"/>
                      <a:pt x="107" y="261"/>
                      <a:pt x="111" y="236"/>
                    </a:cubicBezTo>
                    <a:cubicBezTo>
                      <a:pt x="121" y="203"/>
                      <a:pt x="130" y="181"/>
                      <a:pt x="138" y="166"/>
                    </a:cubicBezTo>
                    <a:cubicBezTo>
                      <a:pt x="153" y="139"/>
                      <a:pt x="166" y="130"/>
                      <a:pt x="180" y="120"/>
                    </a:cubicBezTo>
                    <a:cubicBezTo>
                      <a:pt x="199" y="111"/>
                      <a:pt x="213" y="111"/>
                      <a:pt x="231" y="111"/>
                    </a:cubicBezTo>
                    <a:cubicBezTo>
                      <a:pt x="240" y="111"/>
                      <a:pt x="255" y="111"/>
                      <a:pt x="263" y="116"/>
                    </a:cubicBezTo>
                    <a:lnTo>
                      <a:pt x="272" y="116"/>
                    </a:lnTo>
                    <a:cubicBezTo>
                      <a:pt x="278" y="118"/>
                      <a:pt x="284" y="119"/>
                      <a:pt x="290" y="119"/>
                    </a:cubicBezTo>
                    <a:cubicBezTo>
                      <a:pt x="313" y="119"/>
                      <a:pt x="334" y="105"/>
                      <a:pt x="342" y="83"/>
                    </a:cubicBezTo>
                    <a:cubicBezTo>
                      <a:pt x="351" y="56"/>
                      <a:pt x="338" y="24"/>
                      <a:pt x="310" y="15"/>
                    </a:cubicBezTo>
                    <a:cubicBezTo>
                      <a:pt x="304" y="15"/>
                      <a:pt x="272" y="1"/>
                      <a:pt x="2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32"/>
              <p:cNvSpPr/>
              <p:nvPr/>
            </p:nvSpPr>
            <p:spPr>
              <a:xfrm>
                <a:off x="6707234" y="2350704"/>
                <a:ext cx="33806" cy="33338"/>
              </a:xfrm>
              <a:custGeom>
                <a:avLst/>
                <a:gdLst/>
                <a:ahLst/>
                <a:cxnLst/>
                <a:rect l="l" t="t" r="r" b="b"/>
                <a:pathLst>
                  <a:path w="361" h="356" extrusionOk="0">
                    <a:moveTo>
                      <a:pt x="286" y="1"/>
                    </a:moveTo>
                    <a:cubicBezTo>
                      <a:pt x="273" y="1"/>
                      <a:pt x="245" y="1"/>
                      <a:pt x="218" y="11"/>
                    </a:cubicBezTo>
                    <a:cubicBezTo>
                      <a:pt x="195" y="15"/>
                      <a:pt x="171" y="20"/>
                      <a:pt x="148" y="34"/>
                    </a:cubicBezTo>
                    <a:cubicBezTo>
                      <a:pt x="112" y="52"/>
                      <a:pt x="75" y="79"/>
                      <a:pt x="47" y="126"/>
                    </a:cubicBezTo>
                    <a:cubicBezTo>
                      <a:pt x="20" y="172"/>
                      <a:pt x="1" y="227"/>
                      <a:pt x="1" y="300"/>
                    </a:cubicBezTo>
                    <a:cubicBezTo>
                      <a:pt x="1" y="328"/>
                      <a:pt x="24" y="356"/>
                      <a:pt x="52" y="356"/>
                    </a:cubicBezTo>
                    <a:cubicBezTo>
                      <a:pt x="84" y="356"/>
                      <a:pt x="107" y="333"/>
                      <a:pt x="112" y="300"/>
                    </a:cubicBezTo>
                    <a:cubicBezTo>
                      <a:pt x="112" y="255"/>
                      <a:pt x="120" y="218"/>
                      <a:pt x="135" y="190"/>
                    </a:cubicBezTo>
                    <a:cubicBezTo>
                      <a:pt x="144" y="172"/>
                      <a:pt x="158" y="158"/>
                      <a:pt x="171" y="149"/>
                    </a:cubicBezTo>
                    <a:cubicBezTo>
                      <a:pt x="190" y="130"/>
                      <a:pt x="213" y="121"/>
                      <a:pt x="231" y="117"/>
                    </a:cubicBezTo>
                    <a:cubicBezTo>
                      <a:pt x="254" y="111"/>
                      <a:pt x="277" y="107"/>
                      <a:pt x="286" y="107"/>
                    </a:cubicBezTo>
                    <a:lnTo>
                      <a:pt x="296" y="107"/>
                    </a:lnTo>
                    <a:cubicBezTo>
                      <a:pt x="299" y="107"/>
                      <a:pt x="302" y="107"/>
                      <a:pt x="304" y="107"/>
                    </a:cubicBezTo>
                    <a:cubicBezTo>
                      <a:pt x="333" y="107"/>
                      <a:pt x="356" y="87"/>
                      <a:pt x="356" y="62"/>
                    </a:cubicBezTo>
                    <a:cubicBezTo>
                      <a:pt x="360" y="34"/>
                      <a:pt x="337" y="6"/>
                      <a:pt x="3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32"/>
              <p:cNvSpPr/>
              <p:nvPr/>
            </p:nvSpPr>
            <p:spPr>
              <a:xfrm>
                <a:off x="6664532" y="2405767"/>
                <a:ext cx="25097" cy="35023"/>
              </a:xfrm>
              <a:custGeom>
                <a:avLst/>
                <a:gdLst/>
                <a:ahLst/>
                <a:cxnLst/>
                <a:rect l="l" t="t" r="r" b="b"/>
                <a:pathLst>
                  <a:path w="268" h="374" extrusionOk="0">
                    <a:moveTo>
                      <a:pt x="217" y="1"/>
                    </a:moveTo>
                    <a:cubicBezTo>
                      <a:pt x="213" y="1"/>
                      <a:pt x="208" y="2"/>
                      <a:pt x="204" y="3"/>
                    </a:cubicBezTo>
                    <a:cubicBezTo>
                      <a:pt x="199" y="3"/>
                      <a:pt x="153" y="8"/>
                      <a:pt x="102" y="44"/>
                    </a:cubicBezTo>
                    <a:cubicBezTo>
                      <a:pt x="79" y="59"/>
                      <a:pt x="51" y="86"/>
                      <a:pt x="33" y="118"/>
                    </a:cubicBezTo>
                    <a:cubicBezTo>
                      <a:pt x="10" y="150"/>
                      <a:pt x="0" y="192"/>
                      <a:pt x="0" y="242"/>
                    </a:cubicBezTo>
                    <a:cubicBezTo>
                      <a:pt x="0" y="270"/>
                      <a:pt x="6" y="297"/>
                      <a:pt x="10" y="335"/>
                    </a:cubicBezTo>
                    <a:cubicBezTo>
                      <a:pt x="17" y="358"/>
                      <a:pt x="41" y="374"/>
                      <a:pt x="64" y="374"/>
                    </a:cubicBezTo>
                    <a:cubicBezTo>
                      <a:pt x="69" y="374"/>
                      <a:pt x="74" y="373"/>
                      <a:pt x="79" y="372"/>
                    </a:cubicBezTo>
                    <a:cubicBezTo>
                      <a:pt x="106" y="363"/>
                      <a:pt x="125" y="335"/>
                      <a:pt x="116" y="307"/>
                    </a:cubicBezTo>
                    <a:cubicBezTo>
                      <a:pt x="111" y="280"/>
                      <a:pt x="106" y="261"/>
                      <a:pt x="106" y="242"/>
                    </a:cubicBezTo>
                    <a:cubicBezTo>
                      <a:pt x="106" y="210"/>
                      <a:pt x="116" y="187"/>
                      <a:pt x="125" y="174"/>
                    </a:cubicBezTo>
                    <a:cubicBezTo>
                      <a:pt x="134" y="159"/>
                      <a:pt x="144" y="150"/>
                      <a:pt x="153" y="142"/>
                    </a:cubicBezTo>
                    <a:cubicBezTo>
                      <a:pt x="166" y="127"/>
                      <a:pt x="185" y="118"/>
                      <a:pt x="199" y="114"/>
                    </a:cubicBezTo>
                    <a:cubicBezTo>
                      <a:pt x="208" y="109"/>
                      <a:pt x="213" y="109"/>
                      <a:pt x="217" y="109"/>
                    </a:cubicBezTo>
                    <a:lnTo>
                      <a:pt x="221" y="109"/>
                    </a:lnTo>
                    <a:cubicBezTo>
                      <a:pt x="249" y="104"/>
                      <a:pt x="268" y="72"/>
                      <a:pt x="263" y="44"/>
                    </a:cubicBezTo>
                    <a:cubicBezTo>
                      <a:pt x="260" y="21"/>
                      <a:pt x="240" y="1"/>
                      <a:pt x="2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9" name="Google Shape;1239;p32"/>
            <p:cNvGrpSpPr/>
            <p:nvPr/>
          </p:nvGrpSpPr>
          <p:grpSpPr>
            <a:xfrm>
              <a:off x="7569075" y="2"/>
              <a:ext cx="636119" cy="545933"/>
              <a:chOff x="5093837" y="1150749"/>
              <a:chExt cx="346112" cy="297042"/>
            </a:xfrm>
          </p:grpSpPr>
          <p:sp>
            <p:nvSpPr>
              <p:cNvPr id="1240" name="Google Shape;1240;p32"/>
              <p:cNvSpPr/>
              <p:nvPr/>
            </p:nvSpPr>
            <p:spPr>
              <a:xfrm>
                <a:off x="5093837" y="1150749"/>
                <a:ext cx="346112" cy="297042"/>
              </a:xfrm>
              <a:custGeom>
                <a:avLst/>
                <a:gdLst/>
                <a:ahLst/>
                <a:cxnLst/>
                <a:rect l="l" t="t" r="r" b="b"/>
                <a:pathLst>
                  <a:path w="3696" h="3172" extrusionOk="0">
                    <a:moveTo>
                      <a:pt x="2600" y="111"/>
                    </a:moveTo>
                    <a:cubicBezTo>
                      <a:pt x="2894" y="111"/>
                      <a:pt x="3143" y="171"/>
                      <a:pt x="3314" y="235"/>
                    </a:cubicBezTo>
                    <a:cubicBezTo>
                      <a:pt x="3402" y="268"/>
                      <a:pt x="3466" y="300"/>
                      <a:pt x="3512" y="324"/>
                    </a:cubicBezTo>
                    <a:cubicBezTo>
                      <a:pt x="3534" y="336"/>
                      <a:pt x="3551" y="345"/>
                      <a:pt x="3562" y="350"/>
                    </a:cubicBezTo>
                    <a:lnTo>
                      <a:pt x="3562" y="350"/>
                    </a:lnTo>
                    <a:cubicBezTo>
                      <a:pt x="3569" y="394"/>
                      <a:pt x="3585" y="499"/>
                      <a:pt x="3585" y="650"/>
                    </a:cubicBezTo>
                    <a:cubicBezTo>
                      <a:pt x="3585" y="867"/>
                      <a:pt x="3553" y="1175"/>
                      <a:pt x="3410" y="1512"/>
                    </a:cubicBezTo>
                    <a:cubicBezTo>
                      <a:pt x="3268" y="1849"/>
                      <a:pt x="3019" y="2212"/>
                      <a:pt x="2585" y="2549"/>
                    </a:cubicBezTo>
                    <a:cubicBezTo>
                      <a:pt x="2323" y="2747"/>
                      <a:pt x="2070" y="2876"/>
                      <a:pt x="1826" y="2954"/>
                    </a:cubicBezTo>
                    <a:cubicBezTo>
                      <a:pt x="1581" y="3033"/>
                      <a:pt x="1351" y="3065"/>
                      <a:pt x="1143" y="3065"/>
                    </a:cubicBezTo>
                    <a:cubicBezTo>
                      <a:pt x="839" y="3065"/>
                      <a:pt x="586" y="3000"/>
                      <a:pt x="406" y="2940"/>
                    </a:cubicBezTo>
                    <a:cubicBezTo>
                      <a:pt x="314" y="2908"/>
                      <a:pt x="245" y="2880"/>
                      <a:pt x="194" y="2857"/>
                    </a:cubicBezTo>
                    <a:cubicBezTo>
                      <a:pt x="173" y="2845"/>
                      <a:pt x="156" y="2836"/>
                      <a:pt x="143" y="2831"/>
                    </a:cubicBezTo>
                    <a:lnTo>
                      <a:pt x="143" y="2831"/>
                    </a:lnTo>
                    <a:cubicBezTo>
                      <a:pt x="133" y="2785"/>
                      <a:pt x="112" y="2669"/>
                      <a:pt x="112" y="2508"/>
                    </a:cubicBezTo>
                    <a:cubicBezTo>
                      <a:pt x="112" y="2300"/>
                      <a:pt x="148" y="2010"/>
                      <a:pt x="291" y="1687"/>
                    </a:cubicBezTo>
                    <a:cubicBezTo>
                      <a:pt x="439" y="1364"/>
                      <a:pt x="692" y="1005"/>
                      <a:pt x="1130" y="660"/>
                    </a:cubicBezTo>
                    <a:cubicBezTo>
                      <a:pt x="1401" y="447"/>
                      <a:pt x="1669" y="309"/>
                      <a:pt x="1913" y="226"/>
                    </a:cubicBezTo>
                    <a:cubicBezTo>
                      <a:pt x="2162" y="139"/>
                      <a:pt x="2392" y="111"/>
                      <a:pt x="2600" y="111"/>
                    </a:cubicBezTo>
                    <a:close/>
                    <a:moveTo>
                      <a:pt x="2600" y="1"/>
                    </a:moveTo>
                    <a:cubicBezTo>
                      <a:pt x="2383" y="1"/>
                      <a:pt x="2139" y="33"/>
                      <a:pt x="1881" y="120"/>
                    </a:cubicBezTo>
                    <a:cubicBezTo>
                      <a:pt x="1618" y="213"/>
                      <a:pt x="1346" y="356"/>
                      <a:pt x="1065" y="577"/>
                    </a:cubicBezTo>
                    <a:cubicBezTo>
                      <a:pt x="614" y="932"/>
                      <a:pt x="346" y="1304"/>
                      <a:pt x="194" y="1641"/>
                    </a:cubicBezTo>
                    <a:cubicBezTo>
                      <a:pt x="42" y="1982"/>
                      <a:pt x="1" y="2287"/>
                      <a:pt x="1" y="2508"/>
                    </a:cubicBezTo>
                    <a:cubicBezTo>
                      <a:pt x="1" y="2738"/>
                      <a:pt x="42" y="2876"/>
                      <a:pt x="42" y="2880"/>
                    </a:cubicBezTo>
                    <a:cubicBezTo>
                      <a:pt x="46" y="2895"/>
                      <a:pt x="56" y="2908"/>
                      <a:pt x="70" y="2912"/>
                    </a:cubicBezTo>
                    <a:cubicBezTo>
                      <a:pt x="70" y="2912"/>
                      <a:pt x="180" y="2978"/>
                      <a:pt x="369" y="3042"/>
                    </a:cubicBezTo>
                    <a:cubicBezTo>
                      <a:pt x="558" y="3106"/>
                      <a:pt x="826" y="3171"/>
                      <a:pt x="1143" y="3171"/>
                    </a:cubicBezTo>
                    <a:cubicBezTo>
                      <a:pt x="1581" y="3171"/>
                      <a:pt x="2111" y="3046"/>
                      <a:pt x="2651" y="2632"/>
                    </a:cubicBezTo>
                    <a:cubicBezTo>
                      <a:pt x="3098" y="2287"/>
                      <a:pt x="3360" y="1904"/>
                      <a:pt x="3512" y="1553"/>
                    </a:cubicBezTo>
                    <a:cubicBezTo>
                      <a:pt x="3659" y="1203"/>
                      <a:pt x="3696" y="881"/>
                      <a:pt x="3696" y="650"/>
                    </a:cubicBezTo>
                    <a:cubicBezTo>
                      <a:pt x="3696" y="439"/>
                      <a:pt x="3664" y="309"/>
                      <a:pt x="3664" y="305"/>
                    </a:cubicBezTo>
                    <a:cubicBezTo>
                      <a:pt x="3659" y="290"/>
                      <a:pt x="3650" y="277"/>
                      <a:pt x="3641" y="273"/>
                    </a:cubicBezTo>
                    <a:cubicBezTo>
                      <a:pt x="3636" y="268"/>
                      <a:pt x="3535" y="203"/>
                      <a:pt x="3351" y="134"/>
                    </a:cubicBezTo>
                    <a:cubicBezTo>
                      <a:pt x="3171" y="69"/>
                      <a:pt x="2913" y="1"/>
                      <a:pt x="26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32"/>
              <p:cNvSpPr/>
              <p:nvPr/>
            </p:nvSpPr>
            <p:spPr>
              <a:xfrm>
                <a:off x="5181020" y="1224354"/>
                <a:ext cx="154982" cy="112842"/>
              </a:xfrm>
              <a:custGeom>
                <a:avLst/>
                <a:gdLst/>
                <a:ahLst/>
                <a:cxnLst/>
                <a:rect l="l" t="t" r="r" b="b"/>
                <a:pathLst>
                  <a:path w="1655" h="1205" extrusionOk="0">
                    <a:moveTo>
                      <a:pt x="1594" y="1"/>
                    </a:moveTo>
                    <a:cubicBezTo>
                      <a:pt x="1585" y="1"/>
                      <a:pt x="1576" y="3"/>
                      <a:pt x="1567" y="8"/>
                    </a:cubicBezTo>
                    <a:cubicBezTo>
                      <a:pt x="1567" y="8"/>
                      <a:pt x="1350" y="104"/>
                      <a:pt x="1051" y="293"/>
                    </a:cubicBezTo>
                    <a:cubicBezTo>
                      <a:pt x="747" y="482"/>
                      <a:pt x="359" y="758"/>
                      <a:pt x="19" y="1113"/>
                    </a:cubicBezTo>
                    <a:cubicBezTo>
                      <a:pt x="0" y="1136"/>
                      <a:pt x="0" y="1169"/>
                      <a:pt x="23" y="1191"/>
                    </a:cubicBezTo>
                    <a:cubicBezTo>
                      <a:pt x="32" y="1200"/>
                      <a:pt x="45" y="1204"/>
                      <a:pt x="58" y="1204"/>
                    </a:cubicBezTo>
                    <a:cubicBezTo>
                      <a:pt x="73" y="1204"/>
                      <a:pt x="87" y="1199"/>
                      <a:pt x="97" y="1186"/>
                    </a:cubicBezTo>
                    <a:cubicBezTo>
                      <a:pt x="429" y="841"/>
                      <a:pt x="812" y="569"/>
                      <a:pt x="1106" y="385"/>
                    </a:cubicBezTo>
                    <a:cubicBezTo>
                      <a:pt x="1254" y="293"/>
                      <a:pt x="1382" y="223"/>
                      <a:pt x="1471" y="173"/>
                    </a:cubicBezTo>
                    <a:cubicBezTo>
                      <a:pt x="1516" y="150"/>
                      <a:pt x="1554" y="131"/>
                      <a:pt x="1576" y="123"/>
                    </a:cubicBezTo>
                    <a:cubicBezTo>
                      <a:pt x="1590" y="113"/>
                      <a:pt x="1599" y="108"/>
                      <a:pt x="1604" y="108"/>
                    </a:cubicBezTo>
                    <a:cubicBezTo>
                      <a:pt x="1609" y="108"/>
                      <a:pt x="1609" y="104"/>
                      <a:pt x="1614" y="104"/>
                    </a:cubicBezTo>
                    <a:cubicBezTo>
                      <a:pt x="1641" y="90"/>
                      <a:pt x="1654" y="57"/>
                      <a:pt x="1641" y="30"/>
                    </a:cubicBezTo>
                    <a:cubicBezTo>
                      <a:pt x="1631" y="11"/>
                      <a:pt x="1613" y="1"/>
                      <a:pt x="15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32"/>
              <p:cNvSpPr/>
              <p:nvPr/>
            </p:nvSpPr>
            <p:spPr>
              <a:xfrm>
                <a:off x="5284122" y="1156462"/>
                <a:ext cx="130916" cy="160788"/>
              </a:xfrm>
              <a:custGeom>
                <a:avLst/>
                <a:gdLst/>
                <a:ahLst/>
                <a:cxnLst/>
                <a:rect l="l" t="t" r="r" b="b"/>
                <a:pathLst>
                  <a:path w="1398" h="1717" extrusionOk="0">
                    <a:moveTo>
                      <a:pt x="64" y="1"/>
                    </a:moveTo>
                    <a:cubicBezTo>
                      <a:pt x="46" y="1"/>
                      <a:pt x="28" y="8"/>
                      <a:pt x="19" y="23"/>
                    </a:cubicBezTo>
                    <a:cubicBezTo>
                      <a:pt x="1" y="50"/>
                      <a:pt x="5" y="82"/>
                      <a:pt x="33" y="101"/>
                    </a:cubicBezTo>
                    <a:cubicBezTo>
                      <a:pt x="43" y="110"/>
                      <a:pt x="268" y="263"/>
                      <a:pt x="530" y="533"/>
                    </a:cubicBezTo>
                    <a:cubicBezTo>
                      <a:pt x="793" y="810"/>
                      <a:pt x="1102" y="1203"/>
                      <a:pt x="1287" y="1681"/>
                    </a:cubicBezTo>
                    <a:cubicBezTo>
                      <a:pt x="1294" y="1703"/>
                      <a:pt x="1315" y="1716"/>
                      <a:pt x="1338" y="1716"/>
                    </a:cubicBezTo>
                    <a:cubicBezTo>
                      <a:pt x="1344" y="1716"/>
                      <a:pt x="1350" y="1715"/>
                      <a:pt x="1355" y="1713"/>
                    </a:cubicBezTo>
                    <a:cubicBezTo>
                      <a:pt x="1383" y="1705"/>
                      <a:pt x="1397" y="1673"/>
                      <a:pt x="1387" y="1645"/>
                    </a:cubicBezTo>
                    <a:cubicBezTo>
                      <a:pt x="1194" y="1137"/>
                      <a:pt x="872" y="727"/>
                      <a:pt x="596" y="446"/>
                    </a:cubicBezTo>
                    <a:cubicBezTo>
                      <a:pt x="323" y="165"/>
                      <a:pt x="98" y="14"/>
                      <a:pt x="93" y="8"/>
                    </a:cubicBezTo>
                    <a:cubicBezTo>
                      <a:pt x="85" y="3"/>
                      <a:pt x="74" y="1"/>
                      <a:pt x="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32"/>
              <p:cNvSpPr/>
              <p:nvPr/>
            </p:nvSpPr>
            <p:spPr>
              <a:xfrm>
                <a:off x="5338904" y="1151030"/>
                <a:ext cx="95518" cy="116026"/>
              </a:xfrm>
              <a:custGeom>
                <a:avLst/>
                <a:gdLst/>
                <a:ahLst/>
                <a:cxnLst/>
                <a:rect l="l" t="t" r="r" b="b"/>
                <a:pathLst>
                  <a:path w="1020" h="1239" extrusionOk="0">
                    <a:moveTo>
                      <a:pt x="65" y="0"/>
                    </a:moveTo>
                    <a:cubicBezTo>
                      <a:pt x="48" y="0"/>
                      <a:pt x="30" y="7"/>
                      <a:pt x="19" y="21"/>
                    </a:cubicBezTo>
                    <a:cubicBezTo>
                      <a:pt x="1" y="44"/>
                      <a:pt x="6" y="81"/>
                      <a:pt x="34" y="99"/>
                    </a:cubicBezTo>
                    <a:cubicBezTo>
                      <a:pt x="38" y="104"/>
                      <a:pt x="176" y="210"/>
                      <a:pt x="356" y="398"/>
                    </a:cubicBezTo>
                    <a:cubicBezTo>
                      <a:pt x="531" y="591"/>
                      <a:pt x="747" y="868"/>
                      <a:pt x="909" y="1210"/>
                    </a:cubicBezTo>
                    <a:cubicBezTo>
                      <a:pt x="918" y="1229"/>
                      <a:pt x="937" y="1239"/>
                      <a:pt x="957" y="1239"/>
                    </a:cubicBezTo>
                    <a:cubicBezTo>
                      <a:pt x="965" y="1239"/>
                      <a:pt x="974" y="1237"/>
                      <a:pt x="983" y="1233"/>
                    </a:cubicBezTo>
                    <a:cubicBezTo>
                      <a:pt x="1006" y="1223"/>
                      <a:pt x="1019" y="1191"/>
                      <a:pt x="1006" y="1163"/>
                    </a:cubicBezTo>
                    <a:cubicBezTo>
                      <a:pt x="836" y="799"/>
                      <a:pt x="609" y="514"/>
                      <a:pt x="425" y="315"/>
                    </a:cubicBezTo>
                    <a:cubicBezTo>
                      <a:pt x="241" y="117"/>
                      <a:pt x="98" y="11"/>
                      <a:pt x="98" y="11"/>
                    </a:cubicBezTo>
                    <a:cubicBezTo>
                      <a:pt x="88" y="4"/>
                      <a:pt x="76" y="0"/>
                      <a:pt x="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32"/>
              <p:cNvSpPr/>
              <p:nvPr/>
            </p:nvSpPr>
            <p:spPr>
              <a:xfrm>
                <a:off x="5118465" y="1285971"/>
                <a:ext cx="136441" cy="156200"/>
              </a:xfrm>
              <a:custGeom>
                <a:avLst/>
                <a:gdLst/>
                <a:ahLst/>
                <a:cxnLst/>
                <a:rect l="l" t="t" r="r" b="b"/>
                <a:pathLst>
                  <a:path w="1457" h="1668" extrusionOk="0">
                    <a:moveTo>
                      <a:pt x="65" y="1"/>
                    </a:moveTo>
                    <a:cubicBezTo>
                      <a:pt x="60" y="1"/>
                      <a:pt x="56" y="2"/>
                      <a:pt x="51" y="3"/>
                    </a:cubicBezTo>
                    <a:cubicBezTo>
                      <a:pt x="19" y="8"/>
                      <a:pt x="0" y="41"/>
                      <a:pt x="10" y="68"/>
                    </a:cubicBezTo>
                    <a:cubicBezTo>
                      <a:pt x="10" y="73"/>
                      <a:pt x="60" y="275"/>
                      <a:pt x="253" y="575"/>
                    </a:cubicBezTo>
                    <a:cubicBezTo>
                      <a:pt x="447" y="875"/>
                      <a:pt x="789" y="1271"/>
                      <a:pt x="1365" y="1658"/>
                    </a:cubicBezTo>
                    <a:cubicBezTo>
                      <a:pt x="1373" y="1664"/>
                      <a:pt x="1383" y="1667"/>
                      <a:pt x="1393" y="1667"/>
                    </a:cubicBezTo>
                    <a:cubicBezTo>
                      <a:pt x="1411" y="1667"/>
                      <a:pt x="1429" y="1658"/>
                      <a:pt x="1438" y="1644"/>
                    </a:cubicBezTo>
                    <a:cubicBezTo>
                      <a:pt x="1457" y="1621"/>
                      <a:pt x="1448" y="1583"/>
                      <a:pt x="1424" y="1570"/>
                    </a:cubicBezTo>
                    <a:cubicBezTo>
                      <a:pt x="857" y="1188"/>
                      <a:pt x="530" y="805"/>
                      <a:pt x="346" y="520"/>
                    </a:cubicBezTo>
                    <a:cubicBezTo>
                      <a:pt x="253" y="373"/>
                      <a:pt x="194" y="252"/>
                      <a:pt x="157" y="169"/>
                    </a:cubicBezTo>
                    <a:cubicBezTo>
                      <a:pt x="143" y="128"/>
                      <a:pt x="129" y="96"/>
                      <a:pt x="125" y="73"/>
                    </a:cubicBezTo>
                    <a:cubicBezTo>
                      <a:pt x="121" y="63"/>
                      <a:pt x="115" y="54"/>
                      <a:pt x="115" y="50"/>
                    </a:cubicBezTo>
                    <a:lnTo>
                      <a:pt x="115" y="45"/>
                    </a:lnTo>
                    <a:cubicBezTo>
                      <a:pt x="108" y="18"/>
                      <a:pt x="87" y="1"/>
                      <a:pt x="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32"/>
              <p:cNvSpPr/>
              <p:nvPr/>
            </p:nvSpPr>
            <p:spPr>
              <a:xfrm>
                <a:off x="5099081" y="1335228"/>
                <a:ext cx="98889" cy="112374"/>
              </a:xfrm>
              <a:custGeom>
                <a:avLst/>
                <a:gdLst/>
                <a:ahLst/>
                <a:cxnLst/>
                <a:rect l="l" t="t" r="r" b="b"/>
                <a:pathLst>
                  <a:path w="1056" h="1200" extrusionOk="0">
                    <a:moveTo>
                      <a:pt x="60" y="0"/>
                    </a:moveTo>
                    <a:cubicBezTo>
                      <a:pt x="55" y="0"/>
                      <a:pt x="50" y="1"/>
                      <a:pt x="46" y="2"/>
                    </a:cubicBezTo>
                    <a:cubicBezTo>
                      <a:pt x="18" y="12"/>
                      <a:pt x="0" y="40"/>
                      <a:pt x="9" y="68"/>
                    </a:cubicBezTo>
                    <a:cubicBezTo>
                      <a:pt x="9" y="72"/>
                      <a:pt x="51" y="224"/>
                      <a:pt x="189" y="436"/>
                    </a:cubicBezTo>
                    <a:cubicBezTo>
                      <a:pt x="328" y="648"/>
                      <a:pt x="566" y="929"/>
                      <a:pt x="964" y="1191"/>
                    </a:cubicBezTo>
                    <a:cubicBezTo>
                      <a:pt x="972" y="1197"/>
                      <a:pt x="983" y="1200"/>
                      <a:pt x="993" y="1200"/>
                    </a:cubicBezTo>
                    <a:cubicBezTo>
                      <a:pt x="1011" y="1200"/>
                      <a:pt x="1028" y="1192"/>
                      <a:pt x="1036" y="1178"/>
                    </a:cubicBezTo>
                    <a:cubicBezTo>
                      <a:pt x="1055" y="1150"/>
                      <a:pt x="1046" y="1118"/>
                      <a:pt x="1023" y="1100"/>
                    </a:cubicBezTo>
                    <a:cubicBezTo>
                      <a:pt x="641" y="846"/>
                      <a:pt x="411" y="579"/>
                      <a:pt x="281" y="376"/>
                    </a:cubicBezTo>
                    <a:cubicBezTo>
                      <a:pt x="211" y="274"/>
                      <a:pt x="171" y="192"/>
                      <a:pt x="147" y="132"/>
                    </a:cubicBezTo>
                    <a:cubicBezTo>
                      <a:pt x="134" y="104"/>
                      <a:pt x="124" y="81"/>
                      <a:pt x="120" y="62"/>
                    </a:cubicBezTo>
                    <a:cubicBezTo>
                      <a:pt x="115" y="58"/>
                      <a:pt x="115" y="49"/>
                      <a:pt x="115" y="44"/>
                    </a:cubicBezTo>
                    <a:lnTo>
                      <a:pt x="115" y="40"/>
                    </a:lnTo>
                    <a:cubicBezTo>
                      <a:pt x="108" y="17"/>
                      <a:pt x="84"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32"/>
              <p:cNvSpPr/>
              <p:nvPr/>
            </p:nvSpPr>
            <p:spPr>
              <a:xfrm>
                <a:off x="5297981" y="1219297"/>
                <a:ext cx="30247" cy="36896"/>
              </a:xfrm>
              <a:custGeom>
                <a:avLst/>
                <a:gdLst/>
                <a:ahLst/>
                <a:cxnLst/>
                <a:rect l="l" t="t" r="r" b="b"/>
                <a:pathLst>
                  <a:path w="323" h="394" extrusionOk="0">
                    <a:moveTo>
                      <a:pt x="60" y="0"/>
                    </a:moveTo>
                    <a:cubicBezTo>
                      <a:pt x="39" y="0"/>
                      <a:pt x="20" y="12"/>
                      <a:pt x="14" y="28"/>
                    </a:cubicBezTo>
                    <a:cubicBezTo>
                      <a:pt x="1" y="56"/>
                      <a:pt x="10" y="89"/>
                      <a:pt x="37" y="102"/>
                    </a:cubicBezTo>
                    <a:cubicBezTo>
                      <a:pt x="42" y="107"/>
                      <a:pt x="78" y="126"/>
                      <a:pt x="116" y="167"/>
                    </a:cubicBezTo>
                    <a:cubicBezTo>
                      <a:pt x="139" y="185"/>
                      <a:pt x="157" y="213"/>
                      <a:pt x="175" y="241"/>
                    </a:cubicBezTo>
                    <a:cubicBezTo>
                      <a:pt x="189" y="273"/>
                      <a:pt x="203" y="305"/>
                      <a:pt x="212" y="347"/>
                    </a:cubicBezTo>
                    <a:cubicBezTo>
                      <a:pt x="216" y="376"/>
                      <a:pt x="239" y="394"/>
                      <a:pt x="264" y="394"/>
                    </a:cubicBezTo>
                    <a:cubicBezTo>
                      <a:pt x="266" y="394"/>
                      <a:pt x="269" y="394"/>
                      <a:pt x="272" y="393"/>
                    </a:cubicBezTo>
                    <a:cubicBezTo>
                      <a:pt x="305" y="388"/>
                      <a:pt x="323" y="360"/>
                      <a:pt x="318" y="328"/>
                    </a:cubicBezTo>
                    <a:cubicBezTo>
                      <a:pt x="309" y="273"/>
                      <a:pt x="290" y="222"/>
                      <a:pt x="263" y="185"/>
                    </a:cubicBezTo>
                    <a:cubicBezTo>
                      <a:pt x="231" y="121"/>
                      <a:pt x="184" y="79"/>
                      <a:pt x="148" y="52"/>
                    </a:cubicBezTo>
                    <a:cubicBezTo>
                      <a:pt x="116" y="20"/>
                      <a:pt x="88" y="11"/>
                      <a:pt x="84" y="6"/>
                    </a:cubicBezTo>
                    <a:cubicBezTo>
                      <a:pt x="76" y="2"/>
                      <a:pt x="68"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32"/>
              <p:cNvSpPr/>
              <p:nvPr/>
            </p:nvSpPr>
            <p:spPr>
              <a:xfrm>
                <a:off x="5278129" y="1230909"/>
                <a:ext cx="30716" cy="36896"/>
              </a:xfrm>
              <a:custGeom>
                <a:avLst/>
                <a:gdLst/>
                <a:ahLst/>
                <a:cxnLst/>
                <a:rect l="l" t="t" r="r" b="b"/>
                <a:pathLst>
                  <a:path w="328" h="394" extrusionOk="0">
                    <a:moveTo>
                      <a:pt x="62" y="0"/>
                    </a:moveTo>
                    <a:cubicBezTo>
                      <a:pt x="42" y="0"/>
                      <a:pt x="24" y="10"/>
                      <a:pt x="14" y="29"/>
                    </a:cubicBezTo>
                    <a:cubicBezTo>
                      <a:pt x="0" y="57"/>
                      <a:pt x="14" y="89"/>
                      <a:pt x="37" y="103"/>
                    </a:cubicBezTo>
                    <a:cubicBezTo>
                      <a:pt x="41" y="103"/>
                      <a:pt x="83" y="126"/>
                      <a:pt x="120" y="168"/>
                    </a:cubicBezTo>
                    <a:cubicBezTo>
                      <a:pt x="139" y="186"/>
                      <a:pt x="162" y="208"/>
                      <a:pt x="175" y="242"/>
                    </a:cubicBezTo>
                    <a:cubicBezTo>
                      <a:pt x="194" y="269"/>
                      <a:pt x="207" y="306"/>
                      <a:pt x="213" y="347"/>
                    </a:cubicBezTo>
                    <a:cubicBezTo>
                      <a:pt x="221" y="372"/>
                      <a:pt x="245" y="394"/>
                      <a:pt x="270" y="394"/>
                    </a:cubicBezTo>
                    <a:cubicBezTo>
                      <a:pt x="272" y="394"/>
                      <a:pt x="275" y="394"/>
                      <a:pt x="277" y="393"/>
                    </a:cubicBezTo>
                    <a:cubicBezTo>
                      <a:pt x="305" y="384"/>
                      <a:pt x="328" y="357"/>
                      <a:pt x="323" y="329"/>
                    </a:cubicBezTo>
                    <a:cubicBezTo>
                      <a:pt x="309" y="274"/>
                      <a:pt x="290" y="223"/>
                      <a:pt x="268" y="181"/>
                    </a:cubicBezTo>
                    <a:cubicBezTo>
                      <a:pt x="230" y="121"/>
                      <a:pt x="189" y="76"/>
                      <a:pt x="152" y="48"/>
                    </a:cubicBezTo>
                    <a:cubicBezTo>
                      <a:pt x="115" y="20"/>
                      <a:pt x="92" y="6"/>
                      <a:pt x="88" y="6"/>
                    </a:cubicBezTo>
                    <a:cubicBezTo>
                      <a:pt x="79"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32"/>
              <p:cNvSpPr/>
              <p:nvPr/>
            </p:nvSpPr>
            <p:spPr>
              <a:xfrm>
                <a:off x="5256029" y="1244206"/>
                <a:ext cx="30341" cy="36709"/>
              </a:xfrm>
              <a:custGeom>
                <a:avLst/>
                <a:gdLst/>
                <a:ahLst/>
                <a:cxnLst/>
                <a:rect l="l" t="t" r="r" b="b"/>
                <a:pathLst>
                  <a:path w="324" h="392" extrusionOk="0">
                    <a:moveTo>
                      <a:pt x="60" y="1"/>
                    </a:moveTo>
                    <a:cubicBezTo>
                      <a:pt x="41" y="1"/>
                      <a:pt x="21" y="11"/>
                      <a:pt x="15" y="30"/>
                    </a:cubicBezTo>
                    <a:cubicBezTo>
                      <a:pt x="1" y="58"/>
                      <a:pt x="11" y="90"/>
                      <a:pt x="38" y="104"/>
                    </a:cubicBezTo>
                    <a:cubicBezTo>
                      <a:pt x="43" y="104"/>
                      <a:pt x="79" y="127"/>
                      <a:pt x="117" y="164"/>
                    </a:cubicBezTo>
                    <a:cubicBezTo>
                      <a:pt x="139" y="187"/>
                      <a:pt x="158" y="210"/>
                      <a:pt x="177" y="242"/>
                    </a:cubicBezTo>
                    <a:cubicBezTo>
                      <a:pt x="190" y="270"/>
                      <a:pt x="204" y="306"/>
                      <a:pt x="213" y="349"/>
                    </a:cubicBezTo>
                    <a:cubicBezTo>
                      <a:pt x="217" y="372"/>
                      <a:pt x="237" y="391"/>
                      <a:pt x="260" y="391"/>
                    </a:cubicBezTo>
                    <a:cubicBezTo>
                      <a:pt x="264" y="391"/>
                      <a:pt x="269" y="391"/>
                      <a:pt x="273" y="389"/>
                    </a:cubicBezTo>
                    <a:cubicBezTo>
                      <a:pt x="305" y="385"/>
                      <a:pt x="324" y="357"/>
                      <a:pt x="319" y="330"/>
                    </a:cubicBezTo>
                    <a:cubicBezTo>
                      <a:pt x="310" y="274"/>
                      <a:pt x="292" y="224"/>
                      <a:pt x="264" y="183"/>
                    </a:cubicBezTo>
                    <a:cubicBezTo>
                      <a:pt x="232" y="122"/>
                      <a:pt x="186" y="76"/>
                      <a:pt x="149" y="49"/>
                    </a:cubicBezTo>
                    <a:cubicBezTo>
                      <a:pt x="117" y="21"/>
                      <a:pt x="89" y="7"/>
                      <a:pt x="84" y="7"/>
                    </a:cubicBezTo>
                    <a:cubicBezTo>
                      <a:pt x="77" y="3"/>
                      <a:pt x="69"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32"/>
              <p:cNvSpPr/>
              <p:nvPr/>
            </p:nvSpPr>
            <p:spPr>
              <a:xfrm>
                <a:off x="5237487" y="1257878"/>
                <a:ext cx="30341" cy="36709"/>
              </a:xfrm>
              <a:custGeom>
                <a:avLst/>
                <a:gdLst/>
                <a:ahLst/>
                <a:cxnLst/>
                <a:rect l="l" t="t" r="r" b="b"/>
                <a:pathLst>
                  <a:path w="324" h="392" extrusionOk="0">
                    <a:moveTo>
                      <a:pt x="67" y="0"/>
                    </a:moveTo>
                    <a:cubicBezTo>
                      <a:pt x="46" y="0"/>
                      <a:pt x="25" y="10"/>
                      <a:pt x="15" y="31"/>
                    </a:cubicBezTo>
                    <a:cubicBezTo>
                      <a:pt x="1" y="59"/>
                      <a:pt x="11" y="92"/>
                      <a:pt x="38" y="101"/>
                    </a:cubicBezTo>
                    <a:cubicBezTo>
                      <a:pt x="43" y="105"/>
                      <a:pt x="79" y="124"/>
                      <a:pt x="121" y="165"/>
                    </a:cubicBezTo>
                    <a:cubicBezTo>
                      <a:pt x="139" y="188"/>
                      <a:pt x="158" y="211"/>
                      <a:pt x="177" y="243"/>
                    </a:cubicBezTo>
                    <a:cubicBezTo>
                      <a:pt x="194" y="271"/>
                      <a:pt x="209" y="308"/>
                      <a:pt x="213" y="350"/>
                    </a:cubicBezTo>
                    <a:cubicBezTo>
                      <a:pt x="217" y="374"/>
                      <a:pt x="239" y="391"/>
                      <a:pt x="266" y="391"/>
                    </a:cubicBezTo>
                    <a:cubicBezTo>
                      <a:pt x="270" y="391"/>
                      <a:pt x="274" y="391"/>
                      <a:pt x="277" y="391"/>
                    </a:cubicBezTo>
                    <a:cubicBezTo>
                      <a:pt x="305" y="386"/>
                      <a:pt x="324" y="358"/>
                      <a:pt x="319" y="331"/>
                    </a:cubicBezTo>
                    <a:cubicBezTo>
                      <a:pt x="309" y="271"/>
                      <a:pt x="292" y="225"/>
                      <a:pt x="268" y="184"/>
                    </a:cubicBezTo>
                    <a:cubicBezTo>
                      <a:pt x="232" y="124"/>
                      <a:pt x="186" y="78"/>
                      <a:pt x="153" y="50"/>
                    </a:cubicBezTo>
                    <a:cubicBezTo>
                      <a:pt x="116" y="22"/>
                      <a:pt x="88" y="9"/>
                      <a:pt x="88" y="3"/>
                    </a:cubicBezTo>
                    <a:cubicBezTo>
                      <a:pt x="81" y="1"/>
                      <a:pt x="74" y="0"/>
                      <a:pt x="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32"/>
              <p:cNvSpPr/>
              <p:nvPr/>
            </p:nvSpPr>
            <p:spPr>
              <a:xfrm>
                <a:off x="5218946" y="1271269"/>
                <a:ext cx="30341" cy="36709"/>
              </a:xfrm>
              <a:custGeom>
                <a:avLst/>
                <a:gdLst/>
                <a:ahLst/>
                <a:cxnLst/>
                <a:rect l="l" t="t" r="r" b="b"/>
                <a:pathLst>
                  <a:path w="324" h="392" extrusionOk="0">
                    <a:moveTo>
                      <a:pt x="62" y="0"/>
                    </a:moveTo>
                    <a:cubicBezTo>
                      <a:pt x="41" y="0"/>
                      <a:pt x="22" y="11"/>
                      <a:pt x="15" y="32"/>
                    </a:cubicBezTo>
                    <a:cubicBezTo>
                      <a:pt x="1" y="60"/>
                      <a:pt x="10" y="92"/>
                      <a:pt x="37" y="100"/>
                    </a:cubicBezTo>
                    <a:cubicBezTo>
                      <a:pt x="43" y="105"/>
                      <a:pt x="79" y="124"/>
                      <a:pt x="116" y="165"/>
                    </a:cubicBezTo>
                    <a:cubicBezTo>
                      <a:pt x="139" y="188"/>
                      <a:pt x="158" y="211"/>
                      <a:pt x="176" y="243"/>
                    </a:cubicBezTo>
                    <a:cubicBezTo>
                      <a:pt x="190" y="271"/>
                      <a:pt x="203" y="308"/>
                      <a:pt x="213" y="349"/>
                    </a:cubicBezTo>
                    <a:cubicBezTo>
                      <a:pt x="217" y="374"/>
                      <a:pt x="240" y="392"/>
                      <a:pt x="265" y="392"/>
                    </a:cubicBezTo>
                    <a:cubicBezTo>
                      <a:pt x="268" y="392"/>
                      <a:pt x="270" y="392"/>
                      <a:pt x="273" y="391"/>
                    </a:cubicBezTo>
                    <a:cubicBezTo>
                      <a:pt x="305" y="386"/>
                      <a:pt x="324" y="358"/>
                      <a:pt x="319" y="330"/>
                    </a:cubicBezTo>
                    <a:cubicBezTo>
                      <a:pt x="309" y="271"/>
                      <a:pt x="292" y="225"/>
                      <a:pt x="264" y="183"/>
                    </a:cubicBezTo>
                    <a:cubicBezTo>
                      <a:pt x="231" y="124"/>
                      <a:pt x="186" y="77"/>
                      <a:pt x="148" y="50"/>
                    </a:cubicBezTo>
                    <a:cubicBezTo>
                      <a:pt x="116" y="22"/>
                      <a:pt x="88" y="9"/>
                      <a:pt x="84" y="4"/>
                    </a:cubicBezTo>
                    <a:cubicBezTo>
                      <a:pt x="77"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32"/>
              <p:cNvSpPr/>
              <p:nvPr/>
            </p:nvSpPr>
            <p:spPr>
              <a:xfrm>
                <a:off x="5200872" y="1286627"/>
                <a:ext cx="30341" cy="36896"/>
              </a:xfrm>
              <a:custGeom>
                <a:avLst/>
                <a:gdLst/>
                <a:ahLst/>
                <a:cxnLst/>
                <a:rect l="l" t="t" r="r" b="b"/>
                <a:pathLst>
                  <a:path w="324" h="394" extrusionOk="0">
                    <a:moveTo>
                      <a:pt x="64" y="0"/>
                    </a:moveTo>
                    <a:cubicBezTo>
                      <a:pt x="44" y="0"/>
                      <a:pt x="24" y="12"/>
                      <a:pt x="15" y="28"/>
                    </a:cubicBezTo>
                    <a:cubicBezTo>
                      <a:pt x="0" y="56"/>
                      <a:pt x="9" y="89"/>
                      <a:pt x="37" y="102"/>
                    </a:cubicBezTo>
                    <a:cubicBezTo>
                      <a:pt x="42" y="107"/>
                      <a:pt x="79" y="126"/>
                      <a:pt x="120" y="166"/>
                    </a:cubicBezTo>
                    <a:cubicBezTo>
                      <a:pt x="139" y="185"/>
                      <a:pt x="157" y="213"/>
                      <a:pt x="175" y="241"/>
                    </a:cubicBezTo>
                    <a:cubicBezTo>
                      <a:pt x="189" y="273"/>
                      <a:pt x="203" y="305"/>
                      <a:pt x="213" y="347"/>
                    </a:cubicBezTo>
                    <a:cubicBezTo>
                      <a:pt x="217" y="376"/>
                      <a:pt x="240" y="394"/>
                      <a:pt x="268" y="394"/>
                    </a:cubicBezTo>
                    <a:cubicBezTo>
                      <a:pt x="271" y="394"/>
                      <a:pt x="274" y="394"/>
                      <a:pt x="277" y="393"/>
                    </a:cubicBezTo>
                    <a:cubicBezTo>
                      <a:pt x="304" y="388"/>
                      <a:pt x="323" y="360"/>
                      <a:pt x="319" y="328"/>
                    </a:cubicBezTo>
                    <a:cubicBezTo>
                      <a:pt x="309" y="273"/>
                      <a:pt x="291" y="222"/>
                      <a:pt x="268" y="185"/>
                    </a:cubicBezTo>
                    <a:cubicBezTo>
                      <a:pt x="230" y="121"/>
                      <a:pt x="185" y="79"/>
                      <a:pt x="153" y="51"/>
                    </a:cubicBezTo>
                    <a:cubicBezTo>
                      <a:pt x="115" y="19"/>
                      <a:pt x="88" y="6"/>
                      <a:pt x="88" y="6"/>
                    </a:cubicBezTo>
                    <a:cubicBezTo>
                      <a:pt x="80" y="2"/>
                      <a:pt x="72" y="0"/>
                      <a:pt x="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32"/>
              <p:cNvSpPr/>
              <p:nvPr/>
            </p:nvSpPr>
            <p:spPr>
              <a:xfrm>
                <a:off x="5182705" y="1303764"/>
                <a:ext cx="30341" cy="36522"/>
              </a:xfrm>
              <a:custGeom>
                <a:avLst/>
                <a:gdLst/>
                <a:ahLst/>
                <a:cxnLst/>
                <a:rect l="l" t="t" r="r" b="b"/>
                <a:pathLst>
                  <a:path w="324" h="390" extrusionOk="0">
                    <a:moveTo>
                      <a:pt x="62" y="1"/>
                    </a:moveTo>
                    <a:cubicBezTo>
                      <a:pt x="43" y="1"/>
                      <a:pt x="24" y="11"/>
                      <a:pt x="15" y="30"/>
                    </a:cubicBezTo>
                    <a:cubicBezTo>
                      <a:pt x="1" y="58"/>
                      <a:pt x="10" y="90"/>
                      <a:pt x="37" y="104"/>
                    </a:cubicBezTo>
                    <a:cubicBezTo>
                      <a:pt x="43" y="104"/>
                      <a:pt x="79" y="122"/>
                      <a:pt x="120" y="164"/>
                    </a:cubicBezTo>
                    <a:cubicBezTo>
                      <a:pt x="139" y="187"/>
                      <a:pt x="158" y="210"/>
                      <a:pt x="176" y="242"/>
                    </a:cubicBezTo>
                    <a:cubicBezTo>
                      <a:pt x="194" y="270"/>
                      <a:pt x="209" y="306"/>
                      <a:pt x="213" y="348"/>
                    </a:cubicBezTo>
                    <a:cubicBezTo>
                      <a:pt x="217" y="373"/>
                      <a:pt x="240" y="390"/>
                      <a:pt x="268" y="390"/>
                    </a:cubicBezTo>
                    <a:cubicBezTo>
                      <a:pt x="271" y="390"/>
                      <a:pt x="274" y="390"/>
                      <a:pt x="277" y="389"/>
                    </a:cubicBezTo>
                    <a:cubicBezTo>
                      <a:pt x="305" y="385"/>
                      <a:pt x="324" y="357"/>
                      <a:pt x="319" y="330"/>
                    </a:cubicBezTo>
                    <a:cubicBezTo>
                      <a:pt x="309" y="270"/>
                      <a:pt x="292" y="223"/>
                      <a:pt x="268" y="183"/>
                    </a:cubicBezTo>
                    <a:cubicBezTo>
                      <a:pt x="231" y="122"/>
                      <a:pt x="186" y="76"/>
                      <a:pt x="153" y="49"/>
                    </a:cubicBezTo>
                    <a:cubicBezTo>
                      <a:pt x="116" y="21"/>
                      <a:pt x="88" y="7"/>
                      <a:pt x="88" y="7"/>
                    </a:cubicBezTo>
                    <a:cubicBezTo>
                      <a:pt x="80" y="3"/>
                      <a:pt x="71" y="1"/>
                      <a:pt x="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3" name="Google Shape;1253;p32"/>
            <p:cNvGrpSpPr/>
            <p:nvPr/>
          </p:nvGrpSpPr>
          <p:grpSpPr>
            <a:xfrm rot="-4691690">
              <a:off x="6649882" y="4007395"/>
              <a:ext cx="627501" cy="1970270"/>
              <a:chOff x="6465163" y="2669656"/>
              <a:chExt cx="341428" cy="1072038"/>
            </a:xfrm>
          </p:grpSpPr>
          <p:sp>
            <p:nvSpPr>
              <p:cNvPr id="1254" name="Google Shape;1254;p32"/>
              <p:cNvSpPr/>
              <p:nvPr/>
            </p:nvSpPr>
            <p:spPr>
              <a:xfrm>
                <a:off x="6465163" y="2669656"/>
                <a:ext cx="268106" cy="757494"/>
              </a:xfrm>
              <a:custGeom>
                <a:avLst/>
                <a:gdLst/>
                <a:ahLst/>
                <a:cxnLst/>
                <a:rect l="l" t="t" r="r" b="b"/>
                <a:pathLst>
                  <a:path w="2863" h="8089" extrusionOk="0">
                    <a:moveTo>
                      <a:pt x="996" y="112"/>
                    </a:moveTo>
                    <a:cubicBezTo>
                      <a:pt x="1089" y="112"/>
                      <a:pt x="1167" y="125"/>
                      <a:pt x="1236" y="152"/>
                    </a:cubicBezTo>
                    <a:cubicBezTo>
                      <a:pt x="1295" y="176"/>
                      <a:pt x="1351" y="212"/>
                      <a:pt x="1402" y="259"/>
                    </a:cubicBezTo>
                    <a:cubicBezTo>
                      <a:pt x="1484" y="342"/>
                      <a:pt x="1559" y="465"/>
                      <a:pt x="1623" y="627"/>
                    </a:cubicBezTo>
                    <a:cubicBezTo>
                      <a:pt x="1724" y="867"/>
                      <a:pt x="1803" y="1199"/>
                      <a:pt x="1890" y="1622"/>
                    </a:cubicBezTo>
                    <a:cubicBezTo>
                      <a:pt x="1973" y="2047"/>
                      <a:pt x="2070" y="2558"/>
                      <a:pt x="2199" y="3162"/>
                    </a:cubicBezTo>
                    <a:cubicBezTo>
                      <a:pt x="2452" y="4318"/>
                      <a:pt x="2590" y="5497"/>
                      <a:pt x="2664" y="6382"/>
                    </a:cubicBezTo>
                    <a:cubicBezTo>
                      <a:pt x="2705" y="6830"/>
                      <a:pt x="2724" y="7198"/>
                      <a:pt x="2737" y="7460"/>
                    </a:cubicBezTo>
                    <a:cubicBezTo>
                      <a:pt x="2743" y="7590"/>
                      <a:pt x="2747" y="7691"/>
                      <a:pt x="2752" y="7760"/>
                    </a:cubicBezTo>
                    <a:lnTo>
                      <a:pt x="2752" y="7828"/>
                    </a:lnTo>
                    <a:lnTo>
                      <a:pt x="2420" y="7930"/>
                    </a:lnTo>
                    <a:lnTo>
                      <a:pt x="2072" y="7976"/>
                    </a:lnTo>
                    <a:lnTo>
                      <a:pt x="2072" y="7976"/>
                    </a:lnTo>
                    <a:cubicBezTo>
                      <a:pt x="1950" y="7688"/>
                      <a:pt x="1104" y="5644"/>
                      <a:pt x="642" y="3498"/>
                    </a:cubicBezTo>
                    <a:cubicBezTo>
                      <a:pt x="504" y="2862"/>
                      <a:pt x="370" y="2337"/>
                      <a:pt x="272" y="1903"/>
                    </a:cubicBezTo>
                    <a:cubicBezTo>
                      <a:pt x="172" y="1471"/>
                      <a:pt x="111" y="1134"/>
                      <a:pt x="111" y="876"/>
                    </a:cubicBezTo>
                    <a:cubicBezTo>
                      <a:pt x="111" y="765"/>
                      <a:pt x="121" y="673"/>
                      <a:pt x="144" y="595"/>
                    </a:cubicBezTo>
                    <a:cubicBezTo>
                      <a:pt x="162" y="535"/>
                      <a:pt x="185" y="480"/>
                      <a:pt x="213" y="433"/>
                    </a:cubicBezTo>
                    <a:cubicBezTo>
                      <a:pt x="259" y="365"/>
                      <a:pt x="319" y="305"/>
                      <a:pt x="406" y="259"/>
                    </a:cubicBezTo>
                    <a:cubicBezTo>
                      <a:pt x="489" y="208"/>
                      <a:pt x="595" y="171"/>
                      <a:pt x="729" y="144"/>
                    </a:cubicBezTo>
                    <a:cubicBezTo>
                      <a:pt x="825" y="120"/>
                      <a:pt x="918" y="112"/>
                      <a:pt x="996" y="112"/>
                    </a:cubicBezTo>
                    <a:close/>
                    <a:moveTo>
                      <a:pt x="996" y="1"/>
                    </a:moveTo>
                    <a:cubicBezTo>
                      <a:pt x="908" y="1"/>
                      <a:pt x="812" y="14"/>
                      <a:pt x="706" y="37"/>
                    </a:cubicBezTo>
                    <a:cubicBezTo>
                      <a:pt x="581" y="65"/>
                      <a:pt x="476" y="97"/>
                      <a:pt x="383" y="148"/>
                    </a:cubicBezTo>
                    <a:cubicBezTo>
                      <a:pt x="319" y="180"/>
                      <a:pt x="259" y="222"/>
                      <a:pt x="208" y="272"/>
                    </a:cubicBezTo>
                    <a:cubicBezTo>
                      <a:pt x="134" y="342"/>
                      <a:pt x="83" y="429"/>
                      <a:pt x="51" y="531"/>
                    </a:cubicBezTo>
                    <a:cubicBezTo>
                      <a:pt x="15" y="631"/>
                      <a:pt x="0" y="747"/>
                      <a:pt x="0" y="876"/>
                    </a:cubicBezTo>
                    <a:cubicBezTo>
                      <a:pt x="0" y="1148"/>
                      <a:pt x="66" y="1494"/>
                      <a:pt x="166" y="1926"/>
                    </a:cubicBezTo>
                    <a:cubicBezTo>
                      <a:pt x="264" y="2364"/>
                      <a:pt x="397" y="2890"/>
                      <a:pt x="536" y="3521"/>
                    </a:cubicBezTo>
                    <a:cubicBezTo>
                      <a:pt x="1038" y="5852"/>
                      <a:pt x="1987" y="8055"/>
                      <a:pt x="1987" y="8055"/>
                    </a:cubicBezTo>
                    <a:cubicBezTo>
                      <a:pt x="1995" y="8075"/>
                      <a:pt x="2013" y="8088"/>
                      <a:pt x="2036" y="8088"/>
                    </a:cubicBezTo>
                    <a:cubicBezTo>
                      <a:pt x="2039" y="8088"/>
                      <a:pt x="2043" y="8088"/>
                      <a:pt x="2046" y="8087"/>
                    </a:cubicBezTo>
                    <a:lnTo>
                      <a:pt x="2439" y="8036"/>
                    </a:lnTo>
                    <a:lnTo>
                      <a:pt x="2448" y="8036"/>
                    </a:lnTo>
                    <a:lnTo>
                      <a:pt x="2826" y="7917"/>
                    </a:lnTo>
                    <a:cubicBezTo>
                      <a:pt x="2848" y="7913"/>
                      <a:pt x="2862" y="7889"/>
                      <a:pt x="2862" y="7866"/>
                    </a:cubicBezTo>
                    <a:cubicBezTo>
                      <a:pt x="2862" y="7862"/>
                      <a:pt x="2812" y="5465"/>
                      <a:pt x="2305" y="3138"/>
                    </a:cubicBezTo>
                    <a:cubicBezTo>
                      <a:pt x="2194" y="2613"/>
                      <a:pt x="2107" y="2157"/>
                      <a:pt x="2029" y="1770"/>
                    </a:cubicBezTo>
                    <a:cubicBezTo>
                      <a:pt x="1969" y="1480"/>
                      <a:pt x="1918" y="1222"/>
                      <a:pt x="1858" y="1005"/>
                    </a:cubicBezTo>
                    <a:cubicBezTo>
                      <a:pt x="1816" y="844"/>
                      <a:pt x="1770" y="697"/>
                      <a:pt x="1720" y="576"/>
                    </a:cubicBezTo>
                    <a:cubicBezTo>
                      <a:pt x="1682" y="480"/>
                      <a:pt x="1642" y="401"/>
                      <a:pt x="1595" y="327"/>
                    </a:cubicBezTo>
                    <a:cubicBezTo>
                      <a:pt x="1527" y="222"/>
                      <a:pt x="1444" y="139"/>
                      <a:pt x="1342" y="84"/>
                    </a:cubicBezTo>
                    <a:cubicBezTo>
                      <a:pt x="1240" y="29"/>
                      <a:pt x="1125" y="1"/>
                      <a:pt x="9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32"/>
              <p:cNvSpPr/>
              <p:nvPr/>
            </p:nvSpPr>
            <p:spPr>
              <a:xfrm>
                <a:off x="6695153" y="3633160"/>
                <a:ext cx="111438" cy="108535"/>
              </a:xfrm>
              <a:custGeom>
                <a:avLst/>
                <a:gdLst/>
                <a:ahLst/>
                <a:cxnLst/>
                <a:rect l="l" t="t" r="r" b="b"/>
                <a:pathLst>
                  <a:path w="1190" h="1159" extrusionOk="0">
                    <a:moveTo>
                      <a:pt x="911" y="115"/>
                    </a:moveTo>
                    <a:cubicBezTo>
                      <a:pt x="1003" y="254"/>
                      <a:pt x="1052" y="378"/>
                      <a:pt x="1070" y="489"/>
                    </a:cubicBezTo>
                    <a:cubicBezTo>
                      <a:pt x="1079" y="522"/>
                      <a:pt x="1083" y="554"/>
                      <a:pt x="1083" y="586"/>
                    </a:cubicBezTo>
                    <a:cubicBezTo>
                      <a:pt x="1083" y="660"/>
                      <a:pt x="1066" y="725"/>
                      <a:pt x="1038" y="780"/>
                    </a:cubicBezTo>
                    <a:cubicBezTo>
                      <a:pt x="1000" y="863"/>
                      <a:pt x="932" y="931"/>
                      <a:pt x="853" y="978"/>
                    </a:cubicBezTo>
                    <a:cubicBezTo>
                      <a:pt x="770" y="1024"/>
                      <a:pt x="679" y="1047"/>
                      <a:pt x="586" y="1047"/>
                    </a:cubicBezTo>
                    <a:cubicBezTo>
                      <a:pt x="485" y="1047"/>
                      <a:pt x="388" y="1020"/>
                      <a:pt x="309" y="965"/>
                    </a:cubicBezTo>
                    <a:cubicBezTo>
                      <a:pt x="226" y="904"/>
                      <a:pt x="166" y="816"/>
                      <a:pt x="134" y="692"/>
                    </a:cubicBezTo>
                    <a:cubicBezTo>
                      <a:pt x="116" y="627"/>
                      <a:pt x="107" y="559"/>
                      <a:pt x="107" y="485"/>
                    </a:cubicBezTo>
                    <a:cubicBezTo>
                      <a:pt x="107" y="421"/>
                      <a:pt x="113" y="357"/>
                      <a:pt x="125" y="283"/>
                    </a:cubicBezTo>
                    <a:lnTo>
                      <a:pt x="125" y="283"/>
                    </a:lnTo>
                    <a:lnTo>
                      <a:pt x="517" y="199"/>
                    </a:lnTo>
                    <a:lnTo>
                      <a:pt x="911" y="115"/>
                    </a:lnTo>
                    <a:close/>
                    <a:moveTo>
                      <a:pt x="934" y="0"/>
                    </a:moveTo>
                    <a:cubicBezTo>
                      <a:pt x="930" y="0"/>
                      <a:pt x="927" y="1"/>
                      <a:pt x="923" y="1"/>
                    </a:cubicBezTo>
                    <a:lnTo>
                      <a:pt x="494" y="93"/>
                    </a:lnTo>
                    <a:lnTo>
                      <a:pt x="66" y="190"/>
                    </a:lnTo>
                    <a:cubicBezTo>
                      <a:pt x="47" y="195"/>
                      <a:pt x="28" y="208"/>
                      <a:pt x="24" y="231"/>
                    </a:cubicBezTo>
                    <a:cubicBezTo>
                      <a:pt x="11" y="323"/>
                      <a:pt x="1" y="406"/>
                      <a:pt x="1" y="485"/>
                    </a:cubicBezTo>
                    <a:cubicBezTo>
                      <a:pt x="1" y="568"/>
                      <a:pt x="11" y="646"/>
                      <a:pt x="28" y="716"/>
                    </a:cubicBezTo>
                    <a:cubicBezTo>
                      <a:pt x="66" y="867"/>
                      <a:pt x="143" y="978"/>
                      <a:pt x="245" y="1052"/>
                    </a:cubicBezTo>
                    <a:cubicBezTo>
                      <a:pt x="347" y="1120"/>
                      <a:pt x="466" y="1158"/>
                      <a:pt x="586" y="1158"/>
                    </a:cubicBezTo>
                    <a:cubicBezTo>
                      <a:pt x="734" y="1158"/>
                      <a:pt x="881" y="1103"/>
                      <a:pt x="996" y="1005"/>
                    </a:cubicBezTo>
                    <a:cubicBezTo>
                      <a:pt x="1056" y="959"/>
                      <a:pt x="1102" y="899"/>
                      <a:pt x="1134" y="826"/>
                    </a:cubicBezTo>
                    <a:cubicBezTo>
                      <a:pt x="1172" y="757"/>
                      <a:pt x="1189" y="674"/>
                      <a:pt x="1189" y="586"/>
                    </a:cubicBezTo>
                    <a:cubicBezTo>
                      <a:pt x="1189" y="550"/>
                      <a:pt x="1185" y="508"/>
                      <a:pt x="1181" y="467"/>
                    </a:cubicBezTo>
                    <a:cubicBezTo>
                      <a:pt x="1153" y="333"/>
                      <a:pt x="1093" y="185"/>
                      <a:pt x="978" y="25"/>
                    </a:cubicBezTo>
                    <a:cubicBezTo>
                      <a:pt x="966" y="9"/>
                      <a:pt x="951" y="0"/>
                      <a:pt x="9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32"/>
              <p:cNvSpPr/>
              <p:nvPr/>
            </p:nvSpPr>
            <p:spPr>
              <a:xfrm>
                <a:off x="6655916" y="3406260"/>
                <a:ext cx="126983" cy="249470"/>
              </a:xfrm>
              <a:custGeom>
                <a:avLst/>
                <a:gdLst/>
                <a:ahLst/>
                <a:cxnLst/>
                <a:rect l="l" t="t" r="r" b="b"/>
                <a:pathLst>
                  <a:path w="1356" h="2664" extrusionOk="0">
                    <a:moveTo>
                      <a:pt x="770" y="0"/>
                    </a:moveTo>
                    <a:lnTo>
                      <a:pt x="392" y="115"/>
                    </a:lnTo>
                    <a:lnTo>
                      <a:pt x="0" y="166"/>
                    </a:lnTo>
                    <a:cubicBezTo>
                      <a:pt x="0" y="166"/>
                      <a:pt x="264" y="1097"/>
                      <a:pt x="498" y="2663"/>
                    </a:cubicBezTo>
                    <a:cubicBezTo>
                      <a:pt x="779" y="2603"/>
                      <a:pt x="927" y="2571"/>
                      <a:pt x="927" y="2571"/>
                    </a:cubicBezTo>
                    <a:cubicBezTo>
                      <a:pt x="927" y="2571"/>
                      <a:pt x="1070" y="2539"/>
                      <a:pt x="1355" y="2480"/>
                    </a:cubicBezTo>
                    <a:cubicBezTo>
                      <a:pt x="917" y="955"/>
                      <a:pt x="770" y="0"/>
                      <a:pt x="77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32"/>
              <p:cNvSpPr/>
              <p:nvPr/>
            </p:nvSpPr>
            <p:spPr>
              <a:xfrm>
                <a:off x="6650766" y="3401204"/>
                <a:ext cx="137284" cy="259397"/>
              </a:xfrm>
              <a:custGeom>
                <a:avLst/>
                <a:gdLst/>
                <a:ahLst/>
                <a:cxnLst/>
                <a:rect l="l" t="t" r="r" b="b"/>
                <a:pathLst>
                  <a:path w="1466" h="2770" extrusionOk="0">
                    <a:moveTo>
                      <a:pt x="784" y="124"/>
                    </a:moveTo>
                    <a:cubicBezTo>
                      <a:pt x="822" y="354"/>
                      <a:pt x="977" y="1221"/>
                      <a:pt x="1339" y="2492"/>
                    </a:cubicBezTo>
                    <a:lnTo>
                      <a:pt x="1339" y="2492"/>
                    </a:lnTo>
                    <a:cubicBezTo>
                      <a:pt x="1228" y="2517"/>
                      <a:pt x="1138" y="2535"/>
                      <a:pt x="1078" y="2547"/>
                    </a:cubicBezTo>
                    <a:cubicBezTo>
                      <a:pt x="1042" y="2557"/>
                      <a:pt x="1014" y="2561"/>
                      <a:pt x="995" y="2566"/>
                    </a:cubicBezTo>
                    <a:cubicBezTo>
                      <a:pt x="977" y="2570"/>
                      <a:pt x="968" y="2570"/>
                      <a:pt x="968" y="2570"/>
                    </a:cubicBezTo>
                    <a:cubicBezTo>
                      <a:pt x="968" y="2570"/>
                      <a:pt x="845" y="2598"/>
                      <a:pt x="600" y="2654"/>
                    </a:cubicBezTo>
                    <a:lnTo>
                      <a:pt x="600" y="2654"/>
                    </a:lnTo>
                    <a:cubicBezTo>
                      <a:pt x="402" y="1348"/>
                      <a:pt x="183" y="495"/>
                      <a:pt x="123" y="268"/>
                    </a:cubicBezTo>
                    <a:lnTo>
                      <a:pt x="123" y="268"/>
                    </a:lnTo>
                    <a:lnTo>
                      <a:pt x="457" y="224"/>
                    </a:lnTo>
                    <a:lnTo>
                      <a:pt x="466" y="224"/>
                    </a:lnTo>
                    <a:lnTo>
                      <a:pt x="784" y="124"/>
                    </a:lnTo>
                    <a:close/>
                    <a:moveTo>
                      <a:pt x="830" y="0"/>
                    </a:moveTo>
                    <a:cubicBezTo>
                      <a:pt x="823" y="0"/>
                      <a:pt x="817" y="1"/>
                      <a:pt x="811" y="3"/>
                    </a:cubicBezTo>
                    <a:lnTo>
                      <a:pt x="438" y="118"/>
                    </a:lnTo>
                    <a:lnTo>
                      <a:pt x="51" y="169"/>
                    </a:lnTo>
                    <a:cubicBezTo>
                      <a:pt x="32" y="169"/>
                      <a:pt x="19" y="179"/>
                      <a:pt x="9" y="192"/>
                    </a:cubicBezTo>
                    <a:cubicBezTo>
                      <a:pt x="0" y="207"/>
                      <a:pt x="0" y="220"/>
                      <a:pt x="5" y="239"/>
                    </a:cubicBezTo>
                    <a:cubicBezTo>
                      <a:pt x="19" y="294"/>
                      <a:pt x="272" y="1211"/>
                      <a:pt x="498" y="2727"/>
                    </a:cubicBezTo>
                    <a:cubicBezTo>
                      <a:pt x="502" y="2740"/>
                      <a:pt x="512" y="2755"/>
                      <a:pt x="521" y="2764"/>
                    </a:cubicBezTo>
                    <a:cubicBezTo>
                      <a:pt x="530" y="2767"/>
                      <a:pt x="540" y="2770"/>
                      <a:pt x="550" y="2770"/>
                    </a:cubicBezTo>
                    <a:cubicBezTo>
                      <a:pt x="554" y="2770"/>
                      <a:pt x="558" y="2769"/>
                      <a:pt x="562" y="2768"/>
                    </a:cubicBezTo>
                    <a:cubicBezTo>
                      <a:pt x="706" y="2740"/>
                      <a:pt x="811" y="2717"/>
                      <a:pt x="885" y="2699"/>
                    </a:cubicBezTo>
                    <a:cubicBezTo>
                      <a:pt x="921" y="2695"/>
                      <a:pt x="945" y="2685"/>
                      <a:pt x="963" y="2685"/>
                    </a:cubicBezTo>
                    <a:cubicBezTo>
                      <a:pt x="982" y="2681"/>
                      <a:pt x="991" y="2676"/>
                      <a:pt x="991" y="2676"/>
                    </a:cubicBezTo>
                    <a:cubicBezTo>
                      <a:pt x="991" y="2676"/>
                      <a:pt x="1138" y="2644"/>
                      <a:pt x="1419" y="2584"/>
                    </a:cubicBezTo>
                    <a:cubicBezTo>
                      <a:pt x="1433" y="2579"/>
                      <a:pt x="1447" y="2570"/>
                      <a:pt x="1457" y="2561"/>
                    </a:cubicBezTo>
                    <a:cubicBezTo>
                      <a:pt x="1461" y="2547"/>
                      <a:pt x="1465" y="2534"/>
                      <a:pt x="1461" y="2515"/>
                    </a:cubicBezTo>
                    <a:cubicBezTo>
                      <a:pt x="1244" y="1759"/>
                      <a:pt x="1097" y="1137"/>
                      <a:pt x="1004" y="713"/>
                    </a:cubicBezTo>
                    <a:cubicBezTo>
                      <a:pt x="963" y="496"/>
                      <a:pt x="931" y="331"/>
                      <a:pt x="908" y="220"/>
                    </a:cubicBezTo>
                    <a:cubicBezTo>
                      <a:pt x="899" y="160"/>
                      <a:pt x="889" y="118"/>
                      <a:pt x="885" y="91"/>
                    </a:cubicBezTo>
                    <a:cubicBezTo>
                      <a:pt x="885" y="77"/>
                      <a:pt x="880" y="63"/>
                      <a:pt x="880" y="59"/>
                    </a:cubicBezTo>
                    <a:lnTo>
                      <a:pt x="880" y="50"/>
                    </a:lnTo>
                    <a:lnTo>
                      <a:pt x="880" y="45"/>
                    </a:lnTo>
                    <a:cubicBezTo>
                      <a:pt x="876" y="31"/>
                      <a:pt x="866" y="18"/>
                      <a:pt x="853" y="8"/>
                    </a:cubicBezTo>
                    <a:cubicBezTo>
                      <a:pt x="848" y="3"/>
                      <a:pt x="839"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32"/>
              <p:cNvSpPr/>
              <p:nvPr/>
            </p:nvSpPr>
            <p:spPr>
              <a:xfrm>
                <a:off x="6527249" y="3015203"/>
                <a:ext cx="165845" cy="43170"/>
              </a:xfrm>
              <a:custGeom>
                <a:avLst/>
                <a:gdLst/>
                <a:ahLst/>
                <a:cxnLst/>
                <a:rect l="l" t="t" r="r" b="b"/>
                <a:pathLst>
                  <a:path w="1771" h="461" extrusionOk="0">
                    <a:moveTo>
                      <a:pt x="1707" y="1"/>
                    </a:moveTo>
                    <a:cubicBezTo>
                      <a:pt x="1704" y="1"/>
                      <a:pt x="1701" y="1"/>
                      <a:pt x="1697" y="1"/>
                    </a:cubicBezTo>
                    <a:lnTo>
                      <a:pt x="47" y="352"/>
                    </a:lnTo>
                    <a:cubicBezTo>
                      <a:pt x="20" y="361"/>
                      <a:pt x="1" y="388"/>
                      <a:pt x="6" y="416"/>
                    </a:cubicBezTo>
                    <a:cubicBezTo>
                      <a:pt x="14" y="443"/>
                      <a:pt x="34" y="460"/>
                      <a:pt x="57" y="460"/>
                    </a:cubicBezTo>
                    <a:cubicBezTo>
                      <a:pt x="61" y="460"/>
                      <a:pt x="66" y="460"/>
                      <a:pt x="71" y="458"/>
                    </a:cubicBezTo>
                    <a:lnTo>
                      <a:pt x="1721" y="108"/>
                    </a:lnTo>
                    <a:cubicBezTo>
                      <a:pt x="1753" y="103"/>
                      <a:pt x="1770" y="75"/>
                      <a:pt x="1762" y="43"/>
                    </a:cubicBezTo>
                    <a:cubicBezTo>
                      <a:pt x="1758" y="18"/>
                      <a:pt x="1735" y="1"/>
                      <a:pt x="17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32"/>
              <p:cNvSpPr/>
              <p:nvPr/>
            </p:nvSpPr>
            <p:spPr>
              <a:xfrm>
                <a:off x="6556279" y="3122706"/>
                <a:ext cx="154140" cy="41204"/>
              </a:xfrm>
              <a:custGeom>
                <a:avLst/>
                <a:gdLst/>
                <a:ahLst/>
                <a:cxnLst/>
                <a:rect l="l" t="t" r="r" b="b"/>
                <a:pathLst>
                  <a:path w="1646" h="440" extrusionOk="0">
                    <a:moveTo>
                      <a:pt x="1586" y="0"/>
                    </a:moveTo>
                    <a:cubicBezTo>
                      <a:pt x="1583" y="0"/>
                      <a:pt x="1580" y="1"/>
                      <a:pt x="1576" y="1"/>
                    </a:cubicBezTo>
                    <a:lnTo>
                      <a:pt x="50" y="333"/>
                    </a:lnTo>
                    <a:cubicBezTo>
                      <a:pt x="18" y="337"/>
                      <a:pt x="1" y="365"/>
                      <a:pt x="9" y="397"/>
                    </a:cubicBezTo>
                    <a:cubicBezTo>
                      <a:pt x="13" y="422"/>
                      <a:pt x="35" y="439"/>
                      <a:pt x="62" y="439"/>
                    </a:cubicBezTo>
                    <a:cubicBezTo>
                      <a:pt x="66" y="439"/>
                      <a:pt x="70" y="439"/>
                      <a:pt x="74" y="438"/>
                    </a:cubicBezTo>
                    <a:lnTo>
                      <a:pt x="1599" y="106"/>
                    </a:lnTo>
                    <a:cubicBezTo>
                      <a:pt x="1626" y="97"/>
                      <a:pt x="1645" y="70"/>
                      <a:pt x="1641" y="42"/>
                    </a:cubicBezTo>
                    <a:cubicBezTo>
                      <a:pt x="1633" y="18"/>
                      <a:pt x="1610" y="0"/>
                      <a:pt x="15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60" name="Google Shape;1260;p32"/>
          <p:cNvGrpSpPr/>
          <p:nvPr/>
        </p:nvGrpSpPr>
        <p:grpSpPr>
          <a:xfrm>
            <a:off x="-1498727" y="-1162773"/>
            <a:ext cx="12483965" cy="7021436"/>
            <a:chOff x="-1498727" y="-1162773"/>
            <a:chExt cx="12483965" cy="7021436"/>
          </a:xfrm>
        </p:grpSpPr>
        <p:sp>
          <p:nvSpPr>
            <p:cNvPr id="1261" name="Google Shape;1261;p32"/>
            <p:cNvSpPr/>
            <p:nvPr/>
          </p:nvSpPr>
          <p:spPr>
            <a:xfrm>
              <a:off x="-745475" y="-1162773"/>
              <a:ext cx="2711304" cy="2767397"/>
            </a:xfrm>
            <a:custGeom>
              <a:avLst/>
              <a:gdLst/>
              <a:ahLst/>
              <a:cxnLst/>
              <a:rect l="l" t="t" r="r" b="b"/>
              <a:pathLst>
                <a:path w="28953" h="29552" extrusionOk="0">
                  <a:moveTo>
                    <a:pt x="10143" y="0"/>
                  </a:moveTo>
                  <a:cubicBezTo>
                    <a:pt x="9287" y="0"/>
                    <a:pt x="8424" y="238"/>
                    <a:pt x="7723" y="744"/>
                  </a:cubicBezTo>
                  <a:cubicBezTo>
                    <a:pt x="6996" y="1269"/>
                    <a:pt x="6309" y="2071"/>
                    <a:pt x="6128" y="2975"/>
                  </a:cubicBezTo>
                  <a:cubicBezTo>
                    <a:pt x="5931" y="3970"/>
                    <a:pt x="6235" y="5021"/>
                    <a:pt x="6539" y="5961"/>
                  </a:cubicBezTo>
                  <a:cubicBezTo>
                    <a:pt x="6747" y="6596"/>
                    <a:pt x="6945" y="7232"/>
                    <a:pt x="7175" y="7859"/>
                  </a:cubicBezTo>
                  <a:cubicBezTo>
                    <a:pt x="7415" y="8517"/>
                    <a:pt x="7687" y="9159"/>
                    <a:pt x="7912" y="9822"/>
                  </a:cubicBezTo>
                  <a:cubicBezTo>
                    <a:pt x="8091" y="10352"/>
                    <a:pt x="8272" y="10877"/>
                    <a:pt x="8442" y="11407"/>
                  </a:cubicBezTo>
                  <a:cubicBezTo>
                    <a:pt x="8672" y="12117"/>
                    <a:pt x="8815" y="12854"/>
                    <a:pt x="8949" y="13587"/>
                  </a:cubicBezTo>
                  <a:cubicBezTo>
                    <a:pt x="9046" y="14130"/>
                    <a:pt x="9082" y="14876"/>
                    <a:pt x="8787" y="15374"/>
                  </a:cubicBezTo>
                  <a:cubicBezTo>
                    <a:pt x="8482" y="15892"/>
                    <a:pt x="7994" y="16002"/>
                    <a:pt x="7437" y="16002"/>
                  </a:cubicBezTo>
                  <a:cubicBezTo>
                    <a:pt x="7414" y="16002"/>
                    <a:pt x="7391" y="16001"/>
                    <a:pt x="7368" y="16001"/>
                  </a:cubicBezTo>
                  <a:cubicBezTo>
                    <a:pt x="6377" y="15982"/>
                    <a:pt x="5401" y="15684"/>
                    <a:pt x="4414" y="15586"/>
                  </a:cubicBezTo>
                  <a:cubicBezTo>
                    <a:pt x="4207" y="15566"/>
                    <a:pt x="3996" y="15555"/>
                    <a:pt x="3785" y="15555"/>
                  </a:cubicBezTo>
                  <a:cubicBezTo>
                    <a:pt x="2890" y="15555"/>
                    <a:pt x="1979" y="15755"/>
                    <a:pt x="1267" y="16314"/>
                  </a:cubicBezTo>
                  <a:cubicBezTo>
                    <a:pt x="562" y="16867"/>
                    <a:pt x="189" y="17862"/>
                    <a:pt x="116" y="18734"/>
                  </a:cubicBezTo>
                  <a:cubicBezTo>
                    <a:pt x="1" y="20139"/>
                    <a:pt x="341" y="21622"/>
                    <a:pt x="996" y="22867"/>
                  </a:cubicBezTo>
                  <a:cubicBezTo>
                    <a:pt x="1696" y="24208"/>
                    <a:pt x="2594" y="25471"/>
                    <a:pt x="3733" y="26480"/>
                  </a:cubicBezTo>
                  <a:cubicBezTo>
                    <a:pt x="4258" y="26945"/>
                    <a:pt x="4839" y="27345"/>
                    <a:pt x="5414" y="27751"/>
                  </a:cubicBezTo>
                  <a:cubicBezTo>
                    <a:pt x="6203" y="28304"/>
                    <a:pt x="7111" y="28802"/>
                    <a:pt x="8032" y="29110"/>
                  </a:cubicBezTo>
                  <a:cubicBezTo>
                    <a:pt x="8887" y="29397"/>
                    <a:pt x="9812" y="29552"/>
                    <a:pt x="10723" y="29552"/>
                  </a:cubicBezTo>
                  <a:cubicBezTo>
                    <a:pt x="10956" y="29552"/>
                    <a:pt x="11189" y="29541"/>
                    <a:pt x="11419" y="29521"/>
                  </a:cubicBezTo>
                  <a:cubicBezTo>
                    <a:pt x="12437" y="29429"/>
                    <a:pt x="13502" y="29208"/>
                    <a:pt x="14400" y="28710"/>
                  </a:cubicBezTo>
                  <a:cubicBezTo>
                    <a:pt x="14718" y="28530"/>
                    <a:pt x="15022" y="28319"/>
                    <a:pt x="15312" y="28102"/>
                  </a:cubicBezTo>
                  <a:cubicBezTo>
                    <a:pt x="15861" y="27692"/>
                    <a:pt x="16262" y="27120"/>
                    <a:pt x="16626" y="26544"/>
                  </a:cubicBezTo>
                  <a:cubicBezTo>
                    <a:pt x="17358" y="25382"/>
                    <a:pt x="17800" y="24051"/>
                    <a:pt x="18146" y="22728"/>
                  </a:cubicBezTo>
                  <a:cubicBezTo>
                    <a:pt x="18810" y="20195"/>
                    <a:pt x="18925" y="17581"/>
                    <a:pt x="19165" y="14978"/>
                  </a:cubicBezTo>
                  <a:cubicBezTo>
                    <a:pt x="19188" y="14725"/>
                    <a:pt x="19225" y="14444"/>
                    <a:pt x="19414" y="14274"/>
                  </a:cubicBezTo>
                  <a:cubicBezTo>
                    <a:pt x="19502" y="14193"/>
                    <a:pt x="19592" y="14159"/>
                    <a:pt x="19683" y="14159"/>
                  </a:cubicBezTo>
                  <a:cubicBezTo>
                    <a:pt x="20184" y="14159"/>
                    <a:pt x="20696" y="15222"/>
                    <a:pt x="20907" y="15476"/>
                  </a:cubicBezTo>
                  <a:cubicBezTo>
                    <a:pt x="21611" y="16314"/>
                    <a:pt x="22294" y="17209"/>
                    <a:pt x="23197" y="17858"/>
                  </a:cubicBezTo>
                  <a:cubicBezTo>
                    <a:pt x="23874" y="18347"/>
                    <a:pt x="24727" y="18734"/>
                    <a:pt x="25575" y="18761"/>
                  </a:cubicBezTo>
                  <a:cubicBezTo>
                    <a:pt x="25653" y="18764"/>
                    <a:pt x="25731" y="18765"/>
                    <a:pt x="25811" y="18765"/>
                  </a:cubicBezTo>
                  <a:cubicBezTo>
                    <a:pt x="26508" y="18765"/>
                    <a:pt x="27245" y="18663"/>
                    <a:pt x="27836" y="18287"/>
                  </a:cubicBezTo>
                  <a:cubicBezTo>
                    <a:pt x="28468" y="17890"/>
                    <a:pt x="28827" y="17103"/>
                    <a:pt x="28929" y="16388"/>
                  </a:cubicBezTo>
                  <a:cubicBezTo>
                    <a:pt x="28952" y="16084"/>
                    <a:pt x="28952" y="15784"/>
                    <a:pt x="28929" y="15485"/>
                  </a:cubicBezTo>
                  <a:cubicBezTo>
                    <a:pt x="28925" y="15103"/>
                    <a:pt x="28893" y="14725"/>
                    <a:pt x="28837" y="14342"/>
                  </a:cubicBezTo>
                  <a:cubicBezTo>
                    <a:pt x="28736" y="13715"/>
                    <a:pt x="28510" y="13075"/>
                    <a:pt x="28210" y="12513"/>
                  </a:cubicBezTo>
                  <a:cubicBezTo>
                    <a:pt x="27666" y="11490"/>
                    <a:pt x="26934" y="10467"/>
                    <a:pt x="26058" y="9706"/>
                  </a:cubicBezTo>
                  <a:cubicBezTo>
                    <a:pt x="25584" y="9292"/>
                    <a:pt x="25082" y="8923"/>
                    <a:pt x="24533" y="8615"/>
                  </a:cubicBezTo>
                  <a:cubicBezTo>
                    <a:pt x="23238" y="7877"/>
                    <a:pt x="21915" y="8043"/>
                    <a:pt x="20598" y="7504"/>
                  </a:cubicBezTo>
                  <a:cubicBezTo>
                    <a:pt x="20146" y="7320"/>
                    <a:pt x="19750" y="7085"/>
                    <a:pt x="19399" y="6809"/>
                  </a:cubicBezTo>
                  <a:cubicBezTo>
                    <a:pt x="18768" y="6311"/>
                    <a:pt x="18270" y="5688"/>
                    <a:pt x="17800" y="4974"/>
                  </a:cubicBezTo>
                  <a:cubicBezTo>
                    <a:pt x="17045" y="3813"/>
                    <a:pt x="16050" y="2785"/>
                    <a:pt x="14916" y="1984"/>
                  </a:cubicBezTo>
                  <a:cubicBezTo>
                    <a:pt x="13714" y="1135"/>
                    <a:pt x="12447" y="344"/>
                    <a:pt x="10977" y="76"/>
                  </a:cubicBezTo>
                  <a:cubicBezTo>
                    <a:pt x="10704" y="26"/>
                    <a:pt x="10423" y="0"/>
                    <a:pt x="10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32"/>
            <p:cNvSpPr/>
            <p:nvPr/>
          </p:nvSpPr>
          <p:spPr>
            <a:xfrm>
              <a:off x="7569073" y="3837861"/>
              <a:ext cx="2555947" cy="1837128"/>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32"/>
            <p:cNvSpPr/>
            <p:nvPr/>
          </p:nvSpPr>
          <p:spPr>
            <a:xfrm rot="6376163">
              <a:off x="7921507" y="-857455"/>
              <a:ext cx="2711304" cy="2767397"/>
            </a:xfrm>
            <a:custGeom>
              <a:avLst/>
              <a:gdLst/>
              <a:ahLst/>
              <a:cxnLst/>
              <a:rect l="l" t="t" r="r" b="b"/>
              <a:pathLst>
                <a:path w="28953" h="29552" extrusionOk="0">
                  <a:moveTo>
                    <a:pt x="10143" y="0"/>
                  </a:moveTo>
                  <a:cubicBezTo>
                    <a:pt x="9287" y="0"/>
                    <a:pt x="8424" y="238"/>
                    <a:pt x="7723" y="744"/>
                  </a:cubicBezTo>
                  <a:cubicBezTo>
                    <a:pt x="6996" y="1269"/>
                    <a:pt x="6309" y="2071"/>
                    <a:pt x="6128" y="2975"/>
                  </a:cubicBezTo>
                  <a:cubicBezTo>
                    <a:pt x="5931" y="3970"/>
                    <a:pt x="6235" y="5021"/>
                    <a:pt x="6539" y="5961"/>
                  </a:cubicBezTo>
                  <a:cubicBezTo>
                    <a:pt x="6747" y="6596"/>
                    <a:pt x="6945" y="7232"/>
                    <a:pt x="7175" y="7859"/>
                  </a:cubicBezTo>
                  <a:cubicBezTo>
                    <a:pt x="7415" y="8517"/>
                    <a:pt x="7687" y="9159"/>
                    <a:pt x="7912" y="9822"/>
                  </a:cubicBezTo>
                  <a:cubicBezTo>
                    <a:pt x="8091" y="10352"/>
                    <a:pt x="8272" y="10877"/>
                    <a:pt x="8442" y="11407"/>
                  </a:cubicBezTo>
                  <a:cubicBezTo>
                    <a:pt x="8672" y="12117"/>
                    <a:pt x="8815" y="12854"/>
                    <a:pt x="8949" y="13587"/>
                  </a:cubicBezTo>
                  <a:cubicBezTo>
                    <a:pt x="9046" y="14130"/>
                    <a:pt x="9082" y="14876"/>
                    <a:pt x="8787" y="15374"/>
                  </a:cubicBezTo>
                  <a:cubicBezTo>
                    <a:pt x="8482" y="15892"/>
                    <a:pt x="7994" y="16002"/>
                    <a:pt x="7437" y="16002"/>
                  </a:cubicBezTo>
                  <a:cubicBezTo>
                    <a:pt x="7414" y="16002"/>
                    <a:pt x="7391" y="16001"/>
                    <a:pt x="7368" y="16001"/>
                  </a:cubicBezTo>
                  <a:cubicBezTo>
                    <a:pt x="6377" y="15982"/>
                    <a:pt x="5401" y="15684"/>
                    <a:pt x="4414" y="15586"/>
                  </a:cubicBezTo>
                  <a:cubicBezTo>
                    <a:pt x="4207" y="15566"/>
                    <a:pt x="3996" y="15555"/>
                    <a:pt x="3785" y="15555"/>
                  </a:cubicBezTo>
                  <a:cubicBezTo>
                    <a:pt x="2890" y="15555"/>
                    <a:pt x="1979" y="15755"/>
                    <a:pt x="1267" y="16314"/>
                  </a:cubicBezTo>
                  <a:cubicBezTo>
                    <a:pt x="562" y="16867"/>
                    <a:pt x="189" y="17862"/>
                    <a:pt x="116" y="18734"/>
                  </a:cubicBezTo>
                  <a:cubicBezTo>
                    <a:pt x="1" y="20139"/>
                    <a:pt x="341" y="21622"/>
                    <a:pt x="996" y="22867"/>
                  </a:cubicBezTo>
                  <a:cubicBezTo>
                    <a:pt x="1696" y="24208"/>
                    <a:pt x="2594" y="25471"/>
                    <a:pt x="3733" y="26480"/>
                  </a:cubicBezTo>
                  <a:cubicBezTo>
                    <a:pt x="4258" y="26945"/>
                    <a:pt x="4839" y="27345"/>
                    <a:pt x="5414" y="27751"/>
                  </a:cubicBezTo>
                  <a:cubicBezTo>
                    <a:pt x="6203" y="28304"/>
                    <a:pt x="7111" y="28802"/>
                    <a:pt x="8032" y="29110"/>
                  </a:cubicBezTo>
                  <a:cubicBezTo>
                    <a:pt x="8887" y="29397"/>
                    <a:pt x="9812" y="29552"/>
                    <a:pt x="10723" y="29552"/>
                  </a:cubicBezTo>
                  <a:cubicBezTo>
                    <a:pt x="10956" y="29552"/>
                    <a:pt x="11189" y="29541"/>
                    <a:pt x="11419" y="29521"/>
                  </a:cubicBezTo>
                  <a:cubicBezTo>
                    <a:pt x="12437" y="29429"/>
                    <a:pt x="13502" y="29208"/>
                    <a:pt x="14400" y="28710"/>
                  </a:cubicBezTo>
                  <a:cubicBezTo>
                    <a:pt x="14718" y="28530"/>
                    <a:pt x="15022" y="28319"/>
                    <a:pt x="15312" y="28102"/>
                  </a:cubicBezTo>
                  <a:cubicBezTo>
                    <a:pt x="15861" y="27692"/>
                    <a:pt x="16262" y="27120"/>
                    <a:pt x="16626" y="26544"/>
                  </a:cubicBezTo>
                  <a:cubicBezTo>
                    <a:pt x="17358" y="25382"/>
                    <a:pt x="17800" y="24051"/>
                    <a:pt x="18146" y="22728"/>
                  </a:cubicBezTo>
                  <a:cubicBezTo>
                    <a:pt x="18810" y="20195"/>
                    <a:pt x="18925" y="17581"/>
                    <a:pt x="19165" y="14978"/>
                  </a:cubicBezTo>
                  <a:cubicBezTo>
                    <a:pt x="19188" y="14725"/>
                    <a:pt x="19225" y="14444"/>
                    <a:pt x="19414" y="14274"/>
                  </a:cubicBezTo>
                  <a:cubicBezTo>
                    <a:pt x="19502" y="14193"/>
                    <a:pt x="19592" y="14159"/>
                    <a:pt x="19683" y="14159"/>
                  </a:cubicBezTo>
                  <a:cubicBezTo>
                    <a:pt x="20184" y="14159"/>
                    <a:pt x="20696" y="15222"/>
                    <a:pt x="20907" y="15476"/>
                  </a:cubicBezTo>
                  <a:cubicBezTo>
                    <a:pt x="21611" y="16314"/>
                    <a:pt x="22294" y="17209"/>
                    <a:pt x="23197" y="17858"/>
                  </a:cubicBezTo>
                  <a:cubicBezTo>
                    <a:pt x="23874" y="18347"/>
                    <a:pt x="24727" y="18734"/>
                    <a:pt x="25575" y="18761"/>
                  </a:cubicBezTo>
                  <a:cubicBezTo>
                    <a:pt x="25653" y="18764"/>
                    <a:pt x="25731" y="18765"/>
                    <a:pt x="25811" y="18765"/>
                  </a:cubicBezTo>
                  <a:cubicBezTo>
                    <a:pt x="26508" y="18765"/>
                    <a:pt x="27245" y="18663"/>
                    <a:pt x="27836" y="18287"/>
                  </a:cubicBezTo>
                  <a:cubicBezTo>
                    <a:pt x="28468" y="17890"/>
                    <a:pt x="28827" y="17103"/>
                    <a:pt x="28929" y="16388"/>
                  </a:cubicBezTo>
                  <a:cubicBezTo>
                    <a:pt x="28952" y="16084"/>
                    <a:pt x="28952" y="15784"/>
                    <a:pt x="28929" y="15485"/>
                  </a:cubicBezTo>
                  <a:cubicBezTo>
                    <a:pt x="28925" y="15103"/>
                    <a:pt x="28893" y="14725"/>
                    <a:pt x="28837" y="14342"/>
                  </a:cubicBezTo>
                  <a:cubicBezTo>
                    <a:pt x="28736" y="13715"/>
                    <a:pt x="28510" y="13075"/>
                    <a:pt x="28210" y="12513"/>
                  </a:cubicBezTo>
                  <a:cubicBezTo>
                    <a:pt x="27666" y="11490"/>
                    <a:pt x="26934" y="10467"/>
                    <a:pt x="26058" y="9706"/>
                  </a:cubicBezTo>
                  <a:cubicBezTo>
                    <a:pt x="25584" y="9292"/>
                    <a:pt x="25082" y="8923"/>
                    <a:pt x="24533" y="8615"/>
                  </a:cubicBezTo>
                  <a:cubicBezTo>
                    <a:pt x="23238" y="7877"/>
                    <a:pt x="21915" y="8043"/>
                    <a:pt x="20598" y="7504"/>
                  </a:cubicBezTo>
                  <a:cubicBezTo>
                    <a:pt x="20146" y="7320"/>
                    <a:pt x="19750" y="7085"/>
                    <a:pt x="19399" y="6809"/>
                  </a:cubicBezTo>
                  <a:cubicBezTo>
                    <a:pt x="18768" y="6311"/>
                    <a:pt x="18270" y="5688"/>
                    <a:pt x="17800" y="4974"/>
                  </a:cubicBezTo>
                  <a:cubicBezTo>
                    <a:pt x="17045" y="3813"/>
                    <a:pt x="16050" y="2785"/>
                    <a:pt x="14916" y="1984"/>
                  </a:cubicBezTo>
                  <a:cubicBezTo>
                    <a:pt x="13714" y="1135"/>
                    <a:pt x="12447" y="344"/>
                    <a:pt x="10977" y="76"/>
                  </a:cubicBezTo>
                  <a:cubicBezTo>
                    <a:pt x="10704" y="26"/>
                    <a:pt x="10423" y="0"/>
                    <a:pt x="10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32"/>
            <p:cNvSpPr/>
            <p:nvPr/>
          </p:nvSpPr>
          <p:spPr>
            <a:xfrm>
              <a:off x="-1498727" y="4021536"/>
              <a:ext cx="2555947" cy="1837128"/>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Livvic"/>
              <a:buNone/>
              <a:defRPr sz="3500" b="1">
                <a:solidFill>
                  <a:schemeClr val="dk1"/>
                </a:solidFill>
                <a:latin typeface="Livvic"/>
                <a:ea typeface="Livvic"/>
                <a:cs typeface="Livvic"/>
                <a:sym typeface="Livvic"/>
              </a:defRPr>
            </a:lvl1pPr>
            <a:lvl2pPr lvl="1" rtl="0">
              <a:spcBef>
                <a:spcPts val="0"/>
              </a:spcBef>
              <a:spcAft>
                <a:spcPts val="0"/>
              </a:spcAft>
              <a:buClr>
                <a:schemeClr val="dk1"/>
              </a:buClr>
              <a:buSzPts val="3500"/>
              <a:buFont typeface="Livvic"/>
              <a:buNone/>
              <a:defRPr sz="3500" b="1">
                <a:solidFill>
                  <a:schemeClr val="dk1"/>
                </a:solidFill>
                <a:latin typeface="Livvic"/>
                <a:ea typeface="Livvic"/>
                <a:cs typeface="Livvic"/>
                <a:sym typeface="Livvic"/>
              </a:defRPr>
            </a:lvl2pPr>
            <a:lvl3pPr lvl="2" rtl="0">
              <a:spcBef>
                <a:spcPts val="0"/>
              </a:spcBef>
              <a:spcAft>
                <a:spcPts val="0"/>
              </a:spcAft>
              <a:buClr>
                <a:schemeClr val="dk1"/>
              </a:buClr>
              <a:buSzPts val="3500"/>
              <a:buFont typeface="Livvic"/>
              <a:buNone/>
              <a:defRPr sz="3500" b="1">
                <a:solidFill>
                  <a:schemeClr val="dk1"/>
                </a:solidFill>
                <a:latin typeface="Livvic"/>
                <a:ea typeface="Livvic"/>
                <a:cs typeface="Livvic"/>
                <a:sym typeface="Livvic"/>
              </a:defRPr>
            </a:lvl3pPr>
            <a:lvl4pPr lvl="3" rtl="0">
              <a:spcBef>
                <a:spcPts val="0"/>
              </a:spcBef>
              <a:spcAft>
                <a:spcPts val="0"/>
              </a:spcAft>
              <a:buClr>
                <a:schemeClr val="dk1"/>
              </a:buClr>
              <a:buSzPts val="3500"/>
              <a:buFont typeface="Livvic"/>
              <a:buNone/>
              <a:defRPr sz="3500" b="1">
                <a:solidFill>
                  <a:schemeClr val="dk1"/>
                </a:solidFill>
                <a:latin typeface="Livvic"/>
                <a:ea typeface="Livvic"/>
                <a:cs typeface="Livvic"/>
                <a:sym typeface="Livvic"/>
              </a:defRPr>
            </a:lvl4pPr>
            <a:lvl5pPr lvl="4" rtl="0">
              <a:spcBef>
                <a:spcPts val="0"/>
              </a:spcBef>
              <a:spcAft>
                <a:spcPts val="0"/>
              </a:spcAft>
              <a:buClr>
                <a:schemeClr val="dk1"/>
              </a:buClr>
              <a:buSzPts val="3500"/>
              <a:buFont typeface="Livvic"/>
              <a:buNone/>
              <a:defRPr sz="3500" b="1">
                <a:solidFill>
                  <a:schemeClr val="dk1"/>
                </a:solidFill>
                <a:latin typeface="Livvic"/>
                <a:ea typeface="Livvic"/>
                <a:cs typeface="Livvic"/>
                <a:sym typeface="Livvic"/>
              </a:defRPr>
            </a:lvl5pPr>
            <a:lvl6pPr lvl="5" rtl="0">
              <a:spcBef>
                <a:spcPts val="0"/>
              </a:spcBef>
              <a:spcAft>
                <a:spcPts val="0"/>
              </a:spcAft>
              <a:buClr>
                <a:schemeClr val="dk1"/>
              </a:buClr>
              <a:buSzPts val="3500"/>
              <a:buFont typeface="Livvic"/>
              <a:buNone/>
              <a:defRPr sz="3500" b="1">
                <a:solidFill>
                  <a:schemeClr val="dk1"/>
                </a:solidFill>
                <a:latin typeface="Livvic"/>
                <a:ea typeface="Livvic"/>
                <a:cs typeface="Livvic"/>
                <a:sym typeface="Livvic"/>
              </a:defRPr>
            </a:lvl6pPr>
            <a:lvl7pPr lvl="6" rtl="0">
              <a:spcBef>
                <a:spcPts val="0"/>
              </a:spcBef>
              <a:spcAft>
                <a:spcPts val="0"/>
              </a:spcAft>
              <a:buClr>
                <a:schemeClr val="dk1"/>
              </a:buClr>
              <a:buSzPts val="3500"/>
              <a:buFont typeface="Livvic"/>
              <a:buNone/>
              <a:defRPr sz="3500" b="1">
                <a:solidFill>
                  <a:schemeClr val="dk1"/>
                </a:solidFill>
                <a:latin typeface="Livvic"/>
                <a:ea typeface="Livvic"/>
                <a:cs typeface="Livvic"/>
                <a:sym typeface="Livvic"/>
              </a:defRPr>
            </a:lvl7pPr>
            <a:lvl8pPr lvl="7" rtl="0">
              <a:spcBef>
                <a:spcPts val="0"/>
              </a:spcBef>
              <a:spcAft>
                <a:spcPts val="0"/>
              </a:spcAft>
              <a:buClr>
                <a:schemeClr val="dk1"/>
              </a:buClr>
              <a:buSzPts val="3500"/>
              <a:buFont typeface="Livvic"/>
              <a:buNone/>
              <a:defRPr sz="3500" b="1">
                <a:solidFill>
                  <a:schemeClr val="dk1"/>
                </a:solidFill>
                <a:latin typeface="Livvic"/>
                <a:ea typeface="Livvic"/>
                <a:cs typeface="Livvic"/>
                <a:sym typeface="Livvic"/>
              </a:defRPr>
            </a:lvl8pPr>
            <a:lvl9pPr lvl="8" rtl="0">
              <a:spcBef>
                <a:spcPts val="0"/>
              </a:spcBef>
              <a:spcAft>
                <a:spcPts val="0"/>
              </a:spcAft>
              <a:buClr>
                <a:schemeClr val="dk1"/>
              </a:buClr>
              <a:buSzPts val="3500"/>
              <a:buFont typeface="Livvic"/>
              <a:buNone/>
              <a:defRPr sz="3500" b="1">
                <a:solidFill>
                  <a:schemeClr val="dk1"/>
                </a:solidFill>
                <a:latin typeface="Livvic"/>
                <a:ea typeface="Livvic"/>
                <a:cs typeface="Livvic"/>
                <a:sym typeface="Livvic"/>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1pPr>
            <a:lvl2pPr marL="914400" lvl="1"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2pPr>
            <a:lvl3pPr marL="1371600" lvl="2"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3pPr>
            <a:lvl4pPr marL="1828800" lvl="3"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4pPr>
            <a:lvl5pPr marL="2286000" lvl="4"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5pPr>
            <a:lvl6pPr marL="2743200" lvl="5"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6pPr>
            <a:lvl7pPr marL="3200400" lvl="6"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7pPr>
            <a:lvl8pPr marL="3657600" lvl="7"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8pPr>
            <a:lvl9pPr marL="4114800" lvl="8"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3" r:id="rId4"/>
    <p:sldLayoutId id="2147483654" r:id="rId5"/>
    <p:sldLayoutId id="2147483655" r:id="rId6"/>
    <p:sldLayoutId id="2147483658" r:id="rId7"/>
    <p:sldLayoutId id="2147483660" r:id="rId8"/>
    <p:sldLayoutId id="2147483674" r:id="rId9"/>
    <p:sldLayoutId id="2147483676" r:id="rId10"/>
    <p:sldLayoutId id="2147483677" r:id="rId11"/>
    <p:sldLayoutId id="2147483678"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bolic/"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4"/>
        <p:cNvGrpSpPr/>
        <p:nvPr/>
      </p:nvGrpSpPr>
      <p:grpSpPr>
        <a:xfrm>
          <a:off x="0" y="0"/>
          <a:ext cx="0" cy="0"/>
          <a:chOff x="0" y="0"/>
          <a:chExt cx="0" cy="0"/>
        </a:xfrm>
      </p:grpSpPr>
      <p:sp>
        <p:nvSpPr>
          <p:cNvPr id="1275" name="Google Shape;1275;p36"/>
          <p:cNvSpPr txBox="1">
            <a:spLocks noGrp="1"/>
          </p:cNvSpPr>
          <p:nvPr>
            <p:ph type="ctrTitle"/>
          </p:nvPr>
        </p:nvSpPr>
        <p:spPr>
          <a:xfrm>
            <a:off x="2492591" y="1867042"/>
            <a:ext cx="4126800" cy="121265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pt-BR" sz="4000" dirty="0">
                <a:solidFill>
                  <a:schemeClr val="lt2"/>
                </a:solidFill>
              </a:rPr>
              <a:t>Educação física </a:t>
            </a:r>
            <a:br>
              <a:rPr lang="pt-BR" sz="4000" dirty="0">
                <a:solidFill>
                  <a:schemeClr val="lt2"/>
                </a:solidFill>
              </a:rPr>
            </a:br>
            <a:r>
              <a:rPr lang="pt-BR" sz="4000" dirty="0">
                <a:solidFill>
                  <a:schemeClr val="lt2"/>
                </a:solidFill>
              </a:rPr>
              <a:t>6º ano</a:t>
            </a:r>
            <a:endParaRPr sz="4000" dirty="0">
              <a:solidFill>
                <a:schemeClr val="lt2"/>
              </a:solidFill>
            </a:endParaRPr>
          </a:p>
        </p:txBody>
      </p:sp>
      <p:grpSp>
        <p:nvGrpSpPr>
          <p:cNvPr id="1278" name="Google Shape;1278;p36"/>
          <p:cNvGrpSpPr/>
          <p:nvPr/>
        </p:nvGrpSpPr>
        <p:grpSpPr>
          <a:xfrm>
            <a:off x="3156795" y="163679"/>
            <a:ext cx="2662183" cy="1299355"/>
            <a:chOff x="3156795" y="163679"/>
            <a:chExt cx="2662183" cy="1299355"/>
          </a:xfrm>
        </p:grpSpPr>
        <p:grpSp>
          <p:nvGrpSpPr>
            <p:cNvPr id="1279" name="Google Shape;1279;p36"/>
            <p:cNvGrpSpPr/>
            <p:nvPr/>
          </p:nvGrpSpPr>
          <p:grpSpPr>
            <a:xfrm>
              <a:off x="5458236" y="917103"/>
              <a:ext cx="360742" cy="545930"/>
              <a:chOff x="5934950" y="2749441"/>
              <a:chExt cx="196280" cy="297040"/>
            </a:xfrm>
          </p:grpSpPr>
          <p:sp>
            <p:nvSpPr>
              <p:cNvPr id="1280" name="Google Shape;1280;p36"/>
              <p:cNvSpPr/>
              <p:nvPr/>
            </p:nvSpPr>
            <p:spPr>
              <a:xfrm>
                <a:off x="6049289" y="2968474"/>
                <a:ext cx="80347" cy="77913"/>
              </a:xfrm>
              <a:custGeom>
                <a:avLst/>
                <a:gdLst/>
                <a:ahLst/>
                <a:cxnLst/>
                <a:rect l="l" t="t" r="r" b="b"/>
                <a:pathLst>
                  <a:path w="858" h="832" extrusionOk="0">
                    <a:moveTo>
                      <a:pt x="539" y="288"/>
                    </a:moveTo>
                    <a:lnTo>
                      <a:pt x="253" y="643"/>
                    </a:lnTo>
                    <a:lnTo>
                      <a:pt x="232" y="651"/>
                    </a:lnTo>
                    <a:lnTo>
                      <a:pt x="530" y="294"/>
                    </a:lnTo>
                    <a:lnTo>
                      <a:pt x="539" y="288"/>
                    </a:lnTo>
                    <a:close/>
                    <a:moveTo>
                      <a:pt x="798" y="0"/>
                    </a:moveTo>
                    <a:cubicBezTo>
                      <a:pt x="786" y="0"/>
                      <a:pt x="774" y="4"/>
                      <a:pt x="764" y="12"/>
                    </a:cubicBezTo>
                    <a:lnTo>
                      <a:pt x="466" y="211"/>
                    </a:lnTo>
                    <a:cubicBezTo>
                      <a:pt x="460" y="211"/>
                      <a:pt x="456" y="215"/>
                      <a:pt x="451" y="219"/>
                    </a:cubicBezTo>
                    <a:lnTo>
                      <a:pt x="18" y="740"/>
                    </a:lnTo>
                    <a:cubicBezTo>
                      <a:pt x="0" y="764"/>
                      <a:pt x="0" y="786"/>
                      <a:pt x="13" y="809"/>
                    </a:cubicBezTo>
                    <a:cubicBezTo>
                      <a:pt x="24" y="823"/>
                      <a:pt x="42" y="831"/>
                      <a:pt x="59" y="831"/>
                    </a:cubicBezTo>
                    <a:cubicBezTo>
                      <a:pt x="66" y="831"/>
                      <a:pt x="72" y="830"/>
                      <a:pt x="79" y="828"/>
                    </a:cubicBezTo>
                    <a:lnTo>
                      <a:pt x="309" y="740"/>
                    </a:lnTo>
                    <a:cubicBezTo>
                      <a:pt x="317" y="736"/>
                      <a:pt x="322" y="730"/>
                      <a:pt x="332" y="722"/>
                    </a:cubicBezTo>
                    <a:lnTo>
                      <a:pt x="838" y="90"/>
                    </a:lnTo>
                    <a:cubicBezTo>
                      <a:pt x="857" y="67"/>
                      <a:pt x="853" y="39"/>
                      <a:pt x="838" y="17"/>
                    </a:cubicBezTo>
                    <a:cubicBezTo>
                      <a:pt x="828" y="6"/>
                      <a:pt x="813" y="0"/>
                      <a:pt x="7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36"/>
              <p:cNvSpPr/>
              <p:nvPr/>
            </p:nvSpPr>
            <p:spPr>
              <a:xfrm>
                <a:off x="5985798" y="2912101"/>
                <a:ext cx="115277" cy="134381"/>
              </a:xfrm>
              <a:custGeom>
                <a:avLst/>
                <a:gdLst/>
                <a:ahLst/>
                <a:cxnLst/>
                <a:rect l="l" t="t" r="r" b="b"/>
                <a:pathLst>
                  <a:path w="1231" h="1435" extrusionOk="0">
                    <a:moveTo>
                      <a:pt x="538" y="139"/>
                    </a:moveTo>
                    <a:lnTo>
                      <a:pt x="1102" y="854"/>
                    </a:lnTo>
                    <a:lnTo>
                      <a:pt x="734" y="1296"/>
                    </a:lnTo>
                    <a:lnTo>
                      <a:pt x="734" y="1296"/>
                    </a:lnTo>
                    <a:cubicBezTo>
                      <a:pt x="663" y="1215"/>
                      <a:pt x="512" y="1046"/>
                      <a:pt x="374" y="886"/>
                    </a:cubicBezTo>
                    <a:cubicBezTo>
                      <a:pt x="300" y="803"/>
                      <a:pt x="231" y="720"/>
                      <a:pt x="180" y="660"/>
                    </a:cubicBezTo>
                    <a:cubicBezTo>
                      <a:pt x="159" y="635"/>
                      <a:pt x="138" y="610"/>
                      <a:pt x="125" y="591"/>
                    </a:cubicBezTo>
                    <a:lnTo>
                      <a:pt x="125" y="591"/>
                    </a:lnTo>
                    <a:cubicBezTo>
                      <a:pt x="129" y="587"/>
                      <a:pt x="133" y="582"/>
                      <a:pt x="138" y="577"/>
                    </a:cubicBezTo>
                    <a:cubicBezTo>
                      <a:pt x="198" y="513"/>
                      <a:pt x="309" y="392"/>
                      <a:pt x="406" y="287"/>
                    </a:cubicBezTo>
                    <a:cubicBezTo>
                      <a:pt x="457" y="228"/>
                      <a:pt x="505" y="175"/>
                      <a:pt x="538" y="139"/>
                    </a:cubicBezTo>
                    <a:close/>
                    <a:moveTo>
                      <a:pt x="544" y="1"/>
                    </a:moveTo>
                    <a:cubicBezTo>
                      <a:pt x="525" y="1"/>
                      <a:pt x="512" y="11"/>
                      <a:pt x="502" y="20"/>
                    </a:cubicBezTo>
                    <a:cubicBezTo>
                      <a:pt x="502" y="20"/>
                      <a:pt x="493" y="29"/>
                      <a:pt x="480" y="43"/>
                    </a:cubicBezTo>
                    <a:cubicBezTo>
                      <a:pt x="438" y="88"/>
                      <a:pt x="323" y="213"/>
                      <a:pt x="221" y="324"/>
                    </a:cubicBezTo>
                    <a:cubicBezTo>
                      <a:pt x="170" y="384"/>
                      <a:pt x="121" y="434"/>
                      <a:pt x="83" y="475"/>
                    </a:cubicBezTo>
                    <a:cubicBezTo>
                      <a:pt x="65" y="494"/>
                      <a:pt x="51" y="513"/>
                      <a:pt x="38" y="522"/>
                    </a:cubicBezTo>
                    <a:cubicBezTo>
                      <a:pt x="32" y="531"/>
                      <a:pt x="28" y="536"/>
                      <a:pt x="23" y="536"/>
                    </a:cubicBezTo>
                    <a:lnTo>
                      <a:pt x="23" y="539"/>
                    </a:lnTo>
                    <a:lnTo>
                      <a:pt x="23" y="539"/>
                    </a:lnTo>
                    <a:cubicBezTo>
                      <a:pt x="13" y="547"/>
                      <a:pt x="9" y="555"/>
                      <a:pt x="5" y="564"/>
                    </a:cubicBezTo>
                    <a:cubicBezTo>
                      <a:pt x="0" y="573"/>
                      <a:pt x="0" y="577"/>
                      <a:pt x="0" y="581"/>
                    </a:cubicBezTo>
                    <a:cubicBezTo>
                      <a:pt x="0" y="596"/>
                      <a:pt x="5" y="600"/>
                      <a:pt x="5" y="605"/>
                    </a:cubicBezTo>
                    <a:cubicBezTo>
                      <a:pt x="10" y="609"/>
                      <a:pt x="10" y="614"/>
                      <a:pt x="14" y="619"/>
                    </a:cubicBezTo>
                    <a:cubicBezTo>
                      <a:pt x="19" y="628"/>
                      <a:pt x="23" y="637"/>
                      <a:pt x="32" y="651"/>
                    </a:cubicBezTo>
                    <a:cubicBezTo>
                      <a:pt x="47" y="669"/>
                      <a:pt x="70" y="696"/>
                      <a:pt x="97" y="730"/>
                    </a:cubicBezTo>
                    <a:cubicBezTo>
                      <a:pt x="189" y="840"/>
                      <a:pt x="336" y="1011"/>
                      <a:pt x="466" y="1153"/>
                    </a:cubicBezTo>
                    <a:cubicBezTo>
                      <a:pt x="591" y="1300"/>
                      <a:pt x="696" y="1415"/>
                      <a:pt x="696" y="1415"/>
                    </a:cubicBezTo>
                    <a:cubicBezTo>
                      <a:pt x="706" y="1425"/>
                      <a:pt x="723" y="1434"/>
                      <a:pt x="738" y="1434"/>
                    </a:cubicBezTo>
                    <a:cubicBezTo>
                      <a:pt x="751" y="1434"/>
                      <a:pt x="770" y="1425"/>
                      <a:pt x="779" y="1411"/>
                    </a:cubicBezTo>
                    <a:lnTo>
                      <a:pt x="1212" y="890"/>
                    </a:lnTo>
                    <a:cubicBezTo>
                      <a:pt x="1231" y="872"/>
                      <a:pt x="1231" y="845"/>
                      <a:pt x="1212" y="821"/>
                    </a:cubicBezTo>
                    <a:lnTo>
                      <a:pt x="581" y="24"/>
                    </a:lnTo>
                    <a:cubicBezTo>
                      <a:pt x="572" y="11"/>
                      <a:pt x="557" y="1"/>
                      <a:pt x="5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36"/>
              <p:cNvSpPr/>
              <p:nvPr/>
            </p:nvSpPr>
            <p:spPr>
              <a:xfrm>
                <a:off x="5979711" y="2749441"/>
                <a:ext cx="151518" cy="247972"/>
              </a:xfrm>
              <a:custGeom>
                <a:avLst/>
                <a:gdLst/>
                <a:ahLst/>
                <a:cxnLst/>
                <a:rect l="l" t="t" r="r" b="b"/>
                <a:pathLst>
                  <a:path w="1618" h="2648" extrusionOk="0">
                    <a:moveTo>
                      <a:pt x="807" y="0"/>
                    </a:moveTo>
                    <a:cubicBezTo>
                      <a:pt x="711" y="0"/>
                      <a:pt x="609" y="24"/>
                      <a:pt x="507" y="75"/>
                    </a:cubicBezTo>
                    <a:cubicBezTo>
                      <a:pt x="407" y="125"/>
                      <a:pt x="305" y="204"/>
                      <a:pt x="194" y="315"/>
                    </a:cubicBezTo>
                    <a:cubicBezTo>
                      <a:pt x="130" y="379"/>
                      <a:pt x="79" y="448"/>
                      <a:pt x="47" y="521"/>
                    </a:cubicBezTo>
                    <a:cubicBezTo>
                      <a:pt x="14" y="595"/>
                      <a:pt x="1" y="674"/>
                      <a:pt x="1" y="752"/>
                    </a:cubicBezTo>
                    <a:cubicBezTo>
                      <a:pt x="1" y="863"/>
                      <a:pt x="29" y="978"/>
                      <a:pt x="79" y="1093"/>
                    </a:cubicBezTo>
                    <a:cubicBezTo>
                      <a:pt x="130" y="1213"/>
                      <a:pt x="203" y="1333"/>
                      <a:pt x="286" y="1457"/>
                    </a:cubicBezTo>
                    <a:cubicBezTo>
                      <a:pt x="298" y="1472"/>
                      <a:pt x="316" y="1481"/>
                      <a:pt x="333" y="1481"/>
                    </a:cubicBezTo>
                    <a:cubicBezTo>
                      <a:pt x="342" y="1481"/>
                      <a:pt x="352" y="1478"/>
                      <a:pt x="360" y="1471"/>
                    </a:cubicBezTo>
                    <a:cubicBezTo>
                      <a:pt x="388" y="1453"/>
                      <a:pt x="392" y="1420"/>
                      <a:pt x="379" y="1397"/>
                    </a:cubicBezTo>
                    <a:cubicBezTo>
                      <a:pt x="296" y="1272"/>
                      <a:pt x="227" y="1162"/>
                      <a:pt x="180" y="1051"/>
                    </a:cubicBezTo>
                    <a:cubicBezTo>
                      <a:pt x="135" y="946"/>
                      <a:pt x="107" y="844"/>
                      <a:pt x="107" y="752"/>
                    </a:cubicBezTo>
                    <a:cubicBezTo>
                      <a:pt x="107" y="687"/>
                      <a:pt x="120" y="628"/>
                      <a:pt x="148" y="568"/>
                    </a:cubicBezTo>
                    <a:cubicBezTo>
                      <a:pt x="171" y="508"/>
                      <a:pt x="213" y="448"/>
                      <a:pt x="273" y="388"/>
                    </a:cubicBezTo>
                    <a:cubicBezTo>
                      <a:pt x="374" y="287"/>
                      <a:pt x="471" y="217"/>
                      <a:pt x="558" y="172"/>
                    </a:cubicBezTo>
                    <a:cubicBezTo>
                      <a:pt x="646" y="130"/>
                      <a:pt x="729" y="111"/>
                      <a:pt x="807" y="111"/>
                    </a:cubicBezTo>
                    <a:cubicBezTo>
                      <a:pt x="871" y="111"/>
                      <a:pt x="932" y="121"/>
                      <a:pt x="996" y="149"/>
                    </a:cubicBezTo>
                    <a:cubicBezTo>
                      <a:pt x="1060" y="172"/>
                      <a:pt x="1120" y="208"/>
                      <a:pt x="1185" y="249"/>
                    </a:cubicBezTo>
                    <a:cubicBezTo>
                      <a:pt x="1277" y="315"/>
                      <a:pt x="1360" y="406"/>
                      <a:pt x="1415" y="513"/>
                    </a:cubicBezTo>
                    <a:cubicBezTo>
                      <a:pt x="1475" y="614"/>
                      <a:pt x="1513" y="734"/>
                      <a:pt x="1513" y="844"/>
                    </a:cubicBezTo>
                    <a:cubicBezTo>
                      <a:pt x="1513" y="941"/>
                      <a:pt x="1485" y="1033"/>
                      <a:pt x="1430" y="1121"/>
                    </a:cubicBezTo>
                    <a:cubicBezTo>
                      <a:pt x="1328" y="1268"/>
                      <a:pt x="1209" y="1370"/>
                      <a:pt x="1111" y="1434"/>
                    </a:cubicBezTo>
                    <a:cubicBezTo>
                      <a:pt x="1065" y="1466"/>
                      <a:pt x="1024" y="1485"/>
                      <a:pt x="992" y="1499"/>
                    </a:cubicBezTo>
                    <a:cubicBezTo>
                      <a:pt x="977" y="1508"/>
                      <a:pt x="969" y="1512"/>
                      <a:pt x="960" y="1517"/>
                    </a:cubicBezTo>
                    <a:lnTo>
                      <a:pt x="950" y="1517"/>
                    </a:lnTo>
                    <a:lnTo>
                      <a:pt x="950" y="1521"/>
                    </a:lnTo>
                    <a:cubicBezTo>
                      <a:pt x="932" y="1527"/>
                      <a:pt x="922" y="1540"/>
                      <a:pt x="918" y="1554"/>
                    </a:cubicBezTo>
                    <a:cubicBezTo>
                      <a:pt x="913" y="1572"/>
                      <a:pt x="913" y="1586"/>
                      <a:pt x="922" y="1600"/>
                    </a:cubicBezTo>
                    <a:lnTo>
                      <a:pt x="1462" y="2378"/>
                    </a:lnTo>
                    <a:lnTo>
                      <a:pt x="1249" y="2522"/>
                    </a:lnTo>
                    <a:lnTo>
                      <a:pt x="1249" y="2522"/>
                    </a:lnTo>
                    <a:cubicBezTo>
                      <a:pt x="1184" y="2440"/>
                      <a:pt x="1001" y="2208"/>
                      <a:pt x="646" y="1761"/>
                    </a:cubicBezTo>
                    <a:cubicBezTo>
                      <a:pt x="635" y="1748"/>
                      <a:pt x="620" y="1741"/>
                      <a:pt x="605" y="1741"/>
                    </a:cubicBezTo>
                    <a:cubicBezTo>
                      <a:pt x="593" y="1741"/>
                      <a:pt x="582" y="1744"/>
                      <a:pt x="573" y="1752"/>
                    </a:cubicBezTo>
                    <a:cubicBezTo>
                      <a:pt x="549" y="1770"/>
                      <a:pt x="545" y="1803"/>
                      <a:pt x="563" y="1825"/>
                    </a:cubicBezTo>
                    <a:cubicBezTo>
                      <a:pt x="1019" y="2406"/>
                      <a:pt x="1194" y="2627"/>
                      <a:pt x="1194" y="2627"/>
                    </a:cubicBezTo>
                    <a:cubicBezTo>
                      <a:pt x="1205" y="2641"/>
                      <a:pt x="1221" y="2648"/>
                      <a:pt x="1237" y="2648"/>
                    </a:cubicBezTo>
                    <a:cubicBezTo>
                      <a:pt x="1248" y="2648"/>
                      <a:pt x="1259" y="2644"/>
                      <a:pt x="1268" y="2637"/>
                    </a:cubicBezTo>
                    <a:lnTo>
                      <a:pt x="1568" y="2439"/>
                    </a:lnTo>
                    <a:cubicBezTo>
                      <a:pt x="1581" y="2429"/>
                      <a:pt x="1590" y="2420"/>
                      <a:pt x="1590" y="2406"/>
                    </a:cubicBezTo>
                    <a:cubicBezTo>
                      <a:pt x="1596" y="2388"/>
                      <a:pt x="1590" y="2374"/>
                      <a:pt x="1581" y="2365"/>
                    </a:cubicBezTo>
                    <a:lnTo>
                      <a:pt x="1051" y="1592"/>
                    </a:lnTo>
                    <a:lnTo>
                      <a:pt x="1051" y="1592"/>
                    </a:lnTo>
                    <a:cubicBezTo>
                      <a:pt x="1082" y="1576"/>
                      <a:pt x="1123" y="1553"/>
                      <a:pt x="1171" y="1521"/>
                    </a:cubicBezTo>
                    <a:cubicBezTo>
                      <a:pt x="1277" y="1453"/>
                      <a:pt x="1407" y="1342"/>
                      <a:pt x="1517" y="1180"/>
                    </a:cubicBezTo>
                    <a:cubicBezTo>
                      <a:pt x="1590" y="1074"/>
                      <a:pt x="1618" y="959"/>
                      <a:pt x="1618" y="844"/>
                    </a:cubicBezTo>
                    <a:cubicBezTo>
                      <a:pt x="1618" y="710"/>
                      <a:pt x="1577" y="577"/>
                      <a:pt x="1513" y="457"/>
                    </a:cubicBezTo>
                    <a:cubicBezTo>
                      <a:pt x="1443" y="338"/>
                      <a:pt x="1351" y="236"/>
                      <a:pt x="1245" y="162"/>
                    </a:cubicBezTo>
                    <a:cubicBezTo>
                      <a:pt x="1175" y="111"/>
                      <a:pt x="1107" y="75"/>
                      <a:pt x="1033" y="47"/>
                    </a:cubicBezTo>
                    <a:cubicBezTo>
                      <a:pt x="964" y="19"/>
                      <a:pt x="886" y="0"/>
                      <a:pt x="8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36"/>
              <p:cNvSpPr/>
              <p:nvPr/>
            </p:nvSpPr>
            <p:spPr>
              <a:xfrm>
                <a:off x="5959859" y="2924649"/>
                <a:ext cx="41953" cy="46916"/>
              </a:xfrm>
              <a:custGeom>
                <a:avLst/>
                <a:gdLst/>
                <a:ahLst/>
                <a:cxnLst/>
                <a:rect l="l" t="t" r="r" b="b"/>
                <a:pathLst>
                  <a:path w="448" h="501" extrusionOk="0">
                    <a:moveTo>
                      <a:pt x="232" y="1"/>
                    </a:moveTo>
                    <a:cubicBezTo>
                      <a:pt x="181" y="1"/>
                      <a:pt x="130" y="19"/>
                      <a:pt x="98" y="33"/>
                    </a:cubicBezTo>
                    <a:cubicBezTo>
                      <a:pt x="60" y="47"/>
                      <a:pt x="38" y="60"/>
                      <a:pt x="33" y="60"/>
                    </a:cubicBezTo>
                    <a:cubicBezTo>
                      <a:pt x="11" y="79"/>
                      <a:pt x="1" y="111"/>
                      <a:pt x="15" y="134"/>
                    </a:cubicBezTo>
                    <a:cubicBezTo>
                      <a:pt x="26" y="152"/>
                      <a:pt x="44" y="162"/>
                      <a:pt x="63" y="162"/>
                    </a:cubicBezTo>
                    <a:cubicBezTo>
                      <a:pt x="73" y="162"/>
                      <a:pt x="84" y="160"/>
                      <a:pt x="94" y="153"/>
                    </a:cubicBezTo>
                    <a:cubicBezTo>
                      <a:pt x="94" y="153"/>
                      <a:pt x="111" y="143"/>
                      <a:pt x="139" y="130"/>
                    </a:cubicBezTo>
                    <a:cubicBezTo>
                      <a:pt x="166" y="120"/>
                      <a:pt x="204" y="111"/>
                      <a:pt x="232" y="111"/>
                    </a:cubicBezTo>
                    <a:cubicBezTo>
                      <a:pt x="249" y="111"/>
                      <a:pt x="264" y="111"/>
                      <a:pt x="277" y="120"/>
                    </a:cubicBezTo>
                    <a:cubicBezTo>
                      <a:pt x="291" y="126"/>
                      <a:pt x="300" y="130"/>
                      <a:pt x="315" y="143"/>
                    </a:cubicBezTo>
                    <a:cubicBezTo>
                      <a:pt x="324" y="153"/>
                      <a:pt x="328" y="167"/>
                      <a:pt x="332" y="181"/>
                    </a:cubicBezTo>
                    <a:cubicBezTo>
                      <a:pt x="337" y="194"/>
                      <a:pt x="342" y="213"/>
                      <a:pt x="342" y="226"/>
                    </a:cubicBezTo>
                    <a:cubicBezTo>
                      <a:pt x="342" y="273"/>
                      <a:pt x="328" y="324"/>
                      <a:pt x="315" y="360"/>
                    </a:cubicBezTo>
                    <a:cubicBezTo>
                      <a:pt x="305" y="379"/>
                      <a:pt x="300" y="392"/>
                      <a:pt x="291" y="407"/>
                    </a:cubicBezTo>
                    <a:cubicBezTo>
                      <a:pt x="291" y="411"/>
                      <a:pt x="287" y="415"/>
                      <a:pt x="287" y="420"/>
                    </a:cubicBezTo>
                    <a:cubicBezTo>
                      <a:pt x="273" y="447"/>
                      <a:pt x="282" y="480"/>
                      <a:pt x="305" y="494"/>
                    </a:cubicBezTo>
                    <a:cubicBezTo>
                      <a:pt x="314" y="498"/>
                      <a:pt x="323" y="500"/>
                      <a:pt x="332" y="500"/>
                    </a:cubicBezTo>
                    <a:cubicBezTo>
                      <a:pt x="351" y="500"/>
                      <a:pt x="369" y="491"/>
                      <a:pt x="379" y="475"/>
                    </a:cubicBezTo>
                    <a:cubicBezTo>
                      <a:pt x="379" y="471"/>
                      <a:pt x="398" y="443"/>
                      <a:pt x="415" y="397"/>
                    </a:cubicBezTo>
                    <a:cubicBezTo>
                      <a:pt x="430" y="351"/>
                      <a:pt x="447" y="292"/>
                      <a:pt x="447" y="226"/>
                    </a:cubicBezTo>
                    <a:cubicBezTo>
                      <a:pt x="447" y="203"/>
                      <a:pt x="443" y="175"/>
                      <a:pt x="439" y="148"/>
                    </a:cubicBezTo>
                    <a:cubicBezTo>
                      <a:pt x="430" y="120"/>
                      <a:pt x="415" y="98"/>
                      <a:pt x="392" y="75"/>
                    </a:cubicBezTo>
                    <a:cubicBezTo>
                      <a:pt x="374" y="47"/>
                      <a:pt x="347" y="28"/>
                      <a:pt x="319" y="19"/>
                    </a:cubicBezTo>
                    <a:cubicBezTo>
                      <a:pt x="291" y="5"/>
                      <a:pt x="259" y="1"/>
                      <a:pt x="2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36"/>
              <p:cNvSpPr/>
              <p:nvPr/>
            </p:nvSpPr>
            <p:spPr>
              <a:xfrm>
                <a:off x="5934950" y="2777159"/>
                <a:ext cx="119585" cy="162755"/>
              </a:xfrm>
              <a:custGeom>
                <a:avLst/>
                <a:gdLst/>
                <a:ahLst/>
                <a:cxnLst/>
                <a:rect l="l" t="t" r="r" b="b"/>
                <a:pathLst>
                  <a:path w="1277" h="1738" extrusionOk="0">
                    <a:moveTo>
                      <a:pt x="709" y="1"/>
                    </a:moveTo>
                    <a:cubicBezTo>
                      <a:pt x="693" y="1"/>
                      <a:pt x="678" y="8"/>
                      <a:pt x="668" y="23"/>
                    </a:cubicBezTo>
                    <a:cubicBezTo>
                      <a:pt x="668" y="23"/>
                      <a:pt x="507" y="225"/>
                      <a:pt x="341" y="456"/>
                    </a:cubicBezTo>
                    <a:cubicBezTo>
                      <a:pt x="258" y="572"/>
                      <a:pt x="175" y="695"/>
                      <a:pt x="111" y="802"/>
                    </a:cubicBezTo>
                    <a:cubicBezTo>
                      <a:pt x="77" y="857"/>
                      <a:pt x="55" y="903"/>
                      <a:pt x="32" y="949"/>
                    </a:cubicBezTo>
                    <a:cubicBezTo>
                      <a:pt x="22" y="972"/>
                      <a:pt x="18" y="991"/>
                      <a:pt x="9" y="1014"/>
                    </a:cubicBezTo>
                    <a:cubicBezTo>
                      <a:pt x="5" y="1032"/>
                      <a:pt x="0" y="1050"/>
                      <a:pt x="0" y="1069"/>
                    </a:cubicBezTo>
                    <a:lnTo>
                      <a:pt x="0" y="1078"/>
                    </a:lnTo>
                    <a:cubicBezTo>
                      <a:pt x="5" y="1106"/>
                      <a:pt x="9" y="1138"/>
                      <a:pt x="18" y="1170"/>
                    </a:cubicBezTo>
                    <a:cubicBezTo>
                      <a:pt x="32" y="1225"/>
                      <a:pt x="55" y="1286"/>
                      <a:pt x="83" y="1346"/>
                    </a:cubicBezTo>
                    <a:cubicBezTo>
                      <a:pt x="166" y="1529"/>
                      <a:pt x="281" y="1709"/>
                      <a:pt x="285" y="1714"/>
                    </a:cubicBezTo>
                    <a:cubicBezTo>
                      <a:pt x="290" y="1728"/>
                      <a:pt x="309" y="1737"/>
                      <a:pt x="326" y="1737"/>
                    </a:cubicBezTo>
                    <a:cubicBezTo>
                      <a:pt x="341" y="1737"/>
                      <a:pt x="360" y="1733"/>
                      <a:pt x="368" y="1718"/>
                    </a:cubicBezTo>
                    <a:lnTo>
                      <a:pt x="850" y="1167"/>
                    </a:lnTo>
                    <a:lnTo>
                      <a:pt x="850" y="1167"/>
                    </a:lnTo>
                    <a:cubicBezTo>
                      <a:pt x="861" y="1159"/>
                      <a:pt x="882" y="1146"/>
                      <a:pt x="907" y="1133"/>
                    </a:cubicBezTo>
                    <a:cubicBezTo>
                      <a:pt x="945" y="1115"/>
                      <a:pt x="995" y="1101"/>
                      <a:pt x="1036" y="1101"/>
                    </a:cubicBezTo>
                    <a:cubicBezTo>
                      <a:pt x="1055" y="1101"/>
                      <a:pt x="1073" y="1106"/>
                      <a:pt x="1092" y="1110"/>
                    </a:cubicBezTo>
                    <a:cubicBezTo>
                      <a:pt x="1110" y="1120"/>
                      <a:pt x="1124" y="1133"/>
                      <a:pt x="1138" y="1152"/>
                    </a:cubicBezTo>
                    <a:cubicBezTo>
                      <a:pt x="1161" y="1180"/>
                      <a:pt x="1166" y="1207"/>
                      <a:pt x="1166" y="1235"/>
                    </a:cubicBezTo>
                    <a:cubicBezTo>
                      <a:pt x="1166" y="1258"/>
                      <a:pt x="1161" y="1286"/>
                      <a:pt x="1151" y="1314"/>
                    </a:cubicBezTo>
                    <a:cubicBezTo>
                      <a:pt x="1134" y="1350"/>
                      <a:pt x="1106" y="1387"/>
                      <a:pt x="1087" y="1414"/>
                    </a:cubicBezTo>
                    <a:cubicBezTo>
                      <a:pt x="1073" y="1429"/>
                      <a:pt x="1064" y="1437"/>
                      <a:pt x="1060" y="1446"/>
                    </a:cubicBezTo>
                    <a:cubicBezTo>
                      <a:pt x="1055" y="1452"/>
                      <a:pt x="1051" y="1452"/>
                      <a:pt x="1051" y="1456"/>
                    </a:cubicBezTo>
                    <a:lnTo>
                      <a:pt x="1045" y="1456"/>
                    </a:lnTo>
                    <a:cubicBezTo>
                      <a:pt x="1027" y="1479"/>
                      <a:pt x="1023" y="1512"/>
                      <a:pt x="1045" y="1535"/>
                    </a:cubicBezTo>
                    <a:cubicBezTo>
                      <a:pt x="1055" y="1546"/>
                      <a:pt x="1069" y="1552"/>
                      <a:pt x="1083" y="1552"/>
                    </a:cubicBezTo>
                    <a:cubicBezTo>
                      <a:pt x="1095" y="1552"/>
                      <a:pt x="1108" y="1548"/>
                      <a:pt x="1119" y="1539"/>
                    </a:cubicBezTo>
                    <a:cubicBezTo>
                      <a:pt x="1124" y="1535"/>
                      <a:pt x="1161" y="1502"/>
                      <a:pt x="1198" y="1446"/>
                    </a:cubicBezTo>
                    <a:cubicBezTo>
                      <a:pt x="1217" y="1424"/>
                      <a:pt x="1234" y="1391"/>
                      <a:pt x="1249" y="1354"/>
                    </a:cubicBezTo>
                    <a:cubicBezTo>
                      <a:pt x="1266" y="1318"/>
                      <a:pt x="1276" y="1276"/>
                      <a:pt x="1276" y="1235"/>
                    </a:cubicBezTo>
                    <a:cubicBezTo>
                      <a:pt x="1276" y="1184"/>
                      <a:pt x="1262" y="1133"/>
                      <a:pt x="1225" y="1087"/>
                    </a:cubicBezTo>
                    <a:cubicBezTo>
                      <a:pt x="1202" y="1055"/>
                      <a:pt x="1170" y="1027"/>
                      <a:pt x="1138" y="1014"/>
                    </a:cubicBezTo>
                    <a:cubicBezTo>
                      <a:pt x="1106" y="999"/>
                      <a:pt x="1068" y="991"/>
                      <a:pt x="1036" y="991"/>
                    </a:cubicBezTo>
                    <a:cubicBezTo>
                      <a:pt x="968" y="991"/>
                      <a:pt x="903" y="1018"/>
                      <a:pt x="857" y="1042"/>
                    </a:cubicBezTo>
                    <a:cubicBezTo>
                      <a:pt x="811" y="1065"/>
                      <a:pt x="779" y="1087"/>
                      <a:pt x="779" y="1087"/>
                    </a:cubicBezTo>
                    <a:cubicBezTo>
                      <a:pt x="774" y="1087"/>
                      <a:pt x="774" y="1092"/>
                      <a:pt x="769" y="1097"/>
                    </a:cubicBezTo>
                    <a:lnTo>
                      <a:pt x="338" y="1594"/>
                    </a:lnTo>
                    <a:lnTo>
                      <a:pt x="338" y="1594"/>
                    </a:lnTo>
                    <a:cubicBezTo>
                      <a:pt x="312" y="1549"/>
                      <a:pt x="274" y="1484"/>
                      <a:pt x="239" y="1414"/>
                    </a:cubicBezTo>
                    <a:cubicBezTo>
                      <a:pt x="207" y="1350"/>
                      <a:pt x="175" y="1286"/>
                      <a:pt x="152" y="1221"/>
                    </a:cubicBezTo>
                    <a:cubicBezTo>
                      <a:pt x="138" y="1193"/>
                      <a:pt x="128" y="1161"/>
                      <a:pt x="120" y="1138"/>
                    </a:cubicBezTo>
                    <a:cubicBezTo>
                      <a:pt x="115" y="1110"/>
                      <a:pt x="111" y="1087"/>
                      <a:pt x="111" y="1069"/>
                    </a:cubicBezTo>
                    <a:cubicBezTo>
                      <a:pt x="111" y="1065"/>
                      <a:pt x="111" y="1055"/>
                      <a:pt x="115" y="1042"/>
                    </a:cubicBezTo>
                    <a:cubicBezTo>
                      <a:pt x="124" y="1014"/>
                      <a:pt x="138" y="982"/>
                      <a:pt x="160" y="935"/>
                    </a:cubicBezTo>
                    <a:cubicBezTo>
                      <a:pt x="198" y="861"/>
                      <a:pt x="253" y="774"/>
                      <a:pt x="317" y="678"/>
                    </a:cubicBezTo>
                    <a:cubicBezTo>
                      <a:pt x="409" y="539"/>
                      <a:pt x="520" y="391"/>
                      <a:pt x="608" y="276"/>
                    </a:cubicBezTo>
                    <a:cubicBezTo>
                      <a:pt x="649" y="221"/>
                      <a:pt x="686" y="174"/>
                      <a:pt x="713" y="142"/>
                    </a:cubicBezTo>
                    <a:cubicBezTo>
                      <a:pt x="723" y="125"/>
                      <a:pt x="737" y="110"/>
                      <a:pt x="741" y="102"/>
                    </a:cubicBezTo>
                    <a:lnTo>
                      <a:pt x="751" y="92"/>
                    </a:lnTo>
                    <a:cubicBezTo>
                      <a:pt x="751" y="87"/>
                      <a:pt x="755" y="87"/>
                      <a:pt x="755" y="87"/>
                    </a:cubicBezTo>
                    <a:cubicBezTo>
                      <a:pt x="774" y="64"/>
                      <a:pt x="769" y="32"/>
                      <a:pt x="747" y="14"/>
                    </a:cubicBezTo>
                    <a:cubicBezTo>
                      <a:pt x="736" y="6"/>
                      <a:pt x="723" y="1"/>
                      <a:pt x="7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5" name="Google Shape;1285;p36"/>
            <p:cNvGrpSpPr/>
            <p:nvPr/>
          </p:nvGrpSpPr>
          <p:grpSpPr>
            <a:xfrm>
              <a:off x="3156795" y="163679"/>
              <a:ext cx="1655484" cy="1016690"/>
              <a:chOff x="3156795" y="163679"/>
              <a:chExt cx="1655484" cy="1016690"/>
            </a:xfrm>
          </p:grpSpPr>
          <p:grpSp>
            <p:nvGrpSpPr>
              <p:cNvPr id="1286" name="Google Shape;1286;p36"/>
              <p:cNvGrpSpPr/>
              <p:nvPr/>
            </p:nvGrpSpPr>
            <p:grpSpPr>
              <a:xfrm>
                <a:off x="3945188" y="163679"/>
                <a:ext cx="867091" cy="878272"/>
                <a:chOff x="6429391" y="1489928"/>
                <a:chExt cx="471784" cy="477867"/>
              </a:xfrm>
            </p:grpSpPr>
            <p:sp>
              <p:nvSpPr>
                <p:cNvPr id="1287" name="Google Shape;1287;p36"/>
                <p:cNvSpPr/>
                <p:nvPr/>
              </p:nvSpPr>
              <p:spPr>
                <a:xfrm>
                  <a:off x="6429391" y="1489928"/>
                  <a:ext cx="471784" cy="353978"/>
                </a:xfrm>
                <a:custGeom>
                  <a:avLst/>
                  <a:gdLst/>
                  <a:ahLst/>
                  <a:cxnLst/>
                  <a:rect l="l" t="t" r="r" b="b"/>
                  <a:pathLst>
                    <a:path w="5038" h="3780" extrusionOk="0">
                      <a:moveTo>
                        <a:pt x="2517" y="111"/>
                      </a:moveTo>
                      <a:cubicBezTo>
                        <a:pt x="3318" y="111"/>
                        <a:pt x="4120" y="336"/>
                        <a:pt x="4927" y="795"/>
                      </a:cubicBezTo>
                      <a:lnTo>
                        <a:pt x="4927" y="795"/>
                      </a:lnTo>
                      <a:lnTo>
                        <a:pt x="4927" y="3669"/>
                      </a:lnTo>
                      <a:lnTo>
                        <a:pt x="106" y="3669"/>
                      </a:lnTo>
                      <a:lnTo>
                        <a:pt x="106" y="795"/>
                      </a:lnTo>
                      <a:lnTo>
                        <a:pt x="106" y="795"/>
                      </a:lnTo>
                      <a:cubicBezTo>
                        <a:pt x="913" y="336"/>
                        <a:pt x="1714" y="111"/>
                        <a:pt x="2517" y="111"/>
                      </a:cubicBezTo>
                      <a:close/>
                      <a:moveTo>
                        <a:pt x="2517" y="0"/>
                      </a:moveTo>
                      <a:cubicBezTo>
                        <a:pt x="1687" y="0"/>
                        <a:pt x="852" y="240"/>
                        <a:pt x="23" y="719"/>
                      </a:cubicBezTo>
                      <a:cubicBezTo>
                        <a:pt x="10" y="728"/>
                        <a:pt x="1" y="747"/>
                        <a:pt x="1" y="766"/>
                      </a:cubicBezTo>
                      <a:lnTo>
                        <a:pt x="1" y="3724"/>
                      </a:lnTo>
                      <a:cubicBezTo>
                        <a:pt x="1" y="3737"/>
                        <a:pt x="5" y="3752"/>
                        <a:pt x="14" y="3761"/>
                      </a:cubicBezTo>
                      <a:cubicBezTo>
                        <a:pt x="23" y="3769"/>
                        <a:pt x="37" y="3779"/>
                        <a:pt x="51" y="3779"/>
                      </a:cubicBezTo>
                      <a:lnTo>
                        <a:pt x="4982" y="3779"/>
                      </a:lnTo>
                      <a:cubicBezTo>
                        <a:pt x="4995" y="3779"/>
                        <a:pt x="5009" y="3769"/>
                        <a:pt x="5018" y="3761"/>
                      </a:cubicBezTo>
                      <a:cubicBezTo>
                        <a:pt x="5033" y="3752"/>
                        <a:pt x="5037" y="3737"/>
                        <a:pt x="5037" y="3724"/>
                      </a:cubicBezTo>
                      <a:lnTo>
                        <a:pt x="5037" y="766"/>
                      </a:lnTo>
                      <a:cubicBezTo>
                        <a:pt x="5037" y="747"/>
                        <a:pt x="5027" y="728"/>
                        <a:pt x="5009" y="719"/>
                      </a:cubicBezTo>
                      <a:cubicBezTo>
                        <a:pt x="4180" y="240"/>
                        <a:pt x="3351" y="0"/>
                        <a:pt x="25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36"/>
                <p:cNvSpPr/>
                <p:nvPr/>
              </p:nvSpPr>
              <p:spPr>
                <a:xfrm>
                  <a:off x="6572199" y="1574021"/>
                  <a:ext cx="185604" cy="185698"/>
                </a:xfrm>
                <a:custGeom>
                  <a:avLst/>
                  <a:gdLst/>
                  <a:ahLst/>
                  <a:cxnLst/>
                  <a:rect l="l" t="t" r="r" b="b"/>
                  <a:pathLst>
                    <a:path w="1982" h="1983" extrusionOk="0">
                      <a:moveTo>
                        <a:pt x="1876" y="107"/>
                      </a:moveTo>
                      <a:lnTo>
                        <a:pt x="1876" y="1872"/>
                      </a:lnTo>
                      <a:lnTo>
                        <a:pt x="111" y="1872"/>
                      </a:lnTo>
                      <a:lnTo>
                        <a:pt x="111" y="107"/>
                      </a:lnTo>
                      <a:close/>
                      <a:moveTo>
                        <a:pt x="56" y="0"/>
                      </a:moveTo>
                      <a:cubicBezTo>
                        <a:pt x="42" y="0"/>
                        <a:pt x="29" y="6"/>
                        <a:pt x="19" y="15"/>
                      </a:cubicBezTo>
                      <a:cubicBezTo>
                        <a:pt x="10" y="28"/>
                        <a:pt x="1" y="42"/>
                        <a:pt x="1" y="56"/>
                      </a:cubicBezTo>
                      <a:lnTo>
                        <a:pt x="1" y="1927"/>
                      </a:lnTo>
                      <a:cubicBezTo>
                        <a:pt x="1" y="1941"/>
                        <a:pt x="10" y="1955"/>
                        <a:pt x="19" y="1963"/>
                      </a:cubicBezTo>
                      <a:cubicBezTo>
                        <a:pt x="29" y="1978"/>
                        <a:pt x="42" y="1982"/>
                        <a:pt x="56" y="1982"/>
                      </a:cubicBezTo>
                      <a:lnTo>
                        <a:pt x="1932" y="1982"/>
                      </a:lnTo>
                      <a:cubicBezTo>
                        <a:pt x="1945" y="1982"/>
                        <a:pt x="1959" y="1978"/>
                        <a:pt x="1968" y="1963"/>
                      </a:cubicBezTo>
                      <a:cubicBezTo>
                        <a:pt x="1977" y="1955"/>
                        <a:pt x="1982" y="1941"/>
                        <a:pt x="1982" y="1927"/>
                      </a:cubicBezTo>
                      <a:lnTo>
                        <a:pt x="1982" y="56"/>
                      </a:lnTo>
                      <a:cubicBezTo>
                        <a:pt x="1982" y="42"/>
                        <a:pt x="1977" y="28"/>
                        <a:pt x="1968" y="15"/>
                      </a:cubicBezTo>
                      <a:cubicBezTo>
                        <a:pt x="1959" y="6"/>
                        <a:pt x="1945" y="0"/>
                        <a:pt x="1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36"/>
                <p:cNvSpPr/>
                <p:nvPr/>
              </p:nvSpPr>
              <p:spPr>
                <a:xfrm>
                  <a:off x="6572199" y="1786873"/>
                  <a:ext cx="185604" cy="28562"/>
                </a:xfrm>
                <a:custGeom>
                  <a:avLst/>
                  <a:gdLst/>
                  <a:ahLst/>
                  <a:cxnLst/>
                  <a:rect l="l" t="t" r="r" b="b"/>
                  <a:pathLst>
                    <a:path w="1982" h="305" extrusionOk="0">
                      <a:moveTo>
                        <a:pt x="1876" y="105"/>
                      </a:moveTo>
                      <a:lnTo>
                        <a:pt x="1876" y="194"/>
                      </a:lnTo>
                      <a:lnTo>
                        <a:pt x="111" y="194"/>
                      </a:lnTo>
                      <a:lnTo>
                        <a:pt x="111" y="105"/>
                      </a:lnTo>
                      <a:close/>
                      <a:moveTo>
                        <a:pt x="56" y="0"/>
                      </a:moveTo>
                      <a:cubicBezTo>
                        <a:pt x="42" y="0"/>
                        <a:pt x="29" y="5"/>
                        <a:pt x="19" y="13"/>
                      </a:cubicBezTo>
                      <a:cubicBezTo>
                        <a:pt x="10" y="22"/>
                        <a:pt x="1" y="37"/>
                        <a:pt x="1" y="50"/>
                      </a:cubicBezTo>
                      <a:lnTo>
                        <a:pt x="1" y="249"/>
                      </a:lnTo>
                      <a:cubicBezTo>
                        <a:pt x="1" y="262"/>
                        <a:pt x="10" y="277"/>
                        <a:pt x="19" y="285"/>
                      </a:cubicBezTo>
                      <a:cubicBezTo>
                        <a:pt x="29" y="294"/>
                        <a:pt x="42" y="304"/>
                        <a:pt x="56" y="304"/>
                      </a:cubicBezTo>
                      <a:lnTo>
                        <a:pt x="1932" y="304"/>
                      </a:lnTo>
                      <a:cubicBezTo>
                        <a:pt x="1945" y="304"/>
                        <a:pt x="1959" y="294"/>
                        <a:pt x="1968" y="285"/>
                      </a:cubicBezTo>
                      <a:cubicBezTo>
                        <a:pt x="1977" y="277"/>
                        <a:pt x="1982" y="262"/>
                        <a:pt x="1982" y="249"/>
                      </a:cubicBezTo>
                      <a:lnTo>
                        <a:pt x="1982" y="50"/>
                      </a:lnTo>
                      <a:cubicBezTo>
                        <a:pt x="1982" y="37"/>
                        <a:pt x="1977" y="22"/>
                        <a:pt x="1968" y="13"/>
                      </a:cubicBezTo>
                      <a:cubicBezTo>
                        <a:pt x="1959" y="5"/>
                        <a:pt x="1945" y="0"/>
                        <a:pt x="1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36"/>
                <p:cNvSpPr/>
                <p:nvPr/>
              </p:nvSpPr>
              <p:spPr>
                <a:xfrm>
                  <a:off x="6571824" y="1805040"/>
                  <a:ext cx="69485" cy="162755"/>
                </a:xfrm>
                <a:custGeom>
                  <a:avLst/>
                  <a:gdLst/>
                  <a:ahLst/>
                  <a:cxnLst/>
                  <a:rect l="l" t="t" r="r" b="b"/>
                  <a:pathLst>
                    <a:path w="742" h="1738" extrusionOk="0">
                      <a:moveTo>
                        <a:pt x="60" y="1"/>
                      </a:moveTo>
                      <a:cubicBezTo>
                        <a:pt x="53" y="1"/>
                        <a:pt x="47" y="2"/>
                        <a:pt x="41" y="4"/>
                      </a:cubicBezTo>
                      <a:cubicBezTo>
                        <a:pt x="14" y="13"/>
                        <a:pt x="0" y="45"/>
                        <a:pt x="9" y="73"/>
                      </a:cubicBezTo>
                      <a:lnTo>
                        <a:pt x="631" y="1699"/>
                      </a:lnTo>
                      <a:cubicBezTo>
                        <a:pt x="638" y="1723"/>
                        <a:pt x="657" y="1737"/>
                        <a:pt x="678" y="1737"/>
                      </a:cubicBezTo>
                      <a:cubicBezTo>
                        <a:pt x="686" y="1737"/>
                        <a:pt x="693" y="1735"/>
                        <a:pt x="700" y="1731"/>
                      </a:cubicBezTo>
                      <a:cubicBezTo>
                        <a:pt x="728" y="1723"/>
                        <a:pt x="741" y="1691"/>
                        <a:pt x="728" y="1663"/>
                      </a:cubicBezTo>
                      <a:lnTo>
                        <a:pt x="111" y="36"/>
                      </a:lnTo>
                      <a:cubicBezTo>
                        <a:pt x="103" y="14"/>
                        <a:pt x="82"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36"/>
                <p:cNvSpPr/>
                <p:nvPr/>
              </p:nvSpPr>
              <p:spPr>
                <a:xfrm>
                  <a:off x="6600292" y="1805040"/>
                  <a:ext cx="69485" cy="162755"/>
                </a:xfrm>
                <a:custGeom>
                  <a:avLst/>
                  <a:gdLst/>
                  <a:ahLst/>
                  <a:cxnLst/>
                  <a:rect l="l" t="t" r="r" b="b"/>
                  <a:pathLst>
                    <a:path w="742" h="1738" extrusionOk="0">
                      <a:moveTo>
                        <a:pt x="61" y="1"/>
                      </a:moveTo>
                      <a:cubicBezTo>
                        <a:pt x="55" y="1"/>
                        <a:pt x="48" y="2"/>
                        <a:pt x="41" y="4"/>
                      </a:cubicBezTo>
                      <a:cubicBezTo>
                        <a:pt x="14" y="13"/>
                        <a:pt x="1" y="45"/>
                        <a:pt x="14" y="73"/>
                      </a:cubicBezTo>
                      <a:lnTo>
                        <a:pt x="631" y="1699"/>
                      </a:lnTo>
                      <a:cubicBezTo>
                        <a:pt x="642" y="1723"/>
                        <a:pt x="659" y="1737"/>
                        <a:pt x="679" y="1737"/>
                      </a:cubicBezTo>
                      <a:cubicBezTo>
                        <a:pt x="686" y="1737"/>
                        <a:pt x="693" y="1735"/>
                        <a:pt x="701" y="1731"/>
                      </a:cubicBezTo>
                      <a:cubicBezTo>
                        <a:pt x="728" y="1723"/>
                        <a:pt x="742" y="1691"/>
                        <a:pt x="733" y="1663"/>
                      </a:cubicBezTo>
                      <a:lnTo>
                        <a:pt x="116" y="36"/>
                      </a:lnTo>
                      <a:cubicBezTo>
                        <a:pt x="104" y="14"/>
                        <a:pt x="85" y="1"/>
                        <a:pt x="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36"/>
                <p:cNvSpPr/>
                <p:nvPr/>
              </p:nvSpPr>
              <p:spPr>
                <a:xfrm>
                  <a:off x="6629228" y="1805040"/>
                  <a:ext cx="69578" cy="162755"/>
                </a:xfrm>
                <a:custGeom>
                  <a:avLst/>
                  <a:gdLst/>
                  <a:ahLst/>
                  <a:cxnLst/>
                  <a:rect l="l" t="t" r="r" b="b"/>
                  <a:pathLst>
                    <a:path w="743" h="1738" extrusionOk="0">
                      <a:moveTo>
                        <a:pt x="59" y="1"/>
                      </a:moveTo>
                      <a:cubicBezTo>
                        <a:pt x="53" y="1"/>
                        <a:pt x="47" y="2"/>
                        <a:pt x="41" y="4"/>
                      </a:cubicBezTo>
                      <a:cubicBezTo>
                        <a:pt x="13" y="13"/>
                        <a:pt x="0" y="45"/>
                        <a:pt x="9" y="73"/>
                      </a:cubicBezTo>
                      <a:lnTo>
                        <a:pt x="632" y="1699"/>
                      </a:lnTo>
                      <a:cubicBezTo>
                        <a:pt x="638" y="1723"/>
                        <a:pt x="657" y="1737"/>
                        <a:pt x="678" y="1737"/>
                      </a:cubicBezTo>
                      <a:cubicBezTo>
                        <a:pt x="685" y="1737"/>
                        <a:pt x="693" y="1735"/>
                        <a:pt x="700" y="1731"/>
                      </a:cubicBezTo>
                      <a:cubicBezTo>
                        <a:pt x="728" y="1723"/>
                        <a:pt x="742" y="1691"/>
                        <a:pt x="732" y="1663"/>
                      </a:cubicBezTo>
                      <a:lnTo>
                        <a:pt x="111" y="36"/>
                      </a:lnTo>
                      <a:cubicBezTo>
                        <a:pt x="103" y="14"/>
                        <a:pt x="81" y="1"/>
                        <a:pt x="5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36"/>
                <p:cNvSpPr/>
                <p:nvPr/>
              </p:nvSpPr>
              <p:spPr>
                <a:xfrm>
                  <a:off x="6658070" y="1805040"/>
                  <a:ext cx="69578" cy="162755"/>
                </a:xfrm>
                <a:custGeom>
                  <a:avLst/>
                  <a:gdLst/>
                  <a:ahLst/>
                  <a:cxnLst/>
                  <a:rect l="l" t="t" r="r" b="b"/>
                  <a:pathLst>
                    <a:path w="743" h="1738" extrusionOk="0">
                      <a:moveTo>
                        <a:pt x="60" y="1"/>
                      </a:moveTo>
                      <a:cubicBezTo>
                        <a:pt x="54" y="1"/>
                        <a:pt x="48" y="2"/>
                        <a:pt x="42" y="4"/>
                      </a:cubicBezTo>
                      <a:cubicBezTo>
                        <a:pt x="14" y="13"/>
                        <a:pt x="1" y="45"/>
                        <a:pt x="10" y="73"/>
                      </a:cubicBezTo>
                      <a:lnTo>
                        <a:pt x="632" y="1699"/>
                      </a:lnTo>
                      <a:cubicBezTo>
                        <a:pt x="639" y="1723"/>
                        <a:pt x="658" y="1737"/>
                        <a:pt x="678" y="1737"/>
                      </a:cubicBezTo>
                      <a:cubicBezTo>
                        <a:pt x="686" y="1737"/>
                        <a:pt x="693" y="1735"/>
                        <a:pt x="701" y="1731"/>
                      </a:cubicBezTo>
                      <a:cubicBezTo>
                        <a:pt x="728" y="1723"/>
                        <a:pt x="743" y="1691"/>
                        <a:pt x="728" y="1663"/>
                      </a:cubicBezTo>
                      <a:lnTo>
                        <a:pt x="111" y="36"/>
                      </a:lnTo>
                      <a:cubicBezTo>
                        <a:pt x="104" y="14"/>
                        <a:pt x="82"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36"/>
                <p:cNvSpPr/>
                <p:nvPr/>
              </p:nvSpPr>
              <p:spPr>
                <a:xfrm>
                  <a:off x="6686538" y="1805040"/>
                  <a:ext cx="42328" cy="90836"/>
                </a:xfrm>
                <a:custGeom>
                  <a:avLst/>
                  <a:gdLst/>
                  <a:ahLst/>
                  <a:cxnLst/>
                  <a:rect l="l" t="t" r="r" b="b"/>
                  <a:pathLst>
                    <a:path w="452" h="970" extrusionOk="0">
                      <a:moveTo>
                        <a:pt x="60" y="1"/>
                      </a:moveTo>
                      <a:cubicBezTo>
                        <a:pt x="54" y="1"/>
                        <a:pt x="48" y="2"/>
                        <a:pt x="42" y="4"/>
                      </a:cubicBezTo>
                      <a:cubicBezTo>
                        <a:pt x="14" y="13"/>
                        <a:pt x="1" y="45"/>
                        <a:pt x="14" y="73"/>
                      </a:cubicBezTo>
                      <a:lnTo>
                        <a:pt x="341" y="934"/>
                      </a:lnTo>
                      <a:cubicBezTo>
                        <a:pt x="349" y="956"/>
                        <a:pt x="372" y="970"/>
                        <a:pt x="394" y="970"/>
                      </a:cubicBezTo>
                      <a:cubicBezTo>
                        <a:pt x="400" y="970"/>
                        <a:pt x="406" y="969"/>
                        <a:pt x="411" y="967"/>
                      </a:cubicBezTo>
                      <a:cubicBezTo>
                        <a:pt x="439" y="957"/>
                        <a:pt x="452" y="925"/>
                        <a:pt x="443" y="898"/>
                      </a:cubicBezTo>
                      <a:lnTo>
                        <a:pt x="116" y="36"/>
                      </a:lnTo>
                      <a:cubicBezTo>
                        <a:pt x="105" y="14"/>
                        <a:pt x="83"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36"/>
                <p:cNvSpPr/>
                <p:nvPr/>
              </p:nvSpPr>
              <p:spPr>
                <a:xfrm>
                  <a:off x="6715474" y="1805040"/>
                  <a:ext cx="26408" cy="49445"/>
                </a:xfrm>
                <a:custGeom>
                  <a:avLst/>
                  <a:gdLst/>
                  <a:ahLst/>
                  <a:cxnLst/>
                  <a:rect l="l" t="t" r="r" b="b"/>
                  <a:pathLst>
                    <a:path w="282" h="528" extrusionOk="0">
                      <a:moveTo>
                        <a:pt x="61" y="1"/>
                      </a:moveTo>
                      <a:cubicBezTo>
                        <a:pt x="54" y="1"/>
                        <a:pt x="48" y="2"/>
                        <a:pt x="42" y="4"/>
                      </a:cubicBezTo>
                      <a:cubicBezTo>
                        <a:pt x="15" y="13"/>
                        <a:pt x="0" y="45"/>
                        <a:pt x="9" y="73"/>
                      </a:cubicBezTo>
                      <a:lnTo>
                        <a:pt x="171" y="492"/>
                      </a:lnTo>
                      <a:cubicBezTo>
                        <a:pt x="179" y="514"/>
                        <a:pt x="201" y="528"/>
                        <a:pt x="224" y="528"/>
                      </a:cubicBezTo>
                      <a:cubicBezTo>
                        <a:pt x="229" y="528"/>
                        <a:pt x="235" y="527"/>
                        <a:pt x="240" y="525"/>
                      </a:cubicBezTo>
                      <a:cubicBezTo>
                        <a:pt x="268" y="511"/>
                        <a:pt x="281" y="483"/>
                        <a:pt x="272" y="455"/>
                      </a:cubicBezTo>
                      <a:lnTo>
                        <a:pt x="111" y="36"/>
                      </a:lnTo>
                      <a:cubicBezTo>
                        <a:pt x="104" y="14"/>
                        <a:pt x="83" y="1"/>
                        <a:pt x="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36"/>
                <p:cNvSpPr/>
                <p:nvPr/>
              </p:nvSpPr>
              <p:spPr>
                <a:xfrm>
                  <a:off x="6687381" y="1805040"/>
                  <a:ext cx="69578" cy="162755"/>
                </a:xfrm>
                <a:custGeom>
                  <a:avLst/>
                  <a:gdLst/>
                  <a:ahLst/>
                  <a:cxnLst/>
                  <a:rect l="l" t="t" r="r" b="b"/>
                  <a:pathLst>
                    <a:path w="743" h="1738" extrusionOk="0">
                      <a:moveTo>
                        <a:pt x="681" y="1"/>
                      </a:moveTo>
                      <a:cubicBezTo>
                        <a:pt x="657" y="1"/>
                        <a:pt x="638" y="14"/>
                        <a:pt x="628" y="36"/>
                      </a:cubicBezTo>
                      <a:lnTo>
                        <a:pt x="11" y="1663"/>
                      </a:lnTo>
                      <a:cubicBezTo>
                        <a:pt x="1" y="1691"/>
                        <a:pt x="15" y="1723"/>
                        <a:pt x="43" y="1731"/>
                      </a:cubicBezTo>
                      <a:cubicBezTo>
                        <a:pt x="50" y="1735"/>
                        <a:pt x="57" y="1737"/>
                        <a:pt x="64" y="1737"/>
                      </a:cubicBezTo>
                      <a:cubicBezTo>
                        <a:pt x="84" y="1737"/>
                        <a:pt x="101" y="1723"/>
                        <a:pt x="111" y="1699"/>
                      </a:cubicBezTo>
                      <a:lnTo>
                        <a:pt x="729" y="73"/>
                      </a:lnTo>
                      <a:cubicBezTo>
                        <a:pt x="743" y="45"/>
                        <a:pt x="729" y="13"/>
                        <a:pt x="702" y="4"/>
                      </a:cubicBezTo>
                      <a:cubicBezTo>
                        <a:pt x="695" y="2"/>
                        <a:pt x="688" y="1"/>
                        <a:pt x="6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36"/>
                <p:cNvSpPr/>
                <p:nvPr/>
              </p:nvSpPr>
              <p:spPr>
                <a:xfrm>
                  <a:off x="6658539" y="1805040"/>
                  <a:ext cx="69578" cy="162755"/>
                </a:xfrm>
                <a:custGeom>
                  <a:avLst/>
                  <a:gdLst/>
                  <a:ahLst/>
                  <a:cxnLst/>
                  <a:rect l="l" t="t" r="r" b="b"/>
                  <a:pathLst>
                    <a:path w="743" h="1738" extrusionOk="0">
                      <a:moveTo>
                        <a:pt x="682" y="1"/>
                      </a:moveTo>
                      <a:cubicBezTo>
                        <a:pt x="660" y="1"/>
                        <a:pt x="639" y="14"/>
                        <a:pt x="632" y="36"/>
                      </a:cubicBezTo>
                      <a:lnTo>
                        <a:pt x="9" y="1663"/>
                      </a:lnTo>
                      <a:cubicBezTo>
                        <a:pt x="0" y="1691"/>
                        <a:pt x="14" y="1723"/>
                        <a:pt x="42" y="1731"/>
                      </a:cubicBezTo>
                      <a:cubicBezTo>
                        <a:pt x="49" y="1735"/>
                        <a:pt x="57" y="1737"/>
                        <a:pt x="64" y="1737"/>
                      </a:cubicBezTo>
                      <a:cubicBezTo>
                        <a:pt x="85" y="1737"/>
                        <a:pt x="104" y="1723"/>
                        <a:pt x="111" y="1699"/>
                      </a:cubicBezTo>
                      <a:lnTo>
                        <a:pt x="733" y="73"/>
                      </a:lnTo>
                      <a:cubicBezTo>
                        <a:pt x="742" y="45"/>
                        <a:pt x="728" y="13"/>
                        <a:pt x="700" y="4"/>
                      </a:cubicBezTo>
                      <a:cubicBezTo>
                        <a:pt x="694" y="2"/>
                        <a:pt x="688" y="1"/>
                        <a:pt x="6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36"/>
                <p:cNvSpPr/>
                <p:nvPr/>
              </p:nvSpPr>
              <p:spPr>
                <a:xfrm>
                  <a:off x="6629602" y="1805040"/>
                  <a:ext cx="69578" cy="162755"/>
                </a:xfrm>
                <a:custGeom>
                  <a:avLst/>
                  <a:gdLst/>
                  <a:ahLst/>
                  <a:cxnLst/>
                  <a:rect l="l" t="t" r="r" b="b"/>
                  <a:pathLst>
                    <a:path w="743" h="1738" extrusionOk="0">
                      <a:moveTo>
                        <a:pt x="682" y="1"/>
                      </a:moveTo>
                      <a:cubicBezTo>
                        <a:pt x="660" y="1"/>
                        <a:pt x="639" y="14"/>
                        <a:pt x="632" y="36"/>
                      </a:cubicBezTo>
                      <a:lnTo>
                        <a:pt x="14" y="1663"/>
                      </a:lnTo>
                      <a:cubicBezTo>
                        <a:pt x="1" y="1691"/>
                        <a:pt x="14" y="1723"/>
                        <a:pt x="41" y="1731"/>
                      </a:cubicBezTo>
                      <a:cubicBezTo>
                        <a:pt x="49" y="1735"/>
                        <a:pt x="56" y="1737"/>
                        <a:pt x="64" y="1737"/>
                      </a:cubicBezTo>
                      <a:cubicBezTo>
                        <a:pt x="85" y="1737"/>
                        <a:pt x="105" y="1723"/>
                        <a:pt x="111" y="1699"/>
                      </a:cubicBezTo>
                      <a:lnTo>
                        <a:pt x="733" y="73"/>
                      </a:lnTo>
                      <a:cubicBezTo>
                        <a:pt x="743" y="45"/>
                        <a:pt x="728" y="13"/>
                        <a:pt x="701" y="4"/>
                      </a:cubicBezTo>
                      <a:cubicBezTo>
                        <a:pt x="695" y="2"/>
                        <a:pt x="688" y="1"/>
                        <a:pt x="6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36"/>
                <p:cNvSpPr/>
                <p:nvPr/>
              </p:nvSpPr>
              <p:spPr>
                <a:xfrm>
                  <a:off x="6601135" y="1805040"/>
                  <a:ext cx="69578" cy="162755"/>
                </a:xfrm>
                <a:custGeom>
                  <a:avLst/>
                  <a:gdLst/>
                  <a:ahLst/>
                  <a:cxnLst/>
                  <a:rect l="l" t="t" r="r" b="b"/>
                  <a:pathLst>
                    <a:path w="743" h="1738" extrusionOk="0">
                      <a:moveTo>
                        <a:pt x="682" y="1"/>
                      </a:moveTo>
                      <a:cubicBezTo>
                        <a:pt x="660" y="1"/>
                        <a:pt x="638" y="14"/>
                        <a:pt x="627" y="36"/>
                      </a:cubicBezTo>
                      <a:lnTo>
                        <a:pt x="9" y="1663"/>
                      </a:lnTo>
                      <a:cubicBezTo>
                        <a:pt x="0" y="1691"/>
                        <a:pt x="14" y="1723"/>
                        <a:pt x="41" y="1731"/>
                      </a:cubicBezTo>
                      <a:cubicBezTo>
                        <a:pt x="49" y="1735"/>
                        <a:pt x="56" y="1737"/>
                        <a:pt x="64" y="1737"/>
                      </a:cubicBezTo>
                      <a:cubicBezTo>
                        <a:pt x="85" y="1737"/>
                        <a:pt x="104" y="1723"/>
                        <a:pt x="111" y="1699"/>
                      </a:cubicBezTo>
                      <a:lnTo>
                        <a:pt x="728" y="73"/>
                      </a:lnTo>
                      <a:cubicBezTo>
                        <a:pt x="742" y="45"/>
                        <a:pt x="728" y="13"/>
                        <a:pt x="700" y="4"/>
                      </a:cubicBezTo>
                      <a:cubicBezTo>
                        <a:pt x="695" y="2"/>
                        <a:pt x="688" y="1"/>
                        <a:pt x="6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36"/>
                <p:cNvSpPr/>
                <p:nvPr/>
              </p:nvSpPr>
              <p:spPr>
                <a:xfrm>
                  <a:off x="6600292" y="1805040"/>
                  <a:ext cx="41485" cy="88682"/>
                </a:xfrm>
                <a:custGeom>
                  <a:avLst/>
                  <a:gdLst/>
                  <a:ahLst/>
                  <a:cxnLst/>
                  <a:rect l="l" t="t" r="r" b="b"/>
                  <a:pathLst>
                    <a:path w="443" h="947" extrusionOk="0">
                      <a:moveTo>
                        <a:pt x="383" y="1"/>
                      </a:moveTo>
                      <a:cubicBezTo>
                        <a:pt x="361" y="1"/>
                        <a:pt x="339" y="14"/>
                        <a:pt x="332" y="36"/>
                      </a:cubicBezTo>
                      <a:lnTo>
                        <a:pt x="14" y="870"/>
                      </a:lnTo>
                      <a:cubicBezTo>
                        <a:pt x="1" y="898"/>
                        <a:pt x="14" y="930"/>
                        <a:pt x="41" y="944"/>
                      </a:cubicBezTo>
                      <a:cubicBezTo>
                        <a:pt x="48" y="946"/>
                        <a:pt x="55" y="947"/>
                        <a:pt x="61" y="947"/>
                      </a:cubicBezTo>
                      <a:cubicBezTo>
                        <a:pt x="84" y="947"/>
                        <a:pt x="104" y="934"/>
                        <a:pt x="116" y="912"/>
                      </a:cubicBezTo>
                      <a:lnTo>
                        <a:pt x="433" y="73"/>
                      </a:lnTo>
                      <a:cubicBezTo>
                        <a:pt x="443" y="45"/>
                        <a:pt x="429" y="13"/>
                        <a:pt x="401" y="4"/>
                      </a:cubicBezTo>
                      <a:cubicBezTo>
                        <a:pt x="395" y="2"/>
                        <a:pt x="389" y="1"/>
                        <a:pt x="3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36"/>
                <p:cNvSpPr/>
                <p:nvPr/>
              </p:nvSpPr>
              <p:spPr>
                <a:xfrm>
                  <a:off x="6586432" y="1805040"/>
                  <a:ext cx="26408" cy="49445"/>
                </a:xfrm>
                <a:custGeom>
                  <a:avLst/>
                  <a:gdLst/>
                  <a:ahLst/>
                  <a:cxnLst/>
                  <a:rect l="l" t="t" r="r" b="b"/>
                  <a:pathLst>
                    <a:path w="282" h="528" extrusionOk="0">
                      <a:moveTo>
                        <a:pt x="222" y="1"/>
                      </a:moveTo>
                      <a:cubicBezTo>
                        <a:pt x="200" y="1"/>
                        <a:pt x="178" y="14"/>
                        <a:pt x="171" y="36"/>
                      </a:cubicBezTo>
                      <a:lnTo>
                        <a:pt x="15" y="455"/>
                      </a:lnTo>
                      <a:cubicBezTo>
                        <a:pt x="0" y="483"/>
                        <a:pt x="15" y="511"/>
                        <a:pt x="42" y="525"/>
                      </a:cubicBezTo>
                      <a:cubicBezTo>
                        <a:pt x="48" y="527"/>
                        <a:pt x="54" y="528"/>
                        <a:pt x="59" y="528"/>
                      </a:cubicBezTo>
                      <a:cubicBezTo>
                        <a:pt x="82" y="528"/>
                        <a:pt x="105" y="514"/>
                        <a:pt x="115" y="492"/>
                      </a:cubicBezTo>
                      <a:lnTo>
                        <a:pt x="272" y="73"/>
                      </a:lnTo>
                      <a:cubicBezTo>
                        <a:pt x="281" y="45"/>
                        <a:pt x="268" y="13"/>
                        <a:pt x="240" y="4"/>
                      </a:cubicBezTo>
                      <a:cubicBezTo>
                        <a:pt x="234" y="2"/>
                        <a:pt x="228" y="1"/>
                        <a:pt x="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2" name="Google Shape;1302;p36"/>
              <p:cNvSpPr/>
              <p:nvPr/>
            </p:nvSpPr>
            <p:spPr>
              <a:xfrm rot="5181442">
                <a:off x="2981097" y="765049"/>
                <a:ext cx="603780" cy="214456"/>
              </a:xfrm>
              <a:custGeom>
                <a:avLst/>
                <a:gdLst/>
                <a:ahLst/>
                <a:cxnLst/>
                <a:rect l="l" t="t" r="r" b="b"/>
                <a:pathLst>
                  <a:path w="3508" h="1246" extrusionOk="0">
                    <a:moveTo>
                      <a:pt x="1175" y="378"/>
                    </a:moveTo>
                    <a:cubicBezTo>
                      <a:pt x="1185" y="378"/>
                      <a:pt x="1193" y="378"/>
                      <a:pt x="1202" y="384"/>
                    </a:cubicBezTo>
                    <a:cubicBezTo>
                      <a:pt x="1221" y="393"/>
                      <a:pt x="1240" y="406"/>
                      <a:pt x="1258" y="429"/>
                    </a:cubicBezTo>
                    <a:cubicBezTo>
                      <a:pt x="1285" y="467"/>
                      <a:pt x="1313" y="522"/>
                      <a:pt x="1332" y="582"/>
                    </a:cubicBezTo>
                    <a:cubicBezTo>
                      <a:pt x="1351" y="641"/>
                      <a:pt x="1359" y="710"/>
                      <a:pt x="1359" y="780"/>
                    </a:cubicBezTo>
                    <a:cubicBezTo>
                      <a:pt x="1359" y="798"/>
                      <a:pt x="1359" y="817"/>
                      <a:pt x="1357" y="836"/>
                    </a:cubicBezTo>
                    <a:lnTo>
                      <a:pt x="1357" y="836"/>
                    </a:lnTo>
                    <a:cubicBezTo>
                      <a:pt x="1330" y="813"/>
                      <a:pt x="1304" y="789"/>
                      <a:pt x="1281" y="765"/>
                    </a:cubicBezTo>
                    <a:cubicBezTo>
                      <a:pt x="1221" y="710"/>
                      <a:pt x="1175" y="650"/>
                      <a:pt x="1143" y="595"/>
                    </a:cubicBezTo>
                    <a:cubicBezTo>
                      <a:pt x="1129" y="567"/>
                      <a:pt x="1115" y="544"/>
                      <a:pt x="1106" y="522"/>
                    </a:cubicBezTo>
                    <a:cubicBezTo>
                      <a:pt x="1102" y="499"/>
                      <a:pt x="1096" y="480"/>
                      <a:pt x="1096" y="461"/>
                    </a:cubicBezTo>
                    <a:cubicBezTo>
                      <a:pt x="1096" y="444"/>
                      <a:pt x="1102" y="434"/>
                      <a:pt x="1106" y="420"/>
                    </a:cubicBezTo>
                    <a:cubicBezTo>
                      <a:pt x="1111" y="411"/>
                      <a:pt x="1119" y="402"/>
                      <a:pt x="1138" y="393"/>
                    </a:cubicBezTo>
                    <a:cubicBezTo>
                      <a:pt x="1151" y="384"/>
                      <a:pt x="1166" y="378"/>
                      <a:pt x="1175" y="378"/>
                    </a:cubicBezTo>
                    <a:close/>
                    <a:moveTo>
                      <a:pt x="2189" y="246"/>
                    </a:moveTo>
                    <a:cubicBezTo>
                      <a:pt x="2198" y="246"/>
                      <a:pt x="2208" y="246"/>
                      <a:pt x="2216" y="250"/>
                    </a:cubicBezTo>
                    <a:cubicBezTo>
                      <a:pt x="2235" y="259"/>
                      <a:pt x="2257" y="278"/>
                      <a:pt x="2276" y="305"/>
                    </a:cubicBezTo>
                    <a:cubicBezTo>
                      <a:pt x="2308" y="346"/>
                      <a:pt x="2340" y="411"/>
                      <a:pt x="2359" y="480"/>
                    </a:cubicBezTo>
                    <a:cubicBezTo>
                      <a:pt x="2378" y="550"/>
                      <a:pt x="2391" y="633"/>
                      <a:pt x="2391" y="710"/>
                    </a:cubicBezTo>
                    <a:cubicBezTo>
                      <a:pt x="2391" y="782"/>
                      <a:pt x="2380" y="853"/>
                      <a:pt x="2361" y="914"/>
                    </a:cubicBezTo>
                    <a:lnTo>
                      <a:pt x="2361" y="914"/>
                    </a:lnTo>
                    <a:cubicBezTo>
                      <a:pt x="2272" y="863"/>
                      <a:pt x="2206" y="786"/>
                      <a:pt x="2157" y="697"/>
                    </a:cubicBezTo>
                    <a:cubicBezTo>
                      <a:pt x="2106" y="605"/>
                      <a:pt x="2078" y="508"/>
                      <a:pt x="2078" y="425"/>
                    </a:cubicBezTo>
                    <a:cubicBezTo>
                      <a:pt x="2078" y="378"/>
                      <a:pt x="2087" y="337"/>
                      <a:pt x="2101" y="310"/>
                    </a:cubicBezTo>
                    <a:cubicBezTo>
                      <a:pt x="2110" y="295"/>
                      <a:pt x="2119" y="282"/>
                      <a:pt x="2129" y="273"/>
                    </a:cubicBezTo>
                    <a:cubicBezTo>
                      <a:pt x="2138" y="263"/>
                      <a:pt x="2147" y="254"/>
                      <a:pt x="2161" y="250"/>
                    </a:cubicBezTo>
                    <a:cubicBezTo>
                      <a:pt x="2170" y="246"/>
                      <a:pt x="2180" y="246"/>
                      <a:pt x="2189" y="246"/>
                    </a:cubicBezTo>
                    <a:close/>
                    <a:moveTo>
                      <a:pt x="3445" y="1"/>
                    </a:moveTo>
                    <a:cubicBezTo>
                      <a:pt x="3420" y="1"/>
                      <a:pt x="3396" y="22"/>
                      <a:pt x="3396" y="52"/>
                    </a:cubicBezTo>
                    <a:cubicBezTo>
                      <a:pt x="3396" y="52"/>
                      <a:pt x="3378" y="236"/>
                      <a:pt x="3286" y="439"/>
                    </a:cubicBezTo>
                    <a:cubicBezTo>
                      <a:pt x="3239" y="540"/>
                      <a:pt x="3175" y="646"/>
                      <a:pt x="3087" y="733"/>
                    </a:cubicBezTo>
                    <a:cubicBezTo>
                      <a:pt x="2999" y="826"/>
                      <a:pt x="2884" y="904"/>
                      <a:pt x="2737" y="946"/>
                    </a:cubicBezTo>
                    <a:cubicBezTo>
                      <a:pt x="2682" y="964"/>
                      <a:pt x="2631" y="969"/>
                      <a:pt x="2580" y="969"/>
                    </a:cubicBezTo>
                    <a:cubicBezTo>
                      <a:pt x="2538" y="969"/>
                      <a:pt x="2499" y="963"/>
                      <a:pt x="2462" y="954"/>
                    </a:cubicBezTo>
                    <a:lnTo>
                      <a:pt x="2462" y="954"/>
                    </a:lnTo>
                    <a:cubicBezTo>
                      <a:pt x="2490" y="875"/>
                      <a:pt x="2497" y="793"/>
                      <a:pt x="2497" y="710"/>
                    </a:cubicBezTo>
                    <a:cubicBezTo>
                      <a:pt x="2497" y="572"/>
                      <a:pt x="2470" y="439"/>
                      <a:pt x="2419" y="333"/>
                    </a:cubicBezTo>
                    <a:cubicBezTo>
                      <a:pt x="2391" y="278"/>
                      <a:pt x="2364" y="231"/>
                      <a:pt x="2323" y="195"/>
                    </a:cubicBezTo>
                    <a:cubicBezTo>
                      <a:pt x="2304" y="180"/>
                      <a:pt x="2285" y="163"/>
                      <a:pt x="2263" y="153"/>
                    </a:cubicBezTo>
                    <a:cubicBezTo>
                      <a:pt x="2240" y="144"/>
                      <a:pt x="2212" y="135"/>
                      <a:pt x="2189" y="135"/>
                    </a:cubicBezTo>
                    <a:cubicBezTo>
                      <a:pt x="2166" y="135"/>
                      <a:pt x="2142" y="139"/>
                      <a:pt x="2119" y="148"/>
                    </a:cubicBezTo>
                    <a:cubicBezTo>
                      <a:pt x="2091" y="163"/>
                      <a:pt x="2069" y="176"/>
                      <a:pt x="2051" y="195"/>
                    </a:cubicBezTo>
                    <a:cubicBezTo>
                      <a:pt x="2023" y="222"/>
                      <a:pt x="2004" y="259"/>
                      <a:pt x="1991" y="301"/>
                    </a:cubicBezTo>
                    <a:cubicBezTo>
                      <a:pt x="1976" y="337"/>
                      <a:pt x="1972" y="378"/>
                      <a:pt x="1972" y="425"/>
                    </a:cubicBezTo>
                    <a:cubicBezTo>
                      <a:pt x="1972" y="494"/>
                      <a:pt x="1986" y="567"/>
                      <a:pt x="2009" y="641"/>
                    </a:cubicBezTo>
                    <a:cubicBezTo>
                      <a:pt x="2051" y="752"/>
                      <a:pt x="2119" y="858"/>
                      <a:pt x="2216" y="941"/>
                    </a:cubicBezTo>
                    <a:cubicBezTo>
                      <a:pt x="2246" y="967"/>
                      <a:pt x="2279" y="990"/>
                      <a:pt x="2315" y="1010"/>
                    </a:cubicBezTo>
                    <a:lnTo>
                      <a:pt x="2315" y="1010"/>
                    </a:lnTo>
                    <a:cubicBezTo>
                      <a:pt x="2294" y="1039"/>
                      <a:pt x="2271" y="1064"/>
                      <a:pt x="2244" y="1084"/>
                    </a:cubicBezTo>
                    <a:cubicBezTo>
                      <a:pt x="2208" y="1107"/>
                      <a:pt x="2166" y="1125"/>
                      <a:pt x="2115" y="1135"/>
                    </a:cubicBezTo>
                    <a:cubicBezTo>
                      <a:pt x="2091" y="1135"/>
                      <a:pt x="2064" y="1139"/>
                      <a:pt x="2042" y="1139"/>
                    </a:cubicBezTo>
                    <a:cubicBezTo>
                      <a:pt x="1940" y="1139"/>
                      <a:pt x="1829" y="1111"/>
                      <a:pt x="1719" y="1065"/>
                    </a:cubicBezTo>
                    <a:cubicBezTo>
                      <a:pt x="1627" y="1026"/>
                      <a:pt x="1536" y="972"/>
                      <a:pt x="1453" y="912"/>
                    </a:cubicBezTo>
                    <a:lnTo>
                      <a:pt x="1453" y="912"/>
                    </a:lnTo>
                    <a:cubicBezTo>
                      <a:pt x="1463" y="868"/>
                      <a:pt x="1466" y="823"/>
                      <a:pt x="1466" y="780"/>
                    </a:cubicBezTo>
                    <a:cubicBezTo>
                      <a:pt x="1466" y="660"/>
                      <a:pt x="1438" y="540"/>
                      <a:pt x="1391" y="444"/>
                    </a:cubicBezTo>
                    <a:cubicBezTo>
                      <a:pt x="1368" y="397"/>
                      <a:pt x="1341" y="356"/>
                      <a:pt x="1304" y="323"/>
                    </a:cubicBezTo>
                    <a:cubicBezTo>
                      <a:pt x="1290" y="310"/>
                      <a:pt x="1268" y="295"/>
                      <a:pt x="1249" y="286"/>
                    </a:cubicBezTo>
                    <a:cubicBezTo>
                      <a:pt x="1226" y="278"/>
                      <a:pt x="1202" y="273"/>
                      <a:pt x="1175" y="273"/>
                    </a:cubicBezTo>
                    <a:cubicBezTo>
                      <a:pt x="1143" y="273"/>
                      <a:pt x="1111" y="282"/>
                      <a:pt x="1083" y="301"/>
                    </a:cubicBezTo>
                    <a:cubicBezTo>
                      <a:pt x="1051" y="319"/>
                      <a:pt x="1028" y="342"/>
                      <a:pt x="1009" y="369"/>
                    </a:cubicBezTo>
                    <a:cubicBezTo>
                      <a:pt x="996" y="397"/>
                      <a:pt x="986" y="429"/>
                      <a:pt x="986" y="461"/>
                    </a:cubicBezTo>
                    <a:cubicBezTo>
                      <a:pt x="991" y="503"/>
                      <a:pt x="1000" y="544"/>
                      <a:pt x="1019" y="586"/>
                    </a:cubicBezTo>
                    <a:cubicBezTo>
                      <a:pt x="1051" y="660"/>
                      <a:pt x="1106" y="738"/>
                      <a:pt x="1175" y="812"/>
                    </a:cubicBezTo>
                    <a:cubicBezTo>
                      <a:pt x="1220" y="861"/>
                      <a:pt x="1272" y="909"/>
                      <a:pt x="1330" y="955"/>
                    </a:cubicBezTo>
                    <a:lnTo>
                      <a:pt x="1330" y="955"/>
                    </a:lnTo>
                    <a:cubicBezTo>
                      <a:pt x="1314" y="995"/>
                      <a:pt x="1294" y="1028"/>
                      <a:pt x="1268" y="1052"/>
                    </a:cubicBezTo>
                    <a:cubicBezTo>
                      <a:pt x="1249" y="1069"/>
                      <a:pt x="1226" y="1084"/>
                      <a:pt x="1202" y="1093"/>
                    </a:cubicBezTo>
                    <a:cubicBezTo>
                      <a:pt x="1175" y="1103"/>
                      <a:pt x="1147" y="1107"/>
                      <a:pt x="1111" y="1107"/>
                    </a:cubicBezTo>
                    <a:cubicBezTo>
                      <a:pt x="1092" y="1107"/>
                      <a:pt x="1074" y="1107"/>
                      <a:pt x="1051" y="1103"/>
                    </a:cubicBezTo>
                    <a:cubicBezTo>
                      <a:pt x="913" y="1079"/>
                      <a:pt x="783" y="1024"/>
                      <a:pt x="668" y="950"/>
                    </a:cubicBezTo>
                    <a:cubicBezTo>
                      <a:pt x="498" y="844"/>
                      <a:pt x="355" y="697"/>
                      <a:pt x="258" y="577"/>
                    </a:cubicBezTo>
                    <a:cubicBezTo>
                      <a:pt x="211" y="517"/>
                      <a:pt x="171" y="461"/>
                      <a:pt x="147" y="425"/>
                    </a:cubicBezTo>
                    <a:cubicBezTo>
                      <a:pt x="134" y="406"/>
                      <a:pt x="124" y="388"/>
                      <a:pt x="120" y="378"/>
                    </a:cubicBezTo>
                    <a:cubicBezTo>
                      <a:pt x="115" y="374"/>
                      <a:pt x="115" y="369"/>
                      <a:pt x="111" y="369"/>
                    </a:cubicBezTo>
                    <a:lnTo>
                      <a:pt x="111" y="365"/>
                    </a:lnTo>
                    <a:cubicBezTo>
                      <a:pt x="99" y="347"/>
                      <a:pt x="81" y="337"/>
                      <a:pt x="63" y="337"/>
                    </a:cubicBezTo>
                    <a:cubicBezTo>
                      <a:pt x="54" y="337"/>
                      <a:pt x="45" y="340"/>
                      <a:pt x="37" y="346"/>
                    </a:cubicBezTo>
                    <a:cubicBezTo>
                      <a:pt x="9" y="361"/>
                      <a:pt x="0" y="393"/>
                      <a:pt x="13" y="420"/>
                    </a:cubicBezTo>
                    <a:cubicBezTo>
                      <a:pt x="18" y="420"/>
                      <a:pt x="115" y="591"/>
                      <a:pt x="290" y="775"/>
                    </a:cubicBezTo>
                    <a:cubicBezTo>
                      <a:pt x="377" y="867"/>
                      <a:pt x="483" y="964"/>
                      <a:pt x="608" y="1042"/>
                    </a:cubicBezTo>
                    <a:cubicBezTo>
                      <a:pt x="732" y="1120"/>
                      <a:pt x="875" y="1186"/>
                      <a:pt x="1032" y="1208"/>
                    </a:cubicBezTo>
                    <a:cubicBezTo>
                      <a:pt x="1060" y="1213"/>
                      <a:pt x="1087" y="1213"/>
                      <a:pt x="1111" y="1213"/>
                    </a:cubicBezTo>
                    <a:cubicBezTo>
                      <a:pt x="1175" y="1213"/>
                      <a:pt x="1230" y="1199"/>
                      <a:pt x="1276" y="1176"/>
                    </a:cubicBezTo>
                    <a:cubicBezTo>
                      <a:pt x="1313" y="1158"/>
                      <a:pt x="1341" y="1135"/>
                      <a:pt x="1364" y="1103"/>
                    </a:cubicBezTo>
                    <a:cubicBezTo>
                      <a:pt x="1388" y="1079"/>
                      <a:pt x="1405" y="1051"/>
                      <a:pt x="1418" y="1020"/>
                    </a:cubicBezTo>
                    <a:lnTo>
                      <a:pt x="1418" y="1020"/>
                    </a:lnTo>
                    <a:cubicBezTo>
                      <a:pt x="1466" y="1053"/>
                      <a:pt x="1515" y="1084"/>
                      <a:pt x="1566" y="1111"/>
                    </a:cubicBezTo>
                    <a:cubicBezTo>
                      <a:pt x="1719" y="1190"/>
                      <a:pt x="1885" y="1245"/>
                      <a:pt x="2042" y="1245"/>
                    </a:cubicBezTo>
                    <a:cubicBezTo>
                      <a:pt x="2074" y="1245"/>
                      <a:pt x="2101" y="1245"/>
                      <a:pt x="2134" y="1241"/>
                    </a:cubicBezTo>
                    <a:cubicBezTo>
                      <a:pt x="2198" y="1231"/>
                      <a:pt x="2257" y="1203"/>
                      <a:pt x="2304" y="1171"/>
                    </a:cubicBezTo>
                    <a:cubicBezTo>
                      <a:pt x="2350" y="1139"/>
                      <a:pt x="2385" y="1099"/>
                      <a:pt x="2413" y="1054"/>
                    </a:cubicBezTo>
                    <a:lnTo>
                      <a:pt x="2413" y="1054"/>
                    </a:lnTo>
                    <a:cubicBezTo>
                      <a:pt x="2464" y="1070"/>
                      <a:pt x="2520" y="1079"/>
                      <a:pt x="2580" y="1079"/>
                    </a:cubicBezTo>
                    <a:cubicBezTo>
                      <a:pt x="2640" y="1079"/>
                      <a:pt x="2705" y="1069"/>
                      <a:pt x="2769" y="1052"/>
                    </a:cubicBezTo>
                    <a:cubicBezTo>
                      <a:pt x="2935" y="1001"/>
                      <a:pt x="3065" y="914"/>
                      <a:pt x="3165" y="807"/>
                    </a:cubicBezTo>
                    <a:cubicBezTo>
                      <a:pt x="3318" y="655"/>
                      <a:pt x="3401" y="467"/>
                      <a:pt x="3446" y="319"/>
                    </a:cubicBezTo>
                    <a:cubicBezTo>
                      <a:pt x="3493" y="171"/>
                      <a:pt x="3502" y="61"/>
                      <a:pt x="3502" y="61"/>
                    </a:cubicBezTo>
                    <a:cubicBezTo>
                      <a:pt x="3507" y="29"/>
                      <a:pt x="3484" y="6"/>
                      <a:pt x="3452" y="1"/>
                    </a:cubicBezTo>
                    <a:cubicBezTo>
                      <a:pt x="3449" y="1"/>
                      <a:pt x="3447" y="1"/>
                      <a:pt x="34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03" name="Google Shape;1303;p36"/>
          <p:cNvGrpSpPr/>
          <p:nvPr/>
        </p:nvGrpSpPr>
        <p:grpSpPr>
          <a:xfrm rot="-3968860">
            <a:off x="-507170" y="3752247"/>
            <a:ext cx="1756873" cy="660721"/>
            <a:chOff x="5397619" y="2138039"/>
            <a:chExt cx="955928" cy="359503"/>
          </a:xfrm>
        </p:grpSpPr>
        <p:sp>
          <p:nvSpPr>
            <p:cNvPr id="1304" name="Google Shape;1304;p36"/>
            <p:cNvSpPr/>
            <p:nvPr/>
          </p:nvSpPr>
          <p:spPr>
            <a:xfrm>
              <a:off x="5412789" y="2138039"/>
              <a:ext cx="940758" cy="359503"/>
            </a:xfrm>
            <a:custGeom>
              <a:avLst/>
              <a:gdLst/>
              <a:ahLst/>
              <a:cxnLst/>
              <a:rect l="l" t="t" r="r" b="b"/>
              <a:pathLst>
                <a:path w="10046" h="3839" extrusionOk="0">
                  <a:moveTo>
                    <a:pt x="106" y="2931"/>
                  </a:moveTo>
                  <a:lnTo>
                    <a:pt x="104" y="2932"/>
                  </a:lnTo>
                  <a:lnTo>
                    <a:pt x="104" y="2932"/>
                  </a:lnTo>
                  <a:cubicBezTo>
                    <a:pt x="104" y="2932"/>
                    <a:pt x="104" y="2932"/>
                    <a:pt x="104" y="2932"/>
                  </a:cubicBezTo>
                  <a:lnTo>
                    <a:pt x="104" y="2932"/>
                  </a:lnTo>
                  <a:lnTo>
                    <a:pt x="106" y="2931"/>
                  </a:lnTo>
                  <a:close/>
                  <a:moveTo>
                    <a:pt x="7797" y="397"/>
                  </a:moveTo>
                  <a:cubicBezTo>
                    <a:pt x="8290" y="397"/>
                    <a:pt x="8741" y="526"/>
                    <a:pt x="9082" y="747"/>
                  </a:cubicBezTo>
                  <a:cubicBezTo>
                    <a:pt x="9248" y="853"/>
                    <a:pt x="9391" y="987"/>
                    <a:pt x="9492" y="1134"/>
                  </a:cubicBezTo>
                  <a:cubicBezTo>
                    <a:pt x="9598" y="1282"/>
                    <a:pt x="9668" y="1448"/>
                    <a:pt x="9690" y="1627"/>
                  </a:cubicBezTo>
                  <a:cubicBezTo>
                    <a:pt x="9700" y="1678"/>
                    <a:pt x="9700" y="1729"/>
                    <a:pt x="9700" y="1774"/>
                  </a:cubicBezTo>
                  <a:cubicBezTo>
                    <a:pt x="9700" y="1963"/>
                    <a:pt x="9654" y="2152"/>
                    <a:pt x="9562" y="2327"/>
                  </a:cubicBezTo>
                  <a:cubicBezTo>
                    <a:pt x="9424" y="2595"/>
                    <a:pt x="9188" y="2835"/>
                    <a:pt x="8884" y="3024"/>
                  </a:cubicBezTo>
                  <a:cubicBezTo>
                    <a:pt x="8584" y="3217"/>
                    <a:pt x="8211" y="3350"/>
                    <a:pt x="7801" y="3411"/>
                  </a:cubicBezTo>
                  <a:cubicBezTo>
                    <a:pt x="7667" y="3429"/>
                    <a:pt x="7529" y="3438"/>
                    <a:pt x="7401" y="3438"/>
                  </a:cubicBezTo>
                  <a:cubicBezTo>
                    <a:pt x="6903" y="3438"/>
                    <a:pt x="6451" y="3309"/>
                    <a:pt x="6110" y="3088"/>
                  </a:cubicBezTo>
                  <a:cubicBezTo>
                    <a:pt x="5944" y="2982"/>
                    <a:pt x="5802" y="2848"/>
                    <a:pt x="5700" y="2701"/>
                  </a:cubicBezTo>
                  <a:cubicBezTo>
                    <a:pt x="5594" y="2554"/>
                    <a:pt x="5525" y="2388"/>
                    <a:pt x="5502" y="2208"/>
                  </a:cubicBezTo>
                  <a:cubicBezTo>
                    <a:pt x="5493" y="2157"/>
                    <a:pt x="5493" y="2106"/>
                    <a:pt x="5493" y="2056"/>
                  </a:cubicBezTo>
                  <a:cubicBezTo>
                    <a:pt x="5493" y="1867"/>
                    <a:pt x="5538" y="1682"/>
                    <a:pt x="5631" y="1508"/>
                  </a:cubicBezTo>
                  <a:cubicBezTo>
                    <a:pt x="5770" y="1240"/>
                    <a:pt x="6004" y="1000"/>
                    <a:pt x="6308" y="806"/>
                  </a:cubicBezTo>
                  <a:cubicBezTo>
                    <a:pt x="6608" y="618"/>
                    <a:pt x="6981" y="485"/>
                    <a:pt x="7391" y="425"/>
                  </a:cubicBezTo>
                  <a:cubicBezTo>
                    <a:pt x="7529" y="406"/>
                    <a:pt x="7663" y="397"/>
                    <a:pt x="7797" y="397"/>
                  </a:cubicBezTo>
                  <a:close/>
                  <a:moveTo>
                    <a:pt x="7797" y="291"/>
                  </a:moveTo>
                  <a:cubicBezTo>
                    <a:pt x="7659" y="291"/>
                    <a:pt x="7516" y="300"/>
                    <a:pt x="7378" y="319"/>
                  </a:cubicBezTo>
                  <a:cubicBezTo>
                    <a:pt x="6810" y="397"/>
                    <a:pt x="6313" y="623"/>
                    <a:pt x="5958" y="931"/>
                  </a:cubicBezTo>
                  <a:cubicBezTo>
                    <a:pt x="5778" y="1088"/>
                    <a:pt x="5636" y="1263"/>
                    <a:pt x="5534" y="1457"/>
                  </a:cubicBezTo>
                  <a:cubicBezTo>
                    <a:pt x="5438" y="1646"/>
                    <a:pt x="5383" y="1848"/>
                    <a:pt x="5383" y="2056"/>
                  </a:cubicBezTo>
                  <a:cubicBezTo>
                    <a:pt x="5383" y="2111"/>
                    <a:pt x="5387" y="2167"/>
                    <a:pt x="5396" y="2222"/>
                  </a:cubicBezTo>
                  <a:cubicBezTo>
                    <a:pt x="5423" y="2420"/>
                    <a:pt x="5498" y="2599"/>
                    <a:pt x="5608" y="2761"/>
                  </a:cubicBezTo>
                  <a:cubicBezTo>
                    <a:pt x="5778" y="3005"/>
                    <a:pt x="6036" y="3198"/>
                    <a:pt x="6340" y="3337"/>
                  </a:cubicBezTo>
                  <a:cubicBezTo>
                    <a:pt x="6649" y="3471"/>
                    <a:pt x="7014" y="3544"/>
                    <a:pt x="7401" y="3544"/>
                  </a:cubicBezTo>
                  <a:cubicBezTo>
                    <a:pt x="7534" y="3544"/>
                    <a:pt x="7677" y="3535"/>
                    <a:pt x="7816" y="3516"/>
                  </a:cubicBezTo>
                  <a:cubicBezTo>
                    <a:pt x="8382" y="3438"/>
                    <a:pt x="8879" y="3212"/>
                    <a:pt x="9234" y="2899"/>
                  </a:cubicBezTo>
                  <a:cubicBezTo>
                    <a:pt x="9414" y="2747"/>
                    <a:pt x="9557" y="2567"/>
                    <a:pt x="9658" y="2378"/>
                  </a:cubicBezTo>
                  <a:cubicBezTo>
                    <a:pt x="9755" y="2189"/>
                    <a:pt x="9811" y="1986"/>
                    <a:pt x="9811" y="1774"/>
                  </a:cubicBezTo>
                  <a:cubicBezTo>
                    <a:pt x="9811" y="1724"/>
                    <a:pt x="9806" y="1669"/>
                    <a:pt x="9796" y="1614"/>
                  </a:cubicBezTo>
                  <a:cubicBezTo>
                    <a:pt x="9773" y="1415"/>
                    <a:pt x="9696" y="1236"/>
                    <a:pt x="9585" y="1074"/>
                  </a:cubicBezTo>
                  <a:cubicBezTo>
                    <a:pt x="9414" y="830"/>
                    <a:pt x="9156" y="636"/>
                    <a:pt x="8852" y="498"/>
                  </a:cubicBezTo>
                  <a:cubicBezTo>
                    <a:pt x="8543" y="364"/>
                    <a:pt x="8179" y="291"/>
                    <a:pt x="7797" y="291"/>
                  </a:cubicBezTo>
                  <a:close/>
                  <a:moveTo>
                    <a:pt x="7760" y="106"/>
                  </a:moveTo>
                  <a:cubicBezTo>
                    <a:pt x="8322" y="106"/>
                    <a:pt x="8833" y="263"/>
                    <a:pt x="9220" y="526"/>
                  </a:cubicBezTo>
                  <a:cubicBezTo>
                    <a:pt x="9414" y="659"/>
                    <a:pt x="9575" y="816"/>
                    <a:pt x="9696" y="996"/>
                  </a:cubicBezTo>
                  <a:cubicBezTo>
                    <a:pt x="9815" y="1176"/>
                    <a:pt x="9894" y="1378"/>
                    <a:pt x="9926" y="1595"/>
                  </a:cubicBezTo>
                  <a:cubicBezTo>
                    <a:pt x="9934" y="1659"/>
                    <a:pt x="9939" y="1724"/>
                    <a:pt x="9939" y="1784"/>
                  </a:cubicBezTo>
                  <a:cubicBezTo>
                    <a:pt x="9939" y="2010"/>
                    <a:pt x="9884" y="2231"/>
                    <a:pt x="9779" y="2443"/>
                  </a:cubicBezTo>
                  <a:cubicBezTo>
                    <a:pt x="9626" y="2756"/>
                    <a:pt x="9368" y="3037"/>
                    <a:pt x="9032" y="3258"/>
                  </a:cubicBezTo>
                  <a:cubicBezTo>
                    <a:pt x="8695" y="3479"/>
                    <a:pt x="8286" y="3636"/>
                    <a:pt x="7829" y="3701"/>
                  </a:cubicBezTo>
                  <a:cubicBezTo>
                    <a:pt x="7686" y="3719"/>
                    <a:pt x="7544" y="3728"/>
                    <a:pt x="7405" y="3728"/>
                  </a:cubicBezTo>
                  <a:cubicBezTo>
                    <a:pt x="6880" y="3728"/>
                    <a:pt x="6396" y="3594"/>
                    <a:pt x="6018" y="3356"/>
                  </a:cubicBezTo>
                  <a:cubicBezTo>
                    <a:pt x="5829" y="3239"/>
                    <a:pt x="5668" y="3097"/>
                    <a:pt x="5543" y="2935"/>
                  </a:cubicBezTo>
                  <a:cubicBezTo>
                    <a:pt x="5415" y="2775"/>
                    <a:pt x="5322" y="2595"/>
                    <a:pt x="5272" y="2397"/>
                  </a:cubicBezTo>
                  <a:cubicBezTo>
                    <a:pt x="5267" y="2374"/>
                    <a:pt x="5248" y="2358"/>
                    <a:pt x="5226" y="2358"/>
                  </a:cubicBezTo>
                  <a:cubicBezTo>
                    <a:pt x="5221" y="2358"/>
                    <a:pt x="5216" y="2358"/>
                    <a:pt x="5211" y="2360"/>
                  </a:cubicBezTo>
                  <a:cubicBezTo>
                    <a:pt x="5041" y="2388"/>
                    <a:pt x="4769" y="2433"/>
                    <a:pt x="4437" y="2480"/>
                  </a:cubicBezTo>
                  <a:cubicBezTo>
                    <a:pt x="3447" y="2627"/>
                    <a:pt x="1935" y="2825"/>
                    <a:pt x="1166" y="2931"/>
                  </a:cubicBezTo>
                  <a:cubicBezTo>
                    <a:pt x="802" y="2982"/>
                    <a:pt x="557" y="2996"/>
                    <a:pt x="396" y="2996"/>
                  </a:cubicBezTo>
                  <a:cubicBezTo>
                    <a:pt x="317" y="2996"/>
                    <a:pt x="262" y="2996"/>
                    <a:pt x="217" y="2986"/>
                  </a:cubicBezTo>
                  <a:cubicBezTo>
                    <a:pt x="185" y="2982"/>
                    <a:pt x="162" y="2977"/>
                    <a:pt x="143" y="2973"/>
                  </a:cubicBezTo>
                  <a:cubicBezTo>
                    <a:pt x="127" y="2966"/>
                    <a:pt x="118" y="2962"/>
                    <a:pt x="112" y="2958"/>
                  </a:cubicBezTo>
                  <a:lnTo>
                    <a:pt x="112" y="2958"/>
                  </a:lnTo>
                  <a:cubicBezTo>
                    <a:pt x="112" y="2954"/>
                    <a:pt x="112" y="2950"/>
                    <a:pt x="110" y="2946"/>
                  </a:cubicBezTo>
                  <a:lnTo>
                    <a:pt x="110" y="2946"/>
                  </a:lnTo>
                  <a:cubicBezTo>
                    <a:pt x="112" y="2944"/>
                    <a:pt x="113" y="2942"/>
                    <a:pt x="115" y="2941"/>
                  </a:cubicBezTo>
                  <a:cubicBezTo>
                    <a:pt x="124" y="2931"/>
                    <a:pt x="147" y="2913"/>
                    <a:pt x="185" y="2894"/>
                  </a:cubicBezTo>
                  <a:cubicBezTo>
                    <a:pt x="244" y="2867"/>
                    <a:pt x="341" y="2835"/>
                    <a:pt x="493" y="2797"/>
                  </a:cubicBezTo>
                  <a:cubicBezTo>
                    <a:pt x="645" y="2765"/>
                    <a:pt x="853" y="2724"/>
                    <a:pt x="1134" y="2686"/>
                  </a:cubicBezTo>
                  <a:cubicBezTo>
                    <a:pt x="1655" y="2613"/>
                    <a:pt x="2493" y="2493"/>
                    <a:pt x="3286" y="2382"/>
                  </a:cubicBezTo>
                  <a:cubicBezTo>
                    <a:pt x="3682" y="2327"/>
                    <a:pt x="4069" y="2272"/>
                    <a:pt x="4400" y="2231"/>
                  </a:cubicBezTo>
                  <a:cubicBezTo>
                    <a:pt x="4732" y="2189"/>
                    <a:pt x="5009" y="2157"/>
                    <a:pt x="5179" y="2139"/>
                  </a:cubicBezTo>
                  <a:cubicBezTo>
                    <a:pt x="5211" y="2139"/>
                    <a:pt x="5230" y="2111"/>
                    <a:pt x="5230" y="2084"/>
                  </a:cubicBezTo>
                  <a:lnTo>
                    <a:pt x="5230" y="2051"/>
                  </a:lnTo>
                  <a:cubicBezTo>
                    <a:pt x="5230" y="1825"/>
                    <a:pt x="5285" y="1604"/>
                    <a:pt x="5387" y="1397"/>
                  </a:cubicBezTo>
                  <a:cubicBezTo>
                    <a:pt x="5538" y="1083"/>
                    <a:pt x="5802" y="798"/>
                    <a:pt x="6133" y="581"/>
                  </a:cubicBezTo>
                  <a:cubicBezTo>
                    <a:pt x="6470" y="360"/>
                    <a:pt x="6880" y="198"/>
                    <a:pt x="7336" y="138"/>
                  </a:cubicBezTo>
                  <a:cubicBezTo>
                    <a:pt x="7478" y="115"/>
                    <a:pt x="7622" y="106"/>
                    <a:pt x="7760" y="106"/>
                  </a:cubicBezTo>
                  <a:close/>
                  <a:moveTo>
                    <a:pt x="7760" y="0"/>
                  </a:moveTo>
                  <a:cubicBezTo>
                    <a:pt x="7616" y="0"/>
                    <a:pt x="7469" y="10"/>
                    <a:pt x="7322" y="28"/>
                  </a:cubicBezTo>
                  <a:cubicBezTo>
                    <a:pt x="6695" y="115"/>
                    <a:pt x="6147" y="378"/>
                    <a:pt x="5751" y="738"/>
                  </a:cubicBezTo>
                  <a:cubicBezTo>
                    <a:pt x="5557" y="923"/>
                    <a:pt x="5400" y="1125"/>
                    <a:pt x="5290" y="1351"/>
                  </a:cubicBezTo>
                  <a:cubicBezTo>
                    <a:pt x="5181" y="1567"/>
                    <a:pt x="5126" y="1798"/>
                    <a:pt x="5124" y="2037"/>
                  </a:cubicBezTo>
                  <a:lnTo>
                    <a:pt x="5124" y="2037"/>
                  </a:lnTo>
                  <a:cubicBezTo>
                    <a:pt x="4948" y="2052"/>
                    <a:pt x="4691" y="2082"/>
                    <a:pt x="4387" y="2125"/>
                  </a:cubicBezTo>
                  <a:cubicBezTo>
                    <a:pt x="3392" y="2254"/>
                    <a:pt x="1899" y="2471"/>
                    <a:pt x="1119" y="2581"/>
                  </a:cubicBezTo>
                  <a:cubicBezTo>
                    <a:pt x="627" y="2646"/>
                    <a:pt x="355" y="2714"/>
                    <a:pt x="202" y="2769"/>
                  </a:cubicBezTo>
                  <a:cubicBezTo>
                    <a:pt x="124" y="2803"/>
                    <a:pt x="79" y="2825"/>
                    <a:pt x="47" y="2852"/>
                  </a:cubicBezTo>
                  <a:cubicBezTo>
                    <a:pt x="32" y="2867"/>
                    <a:pt x="19" y="2880"/>
                    <a:pt x="13" y="2894"/>
                  </a:cubicBezTo>
                  <a:cubicBezTo>
                    <a:pt x="4" y="2913"/>
                    <a:pt x="0" y="2926"/>
                    <a:pt x="0" y="2945"/>
                  </a:cubicBezTo>
                  <a:cubicBezTo>
                    <a:pt x="0" y="2959"/>
                    <a:pt x="4" y="2968"/>
                    <a:pt x="4" y="2977"/>
                  </a:cubicBezTo>
                  <a:cubicBezTo>
                    <a:pt x="5" y="2977"/>
                    <a:pt x="5" y="2978"/>
                    <a:pt x="5" y="2978"/>
                  </a:cubicBezTo>
                  <a:lnTo>
                    <a:pt x="5" y="2978"/>
                  </a:lnTo>
                  <a:cubicBezTo>
                    <a:pt x="5" y="2984"/>
                    <a:pt x="6" y="2990"/>
                    <a:pt x="9" y="2996"/>
                  </a:cubicBezTo>
                  <a:cubicBezTo>
                    <a:pt x="13" y="3014"/>
                    <a:pt x="28" y="3033"/>
                    <a:pt x="47" y="3041"/>
                  </a:cubicBezTo>
                  <a:cubicBezTo>
                    <a:pt x="69" y="3065"/>
                    <a:pt x="106" y="3079"/>
                    <a:pt x="162" y="3088"/>
                  </a:cubicBezTo>
                  <a:cubicBezTo>
                    <a:pt x="217" y="3097"/>
                    <a:pt x="290" y="3107"/>
                    <a:pt x="396" y="3107"/>
                  </a:cubicBezTo>
                  <a:cubicBezTo>
                    <a:pt x="562" y="3107"/>
                    <a:pt x="815" y="3088"/>
                    <a:pt x="1185" y="3037"/>
                  </a:cubicBezTo>
                  <a:cubicBezTo>
                    <a:pt x="1695" y="2968"/>
                    <a:pt x="2535" y="2852"/>
                    <a:pt x="3337" y="2747"/>
                  </a:cubicBezTo>
                  <a:cubicBezTo>
                    <a:pt x="3733" y="2692"/>
                    <a:pt x="4124" y="2637"/>
                    <a:pt x="4456" y="2586"/>
                  </a:cubicBezTo>
                  <a:cubicBezTo>
                    <a:pt x="4755" y="2543"/>
                    <a:pt x="5012" y="2505"/>
                    <a:pt x="5184" y="2474"/>
                  </a:cubicBezTo>
                  <a:lnTo>
                    <a:pt x="5184" y="2474"/>
                  </a:lnTo>
                  <a:cubicBezTo>
                    <a:pt x="5241" y="2667"/>
                    <a:pt x="5332" y="2844"/>
                    <a:pt x="5456" y="3001"/>
                  </a:cubicBezTo>
                  <a:cubicBezTo>
                    <a:pt x="5659" y="3263"/>
                    <a:pt x="5944" y="3471"/>
                    <a:pt x="6276" y="3613"/>
                  </a:cubicBezTo>
                  <a:cubicBezTo>
                    <a:pt x="6612" y="3756"/>
                    <a:pt x="6995" y="3839"/>
                    <a:pt x="7405" y="3839"/>
                  </a:cubicBezTo>
                  <a:cubicBezTo>
                    <a:pt x="7548" y="3839"/>
                    <a:pt x="7695" y="3830"/>
                    <a:pt x="7843" y="3807"/>
                  </a:cubicBezTo>
                  <a:cubicBezTo>
                    <a:pt x="8474" y="3719"/>
                    <a:pt x="9022" y="3461"/>
                    <a:pt x="9414" y="3097"/>
                  </a:cubicBezTo>
                  <a:cubicBezTo>
                    <a:pt x="9613" y="2918"/>
                    <a:pt x="9769" y="2710"/>
                    <a:pt x="9879" y="2489"/>
                  </a:cubicBezTo>
                  <a:cubicBezTo>
                    <a:pt x="9985" y="2267"/>
                    <a:pt x="10045" y="2028"/>
                    <a:pt x="10045" y="1784"/>
                  </a:cubicBezTo>
                  <a:cubicBezTo>
                    <a:pt x="10045" y="1719"/>
                    <a:pt x="10041" y="1650"/>
                    <a:pt x="10032" y="1581"/>
                  </a:cubicBezTo>
                  <a:cubicBezTo>
                    <a:pt x="10000" y="1346"/>
                    <a:pt x="9911" y="1129"/>
                    <a:pt x="9783" y="936"/>
                  </a:cubicBezTo>
                  <a:cubicBezTo>
                    <a:pt x="9589" y="650"/>
                    <a:pt x="9303" y="415"/>
                    <a:pt x="8954" y="253"/>
                  </a:cubicBezTo>
                  <a:cubicBezTo>
                    <a:pt x="8603" y="88"/>
                    <a:pt x="8197" y="0"/>
                    <a:pt x="77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36"/>
            <p:cNvSpPr/>
            <p:nvPr/>
          </p:nvSpPr>
          <p:spPr>
            <a:xfrm>
              <a:off x="5402020" y="2371025"/>
              <a:ext cx="176895" cy="67986"/>
            </a:xfrm>
            <a:custGeom>
              <a:avLst/>
              <a:gdLst/>
              <a:ahLst/>
              <a:cxnLst/>
              <a:rect l="l" t="t" r="r" b="b"/>
              <a:pathLst>
                <a:path w="1889" h="726" extrusionOk="0">
                  <a:moveTo>
                    <a:pt x="1727" y="0"/>
                  </a:moveTo>
                  <a:cubicBezTo>
                    <a:pt x="1724" y="0"/>
                    <a:pt x="1722" y="0"/>
                    <a:pt x="1719" y="1"/>
                  </a:cubicBezTo>
                  <a:lnTo>
                    <a:pt x="101" y="226"/>
                  </a:lnTo>
                  <a:cubicBezTo>
                    <a:pt x="41" y="236"/>
                    <a:pt x="0" y="287"/>
                    <a:pt x="9" y="347"/>
                  </a:cubicBezTo>
                  <a:lnTo>
                    <a:pt x="51" y="632"/>
                  </a:lnTo>
                  <a:cubicBezTo>
                    <a:pt x="55" y="686"/>
                    <a:pt x="100" y="725"/>
                    <a:pt x="153" y="725"/>
                  </a:cubicBezTo>
                  <a:cubicBezTo>
                    <a:pt x="159" y="725"/>
                    <a:pt x="164" y="725"/>
                    <a:pt x="170" y="724"/>
                  </a:cubicBezTo>
                  <a:lnTo>
                    <a:pt x="1787" y="503"/>
                  </a:lnTo>
                  <a:cubicBezTo>
                    <a:pt x="1848" y="494"/>
                    <a:pt x="1889" y="438"/>
                    <a:pt x="1880" y="379"/>
                  </a:cubicBezTo>
                  <a:lnTo>
                    <a:pt x="1843" y="93"/>
                  </a:lnTo>
                  <a:cubicBezTo>
                    <a:pt x="1834" y="41"/>
                    <a:pt x="1784" y="0"/>
                    <a:pt x="17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36"/>
            <p:cNvSpPr/>
            <p:nvPr/>
          </p:nvSpPr>
          <p:spPr>
            <a:xfrm>
              <a:off x="5397619" y="2365875"/>
              <a:ext cx="185698" cy="78194"/>
            </a:xfrm>
            <a:custGeom>
              <a:avLst/>
              <a:gdLst/>
              <a:ahLst/>
              <a:cxnLst/>
              <a:rect l="l" t="t" r="r" b="b"/>
              <a:pathLst>
                <a:path w="1983" h="835" extrusionOk="0">
                  <a:moveTo>
                    <a:pt x="1784" y="111"/>
                  </a:moveTo>
                  <a:cubicBezTo>
                    <a:pt x="1793" y="111"/>
                    <a:pt x="1807" y="115"/>
                    <a:pt x="1817" y="125"/>
                  </a:cubicBezTo>
                  <a:cubicBezTo>
                    <a:pt x="1825" y="130"/>
                    <a:pt x="1834" y="143"/>
                    <a:pt x="1834" y="157"/>
                  </a:cubicBezTo>
                  <a:lnTo>
                    <a:pt x="1876" y="443"/>
                  </a:lnTo>
                  <a:lnTo>
                    <a:pt x="1876" y="453"/>
                  </a:lnTo>
                  <a:cubicBezTo>
                    <a:pt x="1876" y="461"/>
                    <a:pt x="1872" y="475"/>
                    <a:pt x="1862" y="485"/>
                  </a:cubicBezTo>
                  <a:cubicBezTo>
                    <a:pt x="1853" y="493"/>
                    <a:pt x="1844" y="502"/>
                    <a:pt x="1830" y="502"/>
                  </a:cubicBezTo>
                  <a:lnTo>
                    <a:pt x="209" y="729"/>
                  </a:lnTo>
                  <a:lnTo>
                    <a:pt x="203" y="729"/>
                  </a:lnTo>
                  <a:cubicBezTo>
                    <a:pt x="190" y="729"/>
                    <a:pt x="175" y="723"/>
                    <a:pt x="166" y="715"/>
                  </a:cubicBezTo>
                  <a:cubicBezTo>
                    <a:pt x="158" y="706"/>
                    <a:pt x="153" y="696"/>
                    <a:pt x="148" y="683"/>
                  </a:cubicBezTo>
                  <a:lnTo>
                    <a:pt x="111" y="397"/>
                  </a:lnTo>
                  <a:cubicBezTo>
                    <a:pt x="111" y="392"/>
                    <a:pt x="107" y="392"/>
                    <a:pt x="107" y="387"/>
                  </a:cubicBezTo>
                  <a:cubicBezTo>
                    <a:pt x="107" y="374"/>
                    <a:pt x="116" y="364"/>
                    <a:pt x="120" y="351"/>
                  </a:cubicBezTo>
                  <a:cubicBezTo>
                    <a:pt x="130" y="342"/>
                    <a:pt x="143" y="336"/>
                    <a:pt x="158" y="332"/>
                  </a:cubicBezTo>
                  <a:lnTo>
                    <a:pt x="1774" y="111"/>
                  </a:lnTo>
                  <a:close/>
                  <a:moveTo>
                    <a:pt x="1784" y="0"/>
                  </a:moveTo>
                  <a:cubicBezTo>
                    <a:pt x="1774" y="0"/>
                    <a:pt x="1766" y="0"/>
                    <a:pt x="1761" y="5"/>
                  </a:cubicBezTo>
                  <a:lnTo>
                    <a:pt x="139" y="226"/>
                  </a:lnTo>
                  <a:cubicBezTo>
                    <a:pt x="102" y="231"/>
                    <a:pt x="65" y="253"/>
                    <a:pt x="43" y="281"/>
                  </a:cubicBezTo>
                  <a:cubicBezTo>
                    <a:pt x="15" y="309"/>
                    <a:pt x="1" y="346"/>
                    <a:pt x="1" y="387"/>
                  </a:cubicBezTo>
                  <a:lnTo>
                    <a:pt x="1" y="410"/>
                  </a:lnTo>
                  <a:lnTo>
                    <a:pt x="43" y="696"/>
                  </a:lnTo>
                  <a:cubicBezTo>
                    <a:pt x="47" y="738"/>
                    <a:pt x="70" y="770"/>
                    <a:pt x="98" y="798"/>
                  </a:cubicBezTo>
                  <a:cubicBezTo>
                    <a:pt x="126" y="821"/>
                    <a:pt x="162" y="834"/>
                    <a:pt x="203" y="834"/>
                  </a:cubicBezTo>
                  <a:lnTo>
                    <a:pt x="226" y="834"/>
                  </a:lnTo>
                  <a:lnTo>
                    <a:pt x="1844" y="608"/>
                  </a:lnTo>
                  <a:cubicBezTo>
                    <a:pt x="1885" y="604"/>
                    <a:pt x="1917" y="585"/>
                    <a:pt x="1945" y="558"/>
                  </a:cubicBezTo>
                  <a:cubicBezTo>
                    <a:pt x="1968" y="526"/>
                    <a:pt x="1982" y="489"/>
                    <a:pt x="1982" y="453"/>
                  </a:cubicBezTo>
                  <a:lnTo>
                    <a:pt x="1982" y="429"/>
                  </a:lnTo>
                  <a:lnTo>
                    <a:pt x="1940" y="143"/>
                  </a:lnTo>
                  <a:cubicBezTo>
                    <a:pt x="1936" y="102"/>
                    <a:pt x="1917" y="65"/>
                    <a:pt x="1890" y="42"/>
                  </a:cubicBezTo>
                  <a:cubicBezTo>
                    <a:pt x="1857" y="19"/>
                    <a:pt x="1821" y="0"/>
                    <a:pt x="178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36"/>
            <p:cNvSpPr/>
            <p:nvPr/>
          </p:nvSpPr>
          <p:spPr>
            <a:xfrm>
              <a:off x="5916783" y="2165289"/>
              <a:ext cx="414754" cy="304627"/>
            </a:xfrm>
            <a:custGeom>
              <a:avLst/>
              <a:gdLst/>
              <a:ahLst/>
              <a:cxnLst/>
              <a:rect l="l" t="t" r="r" b="b"/>
              <a:pathLst>
                <a:path w="4429" h="3253" extrusionOk="0">
                  <a:moveTo>
                    <a:pt x="2415" y="106"/>
                  </a:moveTo>
                  <a:cubicBezTo>
                    <a:pt x="2908" y="106"/>
                    <a:pt x="3359" y="235"/>
                    <a:pt x="3700" y="456"/>
                  </a:cubicBezTo>
                  <a:cubicBezTo>
                    <a:pt x="3866" y="562"/>
                    <a:pt x="4009" y="696"/>
                    <a:pt x="4110" y="843"/>
                  </a:cubicBezTo>
                  <a:cubicBezTo>
                    <a:pt x="4216" y="991"/>
                    <a:pt x="4286" y="1157"/>
                    <a:pt x="4308" y="1336"/>
                  </a:cubicBezTo>
                  <a:cubicBezTo>
                    <a:pt x="4318" y="1387"/>
                    <a:pt x="4318" y="1438"/>
                    <a:pt x="4318" y="1483"/>
                  </a:cubicBezTo>
                  <a:cubicBezTo>
                    <a:pt x="4318" y="1672"/>
                    <a:pt x="4272" y="1861"/>
                    <a:pt x="4180" y="2036"/>
                  </a:cubicBezTo>
                  <a:cubicBezTo>
                    <a:pt x="4042" y="2304"/>
                    <a:pt x="3806" y="2544"/>
                    <a:pt x="3502" y="2733"/>
                  </a:cubicBezTo>
                  <a:cubicBezTo>
                    <a:pt x="3202" y="2926"/>
                    <a:pt x="2829" y="3059"/>
                    <a:pt x="2419" y="3120"/>
                  </a:cubicBezTo>
                  <a:cubicBezTo>
                    <a:pt x="2285" y="3138"/>
                    <a:pt x="2147" y="3147"/>
                    <a:pt x="2019" y="3147"/>
                  </a:cubicBezTo>
                  <a:cubicBezTo>
                    <a:pt x="1521" y="3147"/>
                    <a:pt x="1069" y="3018"/>
                    <a:pt x="728" y="2797"/>
                  </a:cubicBezTo>
                  <a:cubicBezTo>
                    <a:pt x="562" y="2691"/>
                    <a:pt x="420" y="2557"/>
                    <a:pt x="318" y="2410"/>
                  </a:cubicBezTo>
                  <a:cubicBezTo>
                    <a:pt x="212" y="2263"/>
                    <a:pt x="143" y="2097"/>
                    <a:pt x="120" y="1917"/>
                  </a:cubicBezTo>
                  <a:cubicBezTo>
                    <a:pt x="111" y="1866"/>
                    <a:pt x="111" y="1815"/>
                    <a:pt x="111" y="1765"/>
                  </a:cubicBezTo>
                  <a:cubicBezTo>
                    <a:pt x="111" y="1576"/>
                    <a:pt x="156" y="1391"/>
                    <a:pt x="249" y="1217"/>
                  </a:cubicBezTo>
                  <a:cubicBezTo>
                    <a:pt x="388" y="949"/>
                    <a:pt x="622" y="709"/>
                    <a:pt x="926" y="515"/>
                  </a:cubicBezTo>
                  <a:cubicBezTo>
                    <a:pt x="1226" y="327"/>
                    <a:pt x="1599" y="194"/>
                    <a:pt x="2009" y="134"/>
                  </a:cubicBezTo>
                  <a:cubicBezTo>
                    <a:pt x="2147" y="115"/>
                    <a:pt x="2281" y="106"/>
                    <a:pt x="2415" y="106"/>
                  </a:cubicBezTo>
                  <a:close/>
                  <a:moveTo>
                    <a:pt x="2415" y="0"/>
                  </a:moveTo>
                  <a:cubicBezTo>
                    <a:pt x="2277" y="0"/>
                    <a:pt x="2134" y="9"/>
                    <a:pt x="1996" y="28"/>
                  </a:cubicBezTo>
                  <a:cubicBezTo>
                    <a:pt x="1428" y="106"/>
                    <a:pt x="931" y="332"/>
                    <a:pt x="576" y="640"/>
                  </a:cubicBezTo>
                  <a:cubicBezTo>
                    <a:pt x="396" y="797"/>
                    <a:pt x="254" y="972"/>
                    <a:pt x="152" y="1166"/>
                  </a:cubicBezTo>
                  <a:cubicBezTo>
                    <a:pt x="56" y="1355"/>
                    <a:pt x="1" y="1557"/>
                    <a:pt x="1" y="1765"/>
                  </a:cubicBezTo>
                  <a:cubicBezTo>
                    <a:pt x="1" y="1820"/>
                    <a:pt x="5" y="1876"/>
                    <a:pt x="14" y="1931"/>
                  </a:cubicBezTo>
                  <a:cubicBezTo>
                    <a:pt x="41" y="2129"/>
                    <a:pt x="116" y="2308"/>
                    <a:pt x="226" y="2470"/>
                  </a:cubicBezTo>
                  <a:cubicBezTo>
                    <a:pt x="396" y="2714"/>
                    <a:pt x="654" y="2907"/>
                    <a:pt x="958" y="3046"/>
                  </a:cubicBezTo>
                  <a:cubicBezTo>
                    <a:pt x="1267" y="3180"/>
                    <a:pt x="1632" y="3253"/>
                    <a:pt x="2019" y="3253"/>
                  </a:cubicBezTo>
                  <a:cubicBezTo>
                    <a:pt x="2152" y="3253"/>
                    <a:pt x="2295" y="3244"/>
                    <a:pt x="2434" y="3225"/>
                  </a:cubicBezTo>
                  <a:cubicBezTo>
                    <a:pt x="3000" y="3147"/>
                    <a:pt x="3497" y="2921"/>
                    <a:pt x="3852" y="2608"/>
                  </a:cubicBezTo>
                  <a:cubicBezTo>
                    <a:pt x="4032" y="2456"/>
                    <a:pt x="4175" y="2276"/>
                    <a:pt x="4276" y="2087"/>
                  </a:cubicBezTo>
                  <a:cubicBezTo>
                    <a:pt x="4373" y="1898"/>
                    <a:pt x="4429" y="1695"/>
                    <a:pt x="4429" y="1483"/>
                  </a:cubicBezTo>
                  <a:cubicBezTo>
                    <a:pt x="4429" y="1433"/>
                    <a:pt x="4424" y="1378"/>
                    <a:pt x="4414" y="1323"/>
                  </a:cubicBezTo>
                  <a:cubicBezTo>
                    <a:pt x="4391" y="1124"/>
                    <a:pt x="4314" y="945"/>
                    <a:pt x="4203" y="783"/>
                  </a:cubicBezTo>
                  <a:cubicBezTo>
                    <a:pt x="4032" y="539"/>
                    <a:pt x="3774" y="345"/>
                    <a:pt x="3470" y="207"/>
                  </a:cubicBezTo>
                  <a:cubicBezTo>
                    <a:pt x="3161" y="73"/>
                    <a:pt x="2797" y="0"/>
                    <a:pt x="24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8" name="Google Shape;1308;p36"/>
          <p:cNvGrpSpPr/>
          <p:nvPr/>
        </p:nvGrpSpPr>
        <p:grpSpPr>
          <a:xfrm>
            <a:off x="243805" y="539510"/>
            <a:ext cx="1933260" cy="4193034"/>
            <a:chOff x="243805" y="539510"/>
            <a:chExt cx="1933260" cy="4193034"/>
          </a:xfrm>
        </p:grpSpPr>
        <p:grpSp>
          <p:nvGrpSpPr>
            <p:cNvPr id="1309" name="Google Shape;1309;p36"/>
            <p:cNvGrpSpPr/>
            <p:nvPr/>
          </p:nvGrpSpPr>
          <p:grpSpPr>
            <a:xfrm>
              <a:off x="243805" y="539510"/>
              <a:ext cx="1628660" cy="2142794"/>
              <a:chOff x="5364420" y="3091511"/>
              <a:chExt cx="1205076" cy="1588785"/>
            </a:xfrm>
          </p:grpSpPr>
          <p:sp>
            <p:nvSpPr>
              <p:cNvPr id="1310" name="Google Shape;1310;p36"/>
              <p:cNvSpPr/>
              <p:nvPr/>
            </p:nvSpPr>
            <p:spPr>
              <a:xfrm>
                <a:off x="5364420" y="3091511"/>
                <a:ext cx="1205076" cy="1588775"/>
              </a:xfrm>
              <a:custGeom>
                <a:avLst/>
                <a:gdLst/>
                <a:ahLst/>
                <a:cxnLst/>
                <a:rect l="l" t="t" r="r" b="b"/>
                <a:pathLst>
                  <a:path w="11922" h="15718" extrusionOk="0">
                    <a:moveTo>
                      <a:pt x="10179" y="6524"/>
                    </a:moveTo>
                    <a:lnTo>
                      <a:pt x="11078" y="6745"/>
                    </a:lnTo>
                    <a:cubicBezTo>
                      <a:pt x="11090" y="6748"/>
                      <a:pt x="11101" y="6750"/>
                      <a:pt x="11112" y="6750"/>
                    </a:cubicBezTo>
                    <a:cubicBezTo>
                      <a:pt x="11155" y="6750"/>
                      <a:pt x="11196" y="6729"/>
                      <a:pt x="11221" y="6700"/>
                    </a:cubicBezTo>
                    <a:cubicBezTo>
                      <a:pt x="11317" y="6787"/>
                      <a:pt x="11387" y="6926"/>
                      <a:pt x="11432" y="7105"/>
                    </a:cubicBezTo>
                    <a:cubicBezTo>
                      <a:pt x="11653" y="7981"/>
                      <a:pt x="11230" y="9865"/>
                      <a:pt x="10138" y="11511"/>
                    </a:cubicBezTo>
                    <a:cubicBezTo>
                      <a:pt x="8580" y="13851"/>
                      <a:pt x="6345" y="15252"/>
                      <a:pt x="4161" y="15252"/>
                    </a:cubicBezTo>
                    <a:cubicBezTo>
                      <a:pt x="2778" y="15252"/>
                      <a:pt x="1659" y="14570"/>
                      <a:pt x="1005" y="13331"/>
                    </a:cubicBezTo>
                    <a:cubicBezTo>
                      <a:pt x="392" y="12170"/>
                      <a:pt x="240" y="10616"/>
                      <a:pt x="594" y="9073"/>
                    </a:cubicBezTo>
                    <a:cubicBezTo>
                      <a:pt x="660" y="8801"/>
                      <a:pt x="793" y="8355"/>
                      <a:pt x="981" y="7940"/>
                    </a:cubicBezTo>
                    <a:cubicBezTo>
                      <a:pt x="1023" y="7847"/>
                      <a:pt x="1060" y="7755"/>
                      <a:pt x="1092" y="7668"/>
                    </a:cubicBezTo>
                    <a:cubicBezTo>
                      <a:pt x="1134" y="7562"/>
                      <a:pt x="1170" y="7470"/>
                      <a:pt x="1208" y="7396"/>
                    </a:cubicBezTo>
                    <a:cubicBezTo>
                      <a:pt x="1213" y="7396"/>
                      <a:pt x="1221" y="7391"/>
                      <a:pt x="1226" y="7391"/>
                    </a:cubicBezTo>
                    <a:lnTo>
                      <a:pt x="2457" y="7092"/>
                    </a:lnTo>
                    <a:cubicBezTo>
                      <a:pt x="2489" y="7083"/>
                      <a:pt x="2516" y="7064"/>
                      <a:pt x="2535" y="7041"/>
                    </a:cubicBezTo>
                    <a:cubicBezTo>
                      <a:pt x="2908" y="7649"/>
                      <a:pt x="3365" y="8064"/>
                      <a:pt x="3926" y="8266"/>
                    </a:cubicBezTo>
                    <a:cubicBezTo>
                      <a:pt x="3922" y="8299"/>
                      <a:pt x="3912" y="8327"/>
                      <a:pt x="3908" y="8355"/>
                    </a:cubicBezTo>
                    <a:cubicBezTo>
                      <a:pt x="3894" y="8423"/>
                      <a:pt x="3880" y="8497"/>
                      <a:pt x="3867" y="8570"/>
                    </a:cubicBezTo>
                    <a:cubicBezTo>
                      <a:pt x="4053" y="8644"/>
                      <a:pt x="4239" y="8677"/>
                      <a:pt x="4421" y="8677"/>
                    </a:cubicBezTo>
                    <a:cubicBezTo>
                      <a:pt x="4433" y="8677"/>
                      <a:pt x="4445" y="8677"/>
                      <a:pt x="4456" y="8676"/>
                    </a:cubicBezTo>
                    <a:cubicBezTo>
                      <a:pt x="4503" y="8676"/>
                      <a:pt x="4544" y="8676"/>
                      <a:pt x="4586" y="8672"/>
                    </a:cubicBezTo>
                    <a:cubicBezTo>
                      <a:pt x="4641" y="8663"/>
                      <a:pt x="4696" y="8653"/>
                      <a:pt x="4756" y="8644"/>
                    </a:cubicBezTo>
                    <a:cubicBezTo>
                      <a:pt x="4811" y="8631"/>
                      <a:pt x="4866" y="8617"/>
                      <a:pt x="4922" y="8598"/>
                    </a:cubicBezTo>
                    <a:cubicBezTo>
                      <a:pt x="4949" y="8589"/>
                      <a:pt x="4981" y="8580"/>
                      <a:pt x="5009" y="8566"/>
                    </a:cubicBezTo>
                    <a:cubicBezTo>
                      <a:pt x="5079" y="8543"/>
                      <a:pt x="5147" y="8510"/>
                      <a:pt x="5221" y="8478"/>
                    </a:cubicBezTo>
                    <a:lnTo>
                      <a:pt x="5221" y="8478"/>
                    </a:lnTo>
                    <a:cubicBezTo>
                      <a:pt x="4913" y="9340"/>
                      <a:pt x="4267" y="9893"/>
                      <a:pt x="4271" y="10820"/>
                    </a:cubicBezTo>
                    <a:cubicBezTo>
                      <a:pt x="4290" y="10824"/>
                      <a:pt x="4309" y="10833"/>
                      <a:pt x="4332" y="10837"/>
                    </a:cubicBezTo>
                    <a:lnTo>
                      <a:pt x="4332" y="10852"/>
                    </a:lnTo>
                    <a:cubicBezTo>
                      <a:pt x="4332" y="10852"/>
                      <a:pt x="4327" y="11515"/>
                      <a:pt x="4382" y="12179"/>
                    </a:cubicBezTo>
                    <a:cubicBezTo>
                      <a:pt x="4290" y="12096"/>
                      <a:pt x="4194" y="12008"/>
                      <a:pt x="4101" y="11939"/>
                    </a:cubicBezTo>
                    <a:cubicBezTo>
                      <a:pt x="4092" y="11934"/>
                      <a:pt x="4078" y="11926"/>
                      <a:pt x="4069" y="11921"/>
                    </a:cubicBezTo>
                    <a:lnTo>
                      <a:pt x="4065" y="11916"/>
                    </a:lnTo>
                    <a:cubicBezTo>
                      <a:pt x="4060" y="11911"/>
                      <a:pt x="4050" y="11907"/>
                      <a:pt x="4041" y="11902"/>
                    </a:cubicBezTo>
                    <a:cubicBezTo>
                      <a:pt x="4037" y="11898"/>
                      <a:pt x="4037" y="11898"/>
                      <a:pt x="4033" y="11898"/>
                    </a:cubicBezTo>
                    <a:cubicBezTo>
                      <a:pt x="4028" y="11893"/>
                      <a:pt x="4023" y="11888"/>
                      <a:pt x="4018" y="11888"/>
                    </a:cubicBezTo>
                    <a:cubicBezTo>
                      <a:pt x="4014" y="11883"/>
                      <a:pt x="4009" y="11879"/>
                      <a:pt x="4001" y="11879"/>
                    </a:cubicBezTo>
                    <a:cubicBezTo>
                      <a:pt x="4001" y="11875"/>
                      <a:pt x="3995" y="11875"/>
                      <a:pt x="3991" y="11870"/>
                    </a:cubicBezTo>
                    <a:cubicBezTo>
                      <a:pt x="3986" y="11870"/>
                      <a:pt x="3977" y="11866"/>
                      <a:pt x="3973" y="11860"/>
                    </a:cubicBezTo>
                    <a:cubicBezTo>
                      <a:pt x="3967" y="11860"/>
                      <a:pt x="3967" y="11860"/>
                      <a:pt x="3963" y="11856"/>
                    </a:cubicBezTo>
                    <a:cubicBezTo>
                      <a:pt x="3959" y="11856"/>
                      <a:pt x="3950" y="11851"/>
                      <a:pt x="3945" y="11851"/>
                    </a:cubicBezTo>
                    <a:cubicBezTo>
                      <a:pt x="3940" y="11851"/>
                      <a:pt x="3940" y="11847"/>
                      <a:pt x="3940" y="11847"/>
                    </a:cubicBezTo>
                    <a:cubicBezTo>
                      <a:pt x="3931" y="11847"/>
                      <a:pt x="3926" y="11843"/>
                      <a:pt x="3918" y="11843"/>
                    </a:cubicBezTo>
                    <a:lnTo>
                      <a:pt x="3912" y="11843"/>
                    </a:lnTo>
                    <a:cubicBezTo>
                      <a:pt x="3908" y="11838"/>
                      <a:pt x="3899" y="11838"/>
                      <a:pt x="3894" y="11838"/>
                    </a:cubicBezTo>
                    <a:cubicBezTo>
                      <a:pt x="3884" y="11833"/>
                      <a:pt x="3880" y="11833"/>
                      <a:pt x="3871" y="11833"/>
                    </a:cubicBezTo>
                    <a:cubicBezTo>
                      <a:pt x="3848" y="11838"/>
                      <a:pt x="3825" y="11847"/>
                      <a:pt x="3801" y="11866"/>
                    </a:cubicBezTo>
                    <a:cubicBezTo>
                      <a:pt x="3793" y="11870"/>
                      <a:pt x="3788" y="11879"/>
                      <a:pt x="3779" y="11883"/>
                    </a:cubicBezTo>
                    <a:cubicBezTo>
                      <a:pt x="3761" y="11907"/>
                      <a:pt x="3742" y="11930"/>
                      <a:pt x="3724" y="11962"/>
                    </a:cubicBezTo>
                    <a:cubicBezTo>
                      <a:pt x="3719" y="11966"/>
                      <a:pt x="3714" y="11976"/>
                      <a:pt x="3710" y="11985"/>
                    </a:cubicBezTo>
                    <a:cubicBezTo>
                      <a:pt x="3710" y="11990"/>
                      <a:pt x="3705" y="11998"/>
                      <a:pt x="3701" y="12004"/>
                    </a:cubicBezTo>
                    <a:cubicBezTo>
                      <a:pt x="3696" y="12013"/>
                      <a:pt x="3691" y="12017"/>
                      <a:pt x="3686" y="12026"/>
                    </a:cubicBezTo>
                    <a:cubicBezTo>
                      <a:pt x="3686" y="12032"/>
                      <a:pt x="3682" y="12041"/>
                      <a:pt x="3682" y="12045"/>
                    </a:cubicBezTo>
                    <a:cubicBezTo>
                      <a:pt x="3673" y="12059"/>
                      <a:pt x="3669" y="12068"/>
                      <a:pt x="3663" y="12081"/>
                    </a:cubicBezTo>
                    <a:cubicBezTo>
                      <a:pt x="3654" y="12100"/>
                      <a:pt x="3650" y="12119"/>
                      <a:pt x="3641" y="12142"/>
                    </a:cubicBezTo>
                    <a:cubicBezTo>
                      <a:pt x="3636" y="12151"/>
                      <a:pt x="3631" y="12164"/>
                      <a:pt x="3627" y="12174"/>
                    </a:cubicBezTo>
                    <a:cubicBezTo>
                      <a:pt x="3627" y="12183"/>
                      <a:pt x="3622" y="12192"/>
                      <a:pt x="3618" y="12202"/>
                    </a:cubicBezTo>
                    <a:cubicBezTo>
                      <a:pt x="3613" y="12215"/>
                      <a:pt x="3608" y="12230"/>
                      <a:pt x="3608" y="12243"/>
                    </a:cubicBezTo>
                    <a:cubicBezTo>
                      <a:pt x="3604" y="12257"/>
                      <a:pt x="3599" y="12271"/>
                      <a:pt x="3595" y="12285"/>
                    </a:cubicBezTo>
                    <a:cubicBezTo>
                      <a:pt x="3590" y="12294"/>
                      <a:pt x="3590" y="12298"/>
                      <a:pt x="3590" y="12308"/>
                    </a:cubicBezTo>
                    <a:cubicBezTo>
                      <a:pt x="3586" y="12321"/>
                      <a:pt x="3580" y="12336"/>
                      <a:pt x="3576" y="12349"/>
                    </a:cubicBezTo>
                    <a:cubicBezTo>
                      <a:pt x="3576" y="12358"/>
                      <a:pt x="3576" y="12363"/>
                      <a:pt x="3571" y="12372"/>
                    </a:cubicBezTo>
                    <a:cubicBezTo>
                      <a:pt x="3567" y="12396"/>
                      <a:pt x="3563" y="12413"/>
                      <a:pt x="3558" y="12436"/>
                    </a:cubicBezTo>
                    <a:cubicBezTo>
                      <a:pt x="3558" y="12451"/>
                      <a:pt x="3553" y="12460"/>
                      <a:pt x="3553" y="12474"/>
                    </a:cubicBezTo>
                    <a:cubicBezTo>
                      <a:pt x="3553" y="12487"/>
                      <a:pt x="3548" y="12502"/>
                      <a:pt x="3548" y="12511"/>
                    </a:cubicBezTo>
                    <a:cubicBezTo>
                      <a:pt x="3544" y="12534"/>
                      <a:pt x="3544" y="12551"/>
                      <a:pt x="3539" y="12566"/>
                    </a:cubicBezTo>
                    <a:lnTo>
                      <a:pt x="3539" y="12585"/>
                    </a:lnTo>
                    <a:lnTo>
                      <a:pt x="3539" y="12634"/>
                    </a:lnTo>
                    <a:lnTo>
                      <a:pt x="3539" y="12662"/>
                    </a:lnTo>
                    <a:cubicBezTo>
                      <a:pt x="3539" y="12672"/>
                      <a:pt x="3539" y="12681"/>
                      <a:pt x="3544" y="12690"/>
                    </a:cubicBezTo>
                    <a:cubicBezTo>
                      <a:pt x="3544" y="12700"/>
                      <a:pt x="3544" y="12713"/>
                      <a:pt x="3548" y="12723"/>
                    </a:cubicBezTo>
                    <a:cubicBezTo>
                      <a:pt x="3548" y="12723"/>
                      <a:pt x="3553" y="12727"/>
                      <a:pt x="3553" y="12732"/>
                    </a:cubicBezTo>
                    <a:cubicBezTo>
                      <a:pt x="3558" y="12745"/>
                      <a:pt x="3567" y="12759"/>
                      <a:pt x="3580" y="12759"/>
                    </a:cubicBezTo>
                    <a:cubicBezTo>
                      <a:pt x="3586" y="12764"/>
                      <a:pt x="3590" y="12764"/>
                      <a:pt x="3595" y="12764"/>
                    </a:cubicBezTo>
                    <a:cubicBezTo>
                      <a:pt x="3596" y="12764"/>
                      <a:pt x="3598" y="12764"/>
                      <a:pt x="3600" y="12764"/>
                    </a:cubicBezTo>
                    <a:cubicBezTo>
                      <a:pt x="3659" y="12764"/>
                      <a:pt x="3726" y="12697"/>
                      <a:pt x="3784" y="12617"/>
                    </a:cubicBezTo>
                    <a:cubicBezTo>
                      <a:pt x="3793" y="12602"/>
                      <a:pt x="3807" y="12585"/>
                      <a:pt x="3816" y="12566"/>
                    </a:cubicBezTo>
                    <a:cubicBezTo>
                      <a:pt x="3829" y="12551"/>
                      <a:pt x="3839" y="12534"/>
                      <a:pt x="3848" y="12515"/>
                    </a:cubicBezTo>
                    <a:cubicBezTo>
                      <a:pt x="3884" y="12460"/>
                      <a:pt x="3908" y="12413"/>
                      <a:pt x="3908" y="12413"/>
                    </a:cubicBezTo>
                    <a:cubicBezTo>
                      <a:pt x="4106" y="12861"/>
                      <a:pt x="4350" y="13215"/>
                      <a:pt x="4650" y="13469"/>
                    </a:cubicBezTo>
                    <a:cubicBezTo>
                      <a:pt x="4677" y="13501"/>
                      <a:pt x="4709" y="13529"/>
                      <a:pt x="4741" y="13538"/>
                    </a:cubicBezTo>
                    <a:cubicBezTo>
                      <a:pt x="4756" y="13542"/>
                      <a:pt x="4770" y="13544"/>
                      <a:pt x="4785" y="13544"/>
                    </a:cubicBezTo>
                    <a:cubicBezTo>
                      <a:pt x="5196" y="13544"/>
                      <a:pt x="5673" y="11883"/>
                      <a:pt x="5673" y="11883"/>
                    </a:cubicBezTo>
                    <a:cubicBezTo>
                      <a:pt x="5826" y="11937"/>
                      <a:pt x="5982" y="11963"/>
                      <a:pt x="6137" y="11963"/>
                    </a:cubicBezTo>
                    <a:cubicBezTo>
                      <a:pt x="6238" y="11963"/>
                      <a:pt x="6338" y="11952"/>
                      <a:pt x="6438" y="11930"/>
                    </a:cubicBezTo>
                    <a:lnTo>
                      <a:pt x="6438" y="11930"/>
                    </a:lnTo>
                    <a:cubicBezTo>
                      <a:pt x="6438" y="11930"/>
                      <a:pt x="6383" y="12192"/>
                      <a:pt x="6336" y="12519"/>
                    </a:cubicBezTo>
                    <a:cubicBezTo>
                      <a:pt x="6262" y="12446"/>
                      <a:pt x="6189" y="12368"/>
                      <a:pt x="6115" y="12313"/>
                    </a:cubicBezTo>
                    <a:lnTo>
                      <a:pt x="6111" y="12308"/>
                    </a:lnTo>
                    <a:cubicBezTo>
                      <a:pt x="6096" y="12298"/>
                      <a:pt x="6087" y="12294"/>
                      <a:pt x="6079" y="12285"/>
                    </a:cubicBezTo>
                    <a:lnTo>
                      <a:pt x="6074" y="12281"/>
                    </a:lnTo>
                    <a:cubicBezTo>
                      <a:pt x="6069" y="12275"/>
                      <a:pt x="6064" y="12275"/>
                      <a:pt x="6060" y="12271"/>
                    </a:cubicBezTo>
                    <a:cubicBezTo>
                      <a:pt x="6055" y="12266"/>
                      <a:pt x="6051" y="12266"/>
                      <a:pt x="6046" y="12262"/>
                    </a:cubicBezTo>
                    <a:cubicBezTo>
                      <a:pt x="6046" y="12262"/>
                      <a:pt x="6041" y="12257"/>
                      <a:pt x="6037" y="12253"/>
                    </a:cubicBezTo>
                    <a:cubicBezTo>
                      <a:pt x="6028" y="12253"/>
                      <a:pt x="6023" y="12247"/>
                      <a:pt x="6019" y="12243"/>
                    </a:cubicBezTo>
                    <a:cubicBezTo>
                      <a:pt x="6013" y="12243"/>
                      <a:pt x="6009" y="12238"/>
                      <a:pt x="6009" y="12238"/>
                    </a:cubicBezTo>
                    <a:cubicBezTo>
                      <a:pt x="6000" y="12234"/>
                      <a:pt x="5996" y="12234"/>
                      <a:pt x="5991" y="12230"/>
                    </a:cubicBezTo>
                    <a:cubicBezTo>
                      <a:pt x="5991" y="12230"/>
                      <a:pt x="5986" y="12230"/>
                      <a:pt x="5986" y="12225"/>
                    </a:cubicBezTo>
                    <a:cubicBezTo>
                      <a:pt x="5977" y="12225"/>
                      <a:pt x="5972" y="12220"/>
                      <a:pt x="5964" y="12215"/>
                    </a:cubicBezTo>
                    <a:lnTo>
                      <a:pt x="5958" y="12215"/>
                    </a:lnTo>
                    <a:cubicBezTo>
                      <a:pt x="5949" y="12211"/>
                      <a:pt x="5945" y="12211"/>
                      <a:pt x="5940" y="12211"/>
                    </a:cubicBezTo>
                    <a:lnTo>
                      <a:pt x="5936" y="12206"/>
                    </a:lnTo>
                    <a:cubicBezTo>
                      <a:pt x="5930" y="12206"/>
                      <a:pt x="5921" y="12206"/>
                      <a:pt x="5917" y="12202"/>
                    </a:cubicBezTo>
                    <a:lnTo>
                      <a:pt x="5894" y="12202"/>
                    </a:lnTo>
                    <a:cubicBezTo>
                      <a:pt x="5737" y="12206"/>
                      <a:pt x="5617" y="12617"/>
                      <a:pt x="5599" y="12874"/>
                    </a:cubicBezTo>
                    <a:lnTo>
                      <a:pt x="5599" y="12906"/>
                    </a:lnTo>
                    <a:lnTo>
                      <a:pt x="5599" y="12921"/>
                    </a:lnTo>
                    <a:cubicBezTo>
                      <a:pt x="5599" y="12953"/>
                      <a:pt x="5604" y="12981"/>
                      <a:pt x="5609" y="13004"/>
                    </a:cubicBezTo>
                    <a:cubicBezTo>
                      <a:pt x="5609" y="13013"/>
                      <a:pt x="5609" y="13017"/>
                      <a:pt x="5613" y="13027"/>
                    </a:cubicBezTo>
                    <a:cubicBezTo>
                      <a:pt x="5613" y="13031"/>
                      <a:pt x="5617" y="13036"/>
                      <a:pt x="5617" y="13045"/>
                    </a:cubicBezTo>
                    <a:cubicBezTo>
                      <a:pt x="5626" y="13059"/>
                      <a:pt x="5636" y="13068"/>
                      <a:pt x="5649" y="13072"/>
                    </a:cubicBezTo>
                    <a:cubicBezTo>
                      <a:pt x="5657" y="13075"/>
                      <a:pt x="5665" y="13076"/>
                      <a:pt x="5673" y="13076"/>
                    </a:cubicBezTo>
                    <a:cubicBezTo>
                      <a:pt x="5682" y="13076"/>
                      <a:pt x="5691" y="13075"/>
                      <a:pt x="5700" y="13072"/>
                    </a:cubicBezTo>
                    <a:cubicBezTo>
                      <a:pt x="5705" y="13068"/>
                      <a:pt x="5715" y="13068"/>
                      <a:pt x="5719" y="13063"/>
                    </a:cubicBezTo>
                    <a:cubicBezTo>
                      <a:pt x="5724" y="13059"/>
                      <a:pt x="5724" y="13059"/>
                      <a:pt x="5728" y="13059"/>
                    </a:cubicBezTo>
                    <a:cubicBezTo>
                      <a:pt x="5742" y="13049"/>
                      <a:pt x="5760" y="13036"/>
                      <a:pt x="5774" y="13021"/>
                    </a:cubicBezTo>
                    <a:cubicBezTo>
                      <a:pt x="5857" y="12934"/>
                      <a:pt x="5926" y="12783"/>
                      <a:pt x="5926" y="12783"/>
                    </a:cubicBezTo>
                    <a:cubicBezTo>
                      <a:pt x="5945" y="12819"/>
                      <a:pt x="5958" y="12856"/>
                      <a:pt x="5972" y="12889"/>
                    </a:cubicBezTo>
                    <a:cubicBezTo>
                      <a:pt x="6138" y="13321"/>
                      <a:pt x="6102" y="13644"/>
                      <a:pt x="6419" y="13874"/>
                    </a:cubicBezTo>
                    <a:lnTo>
                      <a:pt x="6424" y="13865"/>
                    </a:lnTo>
                    <a:cubicBezTo>
                      <a:pt x="6428" y="13870"/>
                      <a:pt x="6434" y="13870"/>
                      <a:pt x="6442" y="13874"/>
                    </a:cubicBezTo>
                    <a:cubicBezTo>
                      <a:pt x="6451" y="13876"/>
                      <a:pt x="6460" y="13877"/>
                      <a:pt x="6469" y="13877"/>
                    </a:cubicBezTo>
                    <a:cubicBezTo>
                      <a:pt x="6855" y="13877"/>
                      <a:pt x="7791" y="12368"/>
                      <a:pt x="7917" y="10820"/>
                    </a:cubicBezTo>
                    <a:cubicBezTo>
                      <a:pt x="7963" y="10695"/>
                      <a:pt x="7991" y="10533"/>
                      <a:pt x="7995" y="10350"/>
                    </a:cubicBezTo>
                    <a:cubicBezTo>
                      <a:pt x="8059" y="10343"/>
                      <a:pt x="8120" y="10340"/>
                      <a:pt x="8180" y="10340"/>
                    </a:cubicBezTo>
                    <a:cubicBezTo>
                      <a:pt x="8298" y="10340"/>
                      <a:pt x="8407" y="10354"/>
                      <a:pt x="8512" y="10391"/>
                    </a:cubicBezTo>
                    <a:cubicBezTo>
                      <a:pt x="8397" y="9566"/>
                      <a:pt x="8115" y="8829"/>
                      <a:pt x="7727" y="8151"/>
                    </a:cubicBezTo>
                    <a:lnTo>
                      <a:pt x="7727" y="8151"/>
                    </a:lnTo>
                    <a:cubicBezTo>
                      <a:pt x="8055" y="8262"/>
                      <a:pt x="8433" y="8304"/>
                      <a:pt x="8760" y="8304"/>
                    </a:cubicBezTo>
                    <a:cubicBezTo>
                      <a:pt x="8769" y="8206"/>
                      <a:pt x="8774" y="8123"/>
                      <a:pt x="8774" y="8040"/>
                    </a:cubicBezTo>
                    <a:lnTo>
                      <a:pt x="8774" y="8036"/>
                    </a:lnTo>
                    <a:cubicBezTo>
                      <a:pt x="8778" y="8032"/>
                      <a:pt x="8774" y="8027"/>
                      <a:pt x="8778" y="8023"/>
                    </a:cubicBezTo>
                    <a:cubicBezTo>
                      <a:pt x="9428" y="7834"/>
                      <a:pt x="9894" y="7290"/>
                      <a:pt x="10179" y="6524"/>
                    </a:cubicBezTo>
                    <a:close/>
                    <a:moveTo>
                      <a:pt x="6294" y="0"/>
                    </a:moveTo>
                    <a:cubicBezTo>
                      <a:pt x="6135" y="0"/>
                      <a:pt x="6018" y="201"/>
                      <a:pt x="5968" y="733"/>
                    </a:cubicBezTo>
                    <a:cubicBezTo>
                      <a:pt x="5710" y="437"/>
                      <a:pt x="5485" y="302"/>
                      <a:pt x="5286" y="302"/>
                    </a:cubicBezTo>
                    <a:cubicBezTo>
                      <a:pt x="4999" y="302"/>
                      <a:pt x="4769" y="587"/>
                      <a:pt x="4581" y="1083"/>
                    </a:cubicBezTo>
                    <a:cubicBezTo>
                      <a:pt x="4347" y="794"/>
                      <a:pt x="4133" y="632"/>
                      <a:pt x="3976" y="632"/>
                    </a:cubicBezTo>
                    <a:cubicBezTo>
                      <a:pt x="3768" y="632"/>
                      <a:pt x="3660" y="916"/>
                      <a:pt x="3742" y="1562"/>
                    </a:cubicBezTo>
                    <a:cubicBezTo>
                      <a:pt x="3477" y="1314"/>
                      <a:pt x="3242" y="1186"/>
                      <a:pt x="3068" y="1186"/>
                    </a:cubicBezTo>
                    <a:cubicBezTo>
                      <a:pt x="2751" y="1186"/>
                      <a:pt x="2633" y="1609"/>
                      <a:pt x="2895" y="2498"/>
                    </a:cubicBezTo>
                    <a:cubicBezTo>
                      <a:pt x="2745" y="2426"/>
                      <a:pt x="2622" y="2389"/>
                      <a:pt x="2529" y="2389"/>
                    </a:cubicBezTo>
                    <a:cubicBezTo>
                      <a:pt x="2232" y="2389"/>
                      <a:pt x="2226" y="2760"/>
                      <a:pt x="2548" y="3553"/>
                    </a:cubicBezTo>
                    <a:cubicBezTo>
                      <a:pt x="2456" y="3525"/>
                      <a:pt x="2372" y="3505"/>
                      <a:pt x="2307" y="3505"/>
                    </a:cubicBezTo>
                    <a:cubicBezTo>
                      <a:pt x="2106" y="3505"/>
                      <a:pt x="2085" y="3690"/>
                      <a:pt x="2548" y="4373"/>
                    </a:cubicBezTo>
                    <a:cubicBezTo>
                      <a:pt x="2412" y="4314"/>
                      <a:pt x="2312" y="4285"/>
                      <a:pt x="2244" y="4285"/>
                    </a:cubicBezTo>
                    <a:cubicBezTo>
                      <a:pt x="2033" y="4285"/>
                      <a:pt x="2130" y="4557"/>
                      <a:pt x="2433" y="5014"/>
                    </a:cubicBezTo>
                    <a:cubicBezTo>
                      <a:pt x="2419" y="5031"/>
                      <a:pt x="2406" y="5055"/>
                      <a:pt x="2391" y="5073"/>
                    </a:cubicBezTo>
                    <a:cubicBezTo>
                      <a:pt x="2095" y="5578"/>
                      <a:pt x="2798" y="6525"/>
                      <a:pt x="3634" y="6525"/>
                    </a:cubicBezTo>
                    <a:cubicBezTo>
                      <a:pt x="3813" y="6525"/>
                      <a:pt x="3997" y="6481"/>
                      <a:pt x="4180" y="6382"/>
                    </a:cubicBezTo>
                    <a:cubicBezTo>
                      <a:pt x="4684" y="6760"/>
                      <a:pt x="5306" y="6978"/>
                      <a:pt x="5961" y="6978"/>
                    </a:cubicBezTo>
                    <a:cubicBezTo>
                      <a:pt x="5994" y="6978"/>
                      <a:pt x="6027" y="6978"/>
                      <a:pt x="6060" y="6977"/>
                    </a:cubicBezTo>
                    <a:lnTo>
                      <a:pt x="6060" y="6977"/>
                    </a:lnTo>
                    <a:cubicBezTo>
                      <a:pt x="6046" y="7041"/>
                      <a:pt x="6028" y="7096"/>
                      <a:pt x="6013" y="7151"/>
                    </a:cubicBezTo>
                    <a:cubicBezTo>
                      <a:pt x="5732" y="7175"/>
                      <a:pt x="5507" y="7198"/>
                      <a:pt x="5447" y="7215"/>
                    </a:cubicBezTo>
                    <a:cubicBezTo>
                      <a:pt x="5373" y="7234"/>
                      <a:pt x="5286" y="7266"/>
                      <a:pt x="5194" y="7298"/>
                    </a:cubicBezTo>
                    <a:cubicBezTo>
                      <a:pt x="5175" y="7308"/>
                      <a:pt x="5156" y="7313"/>
                      <a:pt x="5143" y="7322"/>
                    </a:cubicBezTo>
                    <a:cubicBezTo>
                      <a:pt x="5115" y="7332"/>
                      <a:pt x="5092" y="7340"/>
                      <a:pt x="5064" y="7349"/>
                    </a:cubicBezTo>
                    <a:cubicBezTo>
                      <a:pt x="5037" y="7359"/>
                      <a:pt x="5009" y="7368"/>
                      <a:pt x="4986" y="7377"/>
                    </a:cubicBezTo>
                    <a:cubicBezTo>
                      <a:pt x="4973" y="7387"/>
                      <a:pt x="4958" y="7391"/>
                      <a:pt x="4945" y="7396"/>
                    </a:cubicBezTo>
                    <a:cubicBezTo>
                      <a:pt x="4922" y="7405"/>
                      <a:pt x="4894" y="7409"/>
                      <a:pt x="4871" y="7419"/>
                    </a:cubicBezTo>
                    <a:cubicBezTo>
                      <a:pt x="4852" y="7428"/>
                      <a:pt x="4830" y="7432"/>
                      <a:pt x="4807" y="7442"/>
                    </a:cubicBezTo>
                    <a:cubicBezTo>
                      <a:pt x="4788" y="7447"/>
                      <a:pt x="4765" y="7455"/>
                      <a:pt x="4741" y="7460"/>
                    </a:cubicBezTo>
                    <a:cubicBezTo>
                      <a:pt x="4728" y="7464"/>
                      <a:pt x="4709" y="7470"/>
                      <a:pt x="4692" y="7474"/>
                    </a:cubicBezTo>
                    <a:cubicBezTo>
                      <a:pt x="4562" y="7513"/>
                      <a:pt x="4433" y="7538"/>
                      <a:pt x="4308" y="7538"/>
                    </a:cubicBezTo>
                    <a:cubicBezTo>
                      <a:pt x="4268" y="7538"/>
                      <a:pt x="4228" y="7535"/>
                      <a:pt x="4189" y="7530"/>
                    </a:cubicBezTo>
                    <a:cubicBezTo>
                      <a:pt x="4175" y="7562"/>
                      <a:pt x="4156" y="7589"/>
                      <a:pt x="4143" y="7621"/>
                    </a:cubicBezTo>
                    <a:cubicBezTo>
                      <a:pt x="4114" y="7623"/>
                      <a:pt x="4084" y="7624"/>
                      <a:pt x="4054" y="7624"/>
                    </a:cubicBezTo>
                    <a:cubicBezTo>
                      <a:pt x="3592" y="7624"/>
                      <a:pt x="3074" y="7413"/>
                      <a:pt x="2508" y="6690"/>
                    </a:cubicBezTo>
                    <a:cubicBezTo>
                      <a:pt x="2508" y="6690"/>
                      <a:pt x="2258" y="6570"/>
                      <a:pt x="2079" y="6570"/>
                    </a:cubicBezTo>
                    <a:cubicBezTo>
                      <a:pt x="2017" y="6570"/>
                      <a:pt x="1964" y="6584"/>
                      <a:pt x="1931" y="6622"/>
                    </a:cubicBezTo>
                    <a:cubicBezTo>
                      <a:pt x="1876" y="6686"/>
                      <a:pt x="1853" y="6760"/>
                      <a:pt x="1857" y="6824"/>
                    </a:cubicBezTo>
                    <a:lnTo>
                      <a:pt x="1166" y="6926"/>
                    </a:lnTo>
                    <a:cubicBezTo>
                      <a:pt x="1092" y="6935"/>
                      <a:pt x="1042" y="7000"/>
                      <a:pt x="1042" y="7073"/>
                    </a:cubicBezTo>
                    <a:lnTo>
                      <a:pt x="1047" y="7207"/>
                    </a:lnTo>
                    <a:cubicBezTo>
                      <a:pt x="977" y="7322"/>
                      <a:pt x="926" y="7455"/>
                      <a:pt x="876" y="7585"/>
                    </a:cubicBezTo>
                    <a:cubicBezTo>
                      <a:pt x="843" y="7672"/>
                      <a:pt x="811" y="7760"/>
                      <a:pt x="770" y="7843"/>
                    </a:cubicBezTo>
                    <a:cubicBezTo>
                      <a:pt x="577" y="8276"/>
                      <a:pt x="434" y="8736"/>
                      <a:pt x="369" y="9023"/>
                    </a:cubicBezTo>
                    <a:cubicBezTo>
                      <a:pt x="0" y="10616"/>
                      <a:pt x="139" y="12464"/>
                      <a:pt x="779" y="13676"/>
                    </a:cubicBezTo>
                    <a:cubicBezTo>
                      <a:pt x="1475" y="14994"/>
                      <a:pt x="2668" y="15718"/>
                      <a:pt x="4139" y="15718"/>
                    </a:cubicBezTo>
                    <a:cubicBezTo>
                      <a:pt x="5369" y="15718"/>
                      <a:pt x="6664" y="15174"/>
                      <a:pt x="7806" y="14399"/>
                    </a:cubicBezTo>
                    <a:cubicBezTo>
                      <a:pt x="8784" y="13736"/>
                      <a:pt x="9608" y="12727"/>
                      <a:pt x="10332" y="11639"/>
                    </a:cubicBezTo>
                    <a:cubicBezTo>
                      <a:pt x="11340" y="10118"/>
                      <a:pt x="11921" y="8106"/>
                      <a:pt x="11659" y="7050"/>
                    </a:cubicBezTo>
                    <a:cubicBezTo>
                      <a:pt x="11585" y="6760"/>
                      <a:pt x="11451" y="6552"/>
                      <a:pt x="11262" y="6437"/>
                    </a:cubicBezTo>
                    <a:lnTo>
                      <a:pt x="11262" y="6424"/>
                    </a:lnTo>
                    <a:cubicBezTo>
                      <a:pt x="11262" y="6350"/>
                      <a:pt x="11211" y="6285"/>
                      <a:pt x="11138" y="6275"/>
                    </a:cubicBezTo>
                    <a:lnTo>
                      <a:pt x="10737" y="6220"/>
                    </a:lnTo>
                    <a:cubicBezTo>
                      <a:pt x="10732" y="6170"/>
                      <a:pt x="10709" y="6115"/>
                      <a:pt x="10664" y="6064"/>
                    </a:cubicBezTo>
                    <a:cubicBezTo>
                      <a:pt x="10632" y="6028"/>
                      <a:pt x="10581" y="6014"/>
                      <a:pt x="10521" y="6014"/>
                    </a:cubicBezTo>
                    <a:cubicBezTo>
                      <a:pt x="10369" y="6014"/>
                      <a:pt x="10165" y="6102"/>
                      <a:pt x="10105" y="6128"/>
                    </a:cubicBezTo>
                    <a:lnTo>
                      <a:pt x="9935" y="6101"/>
                    </a:lnTo>
                    <a:cubicBezTo>
                      <a:pt x="9931" y="6100"/>
                      <a:pt x="9927" y="6100"/>
                      <a:pt x="9922" y="6100"/>
                    </a:cubicBezTo>
                    <a:cubicBezTo>
                      <a:pt x="9867" y="6100"/>
                      <a:pt x="9813" y="6127"/>
                      <a:pt x="9788" y="6175"/>
                    </a:cubicBezTo>
                    <a:lnTo>
                      <a:pt x="9756" y="6230"/>
                    </a:lnTo>
                    <a:cubicBezTo>
                      <a:pt x="9709" y="6317"/>
                      <a:pt x="9756" y="6419"/>
                      <a:pt x="9847" y="6441"/>
                    </a:cubicBezTo>
                    <a:lnTo>
                      <a:pt x="9922" y="6460"/>
                    </a:lnTo>
                    <a:cubicBezTo>
                      <a:pt x="9613" y="6926"/>
                      <a:pt x="9198" y="7239"/>
                      <a:pt x="8667" y="7340"/>
                    </a:cubicBezTo>
                    <a:cubicBezTo>
                      <a:pt x="8667" y="7332"/>
                      <a:pt x="8663" y="7317"/>
                      <a:pt x="8659" y="7308"/>
                    </a:cubicBezTo>
                    <a:cubicBezTo>
                      <a:pt x="8585" y="7359"/>
                      <a:pt x="8470" y="7372"/>
                      <a:pt x="8341" y="7372"/>
                    </a:cubicBezTo>
                    <a:cubicBezTo>
                      <a:pt x="8314" y="7372"/>
                      <a:pt x="8290" y="7368"/>
                      <a:pt x="8263" y="7368"/>
                    </a:cubicBezTo>
                    <a:cubicBezTo>
                      <a:pt x="8258" y="7368"/>
                      <a:pt x="8248" y="7368"/>
                      <a:pt x="8239" y="7364"/>
                    </a:cubicBezTo>
                    <a:cubicBezTo>
                      <a:pt x="8212" y="7364"/>
                      <a:pt x="8184" y="7359"/>
                      <a:pt x="8161" y="7359"/>
                    </a:cubicBezTo>
                    <a:cubicBezTo>
                      <a:pt x="8152" y="7354"/>
                      <a:pt x="8142" y="7354"/>
                      <a:pt x="8133" y="7354"/>
                    </a:cubicBezTo>
                    <a:cubicBezTo>
                      <a:pt x="7774" y="7304"/>
                      <a:pt x="7378" y="7166"/>
                      <a:pt x="7295" y="7147"/>
                    </a:cubicBezTo>
                    <a:cubicBezTo>
                      <a:pt x="7199" y="7121"/>
                      <a:pt x="7031" y="7113"/>
                      <a:pt x="6832" y="7113"/>
                    </a:cubicBezTo>
                    <a:cubicBezTo>
                      <a:pt x="6781" y="7113"/>
                      <a:pt x="6727" y="7114"/>
                      <a:pt x="6672" y="7115"/>
                    </a:cubicBezTo>
                    <a:cubicBezTo>
                      <a:pt x="6655" y="7045"/>
                      <a:pt x="6636" y="6977"/>
                      <a:pt x="6613" y="6907"/>
                    </a:cubicBezTo>
                    <a:cubicBezTo>
                      <a:pt x="6622" y="6907"/>
                      <a:pt x="6627" y="6902"/>
                      <a:pt x="6636" y="6902"/>
                    </a:cubicBezTo>
                    <a:cubicBezTo>
                      <a:pt x="7525" y="6696"/>
                      <a:pt x="8231" y="6110"/>
                      <a:pt x="8612" y="5359"/>
                    </a:cubicBezTo>
                    <a:cubicBezTo>
                      <a:pt x="8627" y="5359"/>
                      <a:pt x="8641" y="5359"/>
                      <a:pt x="8656" y="5359"/>
                    </a:cubicBezTo>
                    <a:cubicBezTo>
                      <a:pt x="9804" y="5359"/>
                      <a:pt x="10263" y="3719"/>
                      <a:pt x="9645" y="3400"/>
                    </a:cubicBezTo>
                    <a:cubicBezTo>
                      <a:pt x="9539" y="3345"/>
                      <a:pt x="9442" y="3323"/>
                      <a:pt x="9354" y="3317"/>
                    </a:cubicBezTo>
                    <a:cubicBezTo>
                      <a:pt x="9453" y="2458"/>
                      <a:pt x="9394" y="2093"/>
                      <a:pt x="9219" y="2093"/>
                    </a:cubicBezTo>
                    <a:cubicBezTo>
                      <a:pt x="9156" y="2093"/>
                      <a:pt x="9078" y="2141"/>
                      <a:pt x="8986" y="2230"/>
                    </a:cubicBezTo>
                    <a:cubicBezTo>
                      <a:pt x="8818" y="1344"/>
                      <a:pt x="8573" y="943"/>
                      <a:pt x="8266" y="943"/>
                    </a:cubicBezTo>
                    <a:cubicBezTo>
                      <a:pt x="8153" y="943"/>
                      <a:pt x="8032" y="997"/>
                      <a:pt x="7903" y="1101"/>
                    </a:cubicBezTo>
                    <a:cubicBezTo>
                      <a:pt x="7758" y="647"/>
                      <a:pt x="7600" y="425"/>
                      <a:pt x="7431" y="425"/>
                    </a:cubicBezTo>
                    <a:cubicBezTo>
                      <a:pt x="7315" y="425"/>
                      <a:pt x="7195" y="529"/>
                      <a:pt x="7069" y="733"/>
                    </a:cubicBezTo>
                    <a:cubicBezTo>
                      <a:pt x="6780" y="341"/>
                      <a:pt x="6502" y="0"/>
                      <a:pt x="6294" y="0"/>
                    </a:cubicBezTo>
                    <a:close/>
                  </a:path>
                </a:pathLst>
              </a:custGeom>
              <a:solidFill>
                <a:schemeClr val="accent5"/>
              </a:solidFill>
              <a:ln w="76200" cap="flat" cmpd="sng">
                <a:solidFill>
                  <a:schemeClr val="accent5"/>
                </a:solidFill>
                <a:prstDash val="solid"/>
                <a:round/>
                <a:headEnd type="none" w="sm" len="sm"/>
                <a:tailEnd type="none" w="sm" len="sm"/>
              </a:ln>
              <a:effectLst>
                <a:outerShdw dist="57150" dir="4500000" algn="bl" rotWithShape="0">
                  <a:srgbClr val="000000">
                    <a:alpha val="1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11" name="Google Shape;1311;p36"/>
              <p:cNvSpPr/>
              <p:nvPr/>
            </p:nvSpPr>
            <p:spPr>
              <a:xfrm>
                <a:off x="5606106" y="3714173"/>
                <a:ext cx="794287" cy="530064"/>
              </a:xfrm>
              <a:custGeom>
                <a:avLst/>
                <a:gdLst/>
                <a:ahLst/>
                <a:cxnLst/>
                <a:rect l="l" t="t" r="r" b="b"/>
                <a:pathLst>
                  <a:path w="7858" h="5244" extrusionOk="0">
                    <a:moveTo>
                      <a:pt x="7705" y="0"/>
                    </a:moveTo>
                    <a:cubicBezTo>
                      <a:pt x="7324" y="750"/>
                      <a:pt x="6729" y="1217"/>
                      <a:pt x="5887" y="1217"/>
                    </a:cubicBezTo>
                    <a:cubicBezTo>
                      <a:pt x="5589" y="1217"/>
                      <a:pt x="5261" y="1158"/>
                      <a:pt x="4900" y="1033"/>
                    </a:cubicBezTo>
                    <a:cubicBezTo>
                      <a:pt x="4900" y="1033"/>
                      <a:pt x="3273" y="1055"/>
                      <a:pt x="3084" y="1093"/>
                    </a:cubicBezTo>
                    <a:cubicBezTo>
                      <a:pt x="2695" y="1168"/>
                      <a:pt x="2221" y="1467"/>
                      <a:pt x="1668" y="1467"/>
                    </a:cubicBezTo>
                    <a:cubicBezTo>
                      <a:pt x="1204" y="1467"/>
                      <a:pt x="686" y="1257"/>
                      <a:pt x="117" y="530"/>
                    </a:cubicBezTo>
                    <a:lnTo>
                      <a:pt x="0" y="623"/>
                    </a:lnTo>
                    <a:cubicBezTo>
                      <a:pt x="568" y="1705"/>
                      <a:pt x="1356" y="2263"/>
                      <a:pt x="2444" y="2263"/>
                    </a:cubicBezTo>
                    <a:cubicBezTo>
                      <a:pt x="2593" y="2263"/>
                      <a:pt x="2748" y="2252"/>
                      <a:pt x="2909" y="2231"/>
                    </a:cubicBezTo>
                    <a:lnTo>
                      <a:pt x="2909" y="2231"/>
                    </a:lnTo>
                    <a:cubicBezTo>
                      <a:pt x="2780" y="2797"/>
                      <a:pt x="1872" y="3881"/>
                      <a:pt x="1941" y="4692"/>
                    </a:cubicBezTo>
                    <a:cubicBezTo>
                      <a:pt x="1958" y="4887"/>
                      <a:pt x="2901" y="5243"/>
                      <a:pt x="3871" y="5243"/>
                    </a:cubicBezTo>
                    <a:cubicBezTo>
                      <a:pt x="4477" y="5243"/>
                      <a:pt x="5093" y="5104"/>
                      <a:pt x="5502" y="4701"/>
                    </a:cubicBezTo>
                    <a:cubicBezTo>
                      <a:pt x="5789" y="4134"/>
                      <a:pt x="5415" y="2480"/>
                      <a:pt x="5217" y="1853"/>
                    </a:cubicBezTo>
                    <a:lnTo>
                      <a:pt x="5217" y="1853"/>
                    </a:lnTo>
                    <a:cubicBezTo>
                      <a:pt x="5440" y="1909"/>
                      <a:pt x="5651" y="1936"/>
                      <a:pt x="5847" y="1936"/>
                    </a:cubicBezTo>
                    <a:cubicBezTo>
                      <a:pt x="6851" y="1936"/>
                      <a:pt x="7511" y="1239"/>
                      <a:pt x="7858" y="171"/>
                    </a:cubicBezTo>
                    <a:lnTo>
                      <a:pt x="7705" y="0"/>
                    </a:lnTo>
                    <a:close/>
                  </a:path>
                </a:pathLst>
              </a:custGeom>
              <a:solidFill>
                <a:srgbClr val="966D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36"/>
              <p:cNvSpPr/>
              <p:nvPr/>
            </p:nvSpPr>
            <p:spPr>
              <a:xfrm>
                <a:off x="5712848" y="4287507"/>
                <a:ext cx="130899" cy="172442"/>
              </a:xfrm>
              <a:custGeom>
                <a:avLst/>
                <a:gdLst/>
                <a:ahLst/>
                <a:cxnLst/>
                <a:rect l="l" t="t" r="r" b="b"/>
                <a:pathLst>
                  <a:path w="1295" h="1706" extrusionOk="0">
                    <a:moveTo>
                      <a:pt x="426" y="1"/>
                    </a:moveTo>
                    <a:cubicBezTo>
                      <a:pt x="426" y="1"/>
                      <a:pt x="425" y="1"/>
                      <a:pt x="424" y="1"/>
                    </a:cubicBezTo>
                    <a:cubicBezTo>
                      <a:pt x="203" y="11"/>
                      <a:pt x="1" y="891"/>
                      <a:pt x="133" y="927"/>
                    </a:cubicBezTo>
                    <a:cubicBezTo>
                      <a:pt x="140" y="929"/>
                      <a:pt x="147" y="930"/>
                      <a:pt x="154" y="930"/>
                    </a:cubicBezTo>
                    <a:cubicBezTo>
                      <a:pt x="286" y="930"/>
                      <a:pt x="461" y="581"/>
                      <a:pt x="461" y="581"/>
                    </a:cubicBezTo>
                    <a:cubicBezTo>
                      <a:pt x="677" y="1070"/>
                      <a:pt x="949" y="1453"/>
                      <a:pt x="1294" y="1706"/>
                    </a:cubicBezTo>
                    <a:lnTo>
                      <a:pt x="1198" y="623"/>
                    </a:lnTo>
                    <a:cubicBezTo>
                      <a:pt x="1198" y="623"/>
                      <a:pt x="649" y="1"/>
                      <a:pt x="42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36"/>
              <p:cNvSpPr/>
              <p:nvPr/>
            </p:nvSpPr>
            <p:spPr>
              <a:xfrm>
                <a:off x="5921885" y="4324806"/>
                <a:ext cx="109065" cy="169208"/>
              </a:xfrm>
              <a:custGeom>
                <a:avLst/>
                <a:gdLst/>
                <a:ahLst/>
                <a:cxnLst/>
                <a:rect l="l" t="t" r="r" b="b"/>
                <a:pathLst>
                  <a:path w="1079" h="1674" extrusionOk="0">
                    <a:moveTo>
                      <a:pt x="381" y="1"/>
                    </a:moveTo>
                    <a:cubicBezTo>
                      <a:pt x="380" y="1"/>
                      <a:pt x="380" y="1"/>
                      <a:pt x="379" y="1"/>
                    </a:cubicBezTo>
                    <a:cubicBezTo>
                      <a:pt x="158" y="10"/>
                      <a:pt x="1" y="835"/>
                      <a:pt x="134" y="871"/>
                    </a:cubicBezTo>
                    <a:cubicBezTo>
                      <a:pt x="142" y="873"/>
                      <a:pt x="149" y="874"/>
                      <a:pt x="156" y="874"/>
                    </a:cubicBezTo>
                    <a:cubicBezTo>
                      <a:pt x="283" y="874"/>
                      <a:pt x="411" y="582"/>
                      <a:pt x="411" y="582"/>
                    </a:cubicBezTo>
                    <a:cubicBezTo>
                      <a:pt x="628" y="1069"/>
                      <a:pt x="564" y="1424"/>
                      <a:pt x="904" y="1673"/>
                    </a:cubicBezTo>
                    <a:lnTo>
                      <a:pt x="1079" y="627"/>
                    </a:lnTo>
                    <a:cubicBezTo>
                      <a:pt x="1079" y="627"/>
                      <a:pt x="599" y="1"/>
                      <a:pt x="3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36"/>
              <p:cNvSpPr/>
              <p:nvPr/>
            </p:nvSpPr>
            <p:spPr>
              <a:xfrm>
                <a:off x="5800789" y="4185111"/>
                <a:ext cx="363888" cy="309103"/>
              </a:xfrm>
              <a:custGeom>
                <a:avLst/>
                <a:gdLst/>
                <a:ahLst/>
                <a:cxnLst/>
                <a:rect l="l" t="t" r="r" b="b"/>
                <a:pathLst>
                  <a:path w="3600" h="3058" extrusionOk="0">
                    <a:moveTo>
                      <a:pt x="3600" y="1"/>
                    </a:moveTo>
                    <a:cubicBezTo>
                      <a:pt x="3083" y="121"/>
                      <a:pt x="2517" y="173"/>
                      <a:pt x="1912" y="173"/>
                    </a:cubicBezTo>
                    <a:cubicBezTo>
                      <a:pt x="1314" y="173"/>
                      <a:pt x="678" y="122"/>
                      <a:pt x="15" y="33"/>
                    </a:cubicBezTo>
                    <a:lnTo>
                      <a:pt x="15" y="33"/>
                    </a:lnTo>
                    <a:cubicBezTo>
                      <a:pt x="15" y="33"/>
                      <a:pt x="1" y="2590"/>
                      <a:pt x="424" y="2719"/>
                    </a:cubicBezTo>
                    <a:cubicBezTo>
                      <a:pt x="439" y="2723"/>
                      <a:pt x="453" y="2725"/>
                      <a:pt x="468" y="2725"/>
                    </a:cubicBezTo>
                    <a:cubicBezTo>
                      <a:pt x="879" y="2725"/>
                      <a:pt x="1356" y="1064"/>
                      <a:pt x="1356" y="1064"/>
                    </a:cubicBezTo>
                    <a:cubicBezTo>
                      <a:pt x="1509" y="1118"/>
                      <a:pt x="1665" y="1144"/>
                      <a:pt x="1820" y="1144"/>
                    </a:cubicBezTo>
                    <a:cubicBezTo>
                      <a:pt x="1921" y="1144"/>
                      <a:pt x="2021" y="1133"/>
                      <a:pt x="2121" y="1111"/>
                    </a:cubicBezTo>
                    <a:lnTo>
                      <a:pt x="2121" y="1111"/>
                    </a:lnTo>
                    <a:cubicBezTo>
                      <a:pt x="2121" y="1111"/>
                      <a:pt x="1720" y="2972"/>
                      <a:pt x="2125" y="3055"/>
                    </a:cubicBezTo>
                    <a:cubicBezTo>
                      <a:pt x="2134" y="3057"/>
                      <a:pt x="2143" y="3058"/>
                      <a:pt x="2152" y="3058"/>
                    </a:cubicBezTo>
                    <a:cubicBezTo>
                      <a:pt x="2538" y="3058"/>
                      <a:pt x="3474" y="1549"/>
                      <a:pt x="360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36"/>
              <p:cNvSpPr/>
              <p:nvPr/>
            </p:nvSpPr>
            <p:spPr>
              <a:xfrm>
                <a:off x="5712848" y="4287507"/>
                <a:ext cx="66207" cy="94105"/>
              </a:xfrm>
              <a:custGeom>
                <a:avLst/>
                <a:gdLst/>
                <a:ahLst/>
                <a:cxnLst/>
                <a:rect l="l" t="t" r="r" b="b"/>
                <a:pathLst>
                  <a:path w="655" h="931" extrusionOk="0">
                    <a:moveTo>
                      <a:pt x="424" y="1"/>
                    </a:moveTo>
                    <a:cubicBezTo>
                      <a:pt x="203" y="11"/>
                      <a:pt x="1" y="891"/>
                      <a:pt x="133" y="927"/>
                    </a:cubicBezTo>
                    <a:cubicBezTo>
                      <a:pt x="140" y="929"/>
                      <a:pt x="147" y="930"/>
                      <a:pt x="154" y="930"/>
                    </a:cubicBezTo>
                    <a:cubicBezTo>
                      <a:pt x="286" y="930"/>
                      <a:pt x="461" y="581"/>
                      <a:pt x="461" y="581"/>
                    </a:cubicBezTo>
                    <a:cubicBezTo>
                      <a:pt x="475" y="614"/>
                      <a:pt x="488" y="646"/>
                      <a:pt x="507" y="679"/>
                    </a:cubicBezTo>
                    <a:cubicBezTo>
                      <a:pt x="520" y="466"/>
                      <a:pt x="603" y="181"/>
                      <a:pt x="654" y="107"/>
                    </a:cubicBezTo>
                    <a:cubicBezTo>
                      <a:pt x="567" y="43"/>
                      <a:pt x="484" y="1"/>
                      <a:pt x="42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36"/>
              <p:cNvSpPr/>
              <p:nvPr/>
            </p:nvSpPr>
            <p:spPr>
              <a:xfrm>
                <a:off x="5921885" y="4324806"/>
                <a:ext cx="66308" cy="88445"/>
              </a:xfrm>
              <a:custGeom>
                <a:avLst/>
                <a:gdLst/>
                <a:ahLst/>
                <a:cxnLst/>
                <a:rect l="l" t="t" r="r" b="b"/>
                <a:pathLst>
                  <a:path w="656" h="875" extrusionOk="0">
                    <a:moveTo>
                      <a:pt x="379" y="1"/>
                    </a:moveTo>
                    <a:cubicBezTo>
                      <a:pt x="158" y="10"/>
                      <a:pt x="1" y="835"/>
                      <a:pt x="134" y="871"/>
                    </a:cubicBezTo>
                    <a:cubicBezTo>
                      <a:pt x="142" y="873"/>
                      <a:pt x="149" y="874"/>
                      <a:pt x="156" y="874"/>
                    </a:cubicBezTo>
                    <a:cubicBezTo>
                      <a:pt x="283" y="874"/>
                      <a:pt x="411" y="582"/>
                      <a:pt x="411" y="582"/>
                    </a:cubicBezTo>
                    <a:cubicBezTo>
                      <a:pt x="430" y="618"/>
                      <a:pt x="443" y="655"/>
                      <a:pt x="457" y="688"/>
                    </a:cubicBezTo>
                    <a:cubicBezTo>
                      <a:pt x="476" y="489"/>
                      <a:pt x="536" y="310"/>
                      <a:pt x="655" y="157"/>
                    </a:cubicBezTo>
                    <a:cubicBezTo>
                      <a:pt x="549" y="65"/>
                      <a:pt x="449" y="1"/>
                      <a:pt x="3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36"/>
              <p:cNvSpPr/>
              <p:nvPr/>
            </p:nvSpPr>
            <p:spPr>
              <a:xfrm>
                <a:off x="5755201" y="3810605"/>
                <a:ext cx="498425" cy="392089"/>
              </a:xfrm>
              <a:custGeom>
                <a:avLst/>
                <a:gdLst/>
                <a:ahLst/>
                <a:cxnLst/>
                <a:rect l="l" t="t" r="r" b="b"/>
                <a:pathLst>
                  <a:path w="4931" h="3879" extrusionOk="0">
                    <a:moveTo>
                      <a:pt x="2985" y="1"/>
                    </a:moveTo>
                    <a:cubicBezTo>
                      <a:pt x="2453" y="1"/>
                      <a:pt x="1693" y="71"/>
                      <a:pt x="1581" y="101"/>
                    </a:cubicBezTo>
                    <a:cubicBezTo>
                      <a:pt x="1295" y="173"/>
                      <a:pt x="835" y="422"/>
                      <a:pt x="434" y="422"/>
                    </a:cubicBezTo>
                    <a:cubicBezTo>
                      <a:pt x="396" y="422"/>
                      <a:pt x="359" y="420"/>
                      <a:pt x="323" y="416"/>
                    </a:cubicBezTo>
                    <a:cubicBezTo>
                      <a:pt x="167" y="710"/>
                      <a:pt x="69" y="1065"/>
                      <a:pt x="1" y="1456"/>
                    </a:cubicBezTo>
                    <a:cubicBezTo>
                      <a:pt x="187" y="1531"/>
                      <a:pt x="373" y="1566"/>
                      <a:pt x="559" y="1566"/>
                    </a:cubicBezTo>
                    <a:cubicBezTo>
                      <a:pt x="824" y="1566"/>
                      <a:pt x="1090" y="1494"/>
                      <a:pt x="1355" y="1364"/>
                    </a:cubicBezTo>
                    <a:lnTo>
                      <a:pt x="1355" y="1364"/>
                    </a:lnTo>
                    <a:cubicBezTo>
                      <a:pt x="1047" y="2226"/>
                      <a:pt x="401" y="2779"/>
                      <a:pt x="405" y="3706"/>
                    </a:cubicBezTo>
                    <a:cubicBezTo>
                      <a:pt x="738" y="3830"/>
                      <a:pt x="1063" y="3879"/>
                      <a:pt x="1378" y="3879"/>
                    </a:cubicBezTo>
                    <a:cubicBezTo>
                      <a:pt x="2529" y="3879"/>
                      <a:pt x="3545" y="3225"/>
                      <a:pt x="4310" y="3225"/>
                    </a:cubicBezTo>
                    <a:cubicBezTo>
                      <a:pt x="4428" y="3225"/>
                      <a:pt x="4540" y="3241"/>
                      <a:pt x="4646" y="3277"/>
                    </a:cubicBezTo>
                    <a:cubicBezTo>
                      <a:pt x="4531" y="2452"/>
                      <a:pt x="4249" y="1715"/>
                      <a:pt x="3861" y="1037"/>
                    </a:cubicBezTo>
                    <a:lnTo>
                      <a:pt x="3861" y="1037"/>
                    </a:lnTo>
                    <a:cubicBezTo>
                      <a:pt x="4189" y="1148"/>
                      <a:pt x="4567" y="1190"/>
                      <a:pt x="4894" y="1190"/>
                    </a:cubicBezTo>
                    <a:cubicBezTo>
                      <a:pt x="4931" y="803"/>
                      <a:pt x="4908" y="571"/>
                      <a:pt x="4793" y="194"/>
                    </a:cubicBezTo>
                    <a:cubicBezTo>
                      <a:pt x="4724" y="241"/>
                      <a:pt x="4622" y="259"/>
                      <a:pt x="4503" y="259"/>
                    </a:cubicBezTo>
                    <a:cubicBezTo>
                      <a:pt x="4108" y="259"/>
                      <a:pt x="3532" y="58"/>
                      <a:pt x="3429" y="33"/>
                    </a:cubicBezTo>
                    <a:cubicBezTo>
                      <a:pt x="3337" y="10"/>
                      <a:pt x="3176" y="1"/>
                      <a:pt x="29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36"/>
              <p:cNvSpPr/>
              <p:nvPr/>
            </p:nvSpPr>
            <p:spPr>
              <a:xfrm>
                <a:off x="5961610" y="3751472"/>
                <a:ext cx="84806" cy="119072"/>
              </a:xfrm>
              <a:custGeom>
                <a:avLst/>
                <a:gdLst/>
                <a:ahLst/>
                <a:cxnLst/>
                <a:rect l="l" t="t" r="r" b="b"/>
                <a:pathLst>
                  <a:path w="839" h="1178" extrusionOk="0">
                    <a:moveTo>
                      <a:pt x="553" y="1"/>
                    </a:moveTo>
                    <a:lnTo>
                      <a:pt x="198" y="93"/>
                    </a:lnTo>
                    <a:cubicBezTo>
                      <a:pt x="203" y="484"/>
                      <a:pt x="0" y="737"/>
                      <a:pt x="88" y="1005"/>
                    </a:cubicBezTo>
                    <a:cubicBezTo>
                      <a:pt x="127" y="1120"/>
                      <a:pt x="269" y="1178"/>
                      <a:pt x="416" y="1178"/>
                    </a:cubicBezTo>
                    <a:cubicBezTo>
                      <a:pt x="594" y="1178"/>
                      <a:pt x="779" y="1093"/>
                      <a:pt x="802" y="922"/>
                    </a:cubicBezTo>
                    <a:cubicBezTo>
                      <a:pt x="839" y="609"/>
                      <a:pt x="553" y="1"/>
                      <a:pt x="553" y="1"/>
                    </a:cubicBezTo>
                    <a:close/>
                  </a:path>
                </a:pathLst>
              </a:custGeom>
              <a:solidFill>
                <a:srgbClr val="966D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36"/>
              <p:cNvSpPr/>
              <p:nvPr/>
            </p:nvSpPr>
            <p:spPr>
              <a:xfrm>
                <a:off x="6084019" y="3813839"/>
                <a:ext cx="169612" cy="117051"/>
              </a:xfrm>
              <a:custGeom>
                <a:avLst/>
                <a:gdLst/>
                <a:ahLst/>
                <a:cxnLst/>
                <a:rect l="l" t="t" r="r" b="b"/>
                <a:pathLst>
                  <a:path w="1678" h="1158" extrusionOk="0">
                    <a:moveTo>
                      <a:pt x="176" y="1"/>
                    </a:moveTo>
                    <a:lnTo>
                      <a:pt x="176" y="1"/>
                    </a:lnTo>
                    <a:cubicBezTo>
                      <a:pt x="0" y="420"/>
                      <a:pt x="370" y="936"/>
                      <a:pt x="608" y="1005"/>
                    </a:cubicBezTo>
                    <a:cubicBezTo>
                      <a:pt x="936" y="1116"/>
                      <a:pt x="1314" y="1158"/>
                      <a:pt x="1641" y="1158"/>
                    </a:cubicBezTo>
                    <a:cubicBezTo>
                      <a:pt x="1678" y="771"/>
                      <a:pt x="1655" y="539"/>
                      <a:pt x="1540" y="162"/>
                    </a:cubicBezTo>
                    <a:cubicBezTo>
                      <a:pt x="1471" y="209"/>
                      <a:pt x="1369" y="227"/>
                      <a:pt x="1250" y="227"/>
                    </a:cubicBezTo>
                    <a:cubicBezTo>
                      <a:pt x="855" y="227"/>
                      <a:pt x="279" y="26"/>
                      <a:pt x="1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36"/>
              <p:cNvSpPr/>
              <p:nvPr/>
            </p:nvSpPr>
            <p:spPr>
              <a:xfrm>
                <a:off x="5755201" y="3820409"/>
                <a:ext cx="191547" cy="148487"/>
              </a:xfrm>
              <a:custGeom>
                <a:avLst/>
                <a:gdLst/>
                <a:ahLst/>
                <a:cxnLst/>
                <a:rect l="l" t="t" r="r" b="b"/>
                <a:pathLst>
                  <a:path w="1895" h="1469" extrusionOk="0">
                    <a:moveTo>
                      <a:pt x="1581" y="0"/>
                    </a:moveTo>
                    <a:lnTo>
                      <a:pt x="1581" y="0"/>
                    </a:lnTo>
                    <a:cubicBezTo>
                      <a:pt x="1295" y="76"/>
                      <a:pt x="835" y="325"/>
                      <a:pt x="434" y="325"/>
                    </a:cubicBezTo>
                    <a:cubicBezTo>
                      <a:pt x="396" y="325"/>
                      <a:pt x="359" y="323"/>
                      <a:pt x="323" y="319"/>
                    </a:cubicBezTo>
                    <a:cubicBezTo>
                      <a:pt x="167" y="613"/>
                      <a:pt x="69" y="968"/>
                      <a:pt x="1" y="1359"/>
                    </a:cubicBezTo>
                    <a:cubicBezTo>
                      <a:pt x="187" y="1434"/>
                      <a:pt x="373" y="1469"/>
                      <a:pt x="559" y="1469"/>
                    </a:cubicBezTo>
                    <a:cubicBezTo>
                      <a:pt x="823" y="1469"/>
                      <a:pt x="1087" y="1398"/>
                      <a:pt x="1352" y="1269"/>
                    </a:cubicBezTo>
                    <a:lnTo>
                      <a:pt x="1352" y="1269"/>
                    </a:lnTo>
                    <a:cubicBezTo>
                      <a:pt x="1351" y="1270"/>
                      <a:pt x="1351" y="1272"/>
                      <a:pt x="1351" y="1272"/>
                    </a:cubicBezTo>
                    <a:cubicBezTo>
                      <a:pt x="1760" y="1120"/>
                      <a:pt x="1894" y="359"/>
                      <a:pt x="1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36"/>
              <p:cNvSpPr/>
              <p:nvPr/>
            </p:nvSpPr>
            <p:spPr>
              <a:xfrm>
                <a:off x="5637846" y="3196434"/>
                <a:ext cx="659648" cy="600617"/>
              </a:xfrm>
              <a:custGeom>
                <a:avLst/>
                <a:gdLst/>
                <a:ahLst/>
                <a:cxnLst/>
                <a:rect l="l" t="t" r="r" b="b"/>
                <a:pathLst>
                  <a:path w="6526" h="5942" extrusionOk="0">
                    <a:moveTo>
                      <a:pt x="3267" y="0"/>
                    </a:moveTo>
                    <a:cubicBezTo>
                      <a:pt x="3045" y="0"/>
                      <a:pt x="2820" y="25"/>
                      <a:pt x="2595" y="77"/>
                    </a:cubicBezTo>
                    <a:cubicBezTo>
                      <a:pt x="996" y="446"/>
                      <a:pt x="1" y="2040"/>
                      <a:pt x="369" y="3639"/>
                    </a:cubicBezTo>
                    <a:cubicBezTo>
                      <a:pt x="685" y="5013"/>
                      <a:pt x="1908" y="5941"/>
                      <a:pt x="3260" y="5941"/>
                    </a:cubicBezTo>
                    <a:cubicBezTo>
                      <a:pt x="3481" y="5941"/>
                      <a:pt x="3706" y="5916"/>
                      <a:pt x="3931" y="5864"/>
                    </a:cubicBezTo>
                    <a:cubicBezTo>
                      <a:pt x="5530" y="5496"/>
                      <a:pt x="6525" y="3902"/>
                      <a:pt x="6156" y="2302"/>
                    </a:cubicBezTo>
                    <a:cubicBezTo>
                      <a:pt x="5840" y="928"/>
                      <a:pt x="4618" y="0"/>
                      <a:pt x="3267" y="0"/>
                    </a:cubicBezTo>
                    <a:close/>
                  </a:path>
                </a:pathLst>
              </a:custGeom>
              <a:solidFill>
                <a:srgbClr val="966D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36"/>
              <p:cNvSpPr/>
              <p:nvPr/>
            </p:nvSpPr>
            <p:spPr>
              <a:xfrm>
                <a:off x="6058850" y="3448834"/>
                <a:ext cx="90568" cy="80965"/>
              </a:xfrm>
              <a:custGeom>
                <a:avLst/>
                <a:gdLst/>
                <a:ahLst/>
                <a:cxnLst/>
                <a:rect l="l" t="t" r="r" b="b"/>
                <a:pathLst>
                  <a:path w="896" h="801" extrusionOk="0">
                    <a:moveTo>
                      <a:pt x="657" y="0"/>
                    </a:moveTo>
                    <a:cubicBezTo>
                      <a:pt x="655" y="0"/>
                      <a:pt x="653" y="1"/>
                      <a:pt x="651" y="3"/>
                    </a:cubicBezTo>
                    <a:lnTo>
                      <a:pt x="6" y="773"/>
                    </a:lnTo>
                    <a:cubicBezTo>
                      <a:pt x="0" y="777"/>
                      <a:pt x="0" y="783"/>
                      <a:pt x="6" y="787"/>
                    </a:cubicBezTo>
                    <a:cubicBezTo>
                      <a:pt x="6" y="792"/>
                      <a:pt x="10" y="792"/>
                      <a:pt x="15" y="796"/>
                    </a:cubicBezTo>
                    <a:lnTo>
                      <a:pt x="881" y="801"/>
                    </a:lnTo>
                    <a:cubicBezTo>
                      <a:pt x="885" y="801"/>
                      <a:pt x="891" y="801"/>
                      <a:pt x="891" y="796"/>
                    </a:cubicBezTo>
                    <a:cubicBezTo>
                      <a:pt x="895" y="796"/>
                      <a:pt x="895" y="792"/>
                      <a:pt x="895" y="792"/>
                    </a:cubicBezTo>
                    <a:cubicBezTo>
                      <a:pt x="895" y="783"/>
                      <a:pt x="891" y="777"/>
                      <a:pt x="881" y="777"/>
                    </a:cubicBezTo>
                    <a:lnTo>
                      <a:pt x="204" y="722"/>
                    </a:lnTo>
                    <a:lnTo>
                      <a:pt x="687" y="441"/>
                    </a:lnTo>
                    <a:lnTo>
                      <a:pt x="692" y="437"/>
                    </a:lnTo>
                    <a:cubicBezTo>
                      <a:pt x="697" y="437"/>
                      <a:pt x="697" y="428"/>
                      <a:pt x="697" y="424"/>
                    </a:cubicBezTo>
                    <a:cubicBezTo>
                      <a:pt x="693" y="420"/>
                      <a:pt x="688" y="416"/>
                      <a:pt x="683" y="416"/>
                    </a:cubicBezTo>
                    <a:cubicBezTo>
                      <a:pt x="681" y="416"/>
                      <a:pt x="680" y="417"/>
                      <a:pt x="678" y="418"/>
                    </a:cubicBezTo>
                    <a:lnTo>
                      <a:pt x="194" y="649"/>
                    </a:lnTo>
                    <a:lnTo>
                      <a:pt x="194" y="649"/>
                    </a:lnTo>
                    <a:lnTo>
                      <a:pt x="669" y="22"/>
                    </a:lnTo>
                    <a:cubicBezTo>
                      <a:pt x="674" y="13"/>
                      <a:pt x="669" y="9"/>
                      <a:pt x="664" y="3"/>
                    </a:cubicBezTo>
                    <a:cubicBezTo>
                      <a:pt x="662" y="1"/>
                      <a:pt x="659" y="0"/>
                      <a:pt x="6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36"/>
              <p:cNvSpPr/>
              <p:nvPr/>
            </p:nvSpPr>
            <p:spPr>
              <a:xfrm>
                <a:off x="5813930" y="3534652"/>
                <a:ext cx="98755" cy="81369"/>
              </a:xfrm>
              <a:custGeom>
                <a:avLst/>
                <a:gdLst/>
                <a:ahLst/>
                <a:cxnLst/>
                <a:rect l="l" t="t" r="r" b="b"/>
                <a:pathLst>
                  <a:path w="977" h="805" extrusionOk="0">
                    <a:moveTo>
                      <a:pt x="9" y="1"/>
                    </a:moveTo>
                    <a:cubicBezTo>
                      <a:pt x="5" y="1"/>
                      <a:pt x="0" y="4"/>
                      <a:pt x="0" y="7"/>
                    </a:cubicBezTo>
                    <a:cubicBezTo>
                      <a:pt x="0" y="17"/>
                      <a:pt x="0" y="21"/>
                      <a:pt x="9" y="26"/>
                    </a:cubicBezTo>
                    <a:lnTo>
                      <a:pt x="742" y="311"/>
                    </a:lnTo>
                    <a:lnTo>
                      <a:pt x="207" y="371"/>
                    </a:lnTo>
                    <a:cubicBezTo>
                      <a:pt x="203" y="371"/>
                      <a:pt x="194" y="376"/>
                      <a:pt x="198" y="385"/>
                    </a:cubicBezTo>
                    <a:cubicBezTo>
                      <a:pt x="198" y="390"/>
                      <a:pt x="198" y="394"/>
                      <a:pt x="207" y="394"/>
                    </a:cubicBezTo>
                    <a:lnTo>
                      <a:pt x="770" y="376"/>
                    </a:lnTo>
                    <a:lnTo>
                      <a:pt x="221" y="781"/>
                    </a:lnTo>
                    <a:cubicBezTo>
                      <a:pt x="217" y="786"/>
                      <a:pt x="212" y="795"/>
                      <a:pt x="217" y="800"/>
                    </a:cubicBezTo>
                    <a:cubicBezTo>
                      <a:pt x="221" y="800"/>
                      <a:pt x="221" y="804"/>
                      <a:pt x="226" y="804"/>
                    </a:cubicBezTo>
                    <a:lnTo>
                      <a:pt x="235" y="804"/>
                    </a:lnTo>
                    <a:lnTo>
                      <a:pt x="968" y="343"/>
                    </a:lnTo>
                    <a:cubicBezTo>
                      <a:pt x="972" y="339"/>
                      <a:pt x="977" y="334"/>
                      <a:pt x="972" y="330"/>
                    </a:cubicBezTo>
                    <a:cubicBezTo>
                      <a:pt x="972" y="325"/>
                      <a:pt x="972" y="321"/>
                      <a:pt x="968" y="321"/>
                    </a:cubicBezTo>
                    <a:lnTo>
                      <a:pt x="14" y="3"/>
                    </a:lnTo>
                    <a:cubicBezTo>
                      <a:pt x="12" y="1"/>
                      <a:pt x="11" y="1"/>
                      <a:pt x="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36"/>
              <p:cNvSpPr/>
              <p:nvPr/>
            </p:nvSpPr>
            <p:spPr>
              <a:xfrm>
                <a:off x="6026706" y="3368070"/>
                <a:ext cx="155158" cy="62569"/>
              </a:xfrm>
              <a:custGeom>
                <a:avLst/>
                <a:gdLst/>
                <a:ahLst/>
                <a:cxnLst/>
                <a:rect l="l" t="t" r="r" b="b"/>
                <a:pathLst>
                  <a:path w="1535" h="619" extrusionOk="0">
                    <a:moveTo>
                      <a:pt x="814" y="0"/>
                    </a:moveTo>
                    <a:cubicBezTo>
                      <a:pt x="494" y="0"/>
                      <a:pt x="172" y="209"/>
                      <a:pt x="1" y="619"/>
                    </a:cubicBezTo>
                    <a:cubicBezTo>
                      <a:pt x="366" y="496"/>
                      <a:pt x="721" y="427"/>
                      <a:pt x="1076" y="427"/>
                    </a:cubicBezTo>
                    <a:cubicBezTo>
                      <a:pt x="1229" y="427"/>
                      <a:pt x="1382" y="440"/>
                      <a:pt x="1535" y="466"/>
                    </a:cubicBezTo>
                    <a:cubicBezTo>
                      <a:pt x="1361" y="154"/>
                      <a:pt x="1088" y="0"/>
                      <a:pt x="8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36"/>
              <p:cNvSpPr/>
              <p:nvPr/>
            </p:nvSpPr>
            <p:spPr>
              <a:xfrm>
                <a:off x="5748227" y="3442668"/>
                <a:ext cx="146364" cy="81976"/>
              </a:xfrm>
              <a:custGeom>
                <a:avLst/>
                <a:gdLst/>
                <a:ahLst/>
                <a:cxnLst/>
                <a:rect l="l" t="t" r="r" b="b"/>
                <a:pathLst>
                  <a:path w="1448" h="811" extrusionOk="0">
                    <a:moveTo>
                      <a:pt x="778" y="1"/>
                    </a:moveTo>
                    <a:cubicBezTo>
                      <a:pt x="370" y="1"/>
                      <a:pt x="27" y="306"/>
                      <a:pt x="0" y="811"/>
                    </a:cubicBezTo>
                    <a:cubicBezTo>
                      <a:pt x="419" y="507"/>
                      <a:pt x="899" y="346"/>
                      <a:pt x="1448" y="277"/>
                    </a:cubicBezTo>
                    <a:cubicBezTo>
                      <a:pt x="1231" y="87"/>
                      <a:pt x="995" y="1"/>
                      <a:pt x="7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36"/>
              <p:cNvSpPr/>
              <p:nvPr/>
            </p:nvSpPr>
            <p:spPr>
              <a:xfrm>
                <a:off x="5567190" y="3091511"/>
                <a:ext cx="753652" cy="578986"/>
              </a:xfrm>
              <a:custGeom>
                <a:avLst/>
                <a:gdLst/>
                <a:ahLst/>
                <a:cxnLst/>
                <a:rect l="l" t="t" r="r" b="b"/>
                <a:pathLst>
                  <a:path w="7456" h="5728" extrusionOk="0">
                    <a:moveTo>
                      <a:pt x="4288" y="0"/>
                    </a:moveTo>
                    <a:cubicBezTo>
                      <a:pt x="4129" y="0"/>
                      <a:pt x="4012" y="201"/>
                      <a:pt x="3962" y="733"/>
                    </a:cubicBezTo>
                    <a:cubicBezTo>
                      <a:pt x="3704" y="437"/>
                      <a:pt x="3479" y="302"/>
                      <a:pt x="3280" y="302"/>
                    </a:cubicBezTo>
                    <a:cubicBezTo>
                      <a:pt x="2993" y="302"/>
                      <a:pt x="2763" y="587"/>
                      <a:pt x="2575" y="1083"/>
                    </a:cubicBezTo>
                    <a:cubicBezTo>
                      <a:pt x="2341" y="794"/>
                      <a:pt x="2127" y="632"/>
                      <a:pt x="1970" y="632"/>
                    </a:cubicBezTo>
                    <a:cubicBezTo>
                      <a:pt x="1762" y="632"/>
                      <a:pt x="1654" y="916"/>
                      <a:pt x="1736" y="1562"/>
                    </a:cubicBezTo>
                    <a:cubicBezTo>
                      <a:pt x="1471" y="1314"/>
                      <a:pt x="1236" y="1186"/>
                      <a:pt x="1062" y="1186"/>
                    </a:cubicBezTo>
                    <a:cubicBezTo>
                      <a:pt x="745" y="1186"/>
                      <a:pt x="627" y="1609"/>
                      <a:pt x="889" y="2498"/>
                    </a:cubicBezTo>
                    <a:cubicBezTo>
                      <a:pt x="739" y="2426"/>
                      <a:pt x="616" y="2389"/>
                      <a:pt x="523" y="2389"/>
                    </a:cubicBezTo>
                    <a:cubicBezTo>
                      <a:pt x="226" y="2389"/>
                      <a:pt x="220" y="2760"/>
                      <a:pt x="542" y="3553"/>
                    </a:cubicBezTo>
                    <a:cubicBezTo>
                      <a:pt x="450" y="3525"/>
                      <a:pt x="366" y="3505"/>
                      <a:pt x="301" y="3505"/>
                    </a:cubicBezTo>
                    <a:cubicBezTo>
                      <a:pt x="100" y="3505"/>
                      <a:pt x="79" y="3690"/>
                      <a:pt x="542" y="4373"/>
                    </a:cubicBezTo>
                    <a:cubicBezTo>
                      <a:pt x="406" y="4313"/>
                      <a:pt x="305" y="4285"/>
                      <a:pt x="237" y="4285"/>
                    </a:cubicBezTo>
                    <a:cubicBezTo>
                      <a:pt x="0" y="4285"/>
                      <a:pt x="150" y="4625"/>
                      <a:pt x="542" y="5179"/>
                    </a:cubicBezTo>
                    <a:lnTo>
                      <a:pt x="1995" y="5728"/>
                    </a:lnTo>
                    <a:cubicBezTo>
                      <a:pt x="1851" y="5156"/>
                      <a:pt x="1653" y="4622"/>
                      <a:pt x="1335" y="4165"/>
                    </a:cubicBezTo>
                    <a:cubicBezTo>
                      <a:pt x="1948" y="3760"/>
                      <a:pt x="2137" y="3410"/>
                      <a:pt x="1782" y="3115"/>
                    </a:cubicBezTo>
                    <a:cubicBezTo>
                      <a:pt x="2248" y="3059"/>
                      <a:pt x="2607" y="2977"/>
                      <a:pt x="2414" y="2737"/>
                    </a:cubicBezTo>
                    <a:lnTo>
                      <a:pt x="2414" y="2737"/>
                    </a:lnTo>
                    <a:cubicBezTo>
                      <a:pt x="2566" y="2838"/>
                      <a:pt x="2715" y="2898"/>
                      <a:pt x="2858" y="2898"/>
                    </a:cubicBezTo>
                    <a:cubicBezTo>
                      <a:pt x="3090" y="2898"/>
                      <a:pt x="3307" y="2740"/>
                      <a:pt x="3501" y="2349"/>
                    </a:cubicBezTo>
                    <a:cubicBezTo>
                      <a:pt x="3573" y="2487"/>
                      <a:pt x="3683" y="2552"/>
                      <a:pt x="3829" y="2552"/>
                    </a:cubicBezTo>
                    <a:cubicBezTo>
                      <a:pt x="4076" y="2552"/>
                      <a:pt x="4425" y="2365"/>
                      <a:pt x="4860" y="2023"/>
                    </a:cubicBezTo>
                    <a:cubicBezTo>
                      <a:pt x="5026" y="2229"/>
                      <a:pt x="5216" y="2379"/>
                      <a:pt x="5471" y="2379"/>
                    </a:cubicBezTo>
                    <a:cubicBezTo>
                      <a:pt x="5535" y="2379"/>
                      <a:pt x="5603" y="2370"/>
                      <a:pt x="5676" y="2349"/>
                    </a:cubicBezTo>
                    <a:cubicBezTo>
                      <a:pt x="5794" y="2515"/>
                      <a:pt x="5932" y="2613"/>
                      <a:pt x="6098" y="2613"/>
                    </a:cubicBezTo>
                    <a:cubicBezTo>
                      <a:pt x="6127" y="2613"/>
                      <a:pt x="6157" y="2610"/>
                      <a:pt x="6187" y="2604"/>
                    </a:cubicBezTo>
                    <a:lnTo>
                      <a:pt x="6187" y="2604"/>
                    </a:lnTo>
                    <a:cubicBezTo>
                      <a:pt x="6068" y="3124"/>
                      <a:pt x="6191" y="3327"/>
                      <a:pt x="6579" y="3428"/>
                    </a:cubicBezTo>
                    <a:cubicBezTo>
                      <a:pt x="6274" y="3842"/>
                      <a:pt x="6413" y="4433"/>
                      <a:pt x="6478" y="4723"/>
                    </a:cubicBezTo>
                    <a:lnTo>
                      <a:pt x="7321" y="3553"/>
                    </a:lnTo>
                    <a:cubicBezTo>
                      <a:pt x="7456" y="2523"/>
                      <a:pt x="7404" y="2092"/>
                      <a:pt x="7214" y="2092"/>
                    </a:cubicBezTo>
                    <a:cubicBezTo>
                      <a:pt x="7151" y="2092"/>
                      <a:pt x="7072" y="2140"/>
                      <a:pt x="6980" y="2230"/>
                    </a:cubicBezTo>
                    <a:cubicBezTo>
                      <a:pt x="6812" y="1344"/>
                      <a:pt x="6567" y="943"/>
                      <a:pt x="6260" y="943"/>
                    </a:cubicBezTo>
                    <a:cubicBezTo>
                      <a:pt x="6147" y="943"/>
                      <a:pt x="6026" y="997"/>
                      <a:pt x="5897" y="1101"/>
                    </a:cubicBezTo>
                    <a:cubicBezTo>
                      <a:pt x="5752" y="647"/>
                      <a:pt x="5594" y="425"/>
                      <a:pt x="5425" y="425"/>
                    </a:cubicBezTo>
                    <a:cubicBezTo>
                      <a:pt x="5309" y="425"/>
                      <a:pt x="5189" y="529"/>
                      <a:pt x="5063" y="733"/>
                    </a:cubicBezTo>
                    <a:cubicBezTo>
                      <a:pt x="4774" y="341"/>
                      <a:pt x="4496" y="0"/>
                      <a:pt x="42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36"/>
              <p:cNvSpPr/>
              <p:nvPr/>
            </p:nvSpPr>
            <p:spPr>
              <a:xfrm>
                <a:off x="6213100" y="3426596"/>
                <a:ext cx="189222" cy="206608"/>
              </a:xfrm>
              <a:custGeom>
                <a:avLst/>
                <a:gdLst/>
                <a:ahLst/>
                <a:cxnLst/>
                <a:rect l="l" t="t" r="r" b="b"/>
                <a:pathLst>
                  <a:path w="1872" h="2044" extrusionOk="0">
                    <a:moveTo>
                      <a:pt x="928" y="0"/>
                    </a:moveTo>
                    <a:cubicBezTo>
                      <a:pt x="428" y="0"/>
                      <a:pt x="189" y="666"/>
                      <a:pt x="189" y="666"/>
                    </a:cubicBezTo>
                    <a:lnTo>
                      <a:pt x="1" y="2016"/>
                    </a:lnTo>
                    <a:cubicBezTo>
                      <a:pt x="91" y="2034"/>
                      <a:pt x="178" y="2043"/>
                      <a:pt x="261" y="2043"/>
                    </a:cubicBezTo>
                    <a:cubicBezTo>
                      <a:pt x="1409" y="2043"/>
                      <a:pt x="1872" y="404"/>
                      <a:pt x="1249" y="85"/>
                    </a:cubicBezTo>
                    <a:cubicBezTo>
                      <a:pt x="1132" y="25"/>
                      <a:pt x="1025" y="0"/>
                      <a:pt x="928" y="0"/>
                    </a:cubicBezTo>
                    <a:close/>
                  </a:path>
                </a:pathLst>
              </a:custGeom>
              <a:solidFill>
                <a:srgbClr val="966D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36"/>
              <p:cNvSpPr/>
              <p:nvPr/>
            </p:nvSpPr>
            <p:spPr>
              <a:xfrm>
                <a:off x="5576388" y="3569727"/>
                <a:ext cx="228744" cy="181236"/>
              </a:xfrm>
              <a:custGeom>
                <a:avLst/>
                <a:gdLst/>
                <a:ahLst/>
                <a:cxnLst/>
                <a:rect l="l" t="t" r="r" b="b"/>
                <a:pathLst>
                  <a:path w="2263" h="1793" extrusionOk="0">
                    <a:moveTo>
                      <a:pt x="793" y="1"/>
                    </a:moveTo>
                    <a:cubicBezTo>
                      <a:pt x="622" y="1"/>
                      <a:pt x="445" y="88"/>
                      <a:pt x="294" y="342"/>
                    </a:cubicBezTo>
                    <a:cubicBezTo>
                      <a:pt x="1" y="848"/>
                      <a:pt x="701" y="1792"/>
                      <a:pt x="1536" y="1792"/>
                    </a:cubicBezTo>
                    <a:cubicBezTo>
                      <a:pt x="1774" y="1792"/>
                      <a:pt x="2023" y="1716"/>
                      <a:pt x="2263" y="1531"/>
                    </a:cubicBezTo>
                    <a:lnTo>
                      <a:pt x="1502" y="402"/>
                    </a:lnTo>
                    <a:cubicBezTo>
                      <a:pt x="1502" y="402"/>
                      <a:pt x="1161" y="1"/>
                      <a:pt x="793" y="1"/>
                    </a:cubicBezTo>
                    <a:close/>
                  </a:path>
                </a:pathLst>
              </a:custGeom>
              <a:solidFill>
                <a:srgbClr val="966D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36"/>
              <p:cNvSpPr/>
              <p:nvPr/>
            </p:nvSpPr>
            <p:spPr>
              <a:xfrm>
                <a:off x="5957364" y="3594088"/>
                <a:ext cx="81066" cy="44273"/>
              </a:xfrm>
              <a:custGeom>
                <a:avLst/>
                <a:gdLst/>
                <a:ahLst/>
                <a:cxnLst/>
                <a:rect l="l" t="t" r="r" b="b"/>
                <a:pathLst>
                  <a:path w="802" h="438" extrusionOk="0">
                    <a:moveTo>
                      <a:pt x="406" y="1"/>
                    </a:moveTo>
                    <a:cubicBezTo>
                      <a:pt x="381" y="1"/>
                      <a:pt x="355" y="4"/>
                      <a:pt x="328" y="10"/>
                    </a:cubicBezTo>
                    <a:cubicBezTo>
                      <a:pt x="153" y="50"/>
                      <a:pt x="51" y="235"/>
                      <a:pt x="0" y="424"/>
                    </a:cubicBezTo>
                    <a:cubicBezTo>
                      <a:pt x="0" y="429"/>
                      <a:pt x="0" y="433"/>
                      <a:pt x="5" y="438"/>
                    </a:cubicBezTo>
                    <a:lnTo>
                      <a:pt x="9" y="438"/>
                    </a:lnTo>
                    <a:cubicBezTo>
                      <a:pt x="15" y="438"/>
                      <a:pt x="15" y="438"/>
                      <a:pt x="19" y="433"/>
                    </a:cubicBezTo>
                    <a:cubicBezTo>
                      <a:pt x="120" y="263"/>
                      <a:pt x="230" y="165"/>
                      <a:pt x="355" y="138"/>
                    </a:cubicBezTo>
                    <a:cubicBezTo>
                      <a:pt x="381" y="132"/>
                      <a:pt x="408" y="129"/>
                      <a:pt x="436" y="129"/>
                    </a:cubicBezTo>
                    <a:cubicBezTo>
                      <a:pt x="540" y="129"/>
                      <a:pt x="658" y="171"/>
                      <a:pt x="789" y="258"/>
                    </a:cubicBezTo>
                    <a:cubicBezTo>
                      <a:pt x="793" y="258"/>
                      <a:pt x="798" y="258"/>
                      <a:pt x="802" y="253"/>
                    </a:cubicBezTo>
                    <a:cubicBezTo>
                      <a:pt x="802" y="248"/>
                      <a:pt x="802" y="244"/>
                      <a:pt x="798" y="240"/>
                    </a:cubicBezTo>
                    <a:cubicBezTo>
                      <a:pt x="701" y="130"/>
                      <a:pt x="580" y="1"/>
                      <a:pt x="4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36"/>
              <p:cNvSpPr/>
              <p:nvPr/>
            </p:nvSpPr>
            <p:spPr>
              <a:xfrm>
                <a:off x="6246053" y="3487447"/>
                <a:ext cx="93802" cy="126855"/>
              </a:xfrm>
              <a:custGeom>
                <a:avLst/>
                <a:gdLst/>
                <a:ahLst/>
                <a:cxnLst/>
                <a:rect l="l" t="t" r="r" b="b"/>
                <a:pathLst>
                  <a:path w="928" h="1255" extrusionOk="0">
                    <a:moveTo>
                      <a:pt x="635" y="0"/>
                    </a:moveTo>
                    <a:cubicBezTo>
                      <a:pt x="620" y="0"/>
                      <a:pt x="604" y="1"/>
                      <a:pt x="587" y="4"/>
                    </a:cubicBezTo>
                    <a:cubicBezTo>
                      <a:pt x="434" y="27"/>
                      <a:pt x="287" y="133"/>
                      <a:pt x="190" y="290"/>
                    </a:cubicBezTo>
                    <a:cubicBezTo>
                      <a:pt x="38" y="529"/>
                      <a:pt x="1" y="899"/>
                      <a:pt x="103" y="1244"/>
                    </a:cubicBezTo>
                    <a:cubicBezTo>
                      <a:pt x="103" y="1247"/>
                      <a:pt x="108" y="1254"/>
                      <a:pt x="115" y="1254"/>
                    </a:cubicBezTo>
                    <a:cubicBezTo>
                      <a:pt x="117" y="1254"/>
                      <a:pt x="119" y="1254"/>
                      <a:pt x="121" y="1253"/>
                    </a:cubicBezTo>
                    <a:cubicBezTo>
                      <a:pt x="130" y="1253"/>
                      <a:pt x="135" y="1239"/>
                      <a:pt x="135" y="1230"/>
                    </a:cubicBezTo>
                    <a:cubicBezTo>
                      <a:pt x="94" y="1097"/>
                      <a:pt x="75" y="972"/>
                      <a:pt x="75" y="865"/>
                    </a:cubicBezTo>
                    <a:cubicBezTo>
                      <a:pt x="117" y="714"/>
                      <a:pt x="204" y="599"/>
                      <a:pt x="315" y="557"/>
                    </a:cubicBezTo>
                    <a:cubicBezTo>
                      <a:pt x="339" y="549"/>
                      <a:pt x="364" y="545"/>
                      <a:pt x="387" y="545"/>
                    </a:cubicBezTo>
                    <a:cubicBezTo>
                      <a:pt x="431" y="545"/>
                      <a:pt x="473" y="558"/>
                      <a:pt x="508" y="585"/>
                    </a:cubicBezTo>
                    <a:cubicBezTo>
                      <a:pt x="554" y="622"/>
                      <a:pt x="577" y="705"/>
                      <a:pt x="564" y="797"/>
                    </a:cubicBezTo>
                    <a:cubicBezTo>
                      <a:pt x="540" y="940"/>
                      <a:pt x="434" y="1059"/>
                      <a:pt x="283" y="1110"/>
                    </a:cubicBezTo>
                    <a:cubicBezTo>
                      <a:pt x="273" y="1114"/>
                      <a:pt x="268" y="1124"/>
                      <a:pt x="268" y="1133"/>
                    </a:cubicBezTo>
                    <a:cubicBezTo>
                      <a:pt x="272" y="1139"/>
                      <a:pt x="278" y="1144"/>
                      <a:pt x="284" y="1144"/>
                    </a:cubicBezTo>
                    <a:cubicBezTo>
                      <a:pt x="287" y="1144"/>
                      <a:pt x="289" y="1143"/>
                      <a:pt x="292" y="1142"/>
                    </a:cubicBezTo>
                    <a:cubicBezTo>
                      <a:pt x="458" y="1087"/>
                      <a:pt x="581" y="958"/>
                      <a:pt x="609" y="801"/>
                    </a:cubicBezTo>
                    <a:cubicBezTo>
                      <a:pt x="628" y="700"/>
                      <a:pt x="591" y="576"/>
                      <a:pt x="532" y="529"/>
                    </a:cubicBezTo>
                    <a:cubicBezTo>
                      <a:pt x="491" y="501"/>
                      <a:pt x="444" y="486"/>
                      <a:pt x="395" y="486"/>
                    </a:cubicBezTo>
                    <a:cubicBezTo>
                      <a:pt x="366" y="486"/>
                      <a:pt x="336" y="491"/>
                      <a:pt x="305" y="502"/>
                    </a:cubicBezTo>
                    <a:cubicBezTo>
                      <a:pt x="200" y="539"/>
                      <a:pt x="121" y="644"/>
                      <a:pt x="75" y="783"/>
                    </a:cubicBezTo>
                    <a:cubicBezTo>
                      <a:pt x="89" y="580"/>
                      <a:pt x="153" y="437"/>
                      <a:pt x="204" y="355"/>
                    </a:cubicBezTo>
                    <a:cubicBezTo>
                      <a:pt x="300" y="207"/>
                      <a:pt x="434" y="106"/>
                      <a:pt x="581" y="82"/>
                    </a:cubicBezTo>
                    <a:cubicBezTo>
                      <a:pt x="596" y="80"/>
                      <a:pt x="611" y="78"/>
                      <a:pt x="624" y="78"/>
                    </a:cubicBezTo>
                    <a:cubicBezTo>
                      <a:pt x="703" y="78"/>
                      <a:pt x="758" y="121"/>
                      <a:pt x="789" y="157"/>
                    </a:cubicBezTo>
                    <a:cubicBezTo>
                      <a:pt x="868" y="244"/>
                      <a:pt x="886" y="378"/>
                      <a:pt x="868" y="456"/>
                    </a:cubicBezTo>
                    <a:cubicBezTo>
                      <a:pt x="863" y="465"/>
                      <a:pt x="868" y="474"/>
                      <a:pt x="877" y="478"/>
                    </a:cubicBezTo>
                    <a:cubicBezTo>
                      <a:pt x="886" y="478"/>
                      <a:pt x="895" y="474"/>
                      <a:pt x="900" y="465"/>
                    </a:cubicBezTo>
                    <a:cubicBezTo>
                      <a:pt x="928" y="359"/>
                      <a:pt x="900" y="170"/>
                      <a:pt x="826" y="87"/>
                    </a:cubicBezTo>
                    <a:cubicBezTo>
                      <a:pt x="787" y="43"/>
                      <a:pt x="727" y="0"/>
                      <a:pt x="635" y="0"/>
                    </a:cubicBezTo>
                    <a:close/>
                  </a:path>
                </a:pathLst>
              </a:custGeom>
              <a:solidFill>
                <a:srgbClr val="6B36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36"/>
              <p:cNvSpPr/>
              <p:nvPr/>
            </p:nvSpPr>
            <p:spPr>
              <a:xfrm>
                <a:off x="5643911" y="3633611"/>
                <a:ext cx="120285" cy="95116"/>
              </a:xfrm>
              <a:custGeom>
                <a:avLst/>
                <a:gdLst/>
                <a:ahLst/>
                <a:cxnLst/>
                <a:rect l="l" t="t" r="r" b="b"/>
                <a:pathLst>
                  <a:path w="1190" h="941" extrusionOk="0">
                    <a:moveTo>
                      <a:pt x="348" y="1"/>
                    </a:moveTo>
                    <a:cubicBezTo>
                      <a:pt x="300" y="1"/>
                      <a:pt x="253" y="7"/>
                      <a:pt x="207" y="19"/>
                    </a:cubicBezTo>
                    <a:cubicBezTo>
                      <a:pt x="96" y="55"/>
                      <a:pt x="51" y="138"/>
                      <a:pt x="32" y="199"/>
                    </a:cubicBezTo>
                    <a:cubicBezTo>
                      <a:pt x="0" y="310"/>
                      <a:pt x="60" y="489"/>
                      <a:pt x="134" y="572"/>
                    </a:cubicBezTo>
                    <a:cubicBezTo>
                      <a:pt x="137" y="577"/>
                      <a:pt x="141" y="579"/>
                      <a:pt x="146" y="579"/>
                    </a:cubicBezTo>
                    <a:cubicBezTo>
                      <a:pt x="149" y="579"/>
                      <a:pt x="153" y="578"/>
                      <a:pt x="157" y="576"/>
                    </a:cubicBezTo>
                    <a:cubicBezTo>
                      <a:pt x="162" y="567"/>
                      <a:pt x="166" y="559"/>
                      <a:pt x="157" y="549"/>
                    </a:cubicBezTo>
                    <a:cubicBezTo>
                      <a:pt x="102" y="489"/>
                      <a:pt x="60" y="359"/>
                      <a:pt x="92" y="244"/>
                    </a:cubicBezTo>
                    <a:cubicBezTo>
                      <a:pt x="111" y="189"/>
                      <a:pt x="147" y="121"/>
                      <a:pt x="249" y="89"/>
                    </a:cubicBezTo>
                    <a:cubicBezTo>
                      <a:pt x="291" y="76"/>
                      <a:pt x="336" y="69"/>
                      <a:pt x="383" y="69"/>
                    </a:cubicBezTo>
                    <a:cubicBezTo>
                      <a:pt x="489" y="69"/>
                      <a:pt x="603" y="102"/>
                      <a:pt x="705" y="166"/>
                    </a:cubicBezTo>
                    <a:cubicBezTo>
                      <a:pt x="788" y="221"/>
                      <a:pt x="913" y="319"/>
                      <a:pt x="1009" y="498"/>
                    </a:cubicBezTo>
                    <a:cubicBezTo>
                      <a:pt x="918" y="403"/>
                      <a:pt x="815" y="344"/>
                      <a:pt x="715" y="344"/>
                    </a:cubicBezTo>
                    <a:cubicBezTo>
                      <a:pt x="704" y="344"/>
                      <a:pt x="693" y="345"/>
                      <a:pt x="683" y="346"/>
                    </a:cubicBezTo>
                    <a:cubicBezTo>
                      <a:pt x="594" y="355"/>
                      <a:pt x="526" y="402"/>
                      <a:pt x="489" y="470"/>
                    </a:cubicBezTo>
                    <a:cubicBezTo>
                      <a:pt x="456" y="540"/>
                      <a:pt x="479" y="664"/>
                      <a:pt x="539" y="747"/>
                    </a:cubicBezTo>
                    <a:cubicBezTo>
                      <a:pt x="619" y="858"/>
                      <a:pt x="752" y="917"/>
                      <a:pt x="899" y="917"/>
                    </a:cubicBezTo>
                    <a:cubicBezTo>
                      <a:pt x="923" y="917"/>
                      <a:pt x="948" y="916"/>
                      <a:pt x="972" y="912"/>
                    </a:cubicBezTo>
                    <a:lnTo>
                      <a:pt x="977" y="912"/>
                    </a:lnTo>
                    <a:cubicBezTo>
                      <a:pt x="981" y="912"/>
                      <a:pt x="991" y="904"/>
                      <a:pt x="987" y="895"/>
                    </a:cubicBezTo>
                    <a:cubicBezTo>
                      <a:pt x="987" y="885"/>
                      <a:pt x="977" y="880"/>
                      <a:pt x="968" y="880"/>
                    </a:cubicBezTo>
                    <a:cubicBezTo>
                      <a:pt x="947" y="883"/>
                      <a:pt x="927" y="884"/>
                      <a:pt x="907" y="884"/>
                    </a:cubicBezTo>
                    <a:cubicBezTo>
                      <a:pt x="770" y="884"/>
                      <a:pt x="649" y="829"/>
                      <a:pt x="576" y="724"/>
                    </a:cubicBezTo>
                    <a:cubicBezTo>
                      <a:pt x="526" y="646"/>
                      <a:pt x="507" y="563"/>
                      <a:pt x="534" y="508"/>
                    </a:cubicBezTo>
                    <a:cubicBezTo>
                      <a:pt x="566" y="448"/>
                      <a:pt x="622" y="406"/>
                      <a:pt x="696" y="402"/>
                    </a:cubicBezTo>
                    <a:cubicBezTo>
                      <a:pt x="707" y="400"/>
                      <a:pt x="718" y="400"/>
                      <a:pt x="729" y="400"/>
                    </a:cubicBezTo>
                    <a:cubicBezTo>
                      <a:pt x="839" y="400"/>
                      <a:pt x="954" y="463"/>
                      <a:pt x="1046" y="572"/>
                    </a:cubicBezTo>
                    <a:cubicBezTo>
                      <a:pt x="1092" y="669"/>
                      <a:pt x="1134" y="784"/>
                      <a:pt x="1157" y="927"/>
                    </a:cubicBezTo>
                    <a:cubicBezTo>
                      <a:pt x="1157" y="936"/>
                      <a:pt x="1166" y="940"/>
                      <a:pt x="1175" y="940"/>
                    </a:cubicBezTo>
                    <a:cubicBezTo>
                      <a:pt x="1185" y="936"/>
                      <a:pt x="1189" y="931"/>
                      <a:pt x="1189" y="922"/>
                    </a:cubicBezTo>
                    <a:cubicBezTo>
                      <a:pt x="1129" y="567"/>
                      <a:pt x="936" y="254"/>
                      <a:pt x="691" y="102"/>
                    </a:cubicBezTo>
                    <a:cubicBezTo>
                      <a:pt x="581" y="34"/>
                      <a:pt x="462" y="1"/>
                      <a:pt x="348" y="1"/>
                    </a:cubicBezTo>
                    <a:close/>
                  </a:path>
                </a:pathLst>
              </a:custGeom>
              <a:solidFill>
                <a:srgbClr val="6B36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36"/>
              <p:cNvSpPr/>
              <p:nvPr/>
            </p:nvSpPr>
            <p:spPr>
              <a:xfrm>
                <a:off x="5912181" y="3644427"/>
                <a:ext cx="208225" cy="109975"/>
              </a:xfrm>
              <a:custGeom>
                <a:avLst/>
                <a:gdLst/>
                <a:ahLst/>
                <a:cxnLst/>
                <a:rect l="l" t="t" r="r" b="b"/>
                <a:pathLst>
                  <a:path w="2060" h="1088" extrusionOk="0">
                    <a:moveTo>
                      <a:pt x="1693" y="0"/>
                    </a:moveTo>
                    <a:cubicBezTo>
                      <a:pt x="1466" y="0"/>
                      <a:pt x="1240" y="220"/>
                      <a:pt x="1032" y="299"/>
                    </a:cubicBezTo>
                    <a:cubicBezTo>
                      <a:pt x="957" y="327"/>
                      <a:pt x="881" y="337"/>
                      <a:pt x="807" y="337"/>
                    </a:cubicBezTo>
                    <a:cubicBezTo>
                      <a:pt x="670" y="337"/>
                      <a:pt x="539" y="305"/>
                      <a:pt x="426" y="305"/>
                    </a:cubicBezTo>
                    <a:cubicBezTo>
                      <a:pt x="312" y="305"/>
                      <a:pt x="215" y="337"/>
                      <a:pt x="147" y="465"/>
                    </a:cubicBezTo>
                    <a:cubicBezTo>
                      <a:pt x="1" y="745"/>
                      <a:pt x="346" y="1088"/>
                      <a:pt x="899" y="1088"/>
                    </a:cubicBezTo>
                    <a:cubicBezTo>
                      <a:pt x="1037" y="1088"/>
                      <a:pt x="1187" y="1067"/>
                      <a:pt x="1346" y="1018"/>
                    </a:cubicBezTo>
                    <a:cubicBezTo>
                      <a:pt x="2055" y="797"/>
                      <a:pt x="2060" y="184"/>
                      <a:pt x="1889" y="64"/>
                    </a:cubicBezTo>
                    <a:cubicBezTo>
                      <a:pt x="1824" y="19"/>
                      <a:pt x="1759" y="0"/>
                      <a:pt x="16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36"/>
              <p:cNvSpPr/>
              <p:nvPr/>
            </p:nvSpPr>
            <p:spPr>
              <a:xfrm>
                <a:off x="5957364" y="3689408"/>
                <a:ext cx="140097" cy="64994"/>
              </a:xfrm>
              <a:custGeom>
                <a:avLst/>
                <a:gdLst/>
                <a:ahLst/>
                <a:cxnLst/>
                <a:rect l="l" t="t" r="r" b="b"/>
                <a:pathLst>
                  <a:path w="1386" h="643" extrusionOk="0">
                    <a:moveTo>
                      <a:pt x="1160" y="1"/>
                    </a:moveTo>
                    <a:cubicBezTo>
                      <a:pt x="1131" y="1"/>
                      <a:pt x="1100" y="6"/>
                      <a:pt x="1070" y="15"/>
                    </a:cubicBezTo>
                    <a:cubicBezTo>
                      <a:pt x="927" y="62"/>
                      <a:pt x="789" y="228"/>
                      <a:pt x="719" y="338"/>
                    </a:cubicBezTo>
                    <a:cubicBezTo>
                      <a:pt x="621" y="288"/>
                      <a:pt x="433" y="183"/>
                      <a:pt x="292" y="183"/>
                    </a:cubicBezTo>
                    <a:cubicBezTo>
                      <a:pt x="261" y="183"/>
                      <a:pt x="233" y="188"/>
                      <a:pt x="208" y="200"/>
                    </a:cubicBezTo>
                    <a:cubicBezTo>
                      <a:pt x="19" y="283"/>
                      <a:pt x="0" y="494"/>
                      <a:pt x="147" y="605"/>
                    </a:cubicBezTo>
                    <a:cubicBezTo>
                      <a:pt x="239" y="629"/>
                      <a:pt x="341" y="643"/>
                      <a:pt x="451" y="643"/>
                    </a:cubicBezTo>
                    <a:cubicBezTo>
                      <a:pt x="589" y="643"/>
                      <a:pt x="740" y="621"/>
                      <a:pt x="899" y="573"/>
                    </a:cubicBezTo>
                    <a:cubicBezTo>
                      <a:pt x="1111" y="509"/>
                      <a:pt x="1259" y="407"/>
                      <a:pt x="1359" y="296"/>
                    </a:cubicBezTo>
                    <a:cubicBezTo>
                      <a:pt x="1385" y="91"/>
                      <a:pt x="1285" y="1"/>
                      <a:pt x="11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36"/>
              <p:cNvSpPr/>
              <p:nvPr/>
            </p:nvSpPr>
            <p:spPr>
              <a:xfrm>
                <a:off x="5364420" y="3740757"/>
                <a:ext cx="1205076" cy="939539"/>
              </a:xfrm>
              <a:custGeom>
                <a:avLst/>
                <a:gdLst/>
                <a:ahLst/>
                <a:cxnLst/>
                <a:rect l="l" t="t" r="r" b="b"/>
                <a:pathLst>
                  <a:path w="11922" h="9295" extrusionOk="0">
                    <a:moveTo>
                      <a:pt x="11230" y="1"/>
                    </a:moveTo>
                    <a:lnTo>
                      <a:pt x="11124" y="203"/>
                    </a:lnTo>
                    <a:cubicBezTo>
                      <a:pt x="11266" y="282"/>
                      <a:pt x="11373" y="443"/>
                      <a:pt x="11432" y="682"/>
                    </a:cubicBezTo>
                    <a:cubicBezTo>
                      <a:pt x="11653" y="1558"/>
                      <a:pt x="11230" y="3442"/>
                      <a:pt x="10138" y="5088"/>
                    </a:cubicBezTo>
                    <a:cubicBezTo>
                      <a:pt x="8576" y="7428"/>
                      <a:pt x="6345" y="8829"/>
                      <a:pt x="4161" y="8829"/>
                    </a:cubicBezTo>
                    <a:cubicBezTo>
                      <a:pt x="2778" y="8829"/>
                      <a:pt x="1659" y="8147"/>
                      <a:pt x="1005" y="6908"/>
                    </a:cubicBezTo>
                    <a:cubicBezTo>
                      <a:pt x="392" y="5747"/>
                      <a:pt x="240" y="4193"/>
                      <a:pt x="594" y="2650"/>
                    </a:cubicBezTo>
                    <a:cubicBezTo>
                      <a:pt x="660" y="2378"/>
                      <a:pt x="793" y="1932"/>
                      <a:pt x="981" y="1517"/>
                    </a:cubicBezTo>
                    <a:cubicBezTo>
                      <a:pt x="1023" y="1424"/>
                      <a:pt x="1060" y="1332"/>
                      <a:pt x="1092" y="1245"/>
                    </a:cubicBezTo>
                    <a:cubicBezTo>
                      <a:pt x="1217" y="917"/>
                      <a:pt x="1300" y="728"/>
                      <a:pt x="1534" y="701"/>
                    </a:cubicBezTo>
                    <a:lnTo>
                      <a:pt x="1507" y="471"/>
                    </a:lnTo>
                    <a:cubicBezTo>
                      <a:pt x="1120" y="516"/>
                      <a:pt x="996" y="843"/>
                      <a:pt x="876" y="1162"/>
                    </a:cubicBezTo>
                    <a:cubicBezTo>
                      <a:pt x="843" y="1249"/>
                      <a:pt x="811" y="1337"/>
                      <a:pt x="770" y="1420"/>
                    </a:cubicBezTo>
                    <a:cubicBezTo>
                      <a:pt x="577" y="1853"/>
                      <a:pt x="434" y="2313"/>
                      <a:pt x="369" y="2600"/>
                    </a:cubicBezTo>
                    <a:cubicBezTo>
                      <a:pt x="0" y="4193"/>
                      <a:pt x="139" y="6041"/>
                      <a:pt x="779" y="7253"/>
                    </a:cubicBezTo>
                    <a:cubicBezTo>
                      <a:pt x="1475" y="8571"/>
                      <a:pt x="2668" y="9295"/>
                      <a:pt x="4139" y="9295"/>
                    </a:cubicBezTo>
                    <a:cubicBezTo>
                      <a:pt x="5369" y="9295"/>
                      <a:pt x="6664" y="8751"/>
                      <a:pt x="7806" y="7976"/>
                    </a:cubicBezTo>
                    <a:cubicBezTo>
                      <a:pt x="8784" y="7313"/>
                      <a:pt x="9608" y="6304"/>
                      <a:pt x="10332" y="5216"/>
                    </a:cubicBezTo>
                    <a:cubicBezTo>
                      <a:pt x="11340" y="3695"/>
                      <a:pt x="11921" y="1683"/>
                      <a:pt x="11659" y="627"/>
                    </a:cubicBezTo>
                    <a:cubicBezTo>
                      <a:pt x="11580" y="318"/>
                      <a:pt x="11438" y="107"/>
                      <a:pt x="112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36"/>
              <p:cNvSpPr/>
              <p:nvPr/>
            </p:nvSpPr>
            <p:spPr>
              <a:xfrm>
                <a:off x="5538584" y="3755616"/>
                <a:ext cx="83492" cy="56200"/>
              </a:xfrm>
              <a:custGeom>
                <a:avLst/>
                <a:gdLst/>
                <a:ahLst/>
                <a:cxnLst/>
                <a:rect l="l" t="t" r="r" b="b"/>
                <a:pathLst>
                  <a:path w="826" h="556" extrusionOk="0">
                    <a:moveTo>
                      <a:pt x="356" y="0"/>
                    </a:moveTo>
                    <a:cubicBezTo>
                      <a:pt x="294" y="0"/>
                      <a:pt x="241" y="14"/>
                      <a:pt x="208" y="52"/>
                    </a:cubicBezTo>
                    <a:cubicBezTo>
                      <a:pt x="1" y="287"/>
                      <a:pt x="269" y="556"/>
                      <a:pt x="450" y="556"/>
                    </a:cubicBezTo>
                    <a:cubicBezTo>
                      <a:pt x="471" y="556"/>
                      <a:pt x="490" y="552"/>
                      <a:pt x="508" y="545"/>
                    </a:cubicBezTo>
                    <a:cubicBezTo>
                      <a:pt x="683" y="466"/>
                      <a:pt x="825" y="264"/>
                      <a:pt x="825" y="264"/>
                    </a:cubicBezTo>
                    <a:lnTo>
                      <a:pt x="785" y="120"/>
                    </a:lnTo>
                    <a:cubicBezTo>
                      <a:pt x="785" y="120"/>
                      <a:pt x="535" y="0"/>
                      <a:pt x="356" y="0"/>
                    </a:cubicBezTo>
                    <a:close/>
                  </a:path>
                </a:pathLst>
              </a:custGeom>
              <a:solidFill>
                <a:srgbClr val="966D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36"/>
              <p:cNvSpPr/>
              <p:nvPr/>
            </p:nvSpPr>
            <p:spPr>
              <a:xfrm>
                <a:off x="5469747" y="3773609"/>
                <a:ext cx="156977" cy="65500"/>
              </a:xfrm>
              <a:custGeom>
                <a:avLst/>
                <a:gdLst/>
                <a:ahLst/>
                <a:cxnLst/>
                <a:rect l="l" t="t" r="r" b="b"/>
                <a:pathLst>
                  <a:path w="1553" h="648" extrusionOk="0">
                    <a:moveTo>
                      <a:pt x="1351" y="1"/>
                    </a:moveTo>
                    <a:cubicBezTo>
                      <a:pt x="1343" y="1"/>
                      <a:pt x="1335" y="2"/>
                      <a:pt x="1327" y="3"/>
                    </a:cubicBezTo>
                    <a:lnTo>
                      <a:pt x="124" y="178"/>
                    </a:lnTo>
                    <a:cubicBezTo>
                      <a:pt x="50" y="187"/>
                      <a:pt x="0" y="252"/>
                      <a:pt x="0" y="325"/>
                    </a:cubicBezTo>
                    <a:lnTo>
                      <a:pt x="5" y="505"/>
                    </a:lnTo>
                    <a:cubicBezTo>
                      <a:pt x="8" y="585"/>
                      <a:pt x="75" y="648"/>
                      <a:pt x="149" y="648"/>
                    </a:cubicBezTo>
                    <a:cubicBezTo>
                      <a:pt x="161" y="648"/>
                      <a:pt x="172" y="646"/>
                      <a:pt x="184" y="643"/>
                    </a:cubicBezTo>
                    <a:lnTo>
                      <a:pt x="1415" y="344"/>
                    </a:lnTo>
                    <a:cubicBezTo>
                      <a:pt x="1506" y="320"/>
                      <a:pt x="1553" y="214"/>
                      <a:pt x="1506" y="131"/>
                    </a:cubicBezTo>
                    <a:lnTo>
                      <a:pt x="1474" y="76"/>
                    </a:lnTo>
                    <a:cubicBezTo>
                      <a:pt x="1450" y="28"/>
                      <a:pt x="1403" y="1"/>
                      <a:pt x="13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36"/>
              <p:cNvSpPr/>
              <p:nvPr/>
            </p:nvSpPr>
            <p:spPr>
              <a:xfrm>
                <a:off x="5566988" y="3765927"/>
                <a:ext cx="52258" cy="34165"/>
              </a:xfrm>
              <a:custGeom>
                <a:avLst/>
                <a:gdLst/>
                <a:ahLst/>
                <a:cxnLst/>
                <a:rect l="l" t="t" r="r" b="b"/>
                <a:pathLst>
                  <a:path w="517" h="338" extrusionOk="0">
                    <a:moveTo>
                      <a:pt x="319" y="0"/>
                    </a:moveTo>
                    <a:cubicBezTo>
                      <a:pt x="213" y="0"/>
                      <a:pt x="0" y="184"/>
                      <a:pt x="34" y="273"/>
                    </a:cubicBezTo>
                    <a:cubicBezTo>
                      <a:pt x="51" y="319"/>
                      <a:pt x="96" y="338"/>
                      <a:pt x="150" y="338"/>
                    </a:cubicBezTo>
                    <a:cubicBezTo>
                      <a:pt x="295" y="338"/>
                      <a:pt x="512" y="212"/>
                      <a:pt x="512" y="152"/>
                    </a:cubicBezTo>
                    <a:cubicBezTo>
                      <a:pt x="517" y="65"/>
                      <a:pt x="425" y="0"/>
                      <a:pt x="319" y="0"/>
                    </a:cubicBezTo>
                    <a:close/>
                  </a:path>
                </a:pathLst>
              </a:custGeom>
              <a:solidFill>
                <a:srgbClr val="966D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36"/>
              <p:cNvSpPr/>
              <p:nvPr/>
            </p:nvSpPr>
            <p:spPr>
              <a:xfrm>
                <a:off x="6380188" y="3699516"/>
                <a:ext cx="83290" cy="56099"/>
              </a:xfrm>
              <a:custGeom>
                <a:avLst/>
                <a:gdLst/>
                <a:ahLst/>
                <a:cxnLst/>
                <a:rect l="l" t="t" r="r" b="b"/>
                <a:pathLst>
                  <a:path w="824" h="555" extrusionOk="0">
                    <a:moveTo>
                      <a:pt x="472" y="0"/>
                    </a:moveTo>
                    <a:cubicBezTo>
                      <a:pt x="293" y="0"/>
                      <a:pt x="43" y="122"/>
                      <a:pt x="43" y="122"/>
                    </a:cubicBezTo>
                    <a:lnTo>
                      <a:pt x="1" y="260"/>
                    </a:lnTo>
                    <a:cubicBezTo>
                      <a:pt x="1" y="260"/>
                      <a:pt x="139" y="468"/>
                      <a:pt x="315" y="542"/>
                    </a:cubicBezTo>
                    <a:cubicBezTo>
                      <a:pt x="334" y="551"/>
                      <a:pt x="355" y="555"/>
                      <a:pt x="377" y="555"/>
                    </a:cubicBezTo>
                    <a:cubicBezTo>
                      <a:pt x="560" y="555"/>
                      <a:pt x="824" y="287"/>
                      <a:pt x="615" y="49"/>
                    </a:cubicBezTo>
                    <a:cubicBezTo>
                      <a:pt x="582" y="14"/>
                      <a:pt x="531" y="0"/>
                      <a:pt x="472" y="0"/>
                    </a:cubicBezTo>
                    <a:close/>
                  </a:path>
                </a:pathLst>
              </a:custGeom>
              <a:solidFill>
                <a:srgbClr val="966D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36"/>
              <p:cNvSpPr/>
              <p:nvPr/>
            </p:nvSpPr>
            <p:spPr>
              <a:xfrm>
                <a:off x="6345820" y="3708108"/>
                <a:ext cx="156977" cy="65601"/>
              </a:xfrm>
              <a:custGeom>
                <a:avLst/>
                <a:gdLst/>
                <a:ahLst/>
                <a:cxnLst/>
                <a:rect l="l" t="t" r="r" b="b"/>
                <a:pathLst>
                  <a:path w="1553" h="649" extrusionOk="0">
                    <a:moveTo>
                      <a:pt x="213" y="0"/>
                    </a:moveTo>
                    <a:cubicBezTo>
                      <a:pt x="158" y="0"/>
                      <a:pt x="104" y="27"/>
                      <a:pt x="79" y="75"/>
                    </a:cubicBezTo>
                    <a:lnTo>
                      <a:pt x="47" y="130"/>
                    </a:lnTo>
                    <a:cubicBezTo>
                      <a:pt x="0" y="217"/>
                      <a:pt x="47" y="319"/>
                      <a:pt x="138" y="341"/>
                    </a:cubicBezTo>
                    <a:lnTo>
                      <a:pt x="1369" y="645"/>
                    </a:lnTo>
                    <a:cubicBezTo>
                      <a:pt x="1380" y="648"/>
                      <a:pt x="1390" y="649"/>
                      <a:pt x="1400" y="649"/>
                    </a:cubicBezTo>
                    <a:cubicBezTo>
                      <a:pt x="1476" y="649"/>
                      <a:pt x="1545" y="589"/>
                      <a:pt x="1549" y="507"/>
                    </a:cubicBezTo>
                    <a:lnTo>
                      <a:pt x="1553" y="324"/>
                    </a:lnTo>
                    <a:cubicBezTo>
                      <a:pt x="1553" y="250"/>
                      <a:pt x="1502" y="185"/>
                      <a:pt x="1429" y="175"/>
                    </a:cubicBezTo>
                    <a:lnTo>
                      <a:pt x="226" y="1"/>
                    </a:lnTo>
                    <a:cubicBezTo>
                      <a:pt x="222" y="0"/>
                      <a:pt x="218" y="0"/>
                      <a:pt x="2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36"/>
              <p:cNvSpPr/>
              <p:nvPr/>
            </p:nvSpPr>
            <p:spPr>
              <a:xfrm>
                <a:off x="6390498" y="3707198"/>
                <a:ext cx="52359" cy="34266"/>
              </a:xfrm>
              <a:custGeom>
                <a:avLst/>
                <a:gdLst/>
                <a:ahLst/>
                <a:cxnLst/>
                <a:rect l="l" t="t" r="r" b="b"/>
                <a:pathLst>
                  <a:path w="518" h="339" extrusionOk="0">
                    <a:moveTo>
                      <a:pt x="199" y="1"/>
                    </a:moveTo>
                    <a:cubicBezTo>
                      <a:pt x="92" y="1"/>
                      <a:pt x="1" y="65"/>
                      <a:pt x="1" y="152"/>
                    </a:cubicBezTo>
                    <a:cubicBezTo>
                      <a:pt x="4" y="212"/>
                      <a:pt x="222" y="338"/>
                      <a:pt x="365" y="338"/>
                    </a:cubicBezTo>
                    <a:cubicBezTo>
                      <a:pt x="420" y="338"/>
                      <a:pt x="463" y="320"/>
                      <a:pt x="479" y="273"/>
                    </a:cubicBezTo>
                    <a:cubicBezTo>
                      <a:pt x="517" y="184"/>
                      <a:pt x="305" y="1"/>
                      <a:pt x="199" y="1"/>
                    </a:cubicBezTo>
                    <a:close/>
                  </a:path>
                </a:pathLst>
              </a:custGeom>
              <a:solidFill>
                <a:srgbClr val="966D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1" name="Google Shape;1341;p36"/>
            <p:cNvGrpSpPr/>
            <p:nvPr/>
          </p:nvGrpSpPr>
          <p:grpSpPr>
            <a:xfrm>
              <a:off x="797582" y="2770106"/>
              <a:ext cx="1379483" cy="1962438"/>
              <a:chOff x="4127082" y="2564169"/>
              <a:chExt cx="1081863" cy="1539167"/>
            </a:xfrm>
          </p:grpSpPr>
          <p:sp>
            <p:nvSpPr>
              <p:cNvPr id="1342" name="Google Shape;1342;p36"/>
              <p:cNvSpPr/>
              <p:nvPr/>
            </p:nvSpPr>
            <p:spPr>
              <a:xfrm>
                <a:off x="4138908" y="2564169"/>
                <a:ext cx="1021110" cy="1538943"/>
              </a:xfrm>
              <a:custGeom>
                <a:avLst/>
                <a:gdLst/>
                <a:ahLst/>
                <a:cxnLst/>
                <a:rect l="l" t="t" r="r" b="b"/>
                <a:pathLst>
                  <a:path w="10102" h="15225" extrusionOk="0">
                    <a:moveTo>
                      <a:pt x="7945" y="9497"/>
                    </a:moveTo>
                    <a:lnTo>
                      <a:pt x="7945" y="9497"/>
                    </a:lnTo>
                    <a:cubicBezTo>
                      <a:pt x="8073" y="9502"/>
                      <a:pt x="8198" y="9512"/>
                      <a:pt x="8318" y="9521"/>
                    </a:cubicBezTo>
                    <a:cubicBezTo>
                      <a:pt x="8760" y="9563"/>
                      <a:pt x="9069" y="9636"/>
                      <a:pt x="9268" y="9719"/>
                    </a:cubicBezTo>
                    <a:cubicBezTo>
                      <a:pt x="9470" y="9802"/>
                      <a:pt x="9562" y="9894"/>
                      <a:pt x="9572" y="9967"/>
                    </a:cubicBezTo>
                    <a:cubicBezTo>
                      <a:pt x="9594" y="10124"/>
                      <a:pt x="9369" y="10497"/>
                      <a:pt x="8549" y="10843"/>
                    </a:cubicBezTo>
                    <a:cubicBezTo>
                      <a:pt x="8355" y="10922"/>
                      <a:pt x="8148" y="10995"/>
                      <a:pt x="7926" y="11064"/>
                    </a:cubicBezTo>
                    <a:cubicBezTo>
                      <a:pt x="8014" y="10548"/>
                      <a:pt x="8018" y="10027"/>
                      <a:pt x="7945" y="9497"/>
                    </a:cubicBezTo>
                    <a:close/>
                    <a:moveTo>
                      <a:pt x="5355" y="9967"/>
                    </a:moveTo>
                    <a:lnTo>
                      <a:pt x="5355" y="9967"/>
                    </a:lnTo>
                    <a:cubicBezTo>
                      <a:pt x="5342" y="10314"/>
                      <a:pt x="5300" y="10659"/>
                      <a:pt x="5226" y="11009"/>
                    </a:cubicBezTo>
                    <a:cubicBezTo>
                      <a:pt x="5166" y="11235"/>
                      <a:pt x="5106" y="11447"/>
                      <a:pt x="5038" y="11654"/>
                    </a:cubicBezTo>
                    <a:cubicBezTo>
                      <a:pt x="4511" y="11712"/>
                      <a:pt x="3999" y="11737"/>
                      <a:pt x="3527" y="11737"/>
                    </a:cubicBezTo>
                    <a:cubicBezTo>
                      <a:pt x="3140" y="11737"/>
                      <a:pt x="2778" y="11720"/>
                      <a:pt x="2457" y="11692"/>
                    </a:cubicBezTo>
                    <a:cubicBezTo>
                      <a:pt x="1567" y="11609"/>
                      <a:pt x="1355" y="11419"/>
                      <a:pt x="1333" y="11267"/>
                    </a:cubicBezTo>
                    <a:cubicBezTo>
                      <a:pt x="1310" y="11111"/>
                      <a:pt x="1499" y="10843"/>
                      <a:pt x="2323" y="10503"/>
                    </a:cubicBezTo>
                    <a:cubicBezTo>
                      <a:pt x="2540" y="10410"/>
                      <a:pt x="2779" y="10318"/>
                      <a:pt x="3033" y="10231"/>
                    </a:cubicBezTo>
                    <a:cubicBezTo>
                      <a:pt x="3186" y="10242"/>
                      <a:pt x="3341" y="10248"/>
                      <a:pt x="3497" y="10248"/>
                    </a:cubicBezTo>
                    <a:cubicBezTo>
                      <a:pt x="3907" y="10248"/>
                      <a:pt x="4322" y="10208"/>
                      <a:pt x="4719" y="10124"/>
                    </a:cubicBezTo>
                    <a:cubicBezTo>
                      <a:pt x="4932" y="10082"/>
                      <a:pt x="5143" y="10027"/>
                      <a:pt x="5355" y="9967"/>
                    </a:cubicBezTo>
                    <a:close/>
                    <a:moveTo>
                      <a:pt x="6134" y="1"/>
                    </a:moveTo>
                    <a:cubicBezTo>
                      <a:pt x="4382" y="1"/>
                      <a:pt x="2502" y="1310"/>
                      <a:pt x="2544" y="3221"/>
                    </a:cubicBezTo>
                    <a:cubicBezTo>
                      <a:pt x="2507" y="3245"/>
                      <a:pt x="2467" y="3272"/>
                      <a:pt x="2424" y="3304"/>
                    </a:cubicBezTo>
                    <a:cubicBezTo>
                      <a:pt x="2102" y="3568"/>
                      <a:pt x="2176" y="4212"/>
                      <a:pt x="2526" y="4669"/>
                    </a:cubicBezTo>
                    <a:cubicBezTo>
                      <a:pt x="2531" y="4719"/>
                      <a:pt x="2729" y="6756"/>
                      <a:pt x="1987" y="7881"/>
                    </a:cubicBezTo>
                    <a:cubicBezTo>
                      <a:pt x="1890" y="7848"/>
                      <a:pt x="1797" y="7806"/>
                      <a:pt x="1701" y="7760"/>
                    </a:cubicBezTo>
                    <a:cubicBezTo>
                      <a:pt x="1567" y="7720"/>
                      <a:pt x="1437" y="7701"/>
                      <a:pt x="1314" y="7701"/>
                    </a:cubicBezTo>
                    <a:cubicBezTo>
                      <a:pt x="1013" y="7701"/>
                      <a:pt x="755" y="7813"/>
                      <a:pt x="595" y="7996"/>
                    </a:cubicBezTo>
                    <a:cubicBezTo>
                      <a:pt x="804" y="7968"/>
                      <a:pt x="999" y="7943"/>
                      <a:pt x="1162" y="7943"/>
                    </a:cubicBezTo>
                    <a:cubicBezTo>
                      <a:pt x="1186" y="7943"/>
                      <a:pt x="1209" y="7944"/>
                      <a:pt x="1231" y="7945"/>
                    </a:cubicBezTo>
                    <a:cubicBezTo>
                      <a:pt x="1096" y="8038"/>
                      <a:pt x="1149" y="8080"/>
                      <a:pt x="1258" y="8080"/>
                    </a:cubicBezTo>
                    <a:cubicBezTo>
                      <a:pt x="1380" y="8080"/>
                      <a:pt x="1573" y="8028"/>
                      <a:pt x="1655" y="7936"/>
                    </a:cubicBezTo>
                    <a:cubicBezTo>
                      <a:pt x="1720" y="7977"/>
                      <a:pt x="1784" y="8019"/>
                      <a:pt x="1853" y="8055"/>
                    </a:cubicBezTo>
                    <a:cubicBezTo>
                      <a:pt x="1714" y="8217"/>
                      <a:pt x="1554" y="8351"/>
                      <a:pt x="1365" y="8447"/>
                    </a:cubicBezTo>
                    <a:cubicBezTo>
                      <a:pt x="1209" y="8523"/>
                      <a:pt x="1069" y="8556"/>
                      <a:pt x="944" y="8556"/>
                    </a:cubicBezTo>
                    <a:cubicBezTo>
                      <a:pt x="438" y="8556"/>
                      <a:pt x="184" y="8017"/>
                      <a:pt x="144" y="7673"/>
                    </a:cubicBezTo>
                    <a:lnTo>
                      <a:pt x="144" y="7673"/>
                    </a:lnTo>
                    <a:cubicBezTo>
                      <a:pt x="0" y="8627"/>
                      <a:pt x="476" y="9314"/>
                      <a:pt x="1240" y="9733"/>
                    </a:cubicBezTo>
                    <a:lnTo>
                      <a:pt x="1231" y="9751"/>
                    </a:lnTo>
                    <a:cubicBezTo>
                      <a:pt x="1295" y="9774"/>
                      <a:pt x="1355" y="9802"/>
                      <a:pt x="1416" y="9825"/>
                    </a:cubicBezTo>
                    <a:cubicBezTo>
                      <a:pt x="1682" y="9950"/>
                      <a:pt x="1978" y="10050"/>
                      <a:pt x="2291" y="10120"/>
                    </a:cubicBezTo>
                    <a:cubicBezTo>
                      <a:pt x="2245" y="10138"/>
                      <a:pt x="2199" y="10157"/>
                      <a:pt x="2157" y="10175"/>
                    </a:cubicBezTo>
                    <a:cubicBezTo>
                      <a:pt x="1278" y="10539"/>
                      <a:pt x="857" y="10912"/>
                      <a:pt x="918" y="11286"/>
                    </a:cubicBezTo>
                    <a:cubicBezTo>
                      <a:pt x="974" y="11658"/>
                      <a:pt x="1480" y="11889"/>
                      <a:pt x="2429" y="11977"/>
                    </a:cubicBezTo>
                    <a:cubicBezTo>
                      <a:pt x="2692" y="12004"/>
                      <a:pt x="2977" y="12018"/>
                      <a:pt x="3282" y="12018"/>
                    </a:cubicBezTo>
                    <a:cubicBezTo>
                      <a:pt x="3798" y="12018"/>
                      <a:pt x="4364" y="11981"/>
                      <a:pt x="4955" y="11913"/>
                    </a:cubicBezTo>
                    <a:lnTo>
                      <a:pt x="4955" y="11913"/>
                    </a:lnTo>
                    <a:cubicBezTo>
                      <a:pt x="4825" y="12272"/>
                      <a:pt x="4678" y="12622"/>
                      <a:pt x="4470" y="12981"/>
                    </a:cubicBezTo>
                    <a:cubicBezTo>
                      <a:pt x="4485" y="12991"/>
                      <a:pt x="4494" y="12995"/>
                      <a:pt x="4507" y="13004"/>
                    </a:cubicBezTo>
                    <a:cubicBezTo>
                      <a:pt x="4364" y="13290"/>
                      <a:pt x="4213" y="13572"/>
                      <a:pt x="4047" y="13852"/>
                    </a:cubicBezTo>
                    <a:cubicBezTo>
                      <a:pt x="3890" y="14124"/>
                      <a:pt x="3720" y="14395"/>
                      <a:pt x="3539" y="14663"/>
                    </a:cubicBezTo>
                    <a:cubicBezTo>
                      <a:pt x="3535" y="14667"/>
                      <a:pt x="3535" y="14672"/>
                      <a:pt x="3530" y="14677"/>
                    </a:cubicBezTo>
                    <a:cubicBezTo>
                      <a:pt x="3507" y="14714"/>
                      <a:pt x="3480" y="14755"/>
                      <a:pt x="3456" y="14792"/>
                    </a:cubicBezTo>
                    <a:cubicBezTo>
                      <a:pt x="3346" y="14829"/>
                      <a:pt x="3245" y="14871"/>
                      <a:pt x="3167" y="14921"/>
                    </a:cubicBezTo>
                    <a:cubicBezTo>
                      <a:pt x="3162" y="14926"/>
                      <a:pt x="3158" y="14931"/>
                      <a:pt x="3152" y="14935"/>
                    </a:cubicBezTo>
                    <a:cubicBezTo>
                      <a:pt x="3148" y="14940"/>
                      <a:pt x="3143" y="14940"/>
                      <a:pt x="3139" y="14944"/>
                    </a:cubicBezTo>
                    <a:lnTo>
                      <a:pt x="3134" y="14944"/>
                    </a:lnTo>
                    <a:cubicBezTo>
                      <a:pt x="3130" y="14948"/>
                      <a:pt x="3130" y="14954"/>
                      <a:pt x="3125" y="14954"/>
                    </a:cubicBezTo>
                    <a:lnTo>
                      <a:pt x="3120" y="14958"/>
                    </a:lnTo>
                    <a:cubicBezTo>
                      <a:pt x="3116" y="14963"/>
                      <a:pt x="3116" y="14963"/>
                      <a:pt x="3111" y="14967"/>
                    </a:cubicBezTo>
                    <a:lnTo>
                      <a:pt x="3107" y="14972"/>
                    </a:lnTo>
                    <a:cubicBezTo>
                      <a:pt x="3107" y="14972"/>
                      <a:pt x="3102" y="14976"/>
                      <a:pt x="3097" y="14976"/>
                    </a:cubicBezTo>
                    <a:lnTo>
                      <a:pt x="3097" y="14982"/>
                    </a:lnTo>
                    <a:cubicBezTo>
                      <a:pt x="3092" y="14986"/>
                      <a:pt x="3092" y="14986"/>
                      <a:pt x="3088" y="14990"/>
                    </a:cubicBezTo>
                    <a:lnTo>
                      <a:pt x="3084" y="14995"/>
                    </a:lnTo>
                    <a:cubicBezTo>
                      <a:pt x="3084" y="14995"/>
                      <a:pt x="3079" y="14999"/>
                      <a:pt x="3079" y="15004"/>
                    </a:cubicBezTo>
                    <a:lnTo>
                      <a:pt x="3075" y="15004"/>
                    </a:lnTo>
                    <a:cubicBezTo>
                      <a:pt x="3075" y="15009"/>
                      <a:pt x="3069" y="15014"/>
                      <a:pt x="3069" y="15014"/>
                    </a:cubicBezTo>
                    <a:lnTo>
                      <a:pt x="3065" y="15018"/>
                    </a:lnTo>
                    <a:cubicBezTo>
                      <a:pt x="3065" y="15022"/>
                      <a:pt x="3065" y="15022"/>
                      <a:pt x="3060" y="15027"/>
                    </a:cubicBezTo>
                    <a:lnTo>
                      <a:pt x="3060" y="15031"/>
                    </a:lnTo>
                    <a:cubicBezTo>
                      <a:pt x="3060" y="15037"/>
                      <a:pt x="3056" y="15037"/>
                      <a:pt x="3056" y="15041"/>
                    </a:cubicBezTo>
                    <a:lnTo>
                      <a:pt x="3056" y="15046"/>
                    </a:lnTo>
                    <a:cubicBezTo>
                      <a:pt x="3052" y="15046"/>
                      <a:pt x="3052" y="15050"/>
                      <a:pt x="3052" y="15050"/>
                    </a:cubicBezTo>
                    <a:lnTo>
                      <a:pt x="3052" y="15059"/>
                    </a:lnTo>
                    <a:cubicBezTo>
                      <a:pt x="3047" y="15059"/>
                      <a:pt x="3047" y="15065"/>
                      <a:pt x="3047" y="15065"/>
                    </a:cubicBezTo>
                    <a:lnTo>
                      <a:pt x="3047" y="15073"/>
                    </a:lnTo>
                    <a:lnTo>
                      <a:pt x="3047" y="15078"/>
                    </a:lnTo>
                    <a:lnTo>
                      <a:pt x="3047" y="15087"/>
                    </a:lnTo>
                    <a:lnTo>
                      <a:pt x="3042" y="15092"/>
                    </a:lnTo>
                    <a:cubicBezTo>
                      <a:pt x="3042" y="15097"/>
                      <a:pt x="3042" y="15097"/>
                      <a:pt x="3047" y="15101"/>
                    </a:cubicBezTo>
                    <a:lnTo>
                      <a:pt x="3047" y="15105"/>
                    </a:lnTo>
                    <a:lnTo>
                      <a:pt x="3047" y="15114"/>
                    </a:lnTo>
                    <a:lnTo>
                      <a:pt x="3047" y="15120"/>
                    </a:lnTo>
                    <a:cubicBezTo>
                      <a:pt x="3047" y="15124"/>
                      <a:pt x="3047" y="15124"/>
                      <a:pt x="3052" y="15129"/>
                    </a:cubicBezTo>
                    <a:lnTo>
                      <a:pt x="3052" y="15133"/>
                    </a:lnTo>
                    <a:cubicBezTo>
                      <a:pt x="3052" y="15138"/>
                      <a:pt x="3056" y="15142"/>
                      <a:pt x="3056" y="15147"/>
                    </a:cubicBezTo>
                    <a:cubicBezTo>
                      <a:pt x="3056" y="15152"/>
                      <a:pt x="3060" y="15156"/>
                      <a:pt x="3065" y="15161"/>
                    </a:cubicBezTo>
                    <a:lnTo>
                      <a:pt x="3065" y="15165"/>
                    </a:lnTo>
                    <a:cubicBezTo>
                      <a:pt x="3069" y="15165"/>
                      <a:pt x="3069" y="15170"/>
                      <a:pt x="3075" y="15175"/>
                    </a:cubicBezTo>
                    <a:lnTo>
                      <a:pt x="3075" y="15180"/>
                    </a:lnTo>
                    <a:cubicBezTo>
                      <a:pt x="3079" y="15180"/>
                      <a:pt x="3079" y="15180"/>
                      <a:pt x="3084" y="15184"/>
                    </a:cubicBezTo>
                    <a:lnTo>
                      <a:pt x="3088" y="15188"/>
                    </a:lnTo>
                    <a:cubicBezTo>
                      <a:pt x="3092" y="15188"/>
                      <a:pt x="3092" y="15193"/>
                      <a:pt x="3097" y="15193"/>
                    </a:cubicBezTo>
                    <a:lnTo>
                      <a:pt x="3102" y="15197"/>
                    </a:lnTo>
                    <a:cubicBezTo>
                      <a:pt x="3107" y="15197"/>
                      <a:pt x="3107" y="15203"/>
                      <a:pt x="3111" y="15203"/>
                    </a:cubicBezTo>
                    <a:cubicBezTo>
                      <a:pt x="3111" y="15203"/>
                      <a:pt x="3116" y="15203"/>
                      <a:pt x="3120" y="15207"/>
                    </a:cubicBezTo>
                    <a:lnTo>
                      <a:pt x="3125" y="15207"/>
                    </a:lnTo>
                    <a:cubicBezTo>
                      <a:pt x="3130" y="15212"/>
                      <a:pt x="3134" y="15212"/>
                      <a:pt x="3139" y="15212"/>
                    </a:cubicBezTo>
                    <a:cubicBezTo>
                      <a:pt x="3139" y="15212"/>
                      <a:pt x="3143" y="15212"/>
                      <a:pt x="3143" y="15216"/>
                    </a:cubicBezTo>
                    <a:lnTo>
                      <a:pt x="3158" y="15216"/>
                    </a:lnTo>
                    <a:cubicBezTo>
                      <a:pt x="3158" y="15216"/>
                      <a:pt x="3162" y="15216"/>
                      <a:pt x="3162" y="15220"/>
                    </a:cubicBezTo>
                    <a:lnTo>
                      <a:pt x="3185" y="15220"/>
                    </a:lnTo>
                    <a:cubicBezTo>
                      <a:pt x="3190" y="15220"/>
                      <a:pt x="3194" y="15225"/>
                      <a:pt x="3199" y="15225"/>
                    </a:cubicBezTo>
                    <a:lnTo>
                      <a:pt x="3249" y="15225"/>
                    </a:lnTo>
                    <a:cubicBezTo>
                      <a:pt x="3420" y="15220"/>
                      <a:pt x="3660" y="15129"/>
                      <a:pt x="3811" y="14954"/>
                    </a:cubicBezTo>
                    <a:cubicBezTo>
                      <a:pt x="3821" y="14944"/>
                      <a:pt x="3826" y="14940"/>
                      <a:pt x="3835" y="14935"/>
                    </a:cubicBezTo>
                    <a:lnTo>
                      <a:pt x="3839" y="14931"/>
                    </a:lnTo>
                    <a:cubicBezTo>
                      <a:pt x="3849" y="14926"/>
                      <a:pt x="3853" y="14916"/>
                      <a:pt x="3862" y="14912"/>
                    </a:cubicBezTo>
                    <a:cubicBezTo>
                      <a:pt x="3871" y="14903"/>
                      <a:pt x="3881" y="14899"/>
                      <a:pt x="3890" y="14889"/>
                    </a:cubicBezTo>
                    <a:cubicBezTo>
                      <a:pt x="3890" y="14884"/>
                      <a:pt x="3894" y="14884"/>
                      <a:pt x="3894" y="14884"/>
                    </a:cubicBezTo>
                    <a:cubicBezTo>
                      <a:pt x="3904" y="14875"/>
                      <a:pt x="3913" y="14865"/>
                      <a:pt x="3917" y="14861"/>
                    </a:cubicBezTo>
                    <a:lnTo>
                      <a:pt x="3922" y="14857"/>
                    </a:lnTo>
                    <a:cubicBezTo>
                      <a:pt x="3932" y="14848"/>
                      <a:pt x="3941" y="14838"/>
                      <a:pt x="3950" y="14829"/>
                    </a:cubicBezTo>
                    <a:cubicBezTo>
                      <a:pt x="3950" y="14829"/>
                      <a:pt x="3954" y="14825"/>
                      <a:pt x="3954" y="14820"/>
                    </a:cubicBezTo>
                    <a:cubicBezTo>
                      <a:pt x="3964" y="14816"/>
                      <a:pt x="3973" y="14806"/>
                      <a:pt x="3982" y="14797"/>
                    </a:cubicBezTo>
                    <a:lnTo>
                      <a:pt x="3987" y="14792"/>
                    </a:lnTo>
                    <a:cubicBezTo>
                      <a:pt x="3996" y="14783"/>
                      <a:pt x="4005" y="14769"/>
                      <a:pt x="4015" y="14760"/>
                    </a:cubicBezTo>
                    <a:cubicBezTo>
                      <a:pt x="4015" y="14755"/>
                      <a:pt x="4019" y="14755"/>
                      <a:pt x="4024" y="14750"/>
                    </a:cubicBezTo>
                    <a:cubicBezTo>
                      <a:pt x="4028" y="14742"/>
                      <a:pt x="4037" y="14733"/>
                      <a:pt x="4047" y="14723"/>
                    </a:cubicBezTo>
                    <a:cubicBezTo>
                      <a:pt x="4047" y="14718"/>
                      <a:pt x="4051" y="14718"/>
                      <a:pt x="4051" y="14714"/>
                    </a:cubicBezTo>
                    <a:cubicBezTo>
                      <a:pt x="4060" y="14705"/>
                      <a:pt x="4070" y="14691"/>
                      <a:pt x="4079" y="14682"/>
                    </a:cubicBezTo>
                    <a:cubicBezTo>
                      <a:pt x="4083" y="14677"/>
                      <a:pt x="4088" y="14672"/>
                      <a:pt x="4092" y="14667"/>
                    </a:cubicBezTo>
                    <a:cubicBezTo>
                      <a:pt x="4098" y="14659"/>
                      <a:pt x="4107" y="14650"/>
                      <a:pt x="4115" y="14640"/>
                    </a:cubicBezTo>
                    <a:cubicBezTo>
                      <a:pt x="4115" y="14635"/>
                      <a:pt x="4120" y="14631"/>
                      <a:pt x="4125" y="14627"/>
                    </a:cubicBezTo>
                    <a:cubicBezTo>
                      <a:pt x="4134" y="14617"/>
                      <a:pt x="4143" y="14603"/>
                      <a:pt x="4153" y="14589"/>
                    </a:cubicBezTo>
                    <a:cubicBezTo>
                      <a:pt x="4157" y="14585"/>
                      <a:pt x="4162" y="14580"/>
                      <a:pt x="4166" y="14571"/>
                    </a:cubicBezTo>
                    <a:cubicBezTo>
                      <a:pt x="4171" y="14567"/>
                      <a:pt x="4181" y="14557"/>
                      <a:pt x="4185" y="14548"/>
                    </a:cubicBezTo>
                    <a:cubicBezTo>
                      <a:pt x="4190" y="14539"/>
                      <a:pt x="4198" y="14534"/>
                      <a:pt x="4203" y="14525"/>
                    </a:cubicBezTo>
                    <a:cubicBezTo>
                      <a:pt x="4213" y="14516"/>
                      <a:pt x="4217" y="14502"/>
                      <a:pt x="4226" y="14493"/>
                    </a:cubicBezTo>
                    <a:cubicBezTo>
                      <a:pt x="4230" y="14484"/>
                      <a:pt x="4240" y="14478"/>
                      <a:pt x="4245" y="14470"/>
                    </a:cubicBezTo>
                    <a:cubicBezTo>
                      <a:pt x="4249" y="14461"/>
                      <a:pt x="4254" y="14456"/>
                      <a:pt x="4258" y="14446"/>
                    </a:cubicBezTo>
                    <a:cubicBezTo>
                      <a:pt x="4272" y="14433"/>
                      <a:pt x="4281" y="14423"/>
                      <a:pt x="4291" y="14410"/>
                    </a:cubicBezTo>
                    <a:cubicBezTo>
                      <a:pt x="4296" y="14401"/>
                      <a:pt x="4300" y="14395"/>
                      <a:pt x="4305" y="14387"/>
                    </a:cubicBezTo>
                    <a:cubicBezTo>
                      <a:pt x="4313" y="14378"/>
                      <a:pt x="4319" y="14368"/>
                      <a:pt x="4328" y="14359"/>
                    </a:cubicBezTo>
                    <a:cubicBezTo>
                      <a:pt x="4332" y="14355"/>
                      <a:pt x="4332" y="14346"/>
                      <a:pt x="4337" y="14340"/>
                    </a:cubicBezTo>
                    <a:cubicBezTo>
                      <a:pt x="4355" y="14322"/>
                      <a:pt x="4369" y="14299"/>
                      <a:pt x="4387" y="14276"/>
                    </a:cubicBezTo>
                    <a:cubicBezTo>
                      <a:pt x="4396" y="14263"/>
                      <a:pt x="4402" y="14253"/>
                      <a:pt x="4411" y="14240"/>
                    </a:cubicBezTo>
                    <a:lnTo>
                      <a:pt x="4420" y="14230"/>
                    </a:lnTo>
                    <a:cubicBezTo>
                      <a:pt x="4627" y="13935"/>
                      <a:pt x="4862" y="13585"/>
                      <a:pt x="5097" y="13249"/>
                    </a:cubicBezTo>
                    <a:lnTo>
                      <a:pt x="5115" y="13249"/>
                    </a:lnTo>
                    <a:cubicBezTo>
                      <a:pt x="5462" y="12752"/>
                      <a:pt x="6168" y="11940"/>
                      <a:pt x="6394" y="11940"/>
                    </a:cubicBezTo>
                    <a:cubicBezTo>
                      <a:pt x="6396" y="11940"/>
                      <a:pt x="6399" y="11940"/>
                      <a:pt x="6401" y="11940"/>
                    </a:cubicBezTo>
                    <a:cubicBezTo>
                      <a:pt x="6752" y="11977"/>
                      <a:pt x="6332" y="13295"/>
                      <a:pt x="6332" y="13295"/>
                    </a:cubicBezTo>
                    <a:cubicBezTo>
                      <a:pt x="6337" y="13295"/>
                      <a:pt x="6337" y="13295"/>
                      <a:pt x="6342" y="13299"/>
                    </a:cubicBezTo>
                    <a:cubicBezTo>
                      <a:pt x="6240" y="13580"/>
                      <a:pt x="6116" y="13880"/>
                      <a:pt x="5972" y="14180"/>
                    </a:cubicBezTo>
                    <a:cubicBezTo>
                      <a:pt x="5862" y="14410"/>
                      <a:pt x="5738" y="14640"/>
                      <a:pt x="5604" y="14857"/>
                    </a:cubicBezTo>
                    <a:lnTo>
                      <a:pt x="5604" y="14861"/>
                    </a:lnTo>
                    <a:cubicBezTo>
                      <a:pt x="5581" y="14899"/>
                      <a:pt x="5563" y="14931"/>
                      <a:pt x="5540" y="14963"/>
                    </a:cubicBezTo>
                    <a:cubicBezTo>
                      <a:pt x="5540" y="14967"/>
                      <a:pt x="5535" y="14972"/>
                      <a:pt x="5535" y="14976"/>
                    </a:cubicBezTo>
                    <a:cubicBezTo>
                      <a:pt x="5517" y="15004"/>
                      <a:pt x="5498" y="15037"/>
                      <a:pt x="5475" y="15065"/>
                    </a:cubicBezTo>
                    <a:cubicBezTo>
                      <a:pt x="5475" y="15069"/>
                      <a:pt x="5475" y="15069"/>
                      <a:pt x="5470" y="15073"/>
                    </a:cubicBezTo>
                    <a:cubicBezTo>
                      <a:pt x="5438" y="15129"/>
                      <a:pt x="5475" y="15197"/>
                      <a:pt x="5540" y="15197"/>
                    </a:cubicBezTo>
                    <a:lnTo>
                      <a:pt x="6244" y="15197"/>
                    </a:lnTo>
                    <a:lnTo>
                      <a:pt x="6244" y="15170"/>
                    </a:lnTo>
                    <a:lnTo>
                      <a:pt x="6244" y="15156"/>
                    </a:lnTo>
                    <a:lnTo>
                      <a:pt x="6244" y="15142"/>
                    </a:lnTo>
                    <a:cubicBezTo>
                      <a:pt x="6244" y="15133"/>
                      <a:pt x="6240" y="15129"/>
                      <a:pt x="6240" y="15120"/>
                    </a:cubicBezTo>
                    <a:lnTo>
                      <a:pt x="6240" y="15114"/>
                    </a:lnTo>
                    <a:cubicBezTo>
                      <a:pt x="6235" y="15105"/>
                      <a:pt x="6235" y="15101"/>
                      <a:pt x="6231" y="15092"/>
                    </a:cubicBezTo>
                    <a:cubicBezTo>
                      <a:pt x="6199" y="14990"/>
                      <a:pt x="6097" y="14912"/>
                      <a:pt x="5940" y="14871"/>
                    </a:cubicBezTo>
                    <a:cubicBezTo>
                      <a:pt x="5968" y="14833"/>
                      <a:pt x="5995" y="14801"/>
                      <a:pt x="6023" y="14765"/>
                    </a:cubicBezTo>
                    <a:cubicBezTo>
                      <a:pt x="6038" y="14755"/>
                      <a:pt x="6046" y="14742"/>
                      <a:pt x="6055" y="14727"/>
                    </a:cubicBezTo>
                    <a:cubicBezTo>
                      <a:pt x="6074" y="14705"/>
                      <a:pt x="6093" y="14686"/>
                      <a:pt x="6106" y="14663"/>
                    </a:cubicBezTo>
                    <a:cubicBezTo>
                      <a:pt x="6120" y="14650"/>
                      <a:pt x="6134" y="14631"/>
                      <a:pt x="6148" y="14617"/>
                    </a:cubicBezTo>
                    <a:cubicBezTo>
                      <a:pt x="6157" y="14599"/>
                      <a:pt x="6171" y="14585"/>
                      <a:pt x="6185" y="14571"/>
                    </a:cubicBezTo>
                    <a:cubicBezTo>
                      <a:pt x="6217" y="14529"/>
                      <a:pt x="6249" y="14488"/>
                      <a:pt x="6282" y="14446"/>
                    </a:cubicBezTo>
                    <a:cubicBezTo>
                      <a:pt x="6282" y="14442"/>
                      <a:pt x="6286" y="14437"/>
                      <a:pt x="6291" y="14433"/>
                    </a:cubicBezTo>
                    <a:cubicBezTo>
                      <a:pt x="6590" y="14042"/>
                      <a:pt x="6857" y="13654"/>
                      <a:pt x="7084" y="13272"/>
                    </a:cubicBezTo>
                    <a:cubicBezTo>
                      <a:pt x="7448" y="12732"/>
                      <a:pt x="7761" y="12055"/>
                      <a:pt x="7880" y="11304"/>
                    </a:cubicBezTo>
                    <a:cubicBezTo>
                      <a:pt x="8148" y="11221"/>
                      <a:pt x="8396" y="11133"/>
                      <a:pt x="8618" y="11037"/>
                    </a:cubicBezTo>
                    <a:cubicBezTo>
                      <a:pt x="9498" y="10673"/>
                      <a:pt x="9917" y="10299"/>
                      <a:pt x="9857" y="9926"/>
                    </a:cubicBezTo>
                    <a:cubicBezTo>
                      <a:pt x="9802" y="9553"/>
                      <a:pt x="9296" y="9323"/>
                      <a:pt x="8346" y="9235"/>
                    </a:cubicBezTo>
                    <a:cubicBezTo>
                      <a:pt x="8203" y="9221"/>
                      <a:pt x="8051" y="9208"/>
                      <a:pt x="7890" y="9203"/>
                    </a:cubicBezTo>
                    <a:cubicBezTo>
                      <a:pt x="7885" y="9166"/>
                      <a:pt x="7876" y="9129"/>
                      <a:pt x="7867" y="9093"/>
                    </a:cubicBezTo>
                    <a:cubicBezTo>
                      <a:pt x="7848" y="8968"/>
                      <a:pt x="7816" y="8848"/>
                      <a:pt x="7784" y="8733"/>
                    </a:cubicBezTo>
                    <a:cubicBezTo>
                      <a:pt x="8660" y="8000"/>
                      <a:pt x="9296" y="6991"/>
                      <a:pt x="9461" y="5659"/>
                    </a:cubicBezTo>
                    <a:cubicBezTo>
                      <a:pt x="9544" y="5654"/>
                      <a:pt x="9576" y="5622"/>
                      <a:pt x="9475" y="5558"/>
                    </a:cubicBezTo>
                    <a:lnTo>
                      <a:pt x="9475" y="5554"/>
                    </a:lnTo>
                    <a:cubicBezTo>
                      <a:pt x="9501" y="5552"/>
                      <a:pt x="9530" y="5551"/>
                      <a:pt x="9559" y="5551"/>
                    </a:cubicBezTo>
                    <a:cubicBezTo>
                      <a:pt x="9715" y="5551"/>
                      <a:pt x="9903" y="5573"/>
                      <a:pt x="10102" y="5603"/>
                    </a:cubicBezTo>
                    <a:cubicBezTo>
                      <a:pt x="9981" y="5465"/>
                      <a:pt x="9806" y="5369"/>
                      <a:pt x="9600" y="5327"/>
                    </a:cubicBezTo>
                    <a:cubicBezTo>
                      <a:pt x="9913" y="4973"/>
                      <a:pt x="10036" y="4508"/>
                      <a:pt x="9806" y="4254"/>
                    </a:cubicBezTo>
                    <a:cubicBezTo>
                      <a:pt x="9738" y="4180"/>
                      <a:pt x="9668" y="4125"/>
                      <a:pt x="9594" y="4093"/>
                    </a:cubicBezTo>
                    <a:cubicBezTo>
                      <a:pt x="9751" y="3148"/>
                      <a:pt x="9779" y="1020"/>
                      <a:pt x="7120" y="152"/>
                    </a:cubicBezTo>
                    <a:cubicBezTo>
                      <a:pt x="6806" y="49"/>
                      <a:pt x="6472" y="1"/>
                      <a:pt x="6134" y="1"/>
                    </a:cubicBezTo>
                    <a:close/>
                  </a:path>
                </a:pathLst>
              </a:custGeom>
              <a:solidFill>
                <a:schemeClr val="accent5"/>
              </a:solidFill>
              <a:ln w="76200" cap="flat" cmpd="sng">
                <a:solidFill>
                  <a:schemeClr val="accent5"/>
                </a:solidFill>
                <a:prstDash val="solid"/>
                <a:round/>
                <a:headEnd type="none" w="sm" len="sm"/>
                <a:tailEnd type="none" w="sm" len="sm"/>
              </a:ln>
              <a:effectLst>
                <a:outerShdw dist="57150" dir="4500000" algn="bl" rotWithShape="0">
                  <a:srgbClr val="000000">
                    <a:alpha val="1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43" name="Google Shape;1343;p36"/>
              <p:cNvSpPr/>
              <p:nvPr/>
            </p:nvSpPr>
            <p:spPr>
              <a:xfrm>
                <a:off x="4127082" y="2639677"/>
                <a:ext cx="992403" cy="960159"/>
              </a:xfrm>
              <a:custGeom>
                <a:avLst/>
                <a:gdLst/>
                <a:ahLst/>
                <a:cxnLst/>
                <a:rect l="l" t="t" r="r" b="b"/>
                <a:pathLst>
                  <a:path w="9818" h="9499" extrusionOk="0">
                    <a:moveTo>
                      <a:pt x="7693" y="0"/>
                    </a:moveTo>
                    <a:lnTo>
                      <a:pt x="5076" y="660"/>
                    </a:lnTo>
                    <a:lnTo>
                      <a:pt x="2643" y="3922"/>
                    </a:lnTo>
                    <a:cubicBezTo>
                      <a:pt x="2643" y="3922"/>
                      <a:pt x="2956" y="6968"/>
                      <a:pt x="1482" y="7700"/>
                    </a:cubicBezTo>
                    <a:cubicBezTo>
                      <a:pt x="1326" y="7776"/>
                      <a:pt x="1186" y="7809"/>
                      <a:pt x="1061" y="7809"/>
                    </a:cubicBezTo>
                    <a:cubicBezTo>
                      <a:pt x="555" y="7809"/>
                      <a:pt x="301" y="7270"/>
                      <a:pt x="261" y="6926"/>
                    </a:cubicBezTo>
                    <a:lnTo>
                      <a:pt x="261" y="6926"/>
                    </a:lnTo>
                    <a:cubicBezTo>
                      <a:pt x="0" y="8660"/>
                      <a:pt x="1779" y="9499"/>
                      <a:pt x="3628" y="9499"/>
                    </a:cubicBezTo>
                    <a:cubicBezTo>
                      <a:pt x="4034" y="9499"/>
                      <a:pt x="4444" y="9458"/>
                      <a:pt x="4836" y="9377"/>
                    </a:cubicBezTo>
                    <a:cubicBezTo>
                      <a:pt x="7389" y="8852"/>
                      <a:pt x="9817" y="7166"/>
                      <a:pt x="9610" y="3806"/>
                    </a:cubicBezTo>
                    <a:lnTo>
                      <a:pt x="7693" y="0"/>
                    </a:lnTo>
                    <a:close/>
                  </a:path>
                </a:pathLst>
              </a:custGeom>
              <a:solidFill>
                <a:srgbClr val="A34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36"/>
              <p:cNvSpPr/>
              <p:nvPr/>
            </p:nvSpPr>
            <p:spPr>
              <a:xfrm>
                <a:off x="4203702" y="3056031"/>
                <a:ext cx="271703" cy="410890"/>
              </a:xfrm>
              <a:custGeom>
                <a:avLst/>
                <a:gdLst/>
                <a:ahLst/>
                <a:cxnLst/>
                <a:rect l="l" t="t" r="r" b="b"/>
                <a:pathLst>
                  <a:path w="2688" h="4065" extrusionOk="0">
                    <a:moveTo>
                      <a:pt x="2613" y="1"/>
                    </a:moveTo>
                    <a:cubicBezTo>
                      <a:pt x="2604" y="33"/>
                      <a:pt x="2600" y="61"/>
                      <a:pt x="2594" y="88"/>
                    </a:cubicBezTo>
                    <a:cubicBezTo>
                      <a:pt x="2594" y="102"/>
                      <a:pt x="2590" y="116"/>
                      <a:pt x="2594" y="129"/>
                    </a:cubicBezTo>
                    <a:cubicBezTo>
                      <a:pt x="2600" y="144"/>
                      <a:pt x="2604" y="162"/>
                      <a:pt x="2604" y="176"/>
                    </a:cubicBezTo>
                    <a:cubicBezTo>
                      <a:pt x="2604" y="231"/>
                      <a:pt x="2600" y="291"/>
                      <a:pt x="2581" y="346"/>
                    </a:cubicBezTo>
                    <a:cubicBezTo>
                      <a:pt x="2572" y="374"/>
                      <a:pt x="2549" y="401"/>
                      <a:pt x="2558" y="429"/>
                    </a:cubicBezTo>
                    <a:cubicBezTo>
                      <a:pt x="2562" y="461"/>
                      <a:pt x="2585" y="489"/>
                      <a:pt x="2581" y="516"/>
                    </a:cubicBezTo>
                    <a:cubicBezTo>
                      <a:pt x="2544" y="572"/>
                      <a:pt x="2604" y="637"/>
                      <a:pt x="2566" y="688"/>
                    </a:cubicBezTo>
                    <a:cubicBezTo>
                      <a:pt x="2558" y="720"/>
                      <a:pt x="2549" y="747"/>
                      <a:pt x="2566" y="775"/>
                    </a:cubicBezTo>
                    <a:cubicBezTo>
                      <a:pt x="2581" y="807"/>
                      <a:pt x="2566" y="835"/>
                      <a:pt x="2558" y="862"/>
                    </a:cubicBezTo>
                    <a:cubicBezTo>
                      <a:pt x="2553" y="876"/>
                      <a:pt x="2549" y="890"/>
                      <a:pt x="2549" y="903"/>
                    </a:cubicBezTo>
                    <a:cubicBezTo>
                      <a:pt x="2549" y="918"/>
                      <a:pt x="2553" y="931"/>
                      <a:pt x="2558" y="950"/>
                    </a:cubicBezTo>
                    <a:cubicBezTo>
                      <a:pt x="2562" y="977"/>
                      <a:pt x="2549" y="1005"/>
                      <a:pt x="2534" y="1033"/>
                    </a:cubicBezTo>
                    <a:cubicBezTo>
                      <a:pt x="2526" y="1047"/>
                      <a:pt x="2521" y="1060"/>
                      <a:pt x="2521" y="1075"/>
                    </a:cubicBezTo>
                    <a:cubicBezTo>
                      <a:pt x="2521" y="1088"/>
                      <a:pt x="2539" y="1107"/>
                      <a:pt x="2539" y="1120"/>
                    </a:cubicBezTo>
                    <a:cubicBezTo>
                      <a:pt x="2534" y="1148"/>
                      <a:pt x="2530" y="1175"/>
                      <a:pt x="2526" y="1203"/>
                    </a:cubicBezTo>
                    <a:cubicBezTo>
                      <a:pt x="2521" y="1217"/>
                      <a:pt x="2517" y="1231"/>
                      <a:pt x="2511" y="1245"/>
                    </a:cubicBezTo>
                    <a:cubicBezTo>
                      <a:pt x="2507" y="1258"/>
                      <a:pt x="2489" y="1273"/>
                      <a:pt x="2484" y="1286"/>
                    </a:cubicBezTo>
                    <a:cubicBezTo>
                      <a:pt x="2484" y="1300"/>
                      <a:pt x="2484" y="1314"/>
                      <a:pt x="2489" y="1328"/>
                    </a:cubicBezTo>
                    <a:cubicBezTo>
                      <a:pt x="2493" y="1346"/>
                      <a:pt x="2489" y="1360"/>
                      <a:pt x="2489" y="1373"/>
                    </a:cubicBezTo>
                    <a:cubicBezTo>
                      <a:pt x="2489" y="1401"/>
                      <a:pt x="2484" y="1429"/>
                      <a:pt x="2479" y="1456"/>
                    </a:cubicBezTo>
                    <a:cubicBezTo>
                      <a:pt x="2479" y="1471"/>
                      <a:pt x="2489" y="1490"/>
                      <a:pt x="2489" y="1503"/>
                    </a:cubicBezTo>
                    <a:cubicBezTo>
                      <a:pt x="2489" y="1517"/>
                      <a:pt x="2479" y="1530"/>
                      <a:pt x="2475" y="1545"/>
                    </a:cubicBezTo>
                    <a:cubicBezTo>
                      <a:pt x="2466" y="1558"/>
                      <a:pt x="2456" y="1572"/>
                      <a:pt x="2451" y="1586"/>
                    </a:cubicBezTo>
                    <a:cubicBezTo>
                      <a:pt x="2443" y="1595"/>
                      <a:pt x="2428" y="1609"/>
                      <a:pt x="2424" y="1622"/>
                    </a:cubicBezTo>
                    <a:cubicBezTo>
                      <a:pt x="2415" y="1650"/>
                      <a:pt x="2443" y="1683"/>
                      <a:pt x="2438" y="1715"/>
                    </a:cubicBezTo>
                    <a:cubicBezTo>
                      <a:pt x="2438" y="1743"/>
                      <a:pt x="2419" y="1766"/>
                      <a:pt x="2415" y="1798"/>
                    </a:cubicBezTo>
                    <a:cubicBezTo>
                      <a:pt x="2411" y="1826"/>
                      <a:pt x="2406" y="1853"/>
                      <a:pt x="2401" y="1881"/>
                    </a:cubicBezTo>
                    <a:lnTo>
                      <a:pt x="2401" y="1922"/>
                    </a:lnTo>
                    <a:cubicBezTo>
                      <a:pt x="2401" y="1941"/>
                      <a:pt x="2406" y="1954"/>
                      <a:pt x="2406" y="1968"/>
                    </a:cubicBezTo>
                    <a:cubicBezTo>
                      <a:pt x="2401" y="2000"/>
                      <a:pt x="2373" y="2019"/>
                      <a:pt x="2364" y="2047"/>
                    </a:cubicBezTo>
                    <a:cubicBezTo>
                      <a:pt x="2355" y="2075"/>
                      <a:pt x="2355" y="2107"/>
                      <a:pt x="2351" y="2134"/>
                    </a:cubicBezTo>
                    <a:cubicBezTo>
                      <a:pt x="2351" y="2162"/>
                      <a:pt x="2345" y="2190"/>
                      <a:pt x="2336" y="2217"/>
                    </a:cubicBezTo>
                    <a:cubicBezTo>
                      <a:pt x="2328" y="2245"/>
                      <a:pt x="2313" y="2272"/>
                      <a:pt x="2300" y="2296"/>
                    </a:cubicBezTo>
                    <a:cubicBezTo>
                      <a:pt x="2290" y="2323"/>
                      <a:pt x="2286" y="2351"/>
                      <a:pt x="2277" y="2379"/>
                    </a:cubicBezTo>
                    <a:cubicBezTo>
                      <a:pt x="2272" y="2392"/>
                      <a:pt x="2268" y="2406"/>
                      <a:pt x="2262" y="2420"/>
                    </a:cubicBezTo>
                    <a:cubicBezTo>
                      <a:pt x="2253" y="2434"/>
                      <a:pt x="2240" y="2443"/>
                      <a:pt x="2230" y="2457"/>
                    </a:cubicBezTo>
                    <a:cubicBezTo>
                      <a:pt x="2213" y="2479"/>
                      <a:pt x="2226" y="2512"/>
                      <a:pt x="2217" y="2540"/>
                    </a:cubicBezTo>
                    <a:cubicBezTo>
                      <a:pt x="2194" y="2595"/>
                      <a:pt x="2171" y="2645"/>
                      <a:pt x="2143" y="2696"/>
                    </a:cubicBezTo>
                    <a:cubicBezTo>
                      <a:pt x="2115" y="2747"/>
                      <a:pt x="2088" y="2793"/>
                      <a:pt x="2056" y="2844"/>
                    </a:cubicBezTo>
                    <a:cubicBezTo>
                      <a:pt x="2032" y="2894"/>
                      <a:pt x="1996" y="2936"/>
                      <a:pt x="1977" y="2991"/>
                    </a:cubicBezTo>
                    <a:cubicBezTo>
                      <a:pt x="1973" y="3023"/>
                      <a:pt x="1968" y="3051"/>
                      <a:pt x="1945" y="3074"/>
                    </a:cubicBezTo>
                    <a:cubicBezTo>
                      <a:pt x="1926" y="3093"/>
                      <a:pt x="1885" y="3102"/>
                      <a:pt x="1871" y="3125"/>
                    </a:cubicBezTo>
                    <a:cubicBezTo>
                      <a:pt x="1834" y="3166"/>
                      <a:pt x="1848" y="3245"/>
                      <a:pt x="1816" y="3291"/>
                    </a:cubicBezTo>
                    <a:cubicBezTo>
                      <a:pt x="1751" y="3383"/>
                      <a:pt x="1677" y="3470"/>
                      <a:pt x="1586" y="3540"/>
                    </a:cubicBezTo>
                    <a:cubicBezTo>
                      <a:pt x="1503" y="3613"/>
                      <a:pt x="1388" y="3646"/>
                      <a:pt x="1305" y="3715"/>
                    </a:cubicBezTo>
                    <a:cubicBezTo>
                      <a:pt x="1258" y="3747"/>
                      <a:pt x="1217" y="3784"/>
                      <a:pt x="1171" y="3816"/>
                    </a:cubicBezTo>
                    <a:cubicBezTo>
                      <a:pt x="1124" y="3853"/>
                      <a:pt x="1069" y="3872"/>
                      <a:pt x="1018" y="3889"/>
                    </a:cubicBezTo>
                    <a:cubicBezTo>
                      <a:pt x="991" y="3899"/>
                      <a:pt x="963" y="3899"/>
                      <a:pt x="935" y="3908"/>
                    </a:cubicBezTo>
                    <a:cubicBezTo>
                      <a:pt x="908" y="3913"/>
                      <a:pt x="880" y="3922"/>
                      <a:pt x="852" y="3931"/>
                    </a:cubicBezTo>
                    <a:cubicBezTo>
                      <a:pt x="797" y="3940"/>
                      <a:pt x="747" y="3963"/>
                      <a:pt x="692" y="3972"/>
                    </a:cubicBezTo>
                    <a:cubicBezTo>
                      <a:pt x="674" y="3972"/>
                      <a:pt x="653" y="3975"/>
                      <a:pt x="633" y="3975"/>
                    </a:cubicBezTo>
                    <a:cubicBezTo>
                      <a:pt x="623" y="3975"/>
                      <a:pt x="613" y="3974"/>
                      <a:pt x="603" y="3972"/>
                    </a:cubicBezTo>
                    <a:cubicBezTo>
                      <a:pt x="576" y="3972"/>
                      <a:pt x="548" y="3963"/>
                      <a:pt x="521" y="3959"/>
                    </a:cubicBezTo>
                    <a:cubicBezTo>
                      <a:pt x="503" y="3958"/>
                      <a:pt x="486" y="3957"/>
                      <a:pt x="469" y="3957"/>
                    </a:cubicBezTo>
                    <a:cubicBezTo>
                      <a:pt x="428" y="3957"/>
                      <a:pt x="389" y="3960"/>
                      <a:pt x="350" y="3963"/>
                    </a:cubicBezTo>
                    <a:cubicBezTo>
                      <a:pt x="323" y="3965"/>
                      <a:pt x="297" y="3966"/>
                      <a:pt x="271" y="3966"/>
                    </a:cubicBezTo>
                    <a:cubicBezTo>
                      <a:pt x="184" y="3966"/>
                      <a:pt x="98" y="3957"/>
                      <a:pt x="10" y="3950"/>
                    </a:cubicBezTo>
                    <a:lnTo>
                      <a:pt x="1" y="3991"/>
                    </a:lnTo>
                    <a:lnTo>
                      <a:pt x="171" y="4023"/>
                    </a:lnTo>
                    <a:lnTo>
                      <a:pt x="346" y="4051"/>
                    </a:lnTo>
                    <a:cubicBezTo>
                      <a:pt x="388" y="4058"/>
                      <a:pt x="431" y="4064"/>
                      <a:pt x="472" y="4064"/>
                    </a:cubicBezTo>
                    <a:cubicBezTo>
                      <a:pt x="488" y="4064"/>
                      <a:pt x="505" y="4063"/>
                      <a:pt x="521" y="4061"/>
                    </a:cubicBezTo>
                    <a:cubicBezTo>
                      <a:pt x="581" y="4046"/>
                      <a:pt x="637" y="4023"/>
                      <a:pt x="696" y="4023"/>
                    </a:cubicBezTo>
                    <a:cubicBezTo>
                      <a:pt x="756" y="4019"/>
                      <a:pt x="811" y="4014"/>
                      <a:pt x="871" y="4005"/>
                    </a:cubicBezTo>
                    <a:cubicBezTo>
                      <a:pt x="931" y="3995"/>
                      <a:pt x="986" y="3978"/>
                      <a:pt x="1041" y="3955"/>
                    </a:cubicBezTo>
                    <a:cubicBezTo>
                      <a:pt x="1092" y="3931"/>
                      <a:pt x="1152" y="3917"/>
                      <a:pt x="1207" y="3899"/>
                    </a:cubicBezTo>
                    <a:cubicBezTo>
                      <a:pt x="1267" y="3885"/>
                      <a:pt x="1328" y="3867"/>
                      <a:pt x="1383" y="3844"/>
                    </a:cubicBezTo>
                    <a:cubicBezTo>
                      <a:pt x="1433" y="3816"/>
                      <a:pt x="1484" y="3779"/>
                      <a:pt x="1526" y="3733"/>
                    </a:cubicBezTo>
                    <a:cubicBezTo>
                      <a:pt x="1562" y="3687"/>
                      <a:pt x="1604" y="3646"/>
                      <a:pt x="1645" y="3600"/>
                    </a:cubicBezTo>
                    <a:lnTo>
                      <a:pt x="1705" y="3535"/>
                    </a:lnTo>
                    <a:lnTo>
                      <a:pt x="1760" y="3470"/>
                    </a:lnTo>
                    <a:cubicBezTo>
                      <a:pt x="1802" y="3425"/>
                      <a:pt x="1834" y="3378"/>
                      <a:pt x="1875" y="3336"/>
                    </a:cubicBezTo>
                    <a:cubicBezTo>
                      <a:pt x="1913" y="3291"/>
                      <a:pt x="1991" y="3272"/>
                      <a:pt x="2019" y="3217"/>
                    </a:cubicBezTo>
                    <a:cubicBezTo>
                      <a:pt x="2032" y="3189"/>
                      <a:pt x="2023" y="3153"/>
                      <a:pt x="2032" y="3121"/>
                    </a:cubicBezTo>
                    <a:cubicBezTo>
                      <a:pt x="2037" y="3093"/>
                      <a:pt x="2064" y="3074"/>
                      <a:pt x="2088" y="3051"/>
                    </a:cubicBezTo>
                    <a:cubicBezTo>
                      <a:pt x="2106" y="3032"/>
                      <a:pt x="2115" y="3000"/>
                      <a:pt x="2130" y="2977"/>
                    </a:cubicBezTo>
                    <a:cubicBezTo>
                      <a:pt x="2143" y="2949"/>
                      <a:pt x="2152" y="2922"/>
                      <a:pt x="2162" y="2894"/>
                    </a:cubicBezTo>
                    <a:cubicBezTo>
                      <a:pt x="2185" y="2839"/>
                      <a:pt x="2203" y="2783"/>
                      <a:pt x="2221" y="2728"/>
                    </a:cubicBezTo>
                    <a:cubicBezTo>
                      <a:pt x="2235" y="2673"/>
                      <a:pt x="2253" y="2618"/>
                      <a:pt x="2272" y="2562"/>
                    </a:cubicBezTo>
                    <a:cubicBezTo>
                      <a:pt x="2281" y="2535"/>
                      <a:pt x="2313" y="2517"/>
                      <a:pt x="2313" y="2485"/>
                    </a:cubicBezTo>
                    <a:cubicBezTo>
                      <a:pt x="2313" y="2470"/>
                      <a:pt x="2309" y="2452"/>
                      <a:pt x="2313" y="2438"/>
                    </a:cubicBezTo>
                    <a:cubicBezTo>
                      <a:pt x="2313" y="2420"/>
                      <a:pt x="2318" y="2406"/>
                      <a:pt x="2323" y="2396"/>
                    </a:cubicBezTo>
                    <a:cubicBezTo>
                      <a:pt x="2332" y="2369"/>
                      <a:pt x="2345" y="2341"/>
                      <a:pt x="2351" y="2313"/>
                    </a:cubicBezTo>
                    <a:cubicBezTo>
                      <a:pt x="2355" y="2286"/>
                      <a:pt x="2360" y="2254"/>
                      <a:pt x="2364" y="2226"/>
                    </a:cubicBezTo>
                    <a:cubicBezTo>
                      <a:pt x="2369" y="2198"/>
                      <a:pt x="2383" y="2171"/>
                      <a:pt x="2392" y="2143"/>
                    </a:cubicBezTo>
                    <a:cubicBezTo>
                      <a:pt x="2406" y="2115"/>
                      <a:pt x="2419" y="2092"/>
                      <a:pt x="2424" y="2065"/>
                    </a:cubicBezTo>
                    <a:cubicBezTo>
                      <a:pt x="2428" y="2033"/>
                      <a:pt x="2415" y="2000"/>
                      <a:pt x="2424" y="1973"/>
                    </a:cubicBezTo>
                    <a:cubicBezTo>
                      <a:pt x="2428" y="1960"/>
                      <a:pt x="2438" y="1950"/>
                      <a:pt x="2447" y="1936"/>
                    </a:cubicBezTo>
                    <a:cubicBezTo>
                      <a:pt x="2456" y="1922"/>
                      <a:pt x="2456" y="1909"/>
                      <a:pt x="2466" y="1894"/>
                    </a:cubicBezTo>
                    <a:cubicBezTo>
                      <a:pt x="2475" y="1867"/>
                      <a:pt x="2479" y="1839"/>
                      <a:pt x="2489" y="1811"/>
                    </a:cubicBezTo>
                    <a:cubicBezTo>
                      <a:pt x="2493" y="1784"/>
                      <a:pt x="2489" y="1752"/>
                      <a:pt x="2498" y="1724"/>
                    </a:cubicBezTo>
                    <a:cubicBezTo>
                      <a:pt x="2502" y="1696"/>
                      <a:pt x="2544" y="1673"/>
                      <a:pt x="2544" y="1645"/>
                    </a:cubicBezTo>
                    <a:cubicBezTo>
                      <a:pt x="2544" y="1632"/>
                      <a:pt x="2534" y="1613"/>
                      <a:pt x="2534" y="1600"/>
                    </a:cubicBezTo>
                    <a:cubicBezTo>
                      <a:pt x="2530" y="1581"/>
                      <a:pt x="2526" y="1567"/>
                      <a:pt x="2521" y="1554"/>
                    </a:cubicBezTo>
                    <a:cubicBezTo>
                      <a:pt x="2521" y="1539"/>
                      <a:pt x="2521" y="1522"/>
                      <a:pt x="2526" y="1507"/>
                    </a:cubicBezTo>
                    <a:cubicBezTo>
                      <a:pt x="2530" y="1494"/>
                      <a:pt x="2539" y="1484"/>
                      <a:pt x="2544" y="1471"/>
                    </a:cubicBezTo>
                    <a:cubicBezTo>
                      <a:pt x="2553" y="1439"/>
                      <a:pt x="2553" y="1411"/>
                      <a:pt x="2562" y="1383"/>
                    </a:cubicBezTo>
                    <a:cubicBezTo>
                      <a:pt x="2562" y="1369"/>
                      <a:pt x="2566" y="1356"/>
                      <a:pt x="2572" y="1341"/>
                    </a:cubicBezTo>
                    <a:cubicBezTo>
                      <a:pt x="2581" y="1328"/>
                      <a:pt x="2590" y="1314"/>
                      <a:pt x="2590" y="1300"/>
                    </a:cubicBezTo>
                    <a:cubicBezTo>
                      <a:pt x="2590" y="1286"/>
                      <a:pt x="2576" y="1268"/>
                      <a:pt x="2576" y="1254"/>
                    </a:cubicBezTo>
                    <a:lnTo>
                      <a:pt x="2572" y="1213"/>
                    </a:lnTo>
                    <a:cubicBezTo>
                      <a:pt x="2572" y="1180"/>
                      <a:pt x="2576" y="1152"/>
                      <a:pt x="2581" y="1125"/>
                    </a:cubicBezTo>
                    <a:cubicBezTo>
                      <a:pt x="2585" y="1111"/>
                      <a:pt x="2604" y="1097"/>
                      <a:pt x="2608" y="1084"/>
                    </a:cubicBezTo>
                    <a:cubicBezTo>
                      <a:pt x="2608" y="1069"/>
                      <a:pt x="2608" y="1056"/>
                      <a:pt x="2604" y="1037"/>
                    </a:cubicBezTo>
                    <a:cubicBezTo>
                      <a:pt x="2594" y="1010"/>
                      <a:pt x="2585" y="982"/>
                      <a:pt x="2600" y="950"/>
                    </a:cubicBezTo>
                    <a:cubicBezTo>
                      <a:pt x="2604" y="937"/>
                      <a:pt x="2608" y="922"/>
                      <a:pt x="2613" y="909"/>
                    </a:cubicBezTo>
                    <a:cubicBezTo>
                      <a:pt x="2617" y="895"/>
                      <a:pt x="2617" y="881"/>
                      <a:pt x="2617" y="867"/>
                    </a:cubicBezTo>
                    <a:cubicBezTo>
                      <a:pt x="2613" y="839"/>
                      <a:pt x="2604" y="807"/>
                      <a:pt x="2622" y="780"/>
                    </a:cubicBezTo>
                    <a:cubicBezTo>
                      <a:pt x="2645" y="752"/>
                      <a:pt x="2641" y="724"/>
                      <a:pt x="2636" y="697"/>
                    </a:cubicBezTo>
                    <a:cubicBezTo>
                      <a:pt x="2608" y="637"/>
                      <a:pt x="2677" y="582"/>
                      <a:pt x="2645" y="522"/>
                    </a:cubicBezTo>
                    <a:cubicBezTo>
                      <a:pt x="2645" y="494"/>
                      <a:pt x="2668" y="467"/>
                      <a:pt x="2677" y="439"/>
                    </a:cubicBezTo>
                    <a:cubicBezTo>
                      <a:pt x="2687" y="411"/>
                      <a:pt x="2673" y="378"/>
                      <a:pt x="2664" y="350"/>
                    </a:cubicBezTo>
                    <a:cubicBezTo>
                      <a:pt x="2655" y="291"/>
                      <a:pt x="2649" y="235"/>
                      <a:pt x="2655" y="176"/>
                    </a:cubicBezTo>
                    <a:cubicBezTo>
                      <a:pt x="2659" y="162"/>
                      <a:pt x="2664" y="148"/>
                      <a:pt x="2668" y="135"/>
                    </a:cubicBezTo>
                    <a:cubicBezTo>
                      <a:pt x="2673" y="120"/>
                      <a:pt x="2668" y="107"/>
                      <a:pt x="2668" y="88"/>
                    </a:cubicBezTo>
                    <a:cubicBezTo>
                      <a:pt x="2668" y="61"/>
                      <a:pt x="2668" y="33"/>
                      <a:pt x="2659" y="5"/>
                    </a:cubicBezTo>
                    <a:lnTo>
                      <a:pt x="2613" y="1"/>
                    </a:ln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36"/>
              <p:cNvSpPr/>
              <p:nvPr/>
            </p:nvSpPr>
            <p:spPr>
              <a:xfrm>
                <a:off x="4217146" y="3105359"/>
                <a:ext cx="344380" cy="399872"/>
              </a:xfrm>
              <a:custGeom>
                <a:avLst/>
                <a:gdLst/>
                <a:ahLst/>
                <a:cxnLst/>
                <a:rect l="l" t="t" r="r" b="b"/>
                <a:pathLst>
                  <a:path w="3407" h="3956" extrusionOk="0">
                    <a:moveTo>
                      <a:pt x="3351" y="1"/>
                    </a:moveTo>
                    <a:lnTo>
                      <a:pt x="3305" y="6"/>
                    </a:lnTo>
                    <a:cubicBezTo>
                      <a:pt x="3296" y="38"/>
                      <a:pt x="3296" y="70"/>
                      <a:pt x="3296" y="98"/>
                    </a:cubicBezTo>
                    <a:cubicBezTo>
                      <a:pt x="3296" y="117"/>
                      <a:pt x="3291" y="130"/>
                      <a:pt x="3296" y="149"/>
                    </a:cubicBezTo>
                    <a:cubicBezTo>
                      <a:pt x="3301" y="162"/>
                      <a:pt x="3305" y="176"/>
                      <a:pt x="3309" y="194"/>
                    </a:cubicBezTo>
                    <a:cubicBezTo>
                      <a:pt x="3318" y="255"/>
                      <a:pt x="3309" y="319"/>
                      <a:pt x="3296" y="383"/>
                    </a:cubicBezTo>
                    <a:cubicBezTo>
                      <a:pt x="3286" y="411"/>
                      <a:pt x="3268" y="443"/>
                      <a:pt x="3277" y="476"/>
                    </a:cubicBezTo>
                    <a:cubicBezTo>
                      <a:pt x="3286" y="508"/>
                      <a:pt x="3309" y="540"/>
                      <a:pt x="3305" y="568"/>
                    </a:cubicBezTo>
                    <a:cubicBezTo>
                      <a:pt x="3268" y="632"/>
                      <a:pt x="3328" y="697"/>
                      <a:pt x="3296" y="757"/>
                    </a:cubicBezTo>
                    <a:cubicBezTo>
                      <a:pt x="3286" y="789"/>
                      <a:pt x="3273" y="821"/>
                      <a:pt x="3291" y="853"/>
                    </a:cubicBezTo>
                    <a:cubicBezTo>
                      <a:pt x="3309" y="885"/>
                      <a:pt x="3296" y="913"/>
                      <a:pt x="3282" y="946"/>
                    </a:cubicBezTo>
                    <a:cubicBezTo>
                      <a:pt x="3277" y="959"/>
                      <a:pt x="3277" y="978"/>
                      <a:pt x="3277" y="992"/>
                    </a:cubicBezTo>
                    <a:cubicBezTo>
                      <a:pt x="3277" y="1010"/>
                      <a:pt x="3282" y="1024"/>
                      <a:pt x="3282" y="1042"/>
                    </a:cubicBezTo>
                    <a:cubicBezTo>
                      <a:pt x="3286" y="1070"/>
                      <a:pt x="3273" y="1102"/>
                      <a:pt x="3258" y="1130"/>
                    </a:cubicBezTo>
                    <a:cubicBezTo>
                      <a:pt x="3250" y="1149"/>
                      <a:pt x="3245" y="1162"/>
                      <a:pt x="3245" y="1176"/>
                    </a:cubicBezTo>
                    <a:cubicBezTo>
                      <a:pt x="3245" y="1195"/>
                      <a:pt x="3258" y="1213"/>
                      <a:pt x="3258" y="1227"/>
                    </a:cubicBezTo>
                    <a:cubicBezTo>
                      <a:pt x="3258" y="1259"/>
                      <a:pt x="3254" y="1291"/>
                      <a:pt x="3241" y="1319"/>
                    </a:cubicBezTo>
                    <a:cubicBezTo>
                      <a:pt x="3235" y="1333"/>
                      <a:pt x="3231" y="1351"/>
                      <a:pt x="3226" y="1365"/>
                    </a:cubicBezTo>
                    <a:cubicBezTo>
                      <a:pt x="3222" y="1379"/>
                      <a:pt x="3203" y="1393"/>
                      <a:pt x="3199" y="1406"/>
                    </a:cubicBezTo>
                    <a:cubicBezTo>
                      <a:pt x="3194" y="1425"/>
                      <a:pt x="3199" y="1438"/>
                      <a:pt x="3199" y="1457"/>
                    </a:cubicBezTo>
                    <a:cubicBezTo>
                      <a:pt x="3203" y="1472"/>
                      <a:pt x="3199" y="1489"/>
                      <a:pt x="3199" y="1504"/>
                    </a:cubicBezTo>
                    <a:cubicBezTo>
                      <a:pt x="3190" y="1536"/>
                      <a:pt x="3185" y="1563"/>
                      <a:pt x="3180" y="1595"/>
                    </a:cubicBezTo>
                    <a:cubicBezTo>
                      <a:pt x="3180" y="1610"/>
                      <a:pt x="3185" y="1627"/>
                      <a:pt x="3180" y="1646"/>
                    </a:cubicBezTo>
                    <a:cubicBezTo>
                      <a:pt x="3180" y="1660"/>
                      <a:pt x="3176" y="1674"/>
                      <a:pt x="3167" y="1687"/>
                    </a:cubicBezTo>
                    <a:lnTo>
                      <a:pt x="3139" y="1729"/>
                    </a:lnTo>
                    <a:cubicBezTo>
                      <a:pt x="3130" y="1742"/>
                      <a:pt x="3116" y="1757"/>
                      <a:pt x="3111" y="1770"/>
                    </a:cubicBezTo>
                    <a:cubicBezTo>
                      <a:pt x="3093" y="1798"/>
                      <a:pt x="3120" y="1840"/>
                      <a:pt x="3111" y="1867"/>
                    </a:cubicBezTo>
                    <a:cubicBezTo>
                      <a:pt x="3107" y="1900"/>
                      <a:pt x="3088" y="1927"/>
                      <a:pt x="3079" y="1955"/>
                    </a:cubicBezTo>
                    <a:cubicBezTo>
                      <a:pt x="3069" y="1987"/>
                      <a:pt x="3061" y="2015"/>
                      <a:pt x="3056" y="2047"/>
                    </a:cubicBezTo>
                    <a:cubicBezTo>
                      <a:pt x="3052" y="2061"/>
                      <a:pt x="3047" y="2080"/>
                      <a:pt x="3047" y="2093"/>
                    </a:cubicBezTo>
                    <a:cubicBezTo>
                      <a:pt x="3047" y="2112"/>
                      <a:pt x="3052" y="2130"/>
                      <a:pt x="3042" y="2144"/>
                    </a:cubicBezTo>
                    <a:cubicBezTo>
                      <a:pt x="3037" y="2176"/>
                      <a:pt x="3005" y="2195"/>
                      <a:pt x="2992" y="2222"/>
                    </a:cubicBezTo>
                    <a:cubicBezTo>
                      <a:pt x="2964" y="2282"/>
                      <a:pt x="2964" y="2346"/>
                      <a:pt x="2931" y="2402"/>
                    </a:cubicBezTo>
                    <a:cubicBezTo>
                      <a:pt x="2899" y="2457"/>
                      <a:pt x="2863" y="2508"/>
                      <a:pt x="2839" y="2567"/>
                    </a:cubicBezTo>
                    <a:cubicBezTo>
                      <a:pt x="2835" y="2582"/>
                      <a:pt x="2826" y="2595"/>
                      <a:pt x="2816" y="2609"/>
                    </a:cubicBezTo>
                    <a:cubicBezTo>
                      <a:pt x="2807" y="2618"/>
                      <a:pt x="2788" y="2627"/>
                      <a:pt x="2780" y="2642"/>
                    </a:cubicBezTo>
                    <a:cubicBezTo>
                      <a:pt x="2752" y="2660"/>
                      <a:pt x="2756" y="2701"/>
                      <a:pt x="2743" y="2729"/>
                    </a:cubicBezTo>
                    <a:cubicBezTo>
                      <a:pt x="2724" y="2752"/>
                      <a:pt x="2706" y="2780"/>
                      <a:pt x="2688" y="2807"/>
                    </a:cubicBezTo>
                    <a:cubicBezTo>
                      <a:pt x="2669" y="2831"/>
                      <a:pt x="2650" y="2854"/>
                      <a:pt x="2633" y="2876"/>
                    </a:cubicBezTo>
                    <a:cubicBezTo>
                      <a:pt x="2609" y="2899"/>
                      <a:pt x="2591" y="2927"/>
                      <a:pt x="2567" y="2950"/>
                    </a:cubicBezTo>
                    <a:lnTo>
                      <a:pt x="2508" y="3014"/>
                    </a:lnTo>
                    <a:cubicBezTo>
                      <a:pt x="2484" y="3037"/>
                      <a:pt x="2467" y="3065"/>
                      <a:pt x="2443" y="3084"/>
                    </a:cubicBezTo>
                    <a:cubicBezTo>
                      <a:pt x="2425" y="3107"/>
                      <a:pt x="2397" y="3125"/>
                      <a:pt x="2384" y="3152"/>
                    </a:cubicBezTo>
                    <a:cubicBezTo>
                      <a:pt x="2374" y="3171"/>
                      <a:pt x="2369" y="3186"/>
                      <a:pt x="2365" y="3199"/>
                    </a:cubicBezTo>
                    <a:cubicBezTo>
                      <a:pt x="2356" y="3213"/>
                      <a:pt x="2342" y="3222"/>
                      <a:pt x="2328" y="3231"/>
                    </a:cubicBezTo>
                    <a:cubicBezTo>
                      <a:pt x="2301" y="3245"/>
                      <a:pt x="2259" y="3250"/>
                      <a:pt x="2236" y="3269"/>
                    </a:cubicBezTo>
                    <a:cubicBezTo>
                      <a:pt x="2190" y="3305"/>
                      <a:pt x="2176" y="3384"/>
                      <a:pt x="2129" y="3425"/>
                    </a:cubicBezTo>
                    <a:cubicBezTo>
                      <a:pt x="2080" y="3467"/>
                      <a:pt x="2033" y="3503"/>
                      <a:pt x="1982" y="3540"/>
                    </a:cubicBezTo>
                    <a:cubicBezTo>
                      <a:pt x="1927" y="3567"/>
                      <a:pt x="1876" y="3605"/>
                      <a:pt x="1816" y="3628"/>
                    </a:cubicBezTo>
                    <a:cubicBezTo>
                      <a:pt x="1789" y="3641"/>
                      <a:pt x="1761" y="3650"/>
                      <a:pt x="1729" y="3660"/>
                    </a:cubicBezTo>
                    <a:cubicBezTo>
                      <a:pt x="1701" y="3673"/>
                      <a:pt x="1669" y="3678"/>
                      <a:pt x="1642" y="3688"/>
                    </a:cubicBezTo>
                    <a:cubicBezTo>
                      <a:pt x="1582" y="3701"/>
                      <a:pt x="1521" y="3720"/>
                      <a:pt x="1466" y="3743"/>
                    </a:cubicBezTo>
                    <a:lnTo>
                      <a:pt x="1300" y="3822"/>
                    </a:lnTo>
                    <a:cubicBezTo>
                      <a:pt x="1240" y="3844"/>
                      <a:pt x="1180" y="3858"/>
                      <a:pt x="1116" y="3862"/>
                    </a:cubicBezTo>
                    <a:lnTo>
                      <a:pt x="1023" y="3867"/>
                    </a:lnTo>
                    <a:lnTo>
                      <a:pt x="978" y="3871"/>
                    </a:lnTo>
                    <a:lnTo>
                      <a:pt x="932" y="3871"/>
                    </a:lnTo>
                    <a:cubicBezTo>
                      <a:pt x="900" y="3877"/>
                      <a:pt x="872" y="3881"/>
                      <a:pt x="840" y="3886"/>
                    </a:cubicBezTo>
                    <a:lnTo>
                      <a:pt x="747" y="3886"/>
                    </a:lnTo>
                    <a:cubicBezTo>
                      <a:pt x="715" y="3886"/>
                      <a:pt x="683" y="3886"/>
                      <a:pt x="655" y="3877"/>
                    </a:cubicBezTo>
                    <a:cubicBezTo>
                      <a:pt x="623" y="3867"/>
                      <a:pt x="591" y="3854"/>
                      <a:pt x="563" y="3844"/>
                    </a:cubicBezTo>
                    <a:cubicBezTo>
                      <a:pt x="504" y="3830"/>
                      <a:pt x="443" y="3822"/>
                      <a:pt x="379" y="3816"/>
                    </a:cubicBezTo>
                    <a:cubicBezTo>
                      <a:pt x="319" y="3812"/>
                      <a:pt x="259" y="3798"/>
                      <a:pt x="194" y="3784"/>
                    </a:cubicBezTo>
                    <a:cubicBezTo>
                      <a:pt x="134" y="3771"/>
                      <a:pt x="75" y="3752"/>
                      <a:pt x="15" y="3733"/>
                    </a:cubicBezTo>
                    <a:lnTo>
                      <a:pt x="0" y="3771"/>
                    </a:lnTo>
                    <a:cubicBezTo>
                      <a:pt x="61" y="3794"/>
                      <a:pt x="121" y="3822"/>
                      <a:pt x="176" y="3844"/>
                    </a:cubicBezTo>
                    <a:cubicBezTo>
                      <a:pt x="240" y="3862"/>
                      <a:pt x="300" y="3886"/>
                      <a:pt x="360" y="3905"/>
                    </a:cubicBezTo>
                    <a:cubicBezTo>
                      <a:pt x="421" y="3922"/>
                      <a:pt x="485" y="3945"/>
                      <a:pt x="549" y="3945"/>
                    </a:cubicBezTo>
                    <a:cubicBezTo>
                      <a:pt x="602" y="3942"/>
                      <a:pt x="654" y="3935"/>
                      <a:pt x="706" y="3935"/>
                    </a:cubicBezTo>
                    <a:cubicBezTo>
                      <a:pt x="718" y="3935"/>
                      <a:pt x="730" y="3936"/>
                      <a:pt x="743" y="3937"/>
                    </a:cubicBezTo>
                    <a:cubicBezTo>
                      <a:pt x="808" y="3945"/>
                      <a:pt x="872" y="3954"/>
                      <a:pt x="936" y="3954"/>
                    </a:cubicBezTo>
                    <a:cubicBezTo>
                      <a:pt x="944" y="3955"/>
                      <a:pt x="953" y="3955"/>
                      <a:pt x="961" y="3955"/>
                    </a:cubicBezTo>
                    <a:cubicBezTo>
                      <a:pt x="1017" y="3955"/>
                      <a:pt x="1073" y="3940"/>
                      <a:pt x="1125" y="3937"/>
                    </a:cubicBezTo>
                    <a:cubicBezTo>
                      <a:pt x="1250" y="3905"/>
                      <a:pt x="1383" y="3913"/>
                      <a:pt x="1512" y="3886"/>
                    </a:cubicBezTo>
                    <a:cubicBezTo>
                      <a:pt x="1646" y="3858"/>
                      <a:pt x="1748" y="3766"/>
                      <a:pt x="1858" y="3701"/>
                    </a:cubicBezTo>
                    <a:cubicBezTo>
                      <a:pt x="1886" y="3688"/>
                      <a:pt x="1914" y="3669"/>
                      <a:pt x="1936" y="3650"/>
                    </a:cubicBezTo>
                    <a:lnTo>
                      <a:pt x="2019" y="3595"/>
                    </a:lnTo>
                    <a:cubicBezTo>
                      <a:pt x="2070" y="3558"/>
                      <a:pt x="2125" y="3522"/>
                      <a:pt x="2176" y="3484"/>
                    </a:cubicBezTo>
                    <a:cubicBezTo>
                      <a:pt x="2227" y="3443"/>
                      <a:pt x="2314" y="3448"/>
                      <a:pt x="2356" y="3397"/>
                    </a:cubicBezTo>
                    <a:cubicBezTo>
                      <a:pt x="2378" y="3369"/>
                      <a:pt x="2384" y="3328"/>
                      <a:pt x="2397" y="3301"/>
                    </a:cubicBezTo>
                    <a:cubicBezTo>
                      <a:pt x="2416" y="3273"/>
                      <a:pt x="2443" y="3254"/>
                      <a:pt x="2475" y="3241"/>
                    </a:cubicBezTo>
                    <a:cubicBezTo>
                      <a:pt x="2526" y="3199"/>
                      <a:pt x="2563" y="3144"/>
                      <a:pt x="2595" y="3088"/>
                    </a:cubicBezTo>
                    <a:lnTo>
                      <a:pt x="2650" y="3010"/>
                    </a:lnTo>
                    <a:cubicBezTo>
                      <a:pt x="2669" y="2982"/>
                      <a:pt x="2682" y="2955"/>
                      <a:pt x="2701" y="2927"/>
                    </a:cubicBezTo>
                    <a:cubicBezTo>
                      <a:pt x="2715" y="2899"/>
                      <a:pt x="2729" y="2872"/>
                      <a:pt x="2748" y="2844"/>
                    </a:cubicBezTo>
                    <a:lnTo>
                      <a:pt x="2793" y="2757"/>
                    </a:lnTo>
                    <a:cubicBezTo>
                      <a:pt x="2812" y="2733"/>
                      <a:pt x="2848" y="2716"/>
                      <a:pt x="2854" y="2682"/>
                    </a:cubicBezTo>
                    <a:cubicBezTo>
                      <a:pt x="2858" y="2669"/>
                      <a:pt x="2858" y="2646"/>
                      <a:pt x="2863" y="2633"/>
                    </a:cubicBezTo>
                    <a:cubicBezTo>
                      <a:pt x="2867" y="2618"/>
                      <a:pt x="2871" y="2605"/>
                      <a:pt x="2881" y="2591"/>
                    </a:cubicBezTo>
                    <a:cubicBezTo>
                      <a:pt x="2899" y="2563"/>
                      <a:pt x="2918" y="2535"/>
                      <a:pt x="2927" y="2508"/>
                    </a:cubicBezTo>
                    <a:cubicBezTo>
                      <a:pt x="2941" y="2476"/>
                      <a:pt x="2946" y="2444"/>
                      <a:pt x="2959" y="2416"/>
                    </a:cubicBezTo>
                    <a:cubicBezTo>
                      <a:pt x="2969" y="2384"/>
                      <a:pt x="2986" y="2361"/>
                      <a:pt x="3005" y="2333"/>
                    </a:cubicBezTo>
                    <a:cubicBezTo>
                      <a:pt x="3020" y="2305"/>
                      <a:pt x="3037" y="2278"/>
                      <a:pt x="3047" y="2246"/>
                    </a:cubicBezTo>
                    <a:cubicBezTo>
                      <a:pt x="3056" y="2218"/>
                      <a:pt x="3047" y="2176"/>
                      <a:pt x="3061" y="2148"/>
                    </a:cubicBezTo>
                    <a:cubicBezTo>
                      <a:pt x="3069" y="2135"/>
                      <a:pt x="3084" y="2125"/>
                      <a:pt x="3093" y="2112"/>
                    </a:cubicBezTo>
                    <a:cubicBezTo>
                      <a:pt x="3103" y="2097"/>
                      <a:pt x="3107" y="2084"/>
                      <a:pt x="3116" y="2065"/>
                    </a:cubicBezTo>
                    <a:cubicBezTo>
                      <a:pt x="3130" y="2038"/>
                      <a:pt x="3139" y="2010"/>
                      <a:pt x="3148" y="1978"/>
                    </a:cubicBezTo>
                    <a:cubicBezTo>
                      <a:pt x="3162" y="1950"/>
                      <a:pt x="3158" y="1914"/>
                      <a:pt x="3171" y="1886"/>
                    </a:cubicBezTo>
                    <a:cubicBezTo>
                      <a:pt x="3180" y="1853"/>
                      <a:pt x="3222" y="1835"/>
                      <a:pt x="3222" y="1803"/>
                    </a:cubicBezTo>
                    <a:cubicBezTo>
                      <a:pt x="3226" y="1784"/>
                      <a:pt x="3222" y="1766"/>
                      <a:pt x="3222" y="1752"/>
                    </a:cubicBezTo>
                    <a:cubicBezTo>
                      <a:pt x="3218" y="1734"/>
                      <a:pt x="3218" y="1715"/>
                      <a:pt x="3218" y="1702"/>
                    </a:cubicBezTo>
                    <a:cubicBezTo>
                      <a:pt x="3213" y="1683"/>
                      <a:pt x="3213" y="1669"/>
                      <a:pt x="3222" y="1651"/>
                    </a:cubicBezTo>
                    <a:cubicBezTo>
                      <a:pt x="3226" y="1637"/>
                      <a:pt x="3241" y="1623"/>
                      <a:pt x="3245" y="1610"/>
                    </a:cubicBezTo>
                    <a:cubicBezTo>
                      <a:pt x="3254" y="1577"/>
                      <a:pt x="3258" y="1549"/>
                      <a:pt x="3268" y="1517"/>
                    </a:cubicBezTo>
                    <a:cubicBezTo>
                      <a:pt x="3273" y="1504"/>
                      <a:pt x="3277" y="1485"/>
                      <a:pt x="3282" y="1472"/>
                    </a:cubicBezTo>
                    <a:cubicBezTo>
                      <a:pt x="3291" y="1457"/>
                      <a:pt x="3301" y="1444"/>
                      <a:pt x="3301" y="1425"/>
                    </a:cubicBezTo>
                    <a:cubicBezTo>
                      <a:pt x="3305" y="1411"/>
                      <a:pt x="3286" y="1393"/>
                      <a:pt x="3291" y="1374"/>
                    </a:cubicBezTo>
                    <a:lnTo>
                      <a:pt x="3291" y="1328"/>
                    </a:lnTo>
                    <a:cubicBezTo>
                      <a:pt x="3291" y="1296"/>
                      <a:pt x="3296" y="1264"/>
                      <a:pt x="3301" y="1232"/>
                    </a:cubicBezTo>
                    <a:cubicBezTo>
                      <a:pt x="3305" y="1217"/>
                      <a:pt x="3324" y="1204"/>
                      <a:pt x="3328" y="1190"/>
                    </a:cubicBezTo>
                    <a:cubicBezTo>
                      <a:pt x="3333" y="1172"/>
                      <a:pt x="3333" y="1157"/>
                      <a:pt x="3328" y="1140"/>
                    </a:cubicBezTo>
                    <a:cubicBezTo>
                      <a:pt x="3318" y="1107"/>
                      <a:pt x="3314" y="1074"/>
                      <a:pt x="3328" y="1047"/>
                    </a:cubicBezTo>
                    <a:cubicBezTo>
                      <a:pt x="3333" y="1029"/>
                      <a:pt x="3337" y="1015"/>
                      <a:pt x="3341" y="1002"/>
                    </a:cubicBezTo>
                    <a:cubicBezTo>
                      <a:pt x="3346" y="983"/>
                      <a:pt x="3346" y="968"/>
                      <a:pt x="3341" y="951"/>
                    </a:cubicBezTo>
                    <a:cubicBezTo>
                      <a:pt x="3337" y="919"/>
                      <a:pt x="3328" y="885"/>
                      <a:pt x="3351" y="858"/>
                    </a:cubicBezTo>
                    <a:cubicBezTo>
                      <a:pt x="3373" y="826"/>
                      <a:pt x="3369" y="794"/>
                      <a:pt x="3360" y="762"/>
                    </a:cubicBezTo>
                    <a:cubicBezTo>
                      <a:pt x="3333" y="697"/>
                      <a:pt x="3401" y="637"/>
                      <a:pt x="3369" y="572"/>
                    </a:cubicBezTo>
                    <a:cubicBezTo>
                      <a:pt x="3369" y="540"/>
                      <a:pt x="3392" y="508"/>
                      <a:pt x="3397" y="476"/>
                    </a:cubicBezTo>
                    <a:cubicBezTo>
                      <a:pt x="3407" y="443"/>
                      <a:pt x="3388" y="411"/>
                      <a:pt x="3379" y="383"/>
                    </a:cubicBezTo>
                    <a:cubicBezTo>
                      <a:pt x="3365" y="319"/>
                      <a:pt x="3360" y="255"/>
                      <a:pt x="3360" y="190"/>
                    </a:cubicBezTo>
                    <a:cubicBezTo>
                      <a:pt x="3365" y="176"/>
                      <a:pt x="3369" y="158"/>
                      <a:pt x="3369" y="144"/>
                    </a:cubicBezTo>
                    <a:cubicBezTo>
                      <a:pt x="3373" y="126"/>
                      <a:pt x="3369" y="111"/>
                      <a:pt x="3369" y="98"/>
                    </a:cubicBezTo>
                    <a:cubicBezTo>
                      <a:pt x="3365" y="66"/>
                      <a:pt x="3360" y="34"/>
                      <a:pt x="3351" y="1"/>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36"/>
              <p:cNvSpPr/>
              <p:nvPr/>
            </p:nvSpPr>
            <p:spPr>
              <a:xfrm>
                <a:off x="4263340" y="3152463"/>
                <a:ext cx="403410" cy="414731"/>
              </a:xfrm>
              <a:custGeom>
                <a:avLst/>
                <a:gdLst/>
                <a:ahLst/>
                <a:cxnLst/>
                <a:rect l="l" t="t" r="r" b="b"/>
                <a:pathLst>
                  <a:path w="3991" h="4103" extrusionOk="0">
                    <a:moveTo>
                      <a:pt x="3894" y="0"/>
                    </a:moveTo>
                    <a:cubicBezTo>
                      <a:pt x="3884" y="38"/>
                      <a:pt x="3884" y="70"/>
                      <a:pt x="3880" y="106"/>
                    </a:cubicBezTo>
                    <a:cubicBezTo>
                      <a:pt x="3880" y="121"/>
                      <a:pt x="3880" y="138"/>
                      <a:pt x="3884" y="157"/>
                    </a:cubicBezTo>
                    <a:cubicBezTo>
                      <a:pt x="3890" y="171"/>
                      <a:pt x="3894" y="189"/>
                      <a:pt x="3899" y="204"/>
                    </a:cubicBezTo>
                    <a:cubicBezTo>
                      <a:pt x="3903" y="272"/>
                      <a:pt x="3894" y="342"/>
                      <a:pt x="3880" y="411"/>
                    </a:cubicBezTo>
                    <a:cubicBezTo>
                      <a:pt x="3871" y="443"/>
                      <a:pt x="3852" y="475"/>
                      <a:pt x="3862" y="508"/>
                    </a:cubicBezTo>
                    <a:cubicBezTo>
                      <a:pt x="3866" y="544"/>
                      <a:pt x="3884" y="576"/>
                      <a:pt x="3880" y="613"/>
                    </a:cubicBezTo>
                    <a:cubicBezTo>
                      <a:pt x="3843" y="678"/>
                      <a:pt x="3903" y="751"/>
                      <a:pt x="3862" y="816"/>
                    </a:cubicBezTo>
                    <a:cubicBezTo>
                      <a:pt x="3852" y="848"/>
                      <a:pt x="3839" y="881"/>
                      <a:pt x="3857" y="917"/>
                    </a:cubicBezTo>
                    <a:cubicBezTo>
                      <a:pt x="3871" y="950"/>
                      <a:pt x="3852" y="982"/>
                      <a:pt x="3843" y="1014"/>
                    </a:cubicBezTo>
                    <a:cubicBezTo>
                      <a:pt x="3839" y="1033"/>
                      <a:pt x="3834" y="1051"/>
                      <a:pt x="3834" y="1065"/>
                    </a:cubicBezTo>
                    <a:cubicBezTo>
                      <a:pt x="3829" y="1083"/>
                      <a:pt x="3834" y="1102"/>
                      <a:pt x="3834" y="1121"/>
                    </a:cubicBezTo>
                    <a:cubicBezTo>
                      <a:pt x="3834" y="1153"/>
                      <a:pt x="3820" y="1185"/>
                      <a:pt x="3801" y="1217"/>
                    </a:cubicBezTo>
                    <a:cubicBezTo>
                      <a:pt x="3792" y="1231"/>
                      <a:pt x="3788" y="1244"/>
                      <a:pt x="3784" y="1263"/>
                    </a:cubicBezTo>
                    <a:cubicBezTo>
                      <a:pt x="3784" y="1282"/>
                      <a:pt x="3797" y="1300"/>
                      <a:pt x="3792" y="1318"/>
                    </a:cubicBezTo>
                    <a:cubicBezTo>
                      <a:pt x="3788" y="1351"/>
                      <a:pt x="3779" y="1383"/>
                      <a:pt x="3765" y="1415"/>
                    </a:cubicBezTo>
                    <a:cubicBezTo>
                      <a:pt x="3760" y="1434"/>
                      <a:pt x="3756" y="1448"/>
                      <a:pt x="3746" y="1461"/>
                    </a:cubicBezTo>
                    <a:cubicBezTo>
                      <a:pt x="3742" y="1480"/>
                      <a:pt x="3724" y="1493"/>
                      <a:pt x="3718" y="1508"/>
                    </a:cubicBezTo>
                    <a:cubicBezTo>
                      <a:pt x="3709" y="1521"/>
                      <a:pt x="3709" y="1540"/>
                      <a:pt x="3709" y="1558"/>
                    </a:cubicBezTo>
                    <a:cubicBezTo>
                      <a:pt x="3709" y="1576"/>
                      <a:pt x="3705" y="1591"/>
                      <a:pt x="3701" y="1608"/>
                    </a:cubicBezTo>
                    <a:cubicBezTo>
                      <a:pt x="3696" y="1641"/>
                      <a:pt x="3682" y="1673"/>
                      <a:pt x="3677" y="1706"/>
                    </a:cubicBezTo>
                    <a:cubicBezTo>
                      <a:pt x="3673" y="1724"/>
                      <a:pt x="3677" y="1742"/>
                      <a:pt x="3673" y="1761"/>
                    </a:cubicBezTo>
                    <a:cubicBezTo>
                      <a:pt x="3669" y="1774"/>
                      <a:pt x="3663" y="1793"/>
                      <a:pt x="3650" y="1807"/>
                    </a:cubicBezTo>
                    <a:cubicBezTo>
                      <a:pt x="3641" y="1821"/>
                      <a:pt x="3626" y="1835"/>
                      <a:pt x="3618" y="1848"/>
                    </a:cubicBezTo>
                    <a:cubicBezTo>
                      <a:pt x="3603" y="1863"/>
                      <a:pt x="3590" y="1871"/>
                      <a:pt x="3586" y="1890"/>
                    </a:cubicBezTo>
                    <a:cubicBezTo>
                      <a:pt x="3567" y="1918"/>
                      <a:pt x="3586" y="1963"/>
                      <a:pt x="3571" y="1991"/>
                    </a:cubicBezTo>
                    <a:cubicBezTo>
                      <a:pt x="3562" y="2028"/>
                      <a:pt x="3539" y="2051"/>
                      <a:pt x="3525" y="2084"/>
                    </a:cubicBezTo>
                    <a:cubicBezTo>
                      <a:pt x="3516" y="2116"/>
                      <a:pt x="3503" y="2148"/>
                      <a:pt x="3488" y="2180"/>
                    </a:cubicBezTo>
                    <a:cubicBezTo>
                      <a:pt x="3484" y="2194"/>
                      <a:pt x="3479" y="2208"/>
                      <a:pt x="3475" y="2226"/>
                    </a:cubicBezTo>
                    <a:cubicBezTo>
                      <a:pt x="3469" y="2244"/>
                      <a:pt x="3469" y="2263"/>
                      <a:pt x="3465" y="2277"/>
                    </a:cubicBezTo>
                    <a:cubicBezTo>
                      <a:pt x="3452" y="2309"/>
                      <a:pt x="3420" y="2333"/>
                      <a:pt x="3401" y="2360"/>
                    </a:cubicBezTo>
                    <a:cubicBezTo>
                      <a:pt x="3378" y="2388"/>
                      <a:pt x="3369" y="2420"/>
                      <a:pt x="3354" y="2452"/>
                    </a:cubicBezTo>
                    <a:cubicBezTo>
                      <a:pt x="3341" y="2484"/>
                      <a:pt x="3331" y="2516"/>
                      <a:pt x="3314" y="2544"/>
                    </a:cubicBezTo>
                    <a:cubicBezTo>
                      <a:pt x="3290" y="2571"/>
                      <a:pt x="3267" y="2595"/>
                      <a:pt x="3244" y="2622"/>
                    </a:cubicBezTo>
                    <a:cubicBezTo>
                      <a:pt x="3226" y="2650"/>
                      <a:pt x="3212" y="2682"/>
                      <a:pt x="3193" y="2710"/>
                    </a:cubicBezTo>
                    <a:cubicBezTo>
                      <a:pt x="3184" y="2724"/>
                      <a:pt x="3171" y="2737"/>
                      <a:pt x="3161" y="2747"/>
                    </a:cubicBezTo>
                    <a:cubicBezTo>
                      <a:pt x="3148" y="2761"/>
                      <a:pt x="3129" y="2765"/>
                      <a:pt x="3116" y="2779"/>
                    </a:cubicBezTo>
                    <a:cubicBezTo>
                      <a:pt x="3088" y="2797"/>
                      <a:pt x="3088" y="2839"/>
                      <a:pt x="3065" y="2867"/>
                    </a:cubicBezTo>
                    <a:cubicBezTo>
                      <a:pt x="3023" y="2918"/>
                      <a:pt x="2977" y="2968"/>
                      <a:pt x="2926" y="3014"/>
                    </a:cubicBezTo>
                    <a:cubicBezTo>
                      <a:pt x="2876" y="3060"/>
                      <a:pt x="2829" y="3107"/>
                      <a:pt x="2778" y="3152"/>
                    </a:cubicBezTo>
                    <a:cubicBezTo>
                      <a:pt x="2751" y="3171"/>
                      <a:pt x="2723" y="3194"/>
                      <a:pt x="2701" y="3217"/>
                    </a:cubicBezTo>
                    <a:cubicBezTo>
                      <a:pt x="2678" y="3239"/>
                      <a:pt x="2650" y="3258"/>
                      <a:pt x="2627" y="3286"/>
                    </a:cubicBezTo>
                    <a:cubicBezTo>
                      <a:pt x="2608" y="3314"/>
                      <a:pt x="2590" y="3346"/>
                      <a:pt x="2557" y="3360"/>
                    </a:cubicBezTo>
                    <a:cubicBezTo>
                      <a:pt x="2529" y="3373"/>
                      <a:pt x="2484" y="3378"/>
                      <a:pt x="2456" y="3392"/>
                    </a:cubicBezTo>
                    <a:cubicBezTo>
                      <a:pt x="2429" y="3411"/>
                      <a:pt x="2410" y="3439"/>
                      <a:pt x="2391" y="3471"/>
                    </a:cubicBezTo>
                    <a:cubicBezTo>
                      <a:pt x="2373" y="3503"/>
                      <a:pt x="2350" y="3530"/>
                      <a:pt x="2323" y="3549"/>
                    </a:cubicBezTo>
                    <a:cubicBezTo>
                      <a:pt x="2216" y="3632"/>
                      <a:pt x="2097" y="3701"/>
                      <a:pt x="1972" y="3751"/>
                    </a:cubicBezTo>
                    <a:cubicBezTo>
                      <a:pt x="1940" y="3760"/>
                      <a:pt x="1912" y="3775"/>
                      <a:pt x="1880" y="3784"/>
                    </a:cubicBezTo>
                    <a:lnTo>
                      <a:pt x="1779" y="3811"/>
                    </a:lnTo>
                    <a:cubicBezTo>
                      <a:pt x="1714" y="3826"/>
                      <a:pt x="1650" y="3843"/>
                      <a:pt x="1589" y="3871"/>
                    </a:cubicBezTo>
                    <a:lnTo>
                      <a:pt x="1406" y="3954"/>
                    </a:lnTo>
                    <a:cubicBezTo>
                      <a:pt x="1341" y="3977"/>
                      <a:pt x="1276" y="3991"/>
                      <a:pt x="1212" y="4000"/>
                    </a:cubicBezTo>
                    <a:cubicBezTo>
                      <a:pt x="1175" y="4005"/>
                      <a:pt x="1143" y="4009"/>
                      <a:pt x="1111" y="4009"/>
                    </a:cubicBezTo>
                    <a:cubicBezTo>
                      <a:pt x="1078" y="4014"/>
                      <a:pt x="1042" y="4019"/>
                      <a:pt x="1009" y="4019"/>
                    </a:cubicBezTo>
                    <a:cubicBezTo>
                      <a:pt x="945" y="4024"/>
                      <a:pt x="876" y="4041"/>
                      <a:pt x="806" y="4041"/>
                    </a:cubicBezTo>
                    <a:cubicBezTo>
                      <a:pt x="774" y="4041"/>
                      <a:pt x="742" y="4037"/>
                      <a:pt x="710" y="4032"/>
                    </a:cubicBezTo>
                    <a:cubicBezTo>
                      <a:pt x="673" y="4028"/>
                      <a:pt x="641" y="4014"/>
                      <a:pt x="608" y="4005"/>
                    </a:cubicBezTo>
                    <a:cubicBezTo>
                      <a:pt x="576" y="3996"/>
                      <a:pt x="544" y="3996"/>
                      <a:pt x="511" y="3991"/>
                    </a:cubicBezTo>
                    <a:cubicBezTo>
                      <a:pt x="479" y="3986"/>
                      <a:pt x="443" y="3982"/>
                      <a:pt x="411" y="3982"/>
                    </a:cubicBezTo>
                    <a:cubicBezTo>
                      <a:pt x="277" y="3973"/>
                      <a:pt x="147" y="3936"/>
                      <a:pt x="19" y="3894"/>
                    </a:cubicBezTo>
                    <a:lnTo>
                      <a:pt x="0" y="3931"/>
                    </a:lnTo>
                    <a:cubicBezTo>
                      <a:pt x="64" y="3958"/>
                      <a:pt x="130" y="3986"/>
                      <a:pt x="194" y="4009"/>
                    </a:cubicBezTo>
                    <a:cubicBezTo>
                      <a:pt x="262" y="4028"/>
                      <a:pt x="328" y="4051"/>
                      <a:pt x="392" y="4069"/>
                    </a:cubicBezTo>
                    <a:cubicBezTo>
                      <a:pt x="428" y="4079"/>
                      <a:pt x="461" y="4088"/>
                      <a:pt x="493" y="4097"/>
                    </a:cubicBezTo>
                    <a:cubicBezTo>
                      <a:pt x="530" y="4102"/>
                      <a:pt x="562" y="4102"/>
                      <a:pt x="600" y="4102"/>
                    </a:cubicBezTo>
                    <a:cubicBezTo>
                      <a:pt x="659" y="4102"/>
                      <a:pt x="719" y="4091"/>
                      <a:pt x="779" y="4091"/>
                    </a:cubicBezTo>
                    <a:cubicBezTo>
                      <a:pt x="788" y="4091"/>
                      <a:pt x="797" y="4092"/>
                      <a:pt x="806" y="4092"/>
                    </a:cubicBezTo>
                    <a:cubicBezTo>
                      <a:pt x="843" y="4092"/>
                      <a:pt x="876" y="4097"/>
                      <a:pt x="913" y="4097"/>
                    </a:cubicBezTo>
                    <a:cubicBezTo>
                      <a:pt x="945" y="4097"/>
                      <a:pt x="981" y="4102"/>
                      <a:pt x="1014" y="4102"/>
                    </a:cubicBezTo>
                    <a:cubicBezTo>
                      <a:pt x="1083" y="4097"/>
                      <a:pt x="1153" y="4083"/>
                      <a:pt x="1221" y="4074"/>
                    </a:cubicBezTo>
                    <a:cubicBezTo>
                      <a:pt x="1291" y="4056"/>
                      <a:pt x="1359" y="4051"/>
                      <a:pt x="1429" y="4041"/>
                    </a:cubicBezTo>
                    <a:cubicBezTo>
                      <a:pt x="1498" y="4032"/>
                      <a:pt x="1572" y="4032"/>
                      <a:pt x="1636" y="4014"/>
                    </a:cubicBezTo>
                    <a:cubicBezTo>
                      <a:pt x="1706" y="3996"/>
                      <a:pt x="1770" y="3973"/>
                      <a:pt x="1829" y="3931"/>
                    </a:cubicBezTo>
                    <a:lnTo>
                      <a:pt x="1921" y="3881"/>
                    </a:lnTo>
                    <a:cubicBezTo>
                      <a:pt x="1949" y="3862"/>
                      <a:pt x="1982" y="3843"/>
                      <a:pt x="2010" y="3826"/>
                    </a:cubicBezTo>
                    <a:cubicBezTo>
                      <a:pt x="2074" y="3792"/>
                      <a:pt x="2129" y="3756"/>
                      <a:pt x="2189" y="3719"/>
                    </a:cubicBezTo>
                    <a:cubicBezTo>
                      <a:pt x="2249" y="3687"/>
                      <a:pt x="2308" y="3650"/>
                      <a:pt x="2369" y="3613"/>
                    </a:cubicBezTo>
                    <a:cubicBezTo>
                      <a:pt x="2429" y="3581"/>
                      <a:pt x="2512" y="3577"/>
                      <a:pt x="2563" y="3530"/>
                    </a:cubicBezTo>
                    <a:cubicBezTo>
                      <a:pt x="2595" y="3511"/>
                      <a:pt x="2599" y="3466"/>
                      <a:pt x="2622" y="3439"/>
                    </a:cubicBezTo>
                    <a:cubicBezTo>
                      <a:pt x="2640" y="3405"/>
                      <a:pt x="2678" y="3392"/>
                      <a:pt x="2710" y="3378"/>
                    </a:cubicBezTo>
                    <a:cubicBezTo>
                      <a:pt x="2728" y="3373"/>
                      <a:pt x="2742" y="3360"/>
                      <a:pt x="2751" y="3346"/>
                    </a:cubicBezTo>
                    <a:lnTo>
                      <a:pt x="2788" y="3309"/>
                    </a:lnTo>
                    <a:cubicBezTo>
                      <a:pt x="2811" y="3286"/>
                      <a:pt x="2834" y="3258"/>
                      <a:pt x="2861" y="3235"/>
                    </a:cubicBezTo>
                    <a:cubicBezTo>
                      <a:pt x="2903" y="3180"/>
                      <a:pt x="2944" y="3124"/>
                      <a:pt x="2991" y="3069"/>
                    </a:cubicBezTo>
                    <a:cubicBezTo>
                      <a:pt x="3033" y="3014"/>
                      <a:pt x="3069" y="2959"/>
                      <a:pt x="3116" y="2903"/>
                    </a:cubicBezTo>
                    <a:cubicBezTo>
                      <a:pt x="3133" y="2880"/>
                      <a:pt x="3175" y="2867"/>
                      <a:pt x="3184" y="2830"/>
                    </a:cubicBezTo>
                    <a:cubicBezTo>
                      <a:pt x="3193" y="2816"/>
                      <a:pt x="3193" y="2793"/>
                      <a:pt x="3203" y="2779"/>
                    </a:cubicBezTo>
                    <a:cubicBezTo>
                      <a:pt x="3212" y="2765"/>
                      <a:pt x="3221" y="2747"/>
                      <a:pt x="3231" y="2737"/>
                    </a:cubicBezTo>
                    <a:cubicBezTo>
                      <a:pt x="3254" y="2710"/>
                      <a:pt x="3271" y="2682"/>
                      <a:pt x="3290" y="2650"/>
                    </a:cubicBezTo>
                    <a:cubicBezTo>
                      <a:pt x="3304" y="2622"/>
                      <a:pt x="3318" y="2590"/>
                      <a:pt x="3337" y="2558"/>
                    </a:cubicBezTo>
                    <a:cubicBezTo>
                      <a:pt x="3350" y="2531"/>
                      <a:pt x="3373" y="2503"/>
                      <a:pt x="3396" y="2475"/>
                    </a:cubicBezTo>
                    <a:cubicBezTo>
                      <a:pt x="3414" y="2448"/>
                      <a:pt x="3437" y="2420"/>
                      <a:pt x="3452" y="2388"/>
                    </a:cubicBezTo>
                    <a:cubicBezTo>
                      <a:pt x="3469" y="2360"/>
                      <a:pt x="3461" y="2314"/>
                      <a:pt x="3479" y="2286"/>
                    </a:cubicBezTo>
                    <a:cubicBezTo>
                      <a:pt x="3488" y="2272"/>
                      <a:pt x="3507" y="2263"/>
                      <a:pt x="3516" y="2250"/>
                    </a:cubicBezTo>
                    <a:cubicBezTo>
                      <a:pt x="3530" y="2235"/>
                      <a:pt x="3539" y="2222"/>
                      <a:pt x="3548" y="2203"/>
                    </a:cubicBezTo>
                    <a:cubicBezTo>
                      <a:pt x="3567" y="2176"/>
                      <a:pt x="3580" y="2143"/>
                      <a:pt x="3594" y="2116"/>
                    </a:cubicBezTo>
                    <a:cubicBezTo>
                      <a:pt x="3608" y="2084"/>
                      <a:pt x="3613" y="2046"/>
                      <a:pt x="3626" y="2014"/>
                    </a:cubicBezTo>
                    <a:cubicBezTo>
                      <a:pt x="3635" y="2001"/>
                      <a:pt x="3650" y="1986"/>
                      <a:pt x="3663" y="1973"/>
                    </a:cubicBezTo>
                    <a:cubicBezTo>
                      <a:pt x="3682" y="1963"/>
                      <a:pt x="3691" y="1950"/>
                      <a:pt x="3696" y="1931"/>
                    </a:cubicBezTo>
                    <a:cubicBezTo>
                      <a:pt x="3701" y="1912"/>
                      <a:pt x="3696" y="1895"/>
                      <a:pt x="3696" y="1876"/>
                    </a:cubicBezTo>
                    <a:lnTo>
                      <a:pt x="3696" y="1821"/>
                    </a:lnTo>
                    <a:cubicBezTo>
                      <a:pt x="3701" y="1802"/>
                      <a:pt x="3701" y="1788"/>
                      <a:pt x="3709" y="1770"/>
                    </a:cubicBezTo>
                    <a:cubicBezTo>
                      <a:pt x="3718" y="1756"/>
                      <a:pt x="3733" y="1742"/>
                      <a:pt x="3737" y="1729"/>
                    </a:cubicBezTo>
                    <a:cubicBezTo>
                      <a:pt x="3751" y="1697"/>
                      <a:pt x="3760" y="1664"/>
                      <a:pt x="3774" y="1627"/>
                    </a:cubicBezTo>
                    <a:cubicBezTo>
                      <a:pt x="3779" y="1614"/>
                      <a:pt x="3784" y="1595"/>
                      <a:pt x="3792" y="1581"/>
                    </a:cubicBezTo>
                    <a:cubicBezTo>
                      <a:pt x="3801" y="1567"/>
                      <a:pt x="3816" y="1553"/>
                      <a:pt x="3816" y="1535"/>
                    </a:cubicBezTo>
                    <a:cubicBezTo>
                      <a:pt x="3820" y="1516"/>
                      <a:pt x="3807" y="1498"/>
                      <a:pt x="3811" y="1480"/>
                    </a:cubicBezTo>
                    <a:cubicBezTo>
                      <a:pt x="3811" y="1461"/>
                      <a:pt x="3816" y="1442"/>
                      <a:pt x="3816" y="1429"/>
                    </a:cubicBezTo>
                    <a:cubicBezTo>
                      <a:pt x="3820" y="1393"/>
                      <a:pt x="3824" y="1359"/>
                      <a:pt x="3834" y="1327"/>
                    </a:cubicBezTo>
                    <a:cubicBezTo>
                      <a:pt x="3843" y="1310"/>
                      <a:pt x="3866" y="1300"/>
                      <a:pt x="3871" y="1282"/>
                    </a:cubicBezTo>
                    <a:cubicBezTo>
                      <a:pt x="3875" y="1263"/>
                      <a:pt x="3871" y="1249"/>
                      <a:pt x="3871" y="1231"/>
                    </a:cubicBezTo>
                    <a:cubicBezTo>
                      <a:pt x="3866" y="1194"/>
                      <a:pt x="3862" y="1157"/>
                      <a:pt x="3875" y="1125"/>
                    </a:cubicBezTo>
                    <a:cubicBezTo>
                      <a:pt x="3890" y="1093"/>
                      <a:pt x="3907" y="1061"/>
                      <a:pt x="3903" y="1023"/>
                    </a:cubicBezTo>
                    <a:cubicBezTo>
                      <a:pt x="3899" y="991"/>
                      <a:pt x="3890" y="955"/>
                      <a:pt x="3912" y="923"/>
                    </a:cubicBezTo>
                    <a:cubicBezTo>
                      <a:pt x="3939" y="889"/>
                      <a:pt x="3935" y="857"/>
                      <a:pt x="3931" y="821"/>
                    </a:cubicBezTo>
                    <a:cubicBezTo>
                      <a:pt x="3907" y="751"/>
                      <a:pt x="3977" y="687"/>
                      <a:pt x="3949" y="618"/>
                    </a:cubicBezTo>
                    <a:cubicBezTo>
                      <a:pt x="3945" y="581"/>
                      <a:pt x="3973" y="549"/>
                      <a:pt x="3981" y="517"/>
                    </a:cubicBezTo>
                    <a:cubicBezTo>
                      <a:pt x="3990" y="480"/>
                      <a:pt x="3973" y="443"/>
                      <a:pt x="3963" y="411"/>
                    </a:cubicBezTo>
                    <a:cubicBezTo>
                      <a:pt x="3954" y="342"/>
                      <a:pt x="3949" y="272"/>
                      <a:pt x="3949" y="204"/>
                    </a:cubicBezTo>
                    <a:cubicBezTo>
                      <a:pt x="3949" y="189"/>
                      <a:pt x="3954" y="171"/>
                      <a:pt x="3958" y="153"/>
                    </a:cubicBezTo>
                    <a:cubicBezTo>
                      <a:pt x="3963" y="134"/>
                      <a:pt x="3958" y="121"/>
                      <a:pt x="3958" y="102"/>
                    </a:cubicBezTo>
                    <a:cubicBezTo>
                      <a:pt x="3954" y="65"/>
                      <a:pt x="3949" y="32"/>
                      <a:pt x="3939" y="0"/>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36"/>
              <p:cNvSpPr/>
              <p:nvPr/>
            </p:nvSpPr>
            <p:spPr>
              <a:xfrm>
                <a:off x="4432853" y="3123150"/>
                <a:ext cx="366718" cy="461531"/>
              </a:xfrm>
              <a:custGeom>
                <a:avLst/>
                <a:gdLst/>
                <a:ahLst/>
                <a:cxnLst/>
                <a:rect l="l" t="t" r="r" b="b"/>
                <a:pathLst>
                  <a:path w="3628" h="4566" extrusionOk="0">
                    <a:moveTo>
                      <a:pt x="3544" y="0"/>
                    </a:moveTo>
                    <a:cubicBezTo>
                      <a:pt x="3530" y="33"/>
                      <a:pt x="3530" y="69"/>
                      <a:pt x="3525" y="101"/>
                    </a:cubicBezTo>
                    <a:lnTo>
                      <a:pt x="3525" y="152"/>
                    </a:lnTo>
                    <a:cubicBezTo>
                      <a:pt x="3530" y="166"/>
                      <a:pt x="3534" y="184"/>
                      <a:pt x="3540" y="203"/>
                    </a:cubicBezTo>
                    <a:cubicBezTo>
                      <a:pt x="3540" y="235"/>
                      <a:pt x="3540" y="267"/>
                      <a:pt x="3534" y="305"/>
                    </a:cubicBezTo>
                    <a:cubicBezTo>
                      <a:pt x="3530" y="337"/>
                      <a:pt x="3525" y="369"/>
                      <a:pt x="3517" y="401"/>
                    </a:cubicBezTo>
                    <a:cubicBezTo>
                      <a:pt x="3507" y="433"/>
                      <a:pt x="3489" y="466"/>
                      <a:pt x="3493" y="503"/>
                    </a:cubicBezTo>
                    <a:cubicBezTo>
                      <a:pt x="3498" y="535"/>
                      <a:pt x="3525" y="571"/>
                      <a:pt x="3517" y="604"/>
                    </a:cubicBezTo>
                    <a:cubicBezTo>
                      <a:pt x="3475" y="668"/>
                      <a:pt x="3534" y="743"/>
                      <a:pt x="3498" y="802"/>
                    </a:cubicBezTo>
                    <a:cubicBezTo>
                      <a:pt x="3489" y="839"/>
                      <a:pt x="3475" y="871"/>
                      <a:pt x="3493" y="903"/>
                    </a:cubicBezTo>
                    <a:cubicBezTo>
                      <a:pt x="3507" y="941"/>
                      <a:pt x="3489" y="973"/>
                      <a:pt x="3479" y="1005"/>
                    </a:cubicBezTo>
                    <a:cubicBezTo>
                      <a:pt x="3470" y="1019"/>
                      <a:pt x="3470" y="1037"/>
                      <a:pt x="3470" y="1056"/>
                    </a:cubicBezTo>
                    <a:cubicBezTo>
                      <a:pt x="3470" y="1069"/>
                      <a:pt x="3475" y="1088"/>
                      <a:pt x="3475" y="1106"/>
                    </a:cubicBezTo>
                    <a:cubicBezTo>
                      <a:pt x="3475" y="1138"/>
                      <a:pt x="3461" y="1171"/>
                      <a:pt x="3442" y="1203"/>
                    </a:cubicBezTo>
                    <a:cubicBezTo>
                      <a:pt x="3434" y="1217"/>
                      <a:pt x="3429" y="1235"/>
                      <a:pt x="3424" y="1249"/>
                    </a:cubicBezTo>
                    <a:cubicBezTo>
                      <a:pt x="3424" y="1268"/>
                      <a:pt x="3438" y="1286"/>
                      <a:pt x="3438" y="1304"/>
                    </a:cubicBezTo>
                    <a:cubicBezTo>
                      <a:pt x="3438" y="1336"/>
                      <a:pt x="3429" y="1369"/>
                      <a:pt x="3415" y="1401"/>
                    </a:cubicBezTo>
                    <a:cubicBezTo>
                      <a:pt x="3410" y="1419"/>
                      <a:pt x="3406" y="1434"/>
                      <a:pt x="3396" y="1451"/>
                    </a:cubicBezTo>
                    <a:cubicBezTo>
                      <a:pt x="3392" y="1466"/>
                      <a:pt x="3374" y="1479"/>
                      <a:pt x="3368" y="1493"/>
                    </a:cubicBezTo>
                    <a:cubicBezTo>
                      <a:pt x="3364" y="1511"/>
                      <a:pt x="3364" y="1530"/>
                      <a:pt x="3368" y="1544"/>
                    </a:cubicBezTo>
                    <a:cubicBezTo>
                      <a:pt x="3368" y="1562"/>
                      <a:pt x="3364" y="1581"/>
                      <a:pt x="3364" y="1594"/>
                    </a:cubicBezTo>
                    <a:cubicBezTo>
                      <a:pt x="3355" y="1627"/>
                      <a:pt x="3346" y="1659"/>
                      <a:pt x="3341" y="1696"/>
                    </a:cubicBezTo>
                    <a:cubicBezTo>
                      <a:pt x="3336" y="1710"/>
                      <a:pt x="3341" y="1728"/>
                      <a:pt x="3341" y="1747"/>
                    </a:cubicBezTo>
                    <a:cubicBezTo>
                      <a:pt x="3336" y="1766"/>
                      <a:pt x="3332" y="1779"/>
                      <a:pt x="3323" y="1793"/>
                    </a:cubicBezTo>
                    <a:lnTo>
                      <a:pt x="3291" y="1834"/>
                    </a:lnTo>
                    <a:cubicBezTo>
                      <a:pt x="3281" y="1853"/>
                      <a:pt x="3268" y="1862"/>
                      <a:pt x="3258" y="1881"/>
                    </a:cubicBezTo>
                    <a:cubicBezTo>
                      <a:pt x="3245" y="1908"/>
                      <a:pt x="3268" y="1949"/>
                      <a:pt x="3258" y="1981"/>
                    </a:cubicBezTo>
                    <a:cubicBezTo>
                      <a:pt x="3249" y="2019"/>
                      <a:pt x="3230" y="2046"/>
                      <a:pt x="3217" y="2078"/>
                    </a:cubicBezTo>
                    <a:cubicBezTo>
                      <a:pt x="3208" y="2106"/>
                      <a:pt x="3194" y="2138"/>
                      <a:pt x="3185" y="2170"/>
                    </a:cubicBezTo>
                    <a:cubicBezTo>
                      <a:pt x="3185" y="2189"/>
                      <a:pt x="3180" y="2202"/>
                      <a:pt x="3175" y="2221"/>
                    </a:cubicBezTo>
                    <a:cubicBezTo>
                      <a:pt x="3175" y="2240"/>
                      <a:pt x="3175" y="2258"/>
                      <a:pt x="3170" y="2272"/>
                    </a:cubicBezTo>
                    <a:cubicBezTo>
                      <a:pt x="3162" y="2304"/>
                      <a:pt x="3125" y="2327"/>
                      <a:pt x="3111" y="2359"/>
                    </a:cubicBezTo>
                    <a:cubicBezTo>
                      <a:pt x="3083" y="2419"/>
                      <a:pt x="3079" y="2489"/>
                      <a:pt x="3042" y="2549"/>
                    </a:cubicBezTo>
                    <a:cubicBezTo>
                      <a:pt x="3023" y="2576"/>
                      <a:pt x="3005" y="2604"/>
                      <a:pt x="2987" y="2631"/>
                    </a:cubicBezTo>
                    <a:cubicBezTo>
                      <a:pt x="2968" y="2659"/>
                      <a:pt x="2954" y="2691"/>
                      <a:pt x="2940" y="2723"/>
                    </a:cubicBezTo>
                    <a:cubicBezTo>
                      <a:pt x="2932" y="2738"/>
                      <a:pt x="2922" y="2751"/>
                      <a:pt x="2913" y="2765"/>
                    </a:cubicBezTo>
                    <a:cubicBezTo>
                      <a:pt x="2904" y="2779"/>
                      <a:pt x="2885" y="2783"/>
                      <a:pt x="2871" y="2797"/>
                    </a:cubicBezTo>
                    <a:cubicBezTo>
                      <a:pt x="2849" y="2821"/>
                      <a:pt x="2849" y="2861"/>
                      <a:pt x="2830" y="2889"/>
                    </a:cubicBezTo>
                    <a:cubicBezTo>
                      <a:pt x="2793" y="2944"/>
                      <a:pt x="2756" y="3000"/>
                      <a:pt x="2710" y="3051"/>
                    </a:cubicBezTo>
                    <a:cubicBezTo>
                      <a:pt x="2627" y="3157"/>
                      <a:pt x="2530" y="3244"/>
                      <a:pt x="2447" y="3350"/>
                    </a:cubicBezTo>
                    <a:cubicBezTo>
                      <a:pt x="2434" y="3382"/>
                      <a:pt x="2420" y="3414"/>
                      <a:pt x="2392" y="3433"/>
                    </a:cubicBezTo>
                    <a:cubicBezTo>
                      <a:pt x="2364" y="3452"/>
                      <a:pt x="2318" y="3456"/>
                      <a:pt x="2296" y="3480"/>
                    </a:cubicBezTo>
                    <a:cubicBezTo>
                      <a:pt x="2245" y="3521"/>
                      <a:pt x="2235" y="3604"/>
                      <a:pt x="2185" y="3650"/>
                    </a:cubicBezTo>
                    <a:cubicBezTo>
                      <a:pt x="2092" y="3746"/>
                      <a:pt x="1982" y="3825"/>
                      <a:pt x="1871" y="3899"/>
                    </a:cubicBezTo>
                    <a:cubicBezTo>
                      <a:pt x="1760" y="3972"/>
                      <a:pt x="1622" y="4005"/>
                      <a:pt x="1516" y="4078"/>
                    </a:cubicBezTo>
                    <a:cubicBezTo>
                      <a:pt x="1456" y="4110"/>
                      <a:pt x="1405" y="4156"/>
                      <a:pt x="1350" y="4193"/>
                    </a:cubicBezTo>
                    <a:cubicBezTo>
                      <a:pt x="1295" y="4231"/>
                      <a:pt x="1235" y="4258"/>
                      <a:pt x="1171" y="4281"/>
                    </a:cubicBezTo>
                    <a:cubicBezTo>
                      <a:pt x="1111" y="4304"/>
                      <a:pt x="1042" y="4318"/>
                      <a:pt x="982" y="4346"/>
                    </a:cubicBezTo>
                    <a:cubicBezTo>
                      <a:pt x="922" y="4369"/>
                      <a:pt x="858" y="4392"/>
                      <a:pt x="793" y="4414"/>
                    </a:cubicBezTo>
                    <a:cubicBezTo>
                      <a:pt x="729" y="4433"/>
                      <a:pt x="659" y="4433"/>
                      <a:pt x="595" y="4433"/>
                    </a:cubicBezTo>
                    <a:cubicBezTo>
                      <a:pt x="526" y="4437"/>
                      <a:pt x="461" y="4456"/>
                      <a:pt x="397" y="4469"/>
                    </a:cubicBezTo>
                    <a:cubicBezTo>
                      <a:pt x="365" y="4479"/>
                      <a:pt x="333" y="4484"/>
                      <a:pt x="299" y="4488"/>
                    </a:cubicBezTo>
                    <a:lnTo>
                      <a:pt x="199" y="4503"/>
                    </a:lnTo>
                    <a:cubicBezTo>
                      <a:pt x="134" y="4511"/>
                      <a:pt x="65" y="4516"/>
                      <a:pt x="1" y="4520"/>
                    </a:cubicBezTo>
                    <a:lnTo>
                      <a:pt x="1" y="4562"/>
                    </a:lnTo>
                    <a:cubicBezTo>
                      <a:pt x="56" y="4564"/>
                      <a:pt x="112" y="4565"/>
                      <a:pt x="168" y="4565"/>
                    </a:cubicBezTo>
                    <a:cubicBezTo>
                      <a:pt x="248" y="4565"/>
                      <a:pt x="329" y="4563"/>
                      <a:pt x="410" y="4558"/>
                    </a:cubicBezTo>
                    <a:cubicBezTo>
                      <a:pt x="475" y="4558"/>
                      <a:pt x="544" y="4552"/>
                      <a:pt x="614" y="4530"/>
                    </a:cubicBezTo>
                    <a:cubicBezTo>
                      <a:pt x="646" y="4520"/>
                      <a:pt x="678" y="4503"/>
                      <a:pt x="710" y="4493"/>
                    </a:cubicBezTo>
                    <a:cubicBezTo>
                      <a:pt x="742" y="4479"/>
                      <a:pt x="775" y="4469"/>
                      <a:pt x="807" y="4465"/>
                    </a:cubicBezTo>
                    <a:cubicBezTo>
                      <a:pt x="839" y="4456"/>
                      <a:pt x="871" y="4447"/>
                      <a:pt x="908" y="4442"/>
                    </a:cubicBezTo>
                    <a:cubicBezTo>
                      <a:pt x="941" y="4437"/>
                      <a:pt x="973" y="4429"/>
                      <a:pt x="1005" y="4420"/>
                    </a:cubicBezTo>
                    <a:cubicBezTo>
                      <a:pt x="1037" y="4410"/>
                      <a:pt x="1069" y="4401"/>
                      <a:pt x="1101" y="4387"/>
                    </a:cubicBezTo>
                    <a:cubicBezTo>
                      <a:pt x="1134" y="4378"/>
                      <a:pt x="1167" y="4359"/>
                      <a:pt x="1199" y="4346"/>
                    </a:cubicBezTo>
                    <a:cubicBezTo>
                      <a:pt x="1258" y="4322"/>
                      <a:pt x="1322" y="4295"/>
                      <a:pt x="1388" y="4276"/>
                    </a:cubicBezTo>
                    <a:cubicBezTo>
                      <a:pt x="1456" y="4258"/>
                      <a:pt x="1522" y="4239"/>
                      <a:pt x="1586" y="4212"/>
                    </a:cubicBezTo>
                    <a:cubicBezTo>
                      <a:pt x="1650" y="4184"/>
                      <a:pt x="1705" y="4143"/>
                      <a:pt x="1760" y="4101"/>
                    </a:cubicBezTo>
                    <a:lnTo>
                      <a:pt x="1839" y="4033"/>
                    </a:lnTo>
                    <a:lnTo>
                      <a:pt x="1917" y="3967"/>
                    </a:lnTo>
                    <a:cubicBezTo>
                      <a:pt x="1973" y="3922"/>
                      <a:pt x="2028" y="3884"/>
                      <a:pt x="2079" y="3839"/>
                    </a:cubicBezTo>
                    <a:cubicBezTo>
                      <a:pt x="2130" y="3793"/>
                      <a:pt x="2185" y="3751"/>
                      <a:pt x="2235" y="3710"/>
                    </a:cubicBezTo>
                    <a:cubicBezTo>
                      <a:pt x="2262" y="3686"/>
                      <a:pt x="2296" y="3673"/>
                      <a:pt x="2332" y="3659"/>
                    </a:cubicBezTo>
                    <a:cubicBezTo>
                      <a:pt x="2364" y="3646"/>
                      <a:pt x="2396" y="3627"/>
                      <a:pt x="2420" y="3599"/>
                    </a:cubicBezTo>
                    <a:cubicBezTo>
                      <a:pt x="2443" y="3576"/>
                      <a:pt x="2447" y="3535"/>
                      <a:pt x="2466" y="3502"/>
                    </a:cubicBezTo>
                    <a:cubicBezTo>
                      <a:pt x="2479" y="3470"/>
                      <a:pt x="2511" y="3452"/>
                      <a:pt x="2544" y="3433"/>
                    </a:cubicBezTo>
                    <a:cubicBezTo>
                      <a:pt x="2594" y="3391"/>
                      <a:pt x="2632" y="3327"/>
                      <a:pt x="2673" y="3272"/>
                    </a:cubicBezTo>
                    <a:cubicBezTo>
                      <a:pt x="2710" y="3216"/>
                      <a:pt x="2747" y="3157"/>
                      <a:pt x="2779" y="3101"/>
                    </a:cubicBezTo>
                    <a:cubicBezTo>
                      <a:pt x="2815" y="3042"/>
                      <a:pt x="2849" y="2982"/>
                      <a:pt x="2885" y="2921"/>
                    </a:cubicBezTo>
                    <a:cubicBezTo>
                      <a:pt x="2904" y="2894"/>
                      <a:pt x="2940" y="2880"/>
                      <a:pt x="2949" y="2844"/>
                    </a:cubicBezTo>
                    <a:cubicBezTo>
                      <a:pt x="2954" y="2825"/>
                      <a:pt x="2954" y="2806"/>
                      <a:pt x="2959" y="2788"/>
                    </a:cubicBezTo>
                    <a:cubicBezTo>
                      <a:pt x="2964" y="2774"/>
                      <a:pt x="2972" y="2761"/>
                      <a:pt x="2981" y="2742"/>
                    </a:cubicBezTo>
                    <a:cubicBezTo>
                      <a:pt x="3000" y="2714"/>
                      <a:pt x="3019" y="2687"/>
                      <a:pt x="3032" y="2655"/>
                    </a:cubicBezTo>
                    <a:cubicBezTo>
                      <a:pt x="3047" y="2627"/>
                      <a:pt x="3055" y="2589"/>
                      <a:pt x="3070" y="2562"/>
                    </a:cubicBezTo>
                    <a:cubicBezTo>
                      <a:pt x="3079" y="2530"/>
                      <a:pt x="3102" y="2502"/>
                      <a:pt x="3120" y="2474"/>
                    </a:cubicBezTo>
                    <a:cubicBezTo>
                      <a:pt x="3134" y="2442"/>
                      <a:pt x="3157" y="2415"/>
                      <a:pt x="3166" y="2383"/>
                    </a:cubicBezTo>
                    <a:cubicBezTo>
                      <a:pt x="3180" y="2351"/>
                      <a:pt x="3170" y="2309"/>
                      <a:pt x="3189" y="2281"/>
                    </a:cubicBezTo>
                    <a:cubicBezTo>
                      <a:pt x="3198" y="2268"/>
                      <a:pt x="3212" y="2253"/>
                      <a:pt x="3221" y="2240"/>
                    </a:cubicBezTo>
                    <a:cubicBezTo>
                      <a:pt x="3230" y="2226"/>
                      <a:pt x="3236" y="2208"/>
                      <a:pt x="3245" y="2194"/>
                    </a:cubicBezTo>
                    <a:cubicBezTo>
                      <a:pt x="3263" y="2166"/>
                      <a:pt x="3277" y="2134"/>
                      <a:pt x="3285" y="2102"/>
                    </a:cubicBezTo>
                    <a:cubicBezTo>
                      <a:pt x="3300" y="2070"/>
                      <a:pt x="3300" y="2032"/>
                      <a:pt x="3313" y="2000"/>
                    </a:cubicBezTo>
                    <a:cubicBezTo>
                      <a:pt x="3323" y="1972"/>
                      <a:pt x="3368" y="1949"/>
                      <a:pt x="3374" y="1913"/>
                    </a:cubicBezTo>
                    <a:cubicBezTo>
                      <a:pt x="3378" y="1898"/>
                      <a:pt x="3374" y="1881"/>
                      <a:pt x="3374" y="1862"/>
                    </a:cubicBezTo>
                    <a:cubicBezTo>
                      <a:pt x="3374" y="1843"/>
                      <a:pt x="3368" y="1825"/>
                      <a:pt x="3368" y="1806"/>
                    </a:cubicBezTo>
                    <a:cubicBezTo>
                      <a:pt x="3368" y="1788"/>
                      <a:pt x="3368" y="1770"/>
                      <a:pt x="3378" y="1756"/>
                    </a:cubicBezTo>
                    <a:cubicBezTo>
                      <a:pt x="3383" y="1742"/>
                      <a:pt x="3396" y="1728"/>
                      <a:pt x="3402" y="1710"/>
                    </a:cubicBezTo>
                    <a:cubicBezTo>
                      <a:pt x="3415" y="1677"/>
                      <a:pt x="3424" y="1645"/>
                      <a:pt x="3434" y="1613"/>
                    </a:cubicBezTo>
                    <a:cubicBezTo>
                      <a:pt x="3438" y="1600"/>
                      <a:pt x="3442" y="1581"/>
                      <a:pt x="3451" y="1566"/>
                    </a:cubicBezTo>
                    <a:cubicBezTo>
                      <a:pt x="3457" y="1549"/>
                      <a:pt x="3466" y="1534"/>
                      <a:pt x="3470" y="1517"/>
                    </a:cubicBezTo>
                    <a:cubicBezTo>
                      <a:pt x="3475" y="1502"/>
                      <a:pt x="3461" y="1479"/>
                      <a:pt x="3461" y="1466"/>
                    </a:cubicBezTo>
                    <a:cubicBezTo>
                      <a:pt x="3461" y="1447"/>
                      <a:pt x="3466" y="1428"/>
                      <a:pt x="3466" y="1411"/>
                    </a:cubicBezTo>
                    <a:cubicBezTo>
                      <a:pt x="3470" y="1378"/>
                      <a:pt x="3475" y="1345"/>
                      <a:pt x="3479" y="1313"/>
                    </a:cubicBezTo>
                    <a:cubicBezTo>
                      <a:pt x="3484" y="1296"/>
                      <a:pt x="3507" y="1281"/>
                      <a:pt x="3512" y="1268"/>
                    </a:cubicBezTo>
                    <a:cubicBezTo>
                      <a:pt x="3517" y="1249"/>
                      <a:pt x="3517" y="1230"/>
                      <a:pt x="3512" y="1213"/>
                    </a:cubicBezTo>
                    <a:cubicBezTo>
                      <a:pt x="3507" y="1179"/>
                      <a:pt x="3502" y="1143"/>
                      <a:pt x="3517" y="1111"/>
                    </a:cubicBezTo>
                    <a:cubicBezTo>
                      <a:pt x="3521" y="1096"/>
                      <a:pt x="3530" y="1079"/>
                      <a:pt x="3534" y="1064"/>
                    </a:cubicBezTo>
                    <a:cubicBezTo>
                      <a:pt x="3540" y="1047"/>
                      <a:pt x="3540" y="1028"/>
                      <a:pt x="3534" y="1014"/>
                    </a:cubicBezTo>
                    <a:cubicBezTo>
                      <a:pt x="3534" y="977"/>
                      <a:pt x="3525" y="945"/>
                      <a:pt x="3549" y="913"/>
                    </a:cubicBezTo>
                    <a:cubicBezTo>
                      <a:pt x="3576" y="881"/>
                      <a:pt x="3572" y="843"/>
                      <a:pt x="3567" y="811"/>
                    </a:cubicBezTo>
                    <a:cubicBezTo>
                      <a:pt x="3540" y="743"/>
                      <a:pt x="3608" y="677"/>
                      <a:pt x="3581" y="609"/>
                    </a:cubicBezTo>
                    <a:cubicBezTo>
                      <a:pt x="3581" y="577"/>
                      <a:pt x="3604" y="543"/>
                      <a:pt x="3613" y="507"/>
                    </a:cubicBezTo>
                    <a:cubicBezTo>
                      <a:pt x="3627" y="475"/>
                      <a:pt x="3608" y="438"/>
                      <a:pt x="3600" y="405"/>
                    </a:cubicBezTo>
                    <a:cubicBezTo>
                      <a:pt x="3590" y="337"/>
                      <a:pt x="3585" y="267"/>
                      <a:pt x="3590" y="203"/>
                    </a:cubicBezTo>
                    <a:cubicBezTo>
                      <a:pt x="3595" y="184"/>
                      <a:pt x="3600" y="166"/>
                      <a:pt x="3600" y="152"/>
                    </a:cubicBezTo>
                    <a:cubicBezTo>
                      <a:pt x="3604" y="134"/>
                      <a:pt x="3604" y="116"/>
                      <a:pt x="3604" y="101"/>
                    </a:cubicBezTo>
                    <a:cubicBezTo>
                      <a:pt x="3600" y="65"/>
                      <a:pt x="3595" y="33"/>
                      <a:pt x="3585" y="0"/>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36"/>
              <p:cNvSpPr/>
              <p:nvPr/>
            </p:nvSpPr>
            <p:spPr>
              <a:xfrm>
                <a:off x="4641890" y="3109200"/>
                <a:ext cx="287977" cy="456477"/>
              </a:xfrm>
              <a:custGeom>
                <a:avLst/>
                <a:gdLst/>
                <a:ahLst/>
                <a:cxnLst/>
                <a:rect l="l" t="t" r="r" b="b"/>
                <a:pathLst>
                  <a:path w="2849" h="4516" extrusionOk="0">
                    <a:moveTo>
                      <a:pt x="2776" y="0"/>
                    </a:moveTo>
                    <a:lnTo>
                      <a:pt x="2734" y="5"/>
                    </a:lnTo>
                    <a:cubicBezTo>
                      <a:pt x="2725" y="32"/>
                      <a:pt x="2720" y="64"/>
                      <a:pt x="2725" y="92"/>
                    </a:cubicBezTo>
                    <a:lnTo>
                      <a:pt x="2725" y="138"/>
                    </a:lnTo>
                    <a:cubicBezTo>
                      <a:pt x="2729" y="152"/>
                      <a:pt x="2738" y="166"/>
                      <a:pt x="2738" y="179"/>
                    </a:cubicBezTo>
                    <a:cubicBezTo>
                      <a:pt x="2748" y="239"/>
                      <a:pt x="2748" y="294"/>
                      <a:pt x="2738" y="355"/>
                    </a:cubicBezTo>
                    <a:cubicBezTo>
                      <a:pt x="2729" y="387"/>
                      <a:pt x="2706" y="415"/>
                      <a:pt x="2716" y="443"/>
                    </a:cubicBezTo>
                    <a:cubicBezTo>
                      <a:pt x="2725" y="475"/>
                      <a:pt x="2748" y="502"/>
                      <a:pt x="2744" y="530"/>
                    </a:cubicBezTo>
                    <a:cubicBezTo>
                      <a:pt x="2710" y="590"/>
                      <a:pt x="2771" y="649"/>
                      <a:pt x="2738" y="705"/>
                    </a:cubicBezTo>
                    <a:cubicBezTo>
                      <a:pt x="2729" y="737"/>
                      <a:pt x="2720" y="764"/>
                      <a:pt x="2738" y="792"/>
                    </a:cubicBezTo>
                    <a:cubicBezTo>
                      <a:pt x="2752" y="825"/>
                      <a:pt x="2738" y="853"/>
                      <a:pt x="2729" y="881"/>
                    </a:cubicBezTo>
                    <a:cubicBezTo>
                      <a:pt x="2725" y="894"/>
                      <a:pt x="2720" y="913"/>
                      <a:pt x="2720" y="926"/>
                    </a:cubicBezTo>
                    <a:cubicBezTo>
                      <a:pt x="2725" y="940"/>
                      <a:pt x="2729" y="954"/>
                      <a:pt x="2729" y="972"/>
                    </a:cubicBezTo>
                    <a:cubicBezTo>
                      <a:pt x="2734" y="1000"/>
                      <a:pt x="2725" y="1028"/>
                      <a:pt x="2706" y="1055"/>
                    </a:cubicBezTo>
                    <a:cubicBezTo>
                      <a:pt x="2697" y="1069"/>
                      <a:pt x="2693" y="1083"/>
                      <a:pt x="2693" y="1096"/>
                    </a:cubicBezTo>
                    <a:cubicBezTo>
                      <a:pt x="2693" y="1111"/>
                      <a:pt x="2706" y="1129"/>
                      <a:pt x="2706" y="1143"/>
                    </a:cubicBezTo>
                    <a:cubicBezTo>
                      <a:pt x="2702" y="1175"/>
                      <a:pt x="2697" y="1202"/>
                      <a:pt x="2688" y="1230"/>
                    </a:cubicBezTo>
                    <a:cubicBezTo>
                      <a:pt x="2683" y="1244"/>
                      <a:pt x="2678" y="1258"/>
                      <a:pt x="2674" y="1272"/>
                    </a:cubicBezTo>
                    <a:cubicBezTo>
                      <a:pt x="2669" y="1285"/>
                      <a:pt x="2646" y="1300"/>
                      <a:pt x="2646" y="1313"/>
                    </a:cubicBezTo>
                    <a:cubicBezTo>
                      <a:pt x="2642" y="1327"/>
                      <a:pt x="2646" y="1341"/>
                      <a:pt x="2646" y="1355"/>
                    </a:cubicBezTo>
                    <a:cubicBezTo>
                      <a:pt x="2651" y="1373"/>
                      <a:pt x="2646" y="1387"/>
                      <a:pt x="2642" y="1400"/>
                    </a:cubicBezTo>
                    <a:cubicBezTo>
                      <a:pt x="2614" y="1636"/>
                      <a:pt x="2517" y="1853"/>
                      <a:pt x="2439" y="2074"/>
                    </a:cubicBezTo>
                    <a:cubicBezTo>
                      <a:pt x="2425" y="2097"/>
                      <a:pt x="2421" y="2129"/>
                      <a:pt x="2412" y="2157"/>
                    </a:cubicBezTo>
                    <a:cubicBezTo>
                      <a:pt x="2406" y="2184"/>
                      <a:pt x="2402" y="2216"/>
                      <a:pt x="2384" y="2240"/>
                    </a:cubicBezTo>
                    <a:cubicBezTo>
                      <a:pt x="2370" y="2267"/>
                      <a:pt x="2351" y="2291"/>
                      <a:pt x="2338" y="2318"/>
                    </a:cubicBezTo>
                    <a:cubicBezTo>
                      <a:pt x="2323" y="2340"/>
                      <a:pt x="2314" y="2368"/>
                      <a:pt x="2301" y="2396"/>
                    </a:cubicBezTo>
                    <a:cubicBezTo>
                      <a:pt x="2296" y="2410"/>
                      <a:pt x="2287" y="2419"/>
                      <a:pt x="2278" y="2433"/>
                    </a:cubicBezTo>
                    <a:cubicBezTo>
                      <a:pt x="2268" y="2442"/>
                      <a:pt x="2250" y="2451"/>
                      <a:pt x="2240" y="2461"/>
                    </a:cubicBezTo>
                    <a:cubicBezTo>
                      <a:pt x="2218" y="2484"/>
                      <a:pt x="2227" y="2521"/>
                      <a:pt x="2213" y="2548"/>
                    </a:cubicBezTo>
                    <a:cubicBezTo>
                      <a:pt x="2181" y="2599"/>
                      <a:pt x="2153" y="2650"/>
                      <a:pt x="2112" y="2691"/>
                    </a:cubicBezTo>
                    <a:cubicBezTo>
                      <a:pt x="2038" y="2783"/>
                      <a:pt x="1964" y="2876"/>
                      <a:pt x="1900" y="2967"/>
                    </a:cubicBezTo>
                    <a:cubicBezTo>
                      <a:pt x="1891" y="2999"/>
                      <a:pt x="1881" y="3027"/>
                      <a:pt x="1859" y="3046"/>
                    </a:cubicBezTo>
                    <a:cubicBezTo>
                      <a:pt x="1831" y="3065"/>
                      <a:pt x="1794" y="3069"/>
                      <a:pt x="1776" y="3092"/>
                    </a:cubicBezTo>
                    <a:cubicBezTo>
                      <a:pt x="1753" y="3114"/>
                      <a:pt x="1743" y="3142"/>
                      <a:pt x="1738" y="3175"/>
                    </a:cubicBezTo>
                    <a:cubicBezTo>
                      <a:pt x="1729" y="3203"/>
                      <a:pt x="1715" y="3235"/>
                      <a:pt x="1697" y="3253"/>
                    </a:cubicBezTo>
                    <a:cubicBezTo>
                      <a:pt x="1660" y="3304"/>
                      <a:pt x="1623" y="3346"/>
                      <a:pt x="1582" y="3387"/>
                    </a:cubicBezTo>
                    <a:lnTo>
                      <a:pt x="1522" y="3452"/>
                    </a:lnTo>
                    <a:lnTo>
                      <a:pt x="1453" y="3507"/>
                    </a:lnTo>
                    <a:cubicBezTo>
                      <a:pt x="1411" y="3544"/>
                      <a:pt x="1361" y="3576"/>
                      <a:pt x="1310" y="3608"/>
                    </a:cubicBezTo>
                    <a:cubicBezTo>
                      <a:pt x="1287" y="3622"/>
                      <a:pt x="1259" y="3640"/>
                      <a:pt x="1241" y="3659"/>
                    </a:cubicBezTo>
                    <a:cubicBezTo>
                      <a:pt x="1217" y="3677"/>
                      <a:pt x="1195" y="3695"/>
                      <a:pt x="1172" y="3714"/>
                    </a:cubicBezTo>
                    <a:cubicBezTo>
                      <a:pt x="1089" y="3792"/>
                      <a:pt x="1024" y="3903"/>
                      <a:pt x="919" y="3958"/>
                    </a:cubicBezTo>
                    <a:cubicBezTo>
                      <a:pt x="868" y="3986"/>
                      <a:pt x="817" y="4014"/>
                      <a:pt x="771" y="4050"/>
                    </a:cubicBezTo>
                    <a:cubicBezTo>
                      <a:pt x="720" y="4088"/>
                      <a:pt x="679" y="4129"/>
                      <a:pt x="628" y="4156"/>
                    </a:cubicBezTo>
                    <a:cubicBezTo>
                      <a:pt x="600" y="4171"/>
                      <a:pt x="577" y="4184"/>
                      <a:pt x="549" y="4193"/>
                    </a:cubicBezTo>
                    <a:cubicBezTo>
                      <a:pt x="517" y="4203"/>
                      <a:pt x="490" y="4212"/>
                      <a:pt x="462" y="4220"/>
                    </a:cubicBezTo>
                    <a:cubicBezTo>
                      <a:pt x="407" y="4239"/>
                      <a:pt x="360" y="4276"/>
                      <a:pt x="311" y="4309"/>
                    </a:cubicBezTo>
                    <a:cubicBezTo>
                      <a:pt x="260" y="4341"/>
                      <a:pt x="209" y="4369"/>
                      <a:pt x="158" y="4396"/>
                    </a:cubicBezTo>
                    <a:lnTo>
                      <a:pt x="1" y="4475"/>
                    </a:lnTo>
                    <a:lnTo>
                      <a:pt x="15" y="4516"/>
                    </a:lnTo>
                    <a:lnTo>
                      <a:pt x="181" y="4452"/>
                    </a:lnTo>
                    <a:cubicBezTo>
                      <a:pt x="236" y="4428"/>
                      <a:pt x="292" y="4405"/>
                      <a:pt x="352" y="4386"/>
                    </a:cubicBezTo>
                    <a:cubicBezTo>
                      <a:pt x="407" y="4369"/>
                      <a:pt x="462" y="4345"/>
                      <a:pt x="509" y="4309"/>
                    </a:cubicBezTo>
                    <a:cubicBezTo>
                      <a:pt x="532" y="4290"/>
                      <a:pt x="554" y="4267"/>
                      <a:pt x="577" y="4248"/>
                    </a:cubicBezTo>
                    <a:cubicBezTo>
                      <a:pt x="600" y="4230"/>
                      <a:pt x="628" y="4216"/>
                      <a:pt x="651" y="4203"/>
                    </a:cubicBezTo>
                    <a:cubicBezTo>
                      <a:pt x="707" y="4175"/>
                      <a:pt x="762" y="4147"/>
                      <a:pt x="813" y="4120"/>
                    </a:cubicBezTo>
                    <a:cubicBezTo>
                      <a:pt x="864" y="4088"/>
                      <a:pt x="909" y="4050"/>
                      <a:pt x="960" y="4018"/>
                    </a:cubicBezTo>
                    <a:cubicBezTo>
                      <a:pt x="983" y="3999"/>
                      <a:pt x="1006" y="3982"/>
                      <a:pt x="1034" y="3967"/>
                    </a:cubicBezTo>
                    <a:cubicBezTo>
                      <a:pt x="1057" y="3949"/>
                      <a:pt x="1079" y="3935"/>
                      <a:pt x="1107" y="3916"/>
                    </a:cubicBezTo>
                    <a:cubicBezTo>
                      <a:pt x="1162" y="3889"/>
                      <a:pt x="1217" y="3867"/>
                      <a:pt x="1268" y="3829"/>
                    </a:cubicBezTo>
                    <a:cubicBezTo>
                      <a:pt x="1374" y="3769"/>
                      <a:pt x="1425" y="3650"/>
                      <a:pt x="1513" y="3567"/>
                    </a:cubicBezTo>
                    <a:lnTo>
                      <a:pt x="1572" y="3502"/>
                    </a:lnTo>
                    <a:lnTo>
                      <a:pt x="1632" y="3437"/>
                    </a:lnTo>
                    <a:cubicBezTo>
                      <a:pt x="1674" y="3391"/>
                      <a:pt x="1715" y="3350"/>
                      <a:pt x="1757" y="3308"/>
                    </a:cubicBezTo>
                    <a:cubicBezTo>
                      <a:pt x="1780" y="3286"/>
                      <a:pt x="1808" y="3272"/>
                      <a:pt x="1840" y="3258"/>
                    </a:cubicBezTo>
                    <a:cubicBezTo>
                      <a:pt x="1868" y="3244"/>
                      <a:pt x="1891" y="3225"/>
                      <a:pt x="1909" y="3203"/>
                    </a:cubicBezTo>
                    <a:cubicBezTo>
                      <a:pt x="1927" y="3175"/>
                      <a:pt x="1923" y="3133"/>
                      <a:pt x="1936" y="3106"/>
                    </a:cubicBezTo>
                    <a:cubicBezTo>
                      <a:pt x="1946" y="3078"/>
                      <a:pt x="1974" y="3059"/>
                      <a:pt x="2002" y="3042"/>
                    </a:cubicBezTo>
                    <a:cubicBezTo>
                      <a:pt x="2047" y="3004"/>
                      <a:pt x="2070" y="2949"/>
                      <a:pt x="2102" y="2893"/>
                    </a:cubicBezTo>
                    <a:lnTo>
                      <a:pt x="2185" y="2737"/>
                    </a:lnTo>
                    <a:cubicBezTo>
                      <a:pt x="2213" y="2682"/>
                      <a:pt x="2236" y="2631"/>
                      <a:pt x="2264" y="2576"/>
                    </a:cubicBezTo>
                    <a:cubicBezTo>
                      <a:pt x="2278" y="2548"/>
                      <a:pt x="2314" y="2534"/>
                      <a:pt x="2319" y="2502"/>
                    </a:cubicBezTo>
                    <a:cubicBezTo>
                      <a:pt x="2323" y="2489"/>
                      <a:pt x="2319" y="2470"/>
                      <a:pt x="2323" y="2456"/>
                    </a:cubicBezTo>
                    <a:cubicBezTo>
                      <a:pt x="2329" y="2442"/>
                      <a:pt x="2338" y="2429"/>
                      <a:pt x="2342" y="2414"/>
                    </a:cubicBezTo>
                    <a:cubicBezTo>
                      <a:pt x="2361" y="2391"/>
                      <a:pt x="2379" y="2368"/>
                      <a:pt x="2384" y="2336"/>
                    </a:cubicBezTo>
                    <a:cubicBezTo>
                      <a:pt x="2397" y="2308"/>
                      <a:pt x="2402" y="2281"/>
                      <a:pt x="2412" y="2253"/>
                    </a:cubicBezTo>
                    <a:cubicBezTo>
                      <a:pt x="2421" y="2225"/>
                      <a:pt x="2439" y="2198"/>
                      <a:pt x="2453" y="2174"/>
                    </a:cubicBezTo>
                    <a:cubicBezTo>
                      <a:pt x="2472" y="2147"/>
                      <a:pt x="2489" y="2125"/>
                      <a:pt x="2499" y="2097"/>
                    </a:cubicBezTo>
                    <a:cubicBezTo>
                      <a:pt x="2508" y="2069"/>
                      <a:pt x="2499" y="2032"/>
                      <a:pt x="2512" y="2004"/>
                    </a:cubicBezTo>
                    <a:cubicBezTo>
                      <a:pt x="2517" y="1991"/>
                      <a:pt x="2531" y="1981"/>
                      <a:pt x="2540" y="1968"/>
                    </a:cubicBezTo>
                    <a:cubicBezTo>
                      <a:pt x="2550" y="1953"/>
                      <a:pt x="2554" y="1940"/>
                      <a:pt x="2559" y="1931"/>
                    </a:cubicBezTo>
                    <a:cubicBezTo>
                      <a:pt x="2572" y="1904"/>
                      <a:pt x="2587" y="1876"/>
                      <a:pt x="2595" y="1848"/>
                    </a:cubicBezTo>
                    <a:cubicBezTo>
                      <a:pt x="2605" y="1821"/>
                      <a:pt x="2605" y="1787"/>
                      <a:pt x="2619" y="1760"/>
                    </a:cubicBezTo>
                    <a:cubicBezTo>
                      <a:pt x="2627" y="1732"/>
                      <a:pt x="2669" y="1714"/>
                      <a:pt x="2669" y="1682"/>
                    </a:cubicBezTo>
                    <a:cubicBezTo>
                      <a:pt x="2674" y="1668"/>
                      <a:pt x="2665" y="1649"/>
                      <a:pt x="2665" y="1636"/>
                    </a:cubicBezTo>
                    <a:cubicBezTo>
                      <a:pt x="2665" y="1617"/>
                      <a:pt x="2661" y="1604"/>
                      <a:pt x="2661" y="1585"/>
                    </a:cubicBezTo>
                    <a:cubicBezTo>
                      <a:pt x="2655" y="1572"/>
                      <a:pt x="2661" y="1557"/>
                      <a:pt x="2665" y="1544"/>
                    </a:cubicBezTo>
                    <a:cubicBezTo>
                      <a:pt x="2669" y="1530"/>
                      <a:pt x="2683" y="1516"/>
                      <a:pt x="2688" y="1502"/>
                    </a:cubicBezTo>
                    <a:cubicBezTo>
                      <a:pt x="2697" y="1474"/>
                      <a:pt x="2706" y="1447"/>
                      <a:pt x="2716" y="1415"/>
                    </a:cubicBezTo>
                    <a:cubicBezTo>
                      <a:pt x="2720" y="1400"/>
                      <a:pt x="2725" y="1387"/>
                      <a:pt x="2729" y="1373"/>
                    </a:cubicBezTo>
                    <a:cubicBezTo>
                      <a:pt x="2738" y="1359"/>
                      <a:pt x="2748" y="1345"/>
                      <a:pt x="2748" y="1332"/>
                    </a:cubicBezTo>
                    <a:cubicBezTo>
                      <a:pt x="2748" y="1317"/>
                      <a:pt x="2734" y="1300"/>
                      <a:pt x="2734" y="1285"/>
                    </a:cubicBezTo>
                    <a:lnTo>
                      <a:pt x="2734" y="1240"/>
                    </a:lnTo>
                    <a:cubicBezTo>
                      <a:pt x="2734" y="1207"/>
                      <a:pt x="2738" y="1179"/>
                      <a:pt x="2748" y="1152"/>
                    </a:cubicBezTo>
                    <a:cubicBezTo>
                      <a:pt x="2752" y="1138"/>
                      <a:pt x="2771" y="1124"/>
                      <a:pt x="2776" y="1111"/>
                    </a:cubicBezTo>
                    <a:cubicBezTo>
                      <a:pt x="2780" y="1096"/>
                      <a:pt x="2780" y="1083"/>
                      <a:pt x="2776" y="1064"/>
                    </a:cubicBezTo>
                    <a:cubicBezTo>
                      <a:pt x="2771" y="1032"/>
                      <a:pt x="2761" y="1004"/>
                      <a:pt x="2771" y="977"/>
                    </a:cubicBezTo>
                    <a:cubicBezTo>
                      <a:pt x="2776" y="958"/>
                      <a:pt x="2785" y="945"/>
                      <a:pt x="2785" y="930"/>
                    </a:cubicBezTo>
                    <a:cubicBezTo>
                      <a:pt x="2789" y="917"/>
                      <a:pt x="2789" y="903"/>
                      <a:pt x="2789" y="889"/>
                    </a:cubicBezTo>
                    <a:cubicBezTo>
                      <a:pt x="2785" y="857"/>
                      <a:pt x="2776" y="825"/>
                      <a:pt x="2793" y="798"/>
                    </a:cubicBezTo>
                    <a:cubicBezTo>
                      <a:pt x="2817" y="770"/>
                      <a:pt x="2812" y="742"/>
                      <a:pt x="2808" y="709"/>
                    </a:cubicBezTo>
                    <a:cubicBezTo>
                      <a:pt x="2780" y="649"/>
                      <a:pt x="2844" y="590"/>
                      <a:pt x="2812" y="530"/>
                    </a:cubicBezTo>
                    <a:cubicBezTo>
                      <a:pt x="2808" y="502"/>
                      <a:pt x="2831" y="475"/>
                      <a:pt x="2840" y="443"/>
                    </a:cubicBezTo>
                    <a:cubicBezTo>
                      <a:pt x="2849" y="411"/>
                      <a:pt x="2831" y="383"/>
                      <a:pt x="2817" y="355"/>
                    </a:cubicBezTo>
                    <a:cubicBezTo>
                      <a:pt x="2803" y="294"/>
                      <a:pt x="2793" y="235"/>
                      <a:pt x="2793" y="175"/>
                    </a:cubicBezTo>
                    <a:cubicBezTo>
                      <a:pt x="2793" y="162"/>
                      <a:pt x="2799" y="147"/>
                      <a:pt x="2799" y="129"/>
                    </a:cubicBezTo>
                    <a:cubicBezTo>
                      <a:pt x="2803" y="115"/>
                      <a:pt x="2799" y="101"/>
                      <a:pt x="2799" y="88"/>
                    </a:cubicBezTo>
                    <a:cubicBezTo>
                      <a:pt x="2793" y="56"/>
                      <a:pt x="2789" y="28"/>
                      <a:pt x="2776" y="0"/>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36"/>
              <p:cNvSpPr/>
              <p:nvPr/>
            </p:nvSpPr>
            <p:spPr>
              <a:xfrm>
                <a:off x="4783101" y="3114355"/>
                <a:ext cx="242794" cy="401085"/>
              </a:xfrm>
              <a:custGeom>
                <a:avLst/>
                <a:gdLst/>
                <a:ahLst/>
                <a:cxnLst/>
                <a:rect l="l" t="t" r="r" b="b"/>
                <a:pathLst>
                  <a:path w="2402" h="3968" extrusionOk="0">
                    <a:moveTo>
                      <a:pt x="2332" y="0"/>
                    </a:moveTo>
                    <a:lnTo>
                      <a:pt x="2291" y="5"/>
                    </a:lnTo>
                    <a:cubicBezTo>
                      <a:pt x="2281" y="32"/>
                      <a:pt x="2281" y="60"/>
                      <a:pt x="2281" y="83"/>
                    </a:cubicBezTo>
                    <a:cubicBezTo>
                      <a:pt x="2281" y="96"/>
                      <a:pt x="2277" y="111"/>
                      <a:pt x="2281" y="120"/>
                    </a:cubicBezTo>
                    <a:cubicBezTo>
                      <a:pt x="2287" y="133"/>
                      <a:pt x="2295" y="147"/>
                      <a:pt x="2295" y="156"/>
                    </a:cubicBezTo>
                    <a:cubicBezTo>
                      <a:pt x="2304" y="207"/>
                      <a:pt x="2300" y="258"/>
                      <a:pt x="2291" y="309"/>
                    </a:cubicBezTo>
                    <a:cubicBezTo>
                      <a:pt x="2287" y="336"/>
                      <a:pt x="2268" y="360"/>
                      <a:pt x="2277" y="387"/>
                    </a:cubicBezTo>
                    <a:cubicBezTo>
                      <a:pt x="2281" y="409"/>
                      <a:pt x="2304" y="437"/>
                      <a:pt x="2300" y="460"/>
                    </a:cubicBezTo>
                    <a:cubicBezTo>
                      <a:pt x="2268" y="511"/>
                      <a:pt x="2328" y="562"/>
                      <a:pt x="2295" y="613"/>
                    </a:cubicBezTo>
                    <a:cubicBezTo>
                      <a:pt x="2287" y="636"/>
                      <a:pt x="2281" y="664"/>
                      <a:pt x="2300" y="686"/>
                    </a:cubicBezTo>
                    <a:cubicBezTo>
                      <a:pt x="2314" y="713"/>
                      <a:pt x="2300" y="737"/>
                      <a:pt x="2291" y="764"/>
                    </a:cubicBezTo>
                    <a:cubicBezTo>
                      <a:pt x="2281" y="788"/>
                      <a:pt x="2287" y="815"/>
                      <a:pt x="2291" y="838"/>
                    </a:cubicBezTo>
                    <a:cubicBezTo>
                      <a:pt x="2300" y="866"/>
                      <a:pt x="2287" y="889"/>
                      <a:pt x="2272" y="913"/>
                    </a:cubicBezTo>
                    <a:cubicBezTo>
                      <a:pt x="2263" y="926"/>
                      <a:pt x="2259" y="935"/>
                      <a:pt x="2259" y="949"/>
                    </a:cubicBezTo>
                    <a:cubicBezTo>
                      <a:pt x="2259" y="962"/>
                      <a:pt x="2277" y="977"/>
                      <a:pt x="2277" y="990"/>
                    </a:cubicBezTo>
                    <a:cubicBezTo>
                      <a:pt x="2277" y="1018"/>
                      <a:pt x="2268" y="1041"/>
                      <a:pt x="2259" y="1064"/>
                    </a:cubicBezTo>
                    <a:cubicBezTo>
                      <a:pt x="2253" y="1078"/>
                      <a:pt x="2249" y="1087"/>
                      <a:pt x="2245" y="1101"/>
                    </a:cubicBezTo>
                    <a:cubicBezTo>
                      <a:pt x="2240" y="1115"/>
                      <a:pt x="2221" y="1124"/>
                      <a:pt x="2217" y="1134"/>
                    </a:cubicBezTo>
                    <a:cubicBezTo>
                      <a:pt x="2217" y="1147"/>
                      <a:pt x="2217" y="1161"/>
                      <a:pt x="2221" y="1175"/>
                    </a:cubicBezTo>
                    <a:lnTo>
                      <a:pt x="2221" y="1211"/>
                    </a:lnTo>
                    <a:cubicBezTo>
                      <a:pt x="2217" y="1234"/>
                      <a:pt x="2213" y="1262"/>
                      <a:pt x="2208" y="1285"/>
                    </a:cubicBezTo>
                    <a:cubicBezTo>
                      <a:pt x="2208" y="1300"/>
                      <a:pt x="2217" y="1313"/>
                      <a:pt x="2217" y="1327"/>
                    </a:cubicBezTo>
                    <a:cubicBezTo>
                      <a:pt x="2213" y="1340"/>
                      <a:pt x="2208" y="1349"/>
                      <a:pt x="2198" y="1364"/>
                    </a:cubicBezTo>
                    <a:cubicBezTo>
                      <a:pt x="2189" y="1373"/>
                      <a:pt x="2180" y="1383"/>
                      <a:pt x="2170" y="1396"/>
                    </a:cubicBezTo>
                    <a:cubicBezTo>
                      <a:pt x="2162" y="1405"/>
                      <a:pt x="2148" y="1415"/>
                      <a:pt x="2143" y="1423"/>
                    </a:cubicBezTo>
                    <a:cubicBezTo>
                      <a:pt x="2130" y="1447"/>
                      <a:pt x="2162" y="1483"/>
                      <a:pt x="2153" y="1506"/>
                    </a:cubicBezTo>
                    <a:cubicBezTo>
                      <a:pt x="2148" y="1530"/>
                      <a:pt x="2130" y="1553"/>
                      <a:pt x="2125" y="1576"/>
                    </a:cubicBezTo>
                    <a:cubicBezTo>
                      <a:pt x="2121" y="1604"/>
                      <a:pt x="2111" y="1626"/>
                      <a:pt x="2106" y="1649"/>
                    </a:cubicBezTo>
                    <a:cubicBezTo>
                      <a:pt x="2106" y="1663"/>
                      <a:pt x="2102" y="1672"/>
                      <a:pt x="2102" y="1687"/>
                    </a:cubicBezTo>
                    <a:lnTo>
                      <a:pt x="2102" y="1728"/>
                    </a:lnTo>
                    <a:cubicBezTo>
                      <a:pt x="2093" y="1755"/>
                      <a:pt x="2065" y="1770"/>
                      <a:pt x="2055" y="1792"/>
                    </a:cubicBezTo>
                    <a:cubicBezTo>
                      <a:pt x="2042" y="1815"/>
                      <a:pt x="2042" y="1843"/>
                      <a:pt x="2032" y="1866"/>
                    </a:cubicBezTo>
                    <a:cubicBezTo>
                      <a:pt x="2032" y="1880"/>
                      <a:pt x="2032" y="1893"/>
                      <a:pt x="2028" y="1902"/>
                    </a:cubicBezTo>
                    <a:cubicBezTo>
                      <a:pt x="2023" y="1917"/>
                      <a:pt x="2019" y="1926"/>
                      <a:pt x="2010" y="1940"/>
                    </a:cubicBezTo>
                    <a:cubicBezTo>
                      <a:pt x="2000" y="1963"/>
                      <a:pt x="1982" y="1981"/>
                      <a:pt x="1968" y="2004"/>
                    </a:cubicBezTo>
                    <a:cubicBezTo>
                      <a:pt x="1955" y="2023"/>
                      <a:pt x="1949" y="2050"/>
                      <a:pt x="1936" y="2074"/>
                    </a:cubicBezTo>
                    <a:cubicBezTo>
                      <a:pt x="1932" y="2083"/>
                      <a:pt x="1927" y="2096"/>
                      <a:pt x="1917" y="2106"/>
                    </a:cubicBezTo>
                    <a:cubicBezTo>
                      <a:pt x="1913" y="2115"/>
                      <a:pt x="1894" y="2119"/>
                      <a:pt x="1885" y="2129"/>
                    </a:cubicBezTo>
                    <a:cubicBezTo>
                      <a:pt x="1866" y="2147"/>
                      <a:pt x="1876" y="2184"/>
                      <a:pt x="1862" y="2202"/>
                    </a:cubicBezTo>
                    <a:cubicBezTo>
                      <a:pt x="1834" y="2248"/>
                      <a:pt x="1807" y="2289"/>
                      <a:pt x="1775" y="2327"/>
                    </a:cubicBezTo>
                    <a:cubicBezTo>
                      <a:pt x="1719" y="2414"/>
                      <a:pt x="1641" y="2478"/>
                      <a:pt x="1595" y="2571"/>
                    </a:cubicBezTo>
                    <a:cubicBezTo>
                      <a:pt x="1590" y="2593"/>
                      <a:pt x="1585" y="2621"/>
                      <a:pt x="1562" y="2640"/>
                    </a:cubicBezTo>
                    <a:cubicBezTo>
                      <a:pt x="1540" y="2654"/>
                      <a:pt x="1503" y="2654"/>
                      <a:pt x="1485" y="2672"/>
                    </a:cubicBezTo>
                    <a:cubicBezTo>
                      <a:pt x="1447" y="2710"/>
                      <a:pt x="1457" y="2783"/>
                      <a:pt x="1430" y="2820"/>
                    </a:cubicBezTo>
                    <a:cubicBezTo>
                      <a:pt x="1374" y="2908"/>
                      <a:pt x="1296" y="2972"/>
                      <a:pt x="1222" y="3041"/>
                    </a:cubicBezTo>
                    <a:cubicBezTo>
                      <a:pt x="1203" y="3059"/>
                      <a:pt x="1185" y="3078"/>
                      <a:pt x="1162" y="3091"/>
                    </a:cubicBezTo>
                    <a:lnTo>
                      <a:pt x="1098" y="3129"/>
                    </a:lnTo>
                    <a:cubicBezTo>
                      <a:pt x="1051" y="3156"/>
                      <a:pt x="1015" y="3188"/>
                      <a:pt x="982" y="3225"/>
                    </a:cubicBezTo>
                    <a:cubicBezTo>
                      <a:pt x="945" y="3263"/>
                      <a:pt x="917" y="3303"/>
                      <a:pt x="885" y="3345"/>
                    </a:cubicBezTo>
                    <a:cubicBezTo>
                      <a:pt x="849" y="3382"/>
                      <a:pt x="811" y="3414"/>
                      <a:pt x="770" y="3446"/>
                    </a:cubicBezTo>
                    <a:cubicBezTo>
                      <a:pt x="733" y="3474"/>
                      <a:pt x="687" y="3497"/>
                      <a:pt x="645" y="3529"/>
                    </a:cubicBezTo>
                    <a:cubicBezTo>
                      <a:pt x="605" y="3561"/>
                      <a:pt x="572" y="3599"/>
                      <a:pt x="530" y="3626"/>
                    </a:cubicBezTo>
                    <a:cubicBezTo>
                      <a:pt x="490" y="3658"/>
                      <a:pt x="439" y="3672"/>
                      <a:pt x="388" y="3686"/>
                    </a:cubicBezTo>
                    <a:cubicBezTo>
                      <a:pt x="341" y="3705"/>
                      <a:pt x="300" y="3737"/>
                      <a:pt x="258" y="3769"/>
                    </a:cubicBezTo>
                    <a:cubicBezTo>
                      <a:pt x="222" y="3801"/>
                      <a:pt x="175" y="3824"/>
                      <a:pt x="135" y="3852"/>
                    </a:cubicBezTo>
                    <a:lnTo>
                      <a:pt x="1" y="3931"/>
                    </a:lnTo>
                    <a:lnTo>
                      <a:pt x="19" y="3967"/>
                    </a:lnTo>
                    <a:cubicBezTo>
                      <a:pt x="111" y="3926"/>
                      <a:pt x="208" y="3884"/>
                      <a:pt x="305" y="3848"/>
                    </a:cubicBezTo>
                    <a:cubicBezTo>
                      <a:pt x="351" y="3824"/>
                      <a:pt x="397" y="3806"/>
                      <a:pt x="439" y="3769"/>
                    </a:cubicBezTo>
                    <a:cubicBezTo>
                      <a:pt x="456" y="3755"/>
                      <a:pt x="475" y="3733"/>
                      <a:pt x="494" y="3718"/>
                    </a:cubicBezTo>
                    <a:cubicBezTo>
                      <a:pt x="517" y="3699"/>
                      <a:pt x="535" y="3686"/>
                      <a:pt x="558" y="3672"/>
                    </a:cubicBezTo>
                    <a:cubicBezTo>
                      <a:pt x="600" y="3640"/>
                      <a:pt x="650" y="3622"/>
                      <a:pt x="692" y="3594"/>
                    </a:cubicBezTo>
                    <a:cubicBezTo>
                      <a:pt x="738" y="3567"/>
                      <a:pt x="779" y="3539"/>
                      <a:pt x="816" y="3501"/>
                    </a:cubicBezTo>
                    <a:cubicBezTo>
                      <a:pt x="853" y="3469"/>
                      <a:pt x="894" y="3437"/>
                      <a:pt x="941" y="3414"/>
                    </a:cubicBezTo>
                    <a:cubicBezTo>
                      <a:pt x="987" y="3391"/>
                      <a:pt x="1037" y="3368"/>
                      <a:pt x="1079" y="3336"/>
                    </a:cubicBezTo>
                    <a:cubicBezTo>
                      <a:pt x="1166" y="3276"/>
                      <a:pt x="1217" y="3180"/>
                      <a:pt x="1281" y="3101"/>
                    </a:cubicBezTo>
                    <a:cubicBezTo>
                      <a:pt x="1313" y="3059"/>
                      <a:pt x="1347" y="3023"/>
                      <a:pt x="1383" y="2981"/>
                    </a:cubicBezTo>
                    <a:lnTo>
                      <a:pt x="1489" y="2870"/>
                    </a:lnTo>
                    <a:cubicBezTo>
                      <a:pt x="1521" y="2833"/>
                      <a:pt x="1595" y="2825"/>
                      <a:pt x="1623" y="2783"/>
                    </a:cubicBezTo>
                    <a:cubicBezTo>
                      <a:pt x="1636" y="2759"/>
                      <a:pt x="1632" y="2723"/>
                      <a:pt x="1641" y="2695"/>
                    </a:cubicBezTo>
                    <a:cubicBezTo>
                      <a:pt x="1645" y="2672"/>
                      <a:pt x="1673" y="2659"/>
                      <a:pt x="1696" y="2640"/>
                    </a:cubicBezTo>
                    <a:cubicBezTo>
                      <a:pt x="1719" y="2627"/>
                      <a:pt x="1728" y="2599"/>
                      <a:pt x="1743" y="2580"/>
                    </a:cubicBezTo>
                    <a:cubicBezTo>
                      <a:pt x="1756" y="2557"/>
                      <a:pt x="1770" y="2534"/>
                      <a:pt x="1779" y="2511"/>
                    </a:cubicBezTo>
                    <a:cubicBezTo>
                      <a:pt x="1807" y="2470"/>
                      <a:pt x="1825" y="2419"/>
                      <a:pt x="1849" y="2372"/>
                    </a:cubicBezTo>
                    <a:cubicBezTo>
                      <a:pt x="1872" y="2323"/>
                      <a:pt x="1894" y="2276"/>
                      <a:pt x="1917" y="2234"/>
                    </a:cubicBezTo>
                    <a:cubicBezTo>
                      <a:pt x="1922" y="2221"/>
                      <a:pt x="1936" y="2212"/>
                      <a:pt x="1945" y="2206"/>
                    </a:cubicBezTo>
                    <a:cubicBezTo>
                      <a:pt x="1955" y="2198"/>
                      <a:pt x="1964" y="2184"/>
                      <a:pt x="1964" y="2170"/>
                    </a:cubicBezTo>
                    <a:cubicBezTo>
                      <a:pt x="1968" y="2157"/>
                      <a:pt x="1964" y="2142"/>
                      <a:pt x="1964" y="2129"/>
                    </a:cubicBezTo>
                    <a:cubicBezTo>
                      <a:pt x="1968" y="2115"/>
                      <a:pt x="1973" y="2106"/>
                      <a:pt x="1982" y="2091"/>
                    </a:cubicBezTo>
                    <a:cubicBezTo>
                      <a:pt x="1991" y="2068"/>
                      <a:pt x="2005" y="2050"/>
                      <a:pt x="2015" y="2023"/>
                    </a:cubicBezTo>
                    <a:cubicBezTo>
                      <a:pt x="2023" y="2000"/>
                      <a:pt x="2028" y="1976"/>
                      <a:pt x="2038" y="1949"/>
                    </a:cubicBezTo>
                    <a:cubicBezTo>
                      <a:pt x="2055" y="1902"/>
                      <a:pt x="2098" y="1866"/>
                      <a:pt x="2111" y="1815"/>
                    </a:cubicBezTo>
                    <a:cubicBezTo>
                      <a:pt x="2121" y="1787"/>
                      <a:pt x="2106" y="1755"/>
                      <a:pt x="2121" y="1736"/>
                    </a:cubicBezTo>
                    <a:cubicBezTo>
                      <a:pt x="2125" y="1723"/>
                      <a:pt x="2138" y="1714"/>
                      <a:pt x="2143" y="1704"/>
                    </a:cubicBezTo>
                    <a:cubicBezTo>
                      <a:pt x="2153" y="1695"/>
                      <a:pt x="2157" y="1681"/>
                      <a:pt x="2166" y="1672"/>
                    </a:cubicBezTo>
                    <a:cubicBezTo>
                      <a:pt x="2180" y="1649"/>
                      <a:pt x="2189" y="1626"/>
                      <a:pt x="2194" y="1598"/>
                    </a:cubicBezTo>
                    <a:cubicBezTo>
                      <a:pt x="2204" y="1576"/>
                      <a:pt x="2198" y="1548"/>
                      <a:pt x="2208" y="1525"/>
                    </a:cubicBezTo>
                    <a:cubicBezTo>
                      <a:pt x="2217" y="1498"/>
                      <a:pt x="2259" y="1483"/>
                      <a:pt x="2259" y="1456"/>
                    </a:cubicBezTo>
                    <a:cubicBezTo>
                      <a:pt x="2263" y="1442"/>
                      <a:pt x="2253" y="1428"/>
                      <a:pt x="2253" y="1415"/>
                    </a:cubicBezTo>
                    <a:cubicBezTo>
                      <a:pt x="2253" y="1400"/>
                      <a:pt x="2249" y="1387"/>
                      <a:pt x="2249" y="1373"/>
                    </a:cubicBezTo>
                    <a:cubicBezTo>
                      <a:pt x="2245" y="1359"/>
                      <a:pt x="2245" y="1345"/>
                      <a:pt x="2253" y="1336"/>
                    </a:cubicBezTo>
                    <a:cubicBezTo>
                      <a:pt x="2259" y="1322"/>
                      <a:pt x="2268" y="1313"/>
                      <a:pt x="2272" y="1300"/>
                    </a:cubicBezTo>
                    <a:cubicBezTo>
                      <a:pt x="2281" y="1276"/>
                      <a:pt x="2287" y="1253"/>
                      <a:pt x="2291" y="1225"/>
                    </a:cubicBezTo>
                    <a:cubicBezTo>
                      <a:pt x="2295" y="1211"/>
                      <a:pt x="2295" y="1202"/>
                      <a:pt x="2304" y="1189"/>
                    </a:cubicBezTo>
                    <a:cubicBezTo>
                      <a:pt x="2314" y="1179"/>
                      <a:pt x="2319" y="1166"/>
                      <a:pt x="2323" y="1151"/>
                    </a:cubicBezTo>
                    <a:cubicBezTo>
                      <a:pt x="2323" y="1143"/>
                      <a:pt x="2309" y="1124"/>
                      <a:pt x="2309" y="1110"/>
                    </a:cubicBezTo>
                    <a:lnTo>
                      <a:pt x="2309" y="1073"/>
                    </a:lnTo>
                    <a:cubicBezTo>
                      <a:pt x="2309" y="1045"/>
                      <a:pt x="2314" y="1023"/>
                      <a:pt x="2319" y="995"/>
                    </a:cubicBezTo>
                    <a:cubicBezTo>
                      <a:pt x="2323" y="985"/>
                      <a:pt x="2342" y="972"/>
                      <a:pt x="2346" y="962"/>
                    </a:cubicBezTo>
                    <a:cubicBezTo>
                      <a:pt x="2346" y="949"/>
                      <a:pt x="2346" y="935"/>
                      <a:pt x="2342" y="921"/>
                    </a:cubicBezTo>
                    <a:cubicBezTo>
                      <a:pt x="2332" y="894"/>
                      <a:pt x="2323" y="870"/>
                      <a:pt x="2332" y="843"/>
                    </a:cubicBezTo>
                    <a:cubicBezTo>
                      <a:pt x="2346" y="820"/>
                      <a:pt x="2360" y="792"/>
                      <a:pt x="2351" y="769"/>
                    </a:cubicBezTo>
                    <a:cubicBezTo>
                      <a:pt x="2319" y="713"/>
                      <a:pt x="2397" y="668"/>
                      <a:pt x="2364" y="617"/>
                    </a:cubicBezTo>
                    <a:cubicBezTo>
                      <a:pt x="2336" y="562"/>
                      <a:pt x="2402" y="511"/>
                      <a:pt x="2370" y="460"/>
                    </a:cubicBezTo>
                    <a:cubicBezTo>
                      <a:pt x="2364" y="437"/>
                      <a:pt x="2387" y="409"/>
                      <a:pt x="2397" y="382"/>
                    </a:cubicBezTo>
                    <a:cubicBezTo>
                      <a:pt x="2397" y="368"/>
                      <a:pt x="2397" y="360"/>
                      <a:pt x="2392" y="345"/>
                    </a:cubicBezTo>
                    <a:cubicBezTo>
                      <a:pt x="2387" y="332"/>
                      <a:pt x="2378" y="318"/>
                      <a:pt x="2374" y="309"/>
                    </a:cubicBezTo>
                    <a:cubicBezTo>
                      <a:pt x="2360" y="258"/>
                      <a:pt x="2346" y="207"/>
                      <a:pt x="2346" y="152"/>
                    </a:cubicBezTo>
                    <a:cubicBezTo>
                      <a:pt x="2351" y="143"/>
                      <a:pt x="2355" y="128"/>
                      <a:pt x="2355" y="115"/>
                    </a:cubicBezTo>
                    <a:cubicBezTo>
                      <a:pt x="2360" y="101"/>
                      <a:pt x="2355" y="87"/>
                      <a:pt x="2355" y="78"/>
                    </a:cubicBezTo>
                    <a:cubicBezTo>
                      <a:pt x="2351" y="50"/>
                      <a:pt x="2346" y="28"/>
                      <a:pt x="2332" y="0"/>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36"/>
              <p:cNvSpPr/>
              <p:nvPr/>
            </p:nvSpPr>
            <p:spPr>
              <a:xfrm>
                <a:off x="4199052" y="3100709"/>
                <a:ext cx="960968" cy="1002410"/>
              </a:xfrm>
              <a:custGeom>
                <a:avLst/>
                <a:gdLst/>
                <a:ahLst/>
                <a:cxnLst/>
                <a:rect l="l" t="t" r="r" b="b"/>
                <a:pathLst>
                  <a:path w="9507" h="9917" extrusionOk="0">
                    <a:moveTo>
                      <a:pt x="8789" y="0"/>
                    </a:moveTo>
                    <a:cubicBezTo>
                      <a:pt x="8684" y="0"/>
                      <a:pt x="8574" y="14"/>
                      <a:pt x="8461" y="42"/>
                    </a:cubicBezTo>
                    <a:cubicBezTo>
                      <a:pt x="8442" y="47"/>
                      <a:pt x="8401" y="61"/>
                      <a:pt x="8401" y="61"/>
                    </a:cubicBezTo>
                    <a:cubicBezTo>
                      <a:pt x="7866" y="1250"/>
                      <a:pt x="6710" y="1439"/>
                      <a:pt x="5986" y="1467"/>
                    </a:cubicBezTo>
                    <a:cubicBezTo>
                      <a:pt x="5857" y="1471"/>
                      <a:pt x="4599" y="1826"/>
                      <a:pt x="4498" y="1918"/>
                    </a:cubicBezTo>
                    <a:cubicBezTo>
                      <a:pt x="4414" y="1992"/>
                      <a:pt x="3415" y="2711"/>
                      <a:pt x="2245" y="2711"/>
                    </a:cubicBezTo>
                    <a:cubicBezTo>
                      <a:pt x="1875" y="2711"/>
                      <a:pt x="1487" y="2639"/>
                      <a:pt x="1106" y="2452"/>
                    </a:cubicBezTo>
                    <a:cubicBezTo>
                      <a:pt x="972" y="2412"/>
                      <a:pt x="842" y="2393"/>
                      <a:pt x="719" y="2393"/>
                    </a:cubicBezTo>
                    <a:cubicBezTo>
                      <a:pt x="418" y="2393"/>
                      <a:pt x="160" y="2505"/>
                      <a:pt x="0" y="2688"/>
                    </a:cubicBezTo>
                    <a:cubicBezTo>
                      <a:pt x="209" y="2660"/>
                      <a:pt x="404" y="2635"/>
                      <a:pt x="567" y="2635"/>
                    </a:cubicBezTo>
                    <a:cubicBezTo>
                      <a:pt x="591" y="2635"/>
                      <a:pt x="614" y="2636"/>
                      <a:pt x="636" y="2637"/>
                    </a:cubicBezTo>
                    <a:cubicBezTo>
                      <a:pt x="501" y="2730"/>
                      <a:pt x="554" y="2772"/>
                      <a:pt x="663" y="2772"/>
                    </a:cubicBezTo>
                    <a:cubicBezTo>
                      <a:pt x="785" y="2772"/>
                      <a:pt x="978" y="2720"/>
                      <a:pt x="1060" y="2628"/>
                    </a:cubicBezTo>
                    <a:cubicBezTo>
                      <a:pt x="1593" y="2975"/>
                      <a:pt x="2174" y="3133"/>
                      <a:pt x="2795" y="3133"/>
                    </a:cubicBezTo>
                    <a:cubicBezTo>
                      <a:pt x="3318" y="3133"/>
                      <a:pt x="3869" y="3021"/>
                      <a:pt x="4443" y="2817"/>
                    </a:cubicBezTo>
                    <a:lnTo>
                      <a:pt x="4443" y="2817"/>
                    </a:lnTo>
                    <a:cubicBezTo>
                      <a:pt x="5285" y="4973"/>
                      <a:pt x="4341" y="7286"/>
                      <a:pt x="2861" y="9484"/>
                    </a:cubicBezTo>
                    <a:cubicBezTo>
                      <a:pt x="2612" y="9567"/>
                      <a:pt x="2397" y="9687"/>
                      <a:pt x="2461" y="9839"/>
                    </a:cubicBezTo>
                    <a:cubicBezTo>
                      <a:pt x="2483" y="9891"/>
                      <a:pt x="2551" y="9917"/>
                      <a:pt x="2641" y="9917"/>
                    </a:cubicBezTo>
                    <a:cubicBezTo>
                      <a:pt x="2813" y="9917"/>
                      <a:pt x="3062" y="9824"/>
                      <a:pt x="3216" y="9646"/>
                    </a:cubicBezTo>
                    <a:cubicBezTo>
                      <a:pt x="3751" y="9287"/>
                      <a:pt x="5191" y="6571"/>
                      <a:pt x="5777" y="6571"/>
                    </a:cubicBezTo>
                    <a:cubicBezTo>
                      <a:pt x="5778" y="6571"/>
                      <a:pt x="5778" y="6572"/>
                      <a:pt x="5779" y="6572"/>
                    </a:cubicBezTo>
                    <a:cubicBezTo>
                      <a:pt x="6317" y="6572"/>
                      <a:pt x="5705" y="8494"/>
                      <a:pt x="4875" y="9765"/>
                    </a:cubicBezTo>
                    <a:cubicBezTo>
                      <a:pt x="4843" y="9821"/>
                      <a:pt x="4880" y="9889"/>
                      <a:pt x="4945" y="9889"/>
                    </a:cubicBezTo>
                    <a:lnTo>
                      <a:pt x="5649" y="9889"/>
                    </a:lnTo>
                    <a:cubicBezTo>
                      <a:pt x="5659" y="9733"/>
                      <a:pt x="5553" y="9618"/>
                      <a:pt x="5345" y="9563"/>
                    </a:cubicBezTo>
                    <a:cubicBezTo>
                      <a:pt x="7465" y="7024"/>
                      <a:pt x="8082" y="4691"/>
                      <a:pt x="6553" y="1969"/>
                    </a:cubicBezTo>
                    <a:cubicBezTo>
                      <a:pt x="7553" y="1890"/>
                      <a:pt x="8188" y="1310"/>
                      <a:pt x="8484" y="255"/>
                    </a:cubicBezTo>
                    <a:cubicBezTo>
                      <a:pt x="8569" y="315"/>
                      <a:pt x="8739" y="354"/>
                      <a:pt x="8847" y="354"/>
                    </a:cubicBezTo>
                    <a:cubicBezTo>
                      <a:pt x="8944" y="354"/>
                      <a:pt x="8989" y="322"/>
                      <a:pt x="8871" y="246"/>
                    </a:cubicBezTo>
                    <a:cubicBezTo>
                      <a:pt x="8898" y="244"/>
                      <a:pt x="8927" y="243"/>
                      <a:pt x="8957" y="243"/>
                    </a:cubicBezTo>
                    <a:cubicBezTo>
                      <a:pt x="9116" y="243"/>
                      <a:pt x="9305" y="265"/>
                      <a:pt x="9507" y="295"/>
                    </a:cubicBezTo>
                    <a:cubicBezTo>
                      <a:pt x="9346" y="111"/>
                      <a:pt x="9089" y="0"/>
                      <a:pt x="8789" y="0"/>
                    </a:cubicBezTo>
                    <a:close/>
                  </a:path>
                </a:pathLst>
              </a:custGeom>
              <a:solidFill>
                <a:srgbClr val="AB6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36"/>
              <p:cNvSpPr/>
              <p:nvPr/>
            </p:nvSpPr>
            <p:spPr>
              <a:xfrm>
                <a:off x="4660186" y="3252635"/>
                <a:ext cx="277161" cy="301218"/>
              </a:xfrm>
              <a:custGeom>
                <a:avLst/>
                <a:gdLst/>
                <a:ahLst/>
                <a:cxnLst/>
                <a:rect l="l" t="t" r="r" b="b"/>
                <a:pathLst>
                  <a:path w="2742" h="2980" extrusionOk="0">
                    <a:moveTo>
                      <a:pt x="1009" y="0"/>
                    </a:moveTo>
                    <a:lnTo>
                      <a:pt x="213" y="268"/>
                    </a:lnTo>
                    <a:cubicBezTo>
                      <a:pt x="410" y="862"/>
                      <a:pt x="304" y="1397"/>
                      <a:pt x="0" y="1650"/>
                    </a:cubicBezTo>
                    <a:lnTo>
                      <a:pt x="171" y="2903"/>
                    </a:lnTo>
                    <a:cubicBezTo>
                      <a:pt x="463" y="2952"/>
                      <a:pt x="749" y="2979"/>
                      <a:pt x="1025" y="2979"/>
                    </a:cubicBezTo>
                    <a:cubicBezTo>
                      <a:pt x="1653" y="2979"/>
                      <a:pt x="2233" y="2840"/>
                      <a:pt x="2742" y="2507"/>
                    </a:cubicBezTo>
                    <a:cubicBezTo>
                      <a:pt x="2710" y="2193"/>
                      <a:pt x="2636" y="1899"/>
                      <a:pt x="2516" y="1623"/>
                    </a:cubicBezTo>
                    <a:cubicBezTo>
                      <a:pt x="2516" y="1623"/>
                      <a:pt x="2640" y="1185"/>
                      <a:pt x="2516" y="949"/>
                    </a:cubicBezTo>
                    <a:cubicBezTo>
                      <a:pt x="2291" y="534"/>
                      <a:pt x="1083" y="5"/>
                      <a:pt x="10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36"/>
              <p:cNvSpPr/>
              <p:nvPr/>
            </p:nvSpPr>
            <p:spPr>
              <a:xfrm>
                <a:off x="4590743" y="3660195"/>
                <a:ext cx="349838" cy="262202"/>
              </a:xfrm>
              <a:custGeom>
                <a:avLst/>
                <a:gdLst/>
                <a:ahLst/>
                <a:cxnLst/>
                <a:rect l="l" t="t" r="r" b="b"/>
                <a:pathLst>
                  <a:path w="3461" h="2594" extrusionOk="0">
                    <a:moveTo>
                      <a:pt x="3461" y="0"/>
                    </a:moveTo>
                    <a:lnTo>
                      <a:pt x="3461" y="0"/>
                    </a:lnTo>
                    <a:cubicBezTo>
                      <a:pt x="2957" y="188"/>
                      <a:pt x="2384" y="278"/>
                      <a:pt x="1819" y="278"/>
                    </a:cubicBezTo>
                    <a:cubicBezTo>
                      <a:pt x="1454" y="278"/>
                      <a:pt x="1092" y="240"/>
                      <a:pt x="756" y="166"/>
                    </a:cubicBezTo>
                    <a:cubicBezTo>
                      <a:pt x="562" y="881"/>
                      <a:pt x="369" y="1489"/>
                      <a:pt x="0" y="2138"/>
                    </a:cubicBezTo>
                    <a:cubicBezTo>
                      <a:pt x="208" y="2295"/>
                      <a:pt x="411" y="2374"/>
                      <a:pt x="645" y="2406"/>
                    </a:cubicBezTo>
                    <a:cubicBezTo>
                      <a:pt x="992" y="1909"/>
                      <a:pt x="1698" y="1097"/>
                      <a:pt x="1924" y="1097"/>
                    </a:cubicBezTo>
                    <a:cubicBezTo>
                      <a:pt x="1926" y="1097"/>
                      <a:pt x="1929" y="1097"/>
                      <a:pt x="1931" y="1097"/>
                    </a:cubicBezTo>
                    <a:cubicBezTo>
                      <a:pt x="2282" y="1134"/>
                      <a:pt x="1862" y="2452"/>
                      <a:pt x="1862" y="2452"/>
                    </a:cubicBezTo>
                    <a:cubicBezTo>
                      <a:pt x="2053" y="2560"/>
                      <a:pt x="2203" y="2594"/>
                      <a:pt x="2389" y="2594"/>
                    </a:cubicBezTo>
                    <a:cubicBezTo>
                      <a:pt x="2424" y="2594"/>
                      <a:pt x="2460" y="2592"/>
                      <a:pt x="2498" y="2590"/>
                    </a:cubicBezTo>
                    <a:cubicBezTo>
                      <a:pt x="2986" y="1921"/>
                      <a:pt x="3410" y="1014"/>
                      <a:pt x="3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36"/>
              <p:cNvSpPr/>
              <p:nvPr/>
            </p:nvSpPr>
            <p:spPr>
              <a:xfrm>
                <a:off x="4441243" y="3964349"/>
                <a:ext cx="161627" cy="138783"/>
              </a:xfrm>
              <a:custGeom>
                <a:avLst/>
                <a:gdLst/>
                <a:ahLst/>
                <a:cxnLst/>
                <a:rect l="l" t="t" r="r" b="b"/>
                <a:pathLst>
                  <a:path w="1599" h="1373" extrusionOk="0">
                    <a:moveTo>
                      <a:pt x="1056" y="0"/>
                    </a:moveTo>
                    <a:cubicBezTo>
                      <a:pt x="871" y="313"/>
                      <a:pt x="673" y="626"/>
                      <a:pt x="465" y="940"/>
                    </a:cubicBezTo>
                    <a:cubicBezTo>
                      <a:pt x="216" y="1023"/>
                      <a:pt x="1" y="1143"/>
                      <a:pt x="65" y="1295"/>
                    </a:cubicBezTo>
                    <a:cubicBezTo>
                      <a:pt x="87" y="1347"/>
                      <a:pt x="155" y="1373"/>
                      <a:pt x="245" y="1373"/>
                    </a:cubicBezTo>
                    <a:cubicBezTo>
                      <a:pt x="417" y="1373"/>
                      <a:pt x="666" y="1280"/>
                      <a:pt x="820" y="1102"/>
                    </a:cubicBezTo>
                    <a:cubicBezTo>
                      <a:pt x="1001" y="977"/>
                      <a:pt x="1281" y="594"/>
                      <a:pt x="1599" y="134"/>
                    </a:cubicBezTo>
                    <a:cubicBezTo>
                      <a:pt x="1586" y="134"/>
                      <a:pt x="1577" y="129"/>
                      <a:pt x="1567" y="129"/>
                    </a:cubicBezTo>
                    <a:cubicBezTo>
                      <a:pt x="1405" y="83"/>
                      <a:pt x="1222" y="56"/>
                      <a:pt x="10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36"/>
              <p:cNvSpPr/>
              <p:nvPr/>
            </p:nvSpPr>
            <p:spPr>
              <a:xfrm>
                <a:off x="4688590" y="3997403"/>
                <a:ext cx="105325" cy="103001"/>
              </a:xfrm>
              <a:custGeom>
                <a:avLst/>
                <a:gdLst/>
                <a:ahLst/>
                <a:cxnLst/>
                <a:rect l="l" t="t" r="r" b="b"/>
                <a:pathLst>
                  <a:path w="1042" h="1019" extrusionOk="0">
                    <a:moveTo>
                      <a:pt x="534" y="1"/>
                    </a:moveTo>
                    <a:cubicBezTo>
                      <a:pt x="383" y="309"/>
                      <a:pt x="212" y="618"/>
                      <a:pt x="32" y="894"/>
                    </a:cubicBezTo>
                    <a:cubicBezTo>
                      <a:pt x="0" y="950"/>
                      <a:pt x="37" y="1018"/>
                      <a:pt x="102" y="1018"/>
                    </a:cubicBezTo>
                    <a:lnTo>
                      <a:pt x="806" y="1018"/>
                    </a:lnTo>
                    <a:cubicBezTo>
                      <a:pt x="816" y="862"/>
                      <a:pt x="710" y="747"/>
                      <a:pt x="502" y="692"/>
                    </a:cubicBezTo>
                    <a:cubicBezTo>
                      <a:pt x="696" y="461"/>
                      <a:pt x="876" y="231"/>
                      <a:pt x="10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36"/>
              <p:cNvSpPr/>
              <p:nvPr/>
            </p:nvSpPr>
            <p:spPr>
              <a:xfrm>
                <a:off x="4441243" y="4059366"/>
                <a:ext cx="79752" cy="43970"/>
              </a:xfrm>
              <a:custGeom>
                <a:avLst/>
                <a:gdLst/>
                <a:ahLst/>
                <a:cxnLst/>
                <a:rect l="l" t="t" r="r" b="b"/>
                <a:pathLst>
                  <a:path w="789" h="435" extrusionOk="0">
                    <a:moveTo>
                      <a:pt x="461" y="0"/>
                    </a:moveTo>
                    <a:cubicBezTo>
                      <a:pt x="216" y="83"/>
                      <a:pt x="1" y="203"/>
                      <a:pt x="65" y="355"/>
                    </a:cubicBezTo>
                    <a:cubicBezTo>
                      <a:pt x="88" y="409"/>
                      <a:pt x="157" y="435"/>
                      <a:pt x="247" y="435"/>
                    </a:cubicBezTo>
                    <a:cubicBezTo>
                      <a:pt x="406" y="435"/>
                      <a:pt x="632" y="353"/>
                      <a:pt x="788" y="194"/>
                    </a:cubicBezTo>
                    <a:cubicBezTo>
                      <a:pt x="654" y="175"/>
                      <a:pt x="539" y="101"/>
                      <a:pt x="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36"/>
              <p:cNvSpPr/>
              <p:nvPr/>
            </p:nvSpPr>
            <p:spPr>
              <a:xfrm>
                <a:off x="4688590" y="4067756"/>
                <a:ext cx="82582" cy="32649"/>
              </a:xfrm>
              <a:custGeom>
                <a:avLst/>
                <a:gdLst/>
                <a:ahLst/>
                <a:cxnLst/>
                <a:rect l="l" t="t" r="r" b="b"/>
                <a:pathLst>
                  <a:path w="817" h="323" extrusionOk="0">
                    <a:moveTo>
                      <a:pt x="517" y="0"/>
                    </a:moveTo>
                    <a:cubicBezTo>
                      <a:pt x="368" y="115"/>
                      <a:pt x="217" y="171"/>
                      <a:pt x="37" y="190"/>
                    </a:cubicBezTo>
                    <a:cubicBezTo>
                      <a:pt x="37" y="194"/>
                      <a:pt x="37" y="194"/>
                      <a:pt x="32" y="198"/>
                    </a:cubicBezTo>
                    <a:cubicBezTo>
                      <a:pt x="0" y="254"/>
                      <a:pt x="37" y="322"/>
                      <a:pt x="102" y="322"/>
                    </a:cubicBezTo>
                    <a:lnTo>
                      <a:pt x="806" y="322"/>
                    </a:lnTo>
                    <a:cubicBezTo>
                      <a:pt x="816" y="171"/>
                      <a:pt x="715" y="60"/>
                      <a:pt x="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36"/>
              <p:cNvSpPr/>
              <p:nvPr/>
            </p:nvSpPr>
            <p:spPr>
              <a:xfrm>
                <a:off x="4699709" y="3207451"/>
                <a:ext cx="73687" cy="100474"/>
              </a:xfrm>
              <a:custGeom>
                <a:avLst/>
                <a:gdLst/>
                <a:ahLst/>
                <a:cxnLst/>
                <a:rect l="l" t="t" r="r" b="b"/>
                <a:pathLst>
                  <a:path w="729" h="994" extrusionOk="0">
                    <a:moveTo>
                      <a:pt x="107" y="0"/>
                    </a:moveTo>
                    <a:cubicBezTo>
                      <a:pt x="107" y="0"/>
                      <a:pt x="1" y="732"/>
                      <a:pt x="70" y="849"/>
                    </a:cubicBezTo>
                    <a:cubicBezTo>
                      <a:pt x="133" y="953"/>
                      <a:pt x="255" y="994"/>
                      <a:pt x="375" y="994"/>
                    </a:cubicBezTo>
                    <a:cubicBezTo>
                      <a:pt x="554" y="994"/>
                      <a:pt x="729" y="903"/>
                      <a:pt x="687" y="807"/>
                    </a:cubicBezTo>
                    <a:cubicBezTo>
                      <a:pt x="600" y="600"/>
                      <a:pt x="503" y="318"/>
                      <a:pt x="485" y="0"/>
                    </a:cubicBezTo>
                    <a:close/>
                  </a:path>
                </a:pathLst>
              </a:custGeom>
              <a:solidFill>
                <a:srgbClr val="AB6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36"/>
              <p:cNvSpPr/>
              <p:nvPr/>
            </p:nvSpPr>
            <p:spPr>
              <a:xfrm>
                <a:off x="4225535" y="3494422"/>
                <a:ext cx="915886" cy="284540"/>
              </a:xfrm>
              <a:custGeom>
                <a:avLst/>
                <a:gdLst/>
                <a:ahLst/>
                <a:cxnLst/>
                <a:rect l="l" t="t" r="r" b="b"/>
                <a:pathLst>
                  <a:path w="9061" h="2815" extrusionOk="0">
                    <a:moveTo>
                      <a:pt x="7033" y="0"/>
                    </a:moveTo>
                    <a:lnTo>
                      <a:pt x="7033" y="0"/>
                    </a:lnTo>
                    <a:cubicBezTo>
                      <a:pt x="7051" y="96"/>
                      <a:pt x="7069" y="198"/>
                      <a:pt x="7084" y="294"/>
                    </a:cubicBezTo>
                    <a:cubicBezTo>
                      <a:pt x="7216" y="299"/>
                      <a:pt x="7341" y="309"/>
                      <a:pt x="7461" y="318"/>
                    </a:cubicBezTo>
                    <a:cubicBezTo>
                      <a:pt x="7903" y="360"/>
                      <a:pt x="8212" y="433"/>
                      <a:pt x="8411" y="516"/>
                    </a:cubicBezTo>
                    <a:cubicBezTo>
                      <a:pt x="8613" y="599"/>
                      <a:pt x="8705" y="691"/>
                      <a:pt x="8715" y="764"/>
                    </a:cubicBezTo>
                    <a:cubicBezTo>
                      <a:pt x="8737" y="921"/>
                      <a:pt x="8512" y="1294"/>
                      <a:pt x="7692" y="1640"/>
                    </a:cubicBezTo>
                    <a:cubicBezTo>
                      <a:pt x="6912" y="1963"/>
                      <a:pt x="5834" y="2212"/>
                      <a:pt x="4692" y="2387"/>
                    </a:cubicBezTo>
                    <a:cubicBezTo>
                      <a:pt x="3986" y="2492"/>
                      <a:pt x="3295" y="2535"/>
                      <a:pt x="2673" y="2535"/>
                    </a:cubicBezTo>
                    <a:cubicBezTo>
                      <a:pt x="2284" y="2535"/>
                      <a:pt x="1922" y="2518"/>
                      <a:pt x="1600" y="2489"/>
                    </a:cubicBezTo>
                    <a:cubicBezTo>
                      <a:pt x="710" y="2406"/>
                      <a:pt x="498" y="2216"/>
                      <a:pt x="476" y="2064"/>
                    </a:cubicBezTo>
                    <a:cubicBezTo>
                      <a:pt x="453" y="1908"/>
                      <a:pt x="642" y="1640"/>
                      <a:pt x="1466" y="1300"/>
                    </a:cubicBezTo>
                    <a:cubicBezTo>
                      <a:pt x="2240" y="977"/>
                      <a:pt x="3245" y="641"/>
                      <a:pt x="4388" y="465"/>
                    </a:cubicBezTo>
                    <a:cubicBezTo>
                      <a:pt x="4415" y="465"/>
                      <a:pt x="4438" y="460"/>
                      <a:pt x="4466" y="456"/>
                    </a:cubicBezTo>
                    <a:lnTo>
                      <a:pt x="4424" y="166"/>
                    </a:lnTo>
                    <a:cubicBezTo>
                      <a:pt x="4396" y="171"/>
                      <a:pt x="4369" y="175"/>
                      <a:pt x="4347" y="179"/>
                    </a:cubicBezTo>
                    <a:cubicBezTo>
                      <a:pt x="3175" y="360"/>
                      <a:pt x="2093" y="636"/>
                      <a:pt x="1300" y="972"/>
                    </a:cubicBezTo>
                    <a:cubicBezTo>
                      <a:pt x="421" y="1336"/>
                      <a:pt x="0" y="1709"/>
                      <a:pt x="61" y="2083"/>
                    </a:cubicBezTo>
                    <a:cubicBezTo>
                      <a:pt x="117" y="2455"/>
                      <a:pt x="623" y="2686"/>
                      <a:pt x="1572" y="2774"/>
                    </a:cubicBezTo>
                    <a:cubicBezTo>
                      <a:pt x="1835" y="2801"/>
                      <a:pt x="2120" y="2815"/>
                      <a:pt x="2425" y="2815"/>
                    </a:cubicBezTo>
                    <a:cubicBezTo>
                      <a:pt x="3116" y="2815"/>
                      <a:pt x="3904" y="2751"/>
                      <a:pt x="4715" y="2627"/>
                    </a:cubicBezTo>
                    <a:cubicBezTo>
                      <a:pt x="5885" y="2446"/>
                      <a:pt x="6968" y="2166"/>
                      <a:pt x="7761" y="1834"/>
                    </a:cubicBezTo>
                    <a:cubicBezTo>
                      <a:pt x="8641" y="1470"/>
                      <a:pt x="9060" y="1096"/>
                      <a:pt x="9000" y="723"/>
                    </a:cubicBezTo>
                    <a:cubicBezTo>
                      <a:pt x="8945" y="350"/>
                      <a:pt x="8439" y="120"/>
                      <a:pt x="7489" y="32"/>
                    </a:cubicBezTo>
                    <a:cubicBezTo>
                      <a:pt x="7346" y="18"/>
                      <a:pt x="7189" y="5"/>
                      <a:pt x="70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36"/>
              <p:cNvSpPr/>
              <p:nvPr/>
            </p:nvSpPr>
            <p:spPr>
              <a:xfrm>
                <a:off x="4441243" y="2622695"/>
                <a:ext cx="637714" cy="600415"/>
              </a:xfrm>
              <a:custGeom>
                <a:avLst/>
                <a:gdLst/>
                <a:ahLst/>
                <a:cxnLst/>
                <a:rect l="l" t="t" r="r" b="b"/>
                <a:pathLst>
                  <a:path w="6309" h="5940" extrusionOk="0">
                    <a:moveTo>
                      <a:pt x="3148" y="1"/>
                    </a:moveTo>
                    <a:cubicBezTo>
                      <a:pt x="1679" y="1"/>
                      <a:pt x="403" y="1096"/>
                      <a:pt x="208" y="2591"/>
                    </a:cubicBezTo>
                    <a:cubicBezTo>
                      <a:pt x="1" y="4218"/>
                      <a:pt x="1152" y="5707"/>
                      <a:pt x="2779" y="5915"/>
                    </a:cubicBezTo>
                    <a:cubicBezTo>
                      <a:pt x="2908" y="5932"/>
                      <a:pt x="3037" y="5940"/>
                      <a:pt x="3164" y="5940"/>
                    </a:cubicBezTo>
                    <a:cubicBezTo>
                      <a:pt x="4634" y="5940"/>
                      <a:pt x="5911" y="4845"/>
                      <a:pt x="6101" y="3348"/>
                    </a:cubicBezTo>
                    <a:cubicBezTo>
                      <a:pt x="6309" y="1721"/>
                      <a:pt x="5161" y="233"/>
                      <a:pt x="3534" y="26"/>
                    </a:cubicBezTo>
                    <a:cubicBezTo>
                      <a:pt x="3404" y="9"/>
                      <a:pt x="3275" y="1"/>
                      <a:pt x="3148" y="1"/>
                    </a:cubicBezTo>
                    <a:close/>
                  </a:path>
                </a:pathLst>
              </a:custGeom>
              <a:solidFill>
                <a:srgbClr val="AB6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36"/>
              <p:cNvSpPr/>
              <p:nvPr/>
            </p:nvSpPr>
            <p:spPr>
              <a:xfrm>
                <a:off x="4368667" y="2564169"/>
                <a:ext cx="840278" cy="460217"/>
              </a:xfrm>
              <a:custGeom>
                <a:avLst/>
                <a:gdLst/>
                <a:ahLst/>
                <a:cxnLst/>
                <a:rect l="l" t="t" r="r" b="b"/>
                <a:pathLst>
                  <a:path w="8313" h="4553" extrusionOk="0">
                    <a:moveTo>
                      <a:pt x="3860" y="0"/>
                    </a:moveTo>
                    <a:cubicBezTo>
                      <a:pt x="2002" y="0"/>
                      <a:pt x="0" y="1471"/>
                      <a:pt x="304" y="3572"/>
                    </a:cubicBezTo>
                    <a:lnTo>
                      <a:pt x="1013" y="3623"/>
                    </a:lnTo>
                    <a:cubicBezTo>
                      <a:pt x="2529" y="3231"/>
                      <a:pt x="3810" y="2572"/>
                      <a:pt x="4428" y="1167"/>
                    </a:cubicBezTo>
                    <a:cubicBezTo>
                      <a:pt x="4971" y="2798"/>
                      <a:pt x="6032" y="3757"/>
                      <a:pt x="7220" y="4553"/>
                    </a:cubicBezTo>
                    <a:cubicBezTo>
                      <a:pt x="7220" y="4553"/>
                      <a:pt x="8312" y="1282"/>
                      <a:pt x="4847" y="152"/>
                    </a:cubicBezTo>
                    <a:cubicBezTo>
                      <a:pt x="4533" y="49"/>
                      <a:pt x="4199" y="0"/>
                      <a:pt x="3860" y="0"/>
                    </a:cubicBezTo>
                    <a:close/>
                  </a:path>
                </a:pathLst>
              </a:custGeom>
              <a:solidFill>
                <a:srgbClr val="A34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36"/>
              <p:cNvSpPr/>
              <p:nvPr/>
            </p:nvSpPr>
            <p:spPr>
              <a:xfrm>
                <a:off x="4419410" y="2621179"/>
                <a:ext cx="395930" cy="255227"/>
              </a:xfrm>
              <a:custGeom>
                <a:avLst/>
                <a:gdLst/>
                <a:ahLst/>
                <a:cxnLst/>
                <a:rect l="l" t="t" r="r" b="b"/>
                <a:pathLst>
                  <a:path w="3917" h="2525" extrusionOk="0">
                    <a:moveTo>
                      <a:pt x="3902" y="1"/>
                    </a:moveTo>
                    <a:cubicBezTo>
                      <a:pt x="3898" y="1"/>
                      <a:pt x="3893" y="3"/>
                      <a:pt x="3888" y="8"/>
                    </a:cubicBezTo>
                    <a:cubicBezTo>
                      <a:pt x="3852" y="45"/>
                      <a:pt x="3824" y="86"/>
                      <a:pt x="3811" y="137"/>
                    </a:cubicBezTo>
                    <a:cubicBezTo>
                      <a:pt x="3788" y="179"/>
                      <a:pt x="3756" y="220"/>
                      <a:pt x="3723" y="262"/>
                    </a:cubicBezTo>
                    <a:cubicBezTo>
                      <a:pt x="3705" y="275"/>
                      <a:pt x="3682" y="294"/>
                      <a:pt x="3673" y="317"/>
                    </a:cubicBezTo>
                    <a:cubicBezTo>
                      <a:pt x="3663" y="339"/>
                      <a:pt x="3658" y="367"/>
                      <a:pt x="3645" y="390"/>
                    </a:cubicBezTo>
                    <a:cubicBezTo>
                      <a:pt x="3599" y="418"/>
                      <a:pt x="3603" y="483"/>
                      <a:pt x="3557" y="515"/>
                    </a:cubicBezTo>
                    <a:cubicBezTo>
                      <a:pt x="3539" y="529"/>
                      <a:pt x="3520" y="547"/>
                      <a:pt x="3516" y="579"/>
                    </a:cubicBezTo>
                    <a:cubicBezTo>
                      <a:pt x="3511" y="607"/>
                      <a:pt x="3488" y="621"/>
                      <a:pt x="3469" y="639"/>
                    </a:cubicBezTo>
                    <a:cubicBezTo>
                      <a:pt x="3452" y="653"/>
                      <a:pt x="3442" y="677"/>
                      <a:pt x="3428" y="699"/>
                    </a:cubicBezTo>
                    <a:cubicBezTo>
                      <a:pt x="3418" y="726"/>
                      <a:pt x="3396" y="741"/>
                      <a:pt x="3378" y="754"/>
                    </a:cubicBezTo>
                    <a:cubicBezTo>
                      <a:pt x="3363" y="764"/>
                      <a:pt x="3354" y="773"/>
                      <a:pt x="3350" y="782"/>
                    </a:cubicBezTo>
                    <a:cubicBezTo>
                      <a:pt x="3341" y="792"/>
                      <a:pt x="3345" y="809"/>
                      <a:pt x="3335" y="824"/>
                    </a:cubicBezTo>
                    <a:cubicBezTo>
                      <a:pt x="3322" y="843"/>
                      <a:pt x="3308" y="860"/>
                      <a:pt x="3290" y="879"/>
                    </a:cubicBezTo>
                    <a:lnTo>
                      <a:pt x="3258" y="907"/>
                    </a:lnTo>
                    <a:cubicBezTo>
                      <a:pt x="3248" y="911"/>
                      <a:pt x="3235" y="916"/>
                      <a:pt x="3225" y="926"/>
                    </a:cubicBezTo>
                    <a:cubicBezTo>
                      <a:pt x="3216" y="934"/>
                      <a:pt x="3212" y="943"/>
                      <a:pt x="3203" y="958"/>
                    </a:cubicBezTo>
                    <a:cubicBezTo>
                      <a:pt x="3197" y="971"/>
                      <a:pt x="3188" y="981"/>
                      <a:pt x="3184" y="990"/>
                    </a:cubicBezTo>
                    <a:cubicBezTo>
                      <a:pt x="3165" y="1008"/>
                      <a:pt x="3152" y="1026"/>
                      <a:pt x="3133" y="1049"/>
                    </a:cubicBezTo>
                    <a:cubicBezTo>
                      <a:pt x="3129" y="1058"/>
                      <a:pt x="3124" y="1073"/>
                      <a:pt x="3114" y="1081"/>
                    </a:cubicBezTo>
                    <a:cubicBezTo>
                      <a:pt x="3110" y="1091"/>
                      <a:pt x="3101" y="1100"/>
                      <a:pt x="3087" y="1109"/>
                    </a:cubicBezTo>
                    <a:lnTo>
                      <a:pt x="3055" y="1128"/>
                    </a:lnTo>
                    <a:cubicBezTo>
                      <a:pt x="3041" y="1132"/>
                      <a:pt x="3027" y="1137"/>
                      <a:pt x="3018" y="1147"/>
                    </a:cubicBezTo>
                    <a:cubicBezTo>
                      <a:pt x="2999" y="1160"/>
                      <a:pt x="2999" y="1196"/>
                      <a:pt x="2982" y="1215"/>
                    </a:cubicBezTo>
                    <a:cubicBezTo>
                      <a:pt x="2967" y="1234"/>
                      <a:pt x="2944" y="1247"/>
                      <a:pt x="2926" y="1266"/>
                    </a:cubicBezTo>
                    <a:cubicBezTo>
                      <a:pt x="2908" y="1285"/>
                      <a:pt x="2889" y="1303"/>
                      <a:pt x="2875" y="1321"/>
                    </a:cubicBezTo>
                    <a:cubicBezTo>
                      <a:pt x="2865" y="1330"/>
                      <a:pt x="2857" y="1340"/>
                      <a:pt x="2852" y="1349"/>
                    </a:cubicBezTo>
                    <a:cubicBezTo>
                      <a:pt x="2843" y="1362"/>
                      <a:pt x="2838" y="1372"/>
                      <a:pt x="2829" y="1381"/>
                    </a:cubicBezTo>
                    <a:cubicBezTo>
                      <a:pt x="2810" y="1404"/>
                      <a:pt x="2783" y="1409"/>
                      <a:pt x="2765" y="1423"/>
                    </a:cubicBezTo>
                    <a:cubicBezTo>
                      <a:pt x="2742" y="1441"/>
                      <a:pt x="2727" y="1460"/>
                      <a:pt x="2710" y="1478"/>
                    </a:cubicBezTo>
                    <a:cubicBezTo>
                      <a:pt x="2695" y="1496"/>
                      <a:pt x="2677" y="1519"/>
                      <a:pt x="2659" y="1534"/>
                    </a:cubicBezTo>
                    <a:cubicBezTo>
                      <a:pt x="2635" y="1547"/>
                      <a:pt x="2612" y="1561"/>
                      <a:pt x="2595" y="1575"/>
                    </a:cubicBezTo>
                    <a:cubicBezTo>
                      <a:pt x="2571" y="1589"/>
                      <a:pt x="2553" y="1607"/>
                      <a:pt x="2534" y="1626"/>
                    </a:cubicBezTo>
                    <a:cubicBezTo>
                      <a:pt x="2525" y="1630"/>
                      <a:pt x="2516" y="1639"/>
                      <a:pt x="2506" y="1644"/>
                    </a:cubicBezTo>
                    <a:cubicBezTo>
                      <a:pt x="2493" y="1653"/>
                      <a:pt x="2478" y="1653"/>
                      <a:pt x="2470" y="1658"/>
                    </a:cubicBezTo>
                    <a:cubicBezTo>
                      <a:pt x="2442" y="1672"/>
                      <a:pt x="2433" y="1700"/>
                      <a:pt x="2414" y="1713"/>
                    </a:cubicBezTo>
                    <a:cubicBezTo>
                      <a:pt x="2373" y="1741"/>
                      <a:pt x="2327" y="1768"/>
                      <a:pt x="2285" y="1796"/>
                    </a:cubicBezTo>
                    <a:lnTo>
                      <a:pt x="2157" y="1870"/>
                    </a:lnTo>
                    <a:cubicBezTo>
                      <a:pt x="2110" y="1898"/>
                      <a:pt x="2064" y="1915"/>
                      <a:pt x="2023" y="1943"/>
                    </a:cubicBezTo>
                    <a:cubicBezTo>
                      <a:pt x="2004" y="1962"/>
                      <a:pt x="1991" y="1985"/>
                      <a:pt x="1963" y="1989"/>
                    </a:cubicBezTo>
                    <a:cubicBezTo>
                      <a:pt x="1940" y="1998"/>
                      <a:pt x="1908" y="1994"/>
                      <a:pt x="1885" y="2008"/>
                    </a:cubicBezTo>
                    <a:cubicBezTo>
                      <a:pt x="1838" y="2026"/>
                      <a:pt x="1810" y="2077"/>
                      <a:pt x="1765" y="2100"/>
                    </a:cubicBezTo>
                    <a:cubicBezTo>
                      <a:pt x="1723" y="2123"/>
                      <a:pt x="1677" y="2151"/>
                      <a:pt x="1631" y="2170"/>
                    </a:cubicBezTo>
                    <a:cubicBezTo>
                      <a:pt x="1585" y="2187"/>
                      <a:pt x="1538" y="2206"/>
                      <a:pt x="1489" y="2219"/>
                    </a:cubicBezTo>
                    <a:cubicBezTo>
                      <a:pt x="1396" y="2261"/>
                      <a:pt x="1290" y="2261"/>
                      <a:pt x="1198" y="2298"/>
                    </a:cubicBezTo>
                    <a:cubicBezTo>
                      <a:pt x="1151" y="2317"/>
                      <a:pt x="1106" y="2344"/>
                      <a:pt x="1060" y="2358"/>
                    </a:cubicBezTo>
                    <a:cubicBezTo>
                      <a:pt x="1013" y="2376"/>
                      <a:pt x="963" y="2391"/>
                      <a:pt x="912" y="2400"/>
                    </a:cubicBezTo>
                    <a:cubicBezTo>
                      <a:pt x="866" y="2409"/>
                      <a:pt x="815" y="2413"/>
                      <a:pt x="764" y="2423"/>
                    </a:cubicBezTo>
                    <a:cubicBezTo>
                      <a:pt x="714" y="2432"/>
                      <a:pt x="668" y="2446"/>
                      <a:pt x="617" y="2455"/>
                    </a:cubicBezTo>
                    <a:cubicBezTo>
                      <a:pt x="601" y="2459"/>
                      <a:pt x="585" y="2461"/>
                      <a:pt x="569" y="2461"/>
                    </a:cubicBezTo>
                    <a:cubicBezTo>
                      <a:pt x="534" y="2461"/>
                      <a:pt x="500" y="2454"/>
                      <a:pt x="466" y="2451"/>
                    </a:cubicBezTo>
                    <a:cubicBezTo>
                      <a:pt x="415" y="2451"/>
                      <a:pt x="364" y="2455"/>
                      <a:pt x="313" y="2464"/>
                    </a:cubicBezTo>
                    <a:cubicBezTo>
                      <a:pt x="267" y="2474"/>
                      <a:pt x="217" y="2468"/>
                      <a:pt x="166" y="2474"/>
                    </a:cubicBezTo>
                    <a:lnTo>
                      <a:pt x="13" y="2474"/>
                    </a:lnTo>
                    <a:cubicBezTo>
                      <a:pt x="4" y="2474"/>
                      <a:pt x="0" y="2483"/>
                      <a:pt x="0" y="2487"/>
                    </a:cubicBezTo>
                    <a:cubicBezTo>
                      <a:pt x="0" y="2496"/>
                      <a:pt x="4" y="2501"/>
                      <a:pt x="9" y="2501"/>
                    </a:cubicBezTo>
                    <a:lnTo>
                      <a:pt x="317" y="2524"/>
                    </a:lnTo>
                    <a:cubicBezTo>
                      <a:pt x="340" y="2524"/>
                      <a:pt x="362" y="2525"/>
                      <a:pt x="384" y="2525"/>
                    </a:cubicBezTo>
                    <a:cubicBezTo>
                      <a:pt x="413" y="2525"/>
                      <a:pt x="441" y="2523"/>
                      <a:pt x="470" y="2515"/>
                    </a:cubicBezTo>
                    <a:lnTo>
                      <a:pt x="543" y="2501"/>
                    </a:lnTo>
                    <a:lnTo>
                      <a:pt x="622" y="2487"/>
                    </a:lnTo>
                    <a:cubicBezTo>
                      <a:pt x="723" y="2478"/>
                      <a:pt x="825" y="2478"/>
                      <a:pt x="926" y="2446"/>
                    </a:cubicBezTo>
                    <a:cubicBezTo>
                      <a:pt x="972" y="2432"/>
                      <a:pt x="1023" y="2423"/>
                      <a:pt x="1074" y="2418"/>
                    </a:cubicBezTo>
                    <a:cubicBezTo>
                      <a:pt x="1124" y="2413"/>
                      <a:pt x="1179" y="2409"/>
                      <a:pt x="1225" y="2395"/>
                    </a:cubicBezTo>
                    <a:cubicBezTo>
                      <a:pt x="1276" y="2381"/>
                      <a:pt x="1327" y="2368"/>
                      <a:pt x="1372" y="2344"/>
                    </a:cubicBezTo>
                    <a:cubicBezTo>
                      <a:pt x="1396" y="2336"/>
                      <a:pt x="1419" y="2321"/>
                      <a:pt x="1442" y="2308"/>
                    </a:cubicBezTo>
                    <a:cubicBezTo>
                      <a:pt x="1465" y="2294"/>
                      <a:pt x="1489" y="2285"/>
                      <a:pt x="1511" y="2275"/>
                    </a:cubicBezTo>
                    <a:cubicBezTo>
                      <a:pt x="1557" y="2253"/>
                      <a:pt x="1604" y="2234"/>
                      <a:pt x="1649" y="2211"/>
                    </a:cubicBezTo>
                    <a:cubicBezTo>
                      <a:pt x="1672" y="2202"/>
                      <a:pt x="1695" y="2187"/>
                      <a:pt x="1719" y="2179"/>
                    </a:cubicBezTo>
                    <a:lnTo>
                      <a:pt x="1787" y="2151"/>
                    </a:lnTo>
                    <a:cubicBezTo>
                      <a:pt x="1834" y="2128"/>
                      <a:pt x="1898" y="2136"/>
                      <a:pt x="1940" y="2109"/>
                    </a:cubicBezTo>
                    <a:cubicBezTo>
                      <a:pt x="1963" y="2096"/>
                      <a:pt x="1976" y="2068"/>
                      <a:pt x="1995" y="2049"/>
                    </a:cubicBezTo>
                    <a:cubicBezTo>
                      <a:pt x="2014" y="2031"/>
                      <a:pt x="2042" y="2021"/>
                      <a:pt x="2064" y="2017"/>
                    </a:cubicBezTo>
                    <a:cubicBezTo>
                      <a:pt x="2091" y="2008"/>
                      <a:pt x="2110" y="1989"/>
                      <a:pt x="2133" y="1981"/>
                    </a:cubicBezTo>
                    <a:cubicBezTo>
                      <a:pt x="2157" y="1966"/>
                      <a:pt x="2174" y="1953"/>
                      <a:pt x="2198" y="1934"/>
                    </a:cubicBezTo>
                    <a:lnTo>
                      <a:pt x="2318" y="1842"/>
                    </a:lnTo>
                    <a:cubicBezTo>
                      <a:pt x="2355" y="1805"/>
                      <a:pt x="2401" y="1777"/>
                      <a:pt x="2437" y="1745"/>
                    </a:cubicBezTo>
                    <a:cubicBezTo>
                      <a:pt x="2461" y="1732"/>
                      <a:pt x="2488" y="1727"/>
                      <a:pt x="2502" y="1709"/>
                    </a:cubicBezTo>
                    <a:cubicBezTo>
                      <a:pt x="2512" y="1694"/>
                      <a:pt x="2516" y="1681"/>
                      <a:pt x="2525" y="1672"/>
                    </a:cubicBezTo>
                    <a:cubicBezTo>
                      <a:pt x="2534" y="1662"/>
                      <a:pt x="2544" y="1658"/>
                      <a:pt x="2553" y="1649"/>
                    </a:cubicBezTo>
                    <a:cubicBezTo>
                      <a:pt x="2599" y="1621"/>
                      <a:pt x="2635" y="1584"/>
                      <a:pt x="2668" y="1547"/>
                    </a:cubicBezTo>
                    <a:cubicBezTo>
                      <a:pt x="2686" y="1528"/>
                      <a:pt x="2710" y="1515"/>
                      <a:pt x="2727" y="1501"/>
                    </a:cubicBezTo>
                    <a:cubicBezTo>
                      <a:pt x="2750" y="1487"/>
                      <a:pt x="2774" y="1473"/>
                      <a:pt x="2792" y="1455"/>
                    </a:cubicBezTo>
                    <a:cubicBezTo>
                      <a:pt x="2806" y="1436"/>
                      <a:pt x="2816" y="1409"/>
                      <a:pt x="2838" y="1390"/>
                    </a:cubicBezTo>
                    <a:cubicBezTo>
                      <a:pt x="2848" y="1386"/>
                      <a:pt x="2861" y="1381"/>
                      <a:pt x="2871" y="1372"/>
                    </a:cubicBezTo>
                    <a:cubicBezTo>
                      <a:pt x="2884" y="1368"/>
                      <a:pt x="2893" y="1358"/>
                      <a:pt x="2903" y="1354"/>
                    </a:cubicBezTo>
                    <a:cubicBezTo>
                      <a:pt x="2921" y="1335"/>
                      <a:pt x="2940" y="1317"/>
                      <a:pt x="2958" y="1298"/>
                    </a:cubicBezTo>
                    <a:cubicBezTo>
                      <a:pt x="2976" y="1279"/>
                      <a:pt x="2990" y="1257"/>
                      <a:pt x="3009" y="1243"/>
                    </a:cubicBezTo>
                    <a:cubicBezTo>
                      <a:pt x="3027" y="1224"/>
                      <a:pt x="3065" y="1220"/>
                      <a:pt x="3078" y="1202"/>
                    </a:cubicBezTo>
                    <a:cubicBezTo>
                      <a:pt x="3087" y="1192"/>
                      <a:pt x="3087" y="1179"/>
                      <a:pt x="3097" y="1164"/>
                    </a:cubicBezTo>
                    <a:lnTo>
                      <a:pt x="3114" y="1132"/>
                    </a:lnTo>
                    <a:cubicBezTo>
                      <a:pt x="3120" y="1119"/>
                      <a:pt x="3124" y="1109"/>
                      <a:pt x="3138" y="1100"/>
                    </a:cubicBezTo>
                    <a:cubicBezTo>
                      <a:pt x="3147" y="1091"/>
                      <a:pt x="3156" y="1086"/>
                      <a:pt x="3165" y="1077"/>
                    </a:cubicBezTo>
                    <a:cubicBezTo>
                      <a:pt x="3184" y="1058"/>
                      <a:pt x="3203" y="1041"/>
                      <a:pt x="3220" y="1022"/>
                    </a:cubicBezTo>
                    <a:cubicBezTo>
                      <a:pt x="3230" y="1013"/>
                      <a:pt x="3235" y="1003"/>
                      <a:pt x="3248" y="994"/>
                    </a:cubicBezTo>
                    <a:cubicBezTo>
                      <a:pt x="3258" y="985"/>
                      <a:pt x="3271" y="981"/>
                      <a:pt x="3276" y="971"/>
                    </a:cubicBezTo>
                    <a:cubicBezTo>
                      <a:pt x="3286" y="958"/>
                      <a:pt x="3286" y="943"/>
                      <a:pt x="3295" y="934"/>
                    </a:cubicBezTo>
                    <a:lnTo>
                      <a:pt x="3313" y="902"/>
                    </a:lnTo>
                    <a:cubicBezTo>
                      <a:pt x="3327" y="879"/>
                      <a:pt x="3345" y="860"/>
                      <a:pt x="3359" y="837"/>
                    </a:cubicBezTo>
                    <a:cubicBezTo>
                      <a:pt x="3369" y="828"/>
                      <a:pt x="3386" y="828"/>
                      <a:pt x="3396" y="819"/>
                    </a:cubicBezTo>
                    <a:cubicBezTo>
                      <a:pt x="3401" y="809"/>
                      <a:pt x="3410" y="796"/>
                      <a:pt x="3414" y="787"/>
                    </a:cubicBezTo>
                    <a:cubicBezTo>
                      <a:pt x="3424" y="760"/>
                      <a:pt x="3433" y="736"/>
                      <a:pt x="3452" y="718"/>
                    </a:cubicBezTo>
                    <a:cubicBezTo>
                      <a:pt x="3474" y="704"/>
                      <a:pt x="3493" y="686"/>
                      <a:pt x="3501" y="662"/>
                    </a:cubicBezTo>
                    <a:cubicBezTo>
                      <a:pt x="3516" y="607"/>
                      <a:pt x="3584" y="594"/>
                      <a:pt x="3594" y="538"/>
                    </a:cubicBezTo>
                    <a:cubicBezTo>
                      <a:pt x="3608" y="488"/>
                      <a:pt x="3667" y="469"/>
                      <a:pt x="3682" y="413"/>
                    </a:cubicBezTo>
                    <a:cubicBezTo>
                      <a:pt x="3690" y="390"/>
                      <a:pt x="3718" y="377"/>
                      <a:pt x="3737" y="358"/>
                    </a:cubicBezTo>
                    <a:cubicBezTo>
                      <a:pt x="3760" y="345"/>
                      <a:pt x="3760" y="312"/>
                      <a:pt x="3769" y="290"/>
                    </a:cubicBezTo>
                    <a:cubicBezTo>
                      <a:pt x="3788" y="243"/>
                      <a:pt x="3811" y="197"/>
                      <a:pt x="3839" y="151"/>
                    </a:cubicBezTo>
                    <a:cubicBezTo>
                      <a:pt x="3880" y="118"/>
                      <a:pt x="3898" y="73"/>
                      <a:pt x="3916" y="22"/>
                    </a:cubicBezTo>
                    <a:cubicBezTo>
                      <a:pt x="3916" y="18"/>
                      <a:pt x="3916" y="8"/>
                      <a:pt x="3912" y="8"/>
                    </a:cubicBezTo>
                    <a:cubicBezTo>
                      <a:pt x="3909" y="3"/>
                      <a:pt x="3906" y="1"/>
                      <a:pt x="3902" y="1"/>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36"/>
              <p:cNvSpPr/>
              <p:nvPr/>
            </p:nvSpPr>
            <p:spPr>
              <a:xfrm>
                <a:off x="4837078" y="2672023"/>
                <a:ext cx="258664" cy="288078"/>
              </a:xfrm>
              <a:custGeom>
                <a:avLst/>
                <a:gdLst/>
                <a:ahLst/>
                <a:cxnLst/>
                <a:rect l="l" t="t" r="r" b="b"/>
                <a:pathLst>
                  <a:path w="2559" h="2850" extrusionOk="0">
                    <a:moveTo>
                      <a:pt x="19" y="0"/>
                    </a:moveTo>
                    <a:cubicBezTo>
                      <a:pt x="18" y="0"/>
                      <a:pt x="16" y="1"/>
                      <a:pt x="15" y="2"/>
                    </a:cubicBezTo>
                    <a:cubicBezTo>
                      <a:pt x="5" y="2"/>
                      <a:pt x="1" y="12"/>
                      <a:pt x="1" y="21"/>
                    </a:cubicBezTo>
                    <a:cubicBezTo>
                      <a:pt x="11" y="58"/>
                      <a:pt x="24" y="100"/>
                      <a:pt x="56" y="127"/>
                    </a:cubicBezTo>
                    <a:cubicBezTo>
                      <a:pt x="79" y="159"/>
                      <a:pt x="94" y="196"/>
                      <a:pt x="107" y="238"/>
                    </a:cubicBezTo>
                    <a:cubicBezTo>
                      <a:pt x="111" y="257"/>
                      <a:pt x="107" y="284"/>
                      <a:pt x="126" y="298"/>
                    </a:cubicBezTo>
                    <a:cubicBezTo>
                      <a:pt x="139" y="312"/>
                      <a:pt x="162" y="321"/>
                      <a:pt x="167" y="340"/>
                    </a:cubicBezTo>
                    <a:cubicBezTo>
                      <a:pt x="167" y="385"/>
                      <a:pt x="226" y="399"/>
                      <a:pt x="226" y="445"/>
                    </a:cubicBezTo>
                    <a:cubicBezTo>
                      <a:pt x="232" y="468"/>
                      <a:pt x="241" y="487"/>
                      <a:pt x="260" y="496"/>
                    </a:cubicBezTo>
                    <a:cubicBezTo>
                      <a:pt x="282" y="510"/>
                      <a:pt x="282" y="528"/>
                      <a:pt x="292" y="551"/>
                    </a:cubicBezTo>
                    <a:cubicBezTo>
                      <a:pt x="296" y="570"/>
                      <a:pt x="309" y="583"/>
                      <a:pt x="324" y="597"/>
                    </a:cubicBezTo>
                    <a:cubicBezTo>
                      <a:pt x="337" y="616"/>
                      <a:pt x="343" y="634"/>
                      <a:pt x="347" y="657"/>
                    </a:cubicBezTo>
                    <a:cubicBezTo>
                      <a:pt x="351" y="666"/>
                      <a:pt x="351" y="676"/>
                      <a:pt x="360" y="685"/>
                    </a:cubicBezTo>
                    <a:cubicBezTo>
                      <a:pt x="365" y="693"/>
                      <a:pt x="379" y="693"/>
                      <a:pt x="388" y="703"/>
                    </a:cubicBezTo>
                    <a:cubicBezTo>
                      <a:pt x="398" y="717"/>
                      <a:pt x="407" y="735"/>
                      <a:pt x="416" y="754"/>
                    </a:cubicBezTo>
                    <a:lnTo>
                      <a:pt x="426" y="786"/>
                    </a:lnTo>
                    <a:cubicBezTo>
                      <a:pt x="430" y="795"/>
                      <a:pt x="426" y="810"/>
                      <a:pt x="430" y="818"/>
                    </a:cubicBezTo>
                    <a:cubicBezTo>
                      <a:pt x="434" y="827"/>
                      <a:pt x="443" y="832"/>
                      <a:pt x="453" y="842"/>
                    </a:cubicBezTo>
                    <a:cubicBezTo>
                      <a:pt x="462" y="846"/>
                      <a:pt x="466" y="855"/>
                      <a:pt x="471" y="865"/>
                    </a:cubicBezTo>
                    <a:cubicBezTo>
                      <a:pt x="485" y="878"/>
                      <a:pt x="494" y="897"/>
                      <a:pt x="508" y="910"/>
                    </a:cubicBezTo>
                    <a:cubicBezTo>
                      <a:pt x="513" y="920"/>
                      <a:pt x="522" y="925"/>
                      <a:pt x="531" y="933"/>
                    </a:cubicBezTo>
                    <a:cubicBezTo>
                      <a:pt x="536" y="942"/>
                      <a:pt x="541" y="952"/>
                      <a:pt x="545" y="961"/>
                    </a:cubicBezTo>
                    <a:lnTo>
                      <a:pt x="549" y="993"/>
                    </a:lnTo>
                    <a:cubicBezTo>
                      <a:pt x="554" y="1003"/>
                      <a:pt x="554" y="1016"/>
                      <a:pt x="558" y="1025"/>
                    </a:cubicBezTo>
                    <a:cubicBezTo>
                      <a:pt x="564" y="1044"/>
                      <a:pt x="596" y="1048"/>
                      <a:pt x="605" y="1063"/>
                    </a:cubicBezTo>
                    <a:cubicBezTo>
                      <a:pt x="619" y="1081"/>
                      <a:pt x="623" y="1099"/>
                      <a:pt x="637" y="1118"/>
                    </a:cubicBezTo>
                    <a:cubicBezTo>
                      <a:pt x="647" y="1131"/>
                      <a:pt x="660" y="1150"/>
                      <a:pt x="674" y="1163"/>
                    </a:cubicBezTo>
                    <a:cubicBezTo>
                      <a:pt x="679" y="1173"/>
                      <a:pt x="688" y="1178"/>
                      <a:pt x="692" y="1187"/>
                    </a:cubicBezTo>
                    <a:cubicBezTo>
                      <a:pt x="702" y="1191"/>
                      <a:pt x="711" y="1197"/>
                      <a:pt x="720" y="1206"/>
                    </a:cubicBezTo>
                    <a:cubicBezTo>
                      <a:pt x="734" y="1219"/>
                      <a:pt x="730" y="1246"/>
                      <a:pt x="743" y="1265"/>
                    </a:cubicBezTo>
                    <a:cubicBezTo>
                      <a:pt x="752" y="1284"/>
                      <a:pt x="766" y="1293"/>
                      <a:pt x="779" y="1312"/>
                    </a:cubicBezTo>
                    <a:cubicBezTo>
                      <a:pt x="794" y="1325"/>
                      <a:pt x="813" y="1339"/>
                      <a:pt x="821" y="1357"/>
                    </a:cubicBezTo>
                    <a:cubicBezTo>
                      <a:pt x="840" y="1390"/>
                      <a:pt x="858" y="1427"/>
                      <a:pt x="886" y="1454"/>
                    </a:cubicBezTo>
                    <a:cubicBezTo>
                      <a:pt x="896" y="1463"/>
                      <a:pt x="900" y="1473"/>
                      <a:pt x="904" y="1482"/>
                    </a:cubicBezTo>
                    <a:cubicBezTo>
                      <a:pt x="909" y="1491"/>
                      <a:pt x="909" y="1505"/>
                      <a:pt x="913" y="1514"/>
                    </a:cubicBezTo>
                    <a:cubicBezTo>
                      <a:pt x="923" y="1533"/>
                      <a:pt x="945" y="1537"/>
                      <a:pt x="960" y="1556"/>
                    </a:cubicBezTo>
                    <a:cubicBezTo>
                      <a:pt x="983" y="1588"/>
                      <a:pt x="1006" y="1620"/>
                      <a:pt x="1028" y="1652"/>
                    </a:cubicBezTo>
                    <a:cubicBezTo>
                      <a:pt x="1051" y="1689"/>
                      <a:pt x="1075" y="1722"/>
                      <a:pt x="1098" y="1754"/>
                    </a:cubicBezTo>
                    <a:cubicBezTo>
                      <a:pt x="1126" y="1786"/>
                      <a:pt x="1149" y="1818"/>
                      <a:pt x="1176" y="1846"/>
                    </a:cubicBezTo>
                    <a:cubicBezTo>
                      <a:pt x="1194" y="1855"/>
                      <a:pt x="1217" y="1865"/>
                      <a:pt x="1227" y="1882"/>
                    </a:cubicBezTo>
                    <a:cubicBezTo>
                      <a:pt x="1236" y="1901"/>
                      <a:pt x="1236" y="1929"/>
                      <a:pt x="1249" y="1943"/>
                    </a:cubicBezTo>
                    <a:cubicBezTo>
                      <a:pt x="1273" y="1975"/>
                      <a:pt x="1328" y="1980"/>
                      <a:pt x="1356" y="2012"/>
                    </a:cubicBezTo>
                    <a:cubicBezTo>
                      <a:pt x="1421" y="2058"/>
                      <a:pt x="1476" y="2118"/>
                      <a:pt x="1536" y="2178"/>
                    </a:cubicBezTo>
                    <a:cubicBezTo>
                      <a:pt x="1596" y="2228"/>
                      <a:pt x="1636" y="2307"/>
                      <a:pt x="1706" y="2348"/>
                    </a:cubicBezTo>
                    <a:cubicBezTo>
                      <a:pt x="1775" y="2390"/>
                      <a:pt x="1853" y="2422"/>
                      <a:pt x="1919" y="2473"/>
                    </a:cubicBezTo>
                    <a:cubicBezTo>
                      <a:pt x="1951" y="2496"/>
                      <a:pt x="1978" y="2524"/>
                      <a:pt x="2015" y="2541"/>
                    </a:cubicBezTo>
                    <a:cubicBezTo>
                      <a:pt x="2051" y="2565"/>
                      <a:pt x="2089" y="2579"/>
                      <a:pt x="2121" y="2601"/>
                    </a:cubicBezTo>
                    <a:cubicBezTo>
                      <a:pt x="2236" y="2722"/>
                      <a:pt x="2397" y="2767"/>
                      <a:pt x="2536" y="2850"/>
                    </a:cubicBezTo>
                    <a:cubicBezTo>
                      <a:pt x="2544" y="2850"/>
                      <a:pt x="2549" y="2850"/>
                      <a:pt x="2554" y="2846"/>
                    </a:cubicBezTo>
                    <a:cubicBezTo>
                      <a:pt x="2559" y="2837"/>
                      <a:pt x="2559" y="2828"/>
                      <a:pt x="2549" y="2822"/>
                    </a:cubicBezTo>
                    <a:cubicBezTo>
                      <a:pt x="2485" y="2781"/>
                      <a:pt x="2416" y="2739"/>
                      <a:pt x="2351" y="2690"/>
                    </a:cubicBezTo>
                    <a:cubicBezTo>
                      <a:pt x="2319" y="2666"/>
                      <a:pt x="2287" y="2639"/>
                      <a:pt x="2250" y="2624"/>
                    </a:cubicBezTo>
                    <a:lnTo>
                      <a:pt x="2195" y="2601"/>
                    </a:lnTo>
                    <a:cubicBezTo>
                      <a:pt x="2172" y="2597"/>
                      <a:pt x="2157" y="2583"/>
                      <a:pt x="2140" y="2574"/>
                    </a:cubicBezTo>
                    <a:cubicBezTo>
                      <a:pt x="2107" y="2551"/>
                      <a:pt x="2079" y="2524"/>
                      <a:pt x="2047" y="2501"/>
                    </a:cubicBezTo>
                    <a:cubicBezTo>
                      <a:pt x="2015" y="2477"/>
                      <a:pt x="1978" y="2454"/>
                      <a:pt x="1946" y="2431"/>
                    </a:cubicBezTo>
                    <a:cubicBezTo>
                      <a:pt x="1913" y="2413"/>
                      <a:pt x="1881" y="2386"/>
                      <a:pt x="1853" y="2358"/>
                    </a:cubicBezTo>
                    <a:cubicBezTo>
                      <a:pt x="1826" y="2325"/>
                      <a:pt x="1798" y="2297"/>
                      <a:pt x="1770" y="2269"/>
                    </a:cubicBezTo>
                    <a:cubicBezTo>
                      <a:pt x="1738" y="2242"/>
                      <a:pt x="1706" y="2220"/>
                      <a:pt x="1674" y="2201"/>
                    </a:cubicBezTo>
                    <a:cubicBezTo>
                      <a:pt x="1636" y="2178"/>
                      <a:pt x="1600" y="2159"/>
                      <a:pt x="1572" y="2131"/>
                    </a:cubicBezTo>
                    <a:cubicBezTo>
                      <a:pt x="1508" y="2086"/>
                      <a:pt x="1448" y="2031"/>
                      <a:pt x="1393" y="1971"/>
                    </a:cubicBezTo>
                    <a:cubicBezTo>
                      <a:pt x="1366" y="1943"/>
                      <a:pt x="1366" y="1888"/>
                      <a:pt x="1332" y="1865"/>
                    </a:cubicBezTo>
                    <a:cubicBezTo>
                      <a:pt x="1319" y="1850"/>
                      <a:pt x="1291" y="1850"/>
                      <a:pt x="1273" y="1837"/>
                    </a:cubicBezTo>
                    <a:cubicBezTo>
                      <a:pt x="1255" y="1827"/>
                      <a:pt x="1245" y="1809"/>
                      <a:pt x="1241" y="1791"/>
                    </a:cubicBezTo>
                    <a:cubicBezTo>
                      <a:pt x="1190" y="1726"/>
                      <a:pt x="1126" y="1676"/>
                      <a:pt x="1070" y="1616"/>
                    </a:cubicBezTo>
                    <a:cubicBezTo>
                      <a:pt x="1043" y="1588"/>
                      <a:pt x="1015" y="1560"/>
                      <a:pt x="992" y="1528"/>
                    </a:cubicBezTo>
                    <a:cubicBezTo>
                      <a:pt x="978" y="1514"/>
                      <a:pt x="978" y="1486"/>
                      <a:pt x="960" y="1478"/>
                    </a:cubicBezTo>
                    <a:cubicBezTo>
                      <a:pt x="951" y="1473"/>
                      <a:pt x="941" y="1468"/>
                      <a:pt x="932" y="1459"/>
                    </a:cubicBezTo>
                    <a:cubicBezTo>
                      <a:pt x="928" y="1454"/>
                      <a:pt x="918" y="1445"/>
                      <a:pt x="913" y="1436"/>
                    </a:cubicBezTo>
                    <a:cubicBezTo>
                      <a:pt x="896" y="1403"/>
                      <a:pt x="862" y="1371"/>
                      <a:pt x="835" y="1344"/>
                    </a:cubicBezTo>
                    <a:cubicBezTo>
                      <a:pt x="807" y="1316"/>
                      <a:pt x="798" y="1270"/>
                      <a:pt x="775" y="1242"/>
                    </a:cubicBezTo>
                    <a:cubicBezTo>
                      <a:pt x="762" y="1224"/>
                      <a:pt x="738" y="1214"/>
                      <a:pt x="730" y="1201"/>
                    </a:cubicBezTo>
                    <a:cubicBezTo>
                      <a:pt x="724" y="1191"/>
                      <a:pt x="724" y="1178"/>
                      <a:pt x="720" y="1169"/>
                    </a:cubicBezTo>
                    <a:cubicBezTo>
                      <a:pt x="715" y="1159"/>
                      <a:pt x="711" y="1150"/>
                      <a:pt x="706" y="1141"/>
                    </a:cubicBezTo>
                    <a:cubicBezTo>
                      <a:pt x="696" y="1123"/>
                      <a:pt x="688" y="1104"/>
                      <a:pt x="674" y="1090"/>
                    </a:cubicBezTo>
                    <a:cubicBezTo>
                      <a:pt x="664" y="1072"/>
                      <a:pt x="647" y="1058"/>
                      <a:pt x="637" y="1044"/>
                    </a:cubicBezTo>
                    <a:cubicBezTo>
                      <a:pt x="628" y="1025"/>
                      <a:pt x="637" y="993"/>
                      <a:pt x="623" y="980"/>
                    </a:cubicBezTo>
                    <a:cubicBezTo>
                      <a:pt x="619" y="970"/>
                      <a:pt x="605" y="966"/>
                      <a:pt x="596" y="961"/>
                    </a:cubicBezTo>
                    <a:lnTo>
                      <a:pt x="573" y="942"/>
                    </a:lnTo>
                    <a:cubicBezTo>
                      <a:pt x="564" y="938"/>
                      <a:pt x="554" y="929"/>
                      <a:pt x="554" y="920"/>
                    </a:cubicBezTo>
                    <a:cubicBezTo>
                      <a:pt x="549" y="910"/>
                      <a:pt x="549" y="897"/>
                      <a:pt x="545" y="887"/>
                    </a:cubicBezTo>
                    <a:cubicBezTo>
                      <a:pt x="536" y="869"/>
                      <a:pt x="522" y="855"/>
                      <a:pt x="513" y="837"/>
                    </a:cubicBezTo>
                    <a:cubicBezTo>
                      <a:pt x="508" y="827"/>
                      <a:pt x="503" y="818"/>
                      <a:pt x="503" y="810"/>
                    </a:cubicBezTo>
                    <a:cubicBezTo>
                      <a:pt x="499" y="800"/>
                      <a:pt x="499" y="786"/>
                      <a:pt x="490" y="782"/>
                    </a:cubicBezTo>
                    <a:cubicBezTo>
                      <a:pt x="485" y="772"/>
                      <a:pt x="471" y="768"/>
                      <a:pt x="462" y="763"/>
                    </a:cubicBezTo>
                    <a:lnTo>
                      <a:pt x="443" y="740"/>
                    </a:lnTo>
                    <a:cubicBezTo>
                      <a:pt x="430" y="721"/>
                      <a:pt x="420" y="708"/>
                      <a:pt x="411" y="689"/>
                    </a:cubicBezTo>
                    <a:cubicBezTo>
                      <a:pt x="407" y="680"/>
                      <a:pt x="411" y="666"/>
                      <a:pt x="407" y="653"/>
                    </a:cubicBezTo>
                    <a:cubicBezTo>
                      <a:pt x="402" y="648"/>
                      <a:pt x="398" y="638"/>
                      <a:pt x="388" y="629"/>
                    </a:cubicBezTo>
                    <a:cubicBezTo>
                      <a:pt x="370" y="620"/>
                      <a:pt x="356" y="606"/>
                      <a:pt x="351" y="583"/>
                    </a:cubicBezTo>
                    <a:cubicBezTo>
                      <a:pt x="343" y="565"/>
                      <a:pt x="337" y="542"/>
                      <a:pt x="324" y="528"/>
                    </a:cubicBezTo>
                    <a:cubicBezTo>
                      <a:pt x="309" y="514"/>
                      <a:pt x="292" y="500"/>
                      <a:pt x="296" y="478"/>
                    </a:cubicBezTo>
                    <a:cubicBezTo>
                      <a:pt x="296" y="455"/>
                      <a:pt x="282" y="440"/>
                      <a:pt x="268" y="423"/>
                    </a:cubicBezTo>
                    <a:cubicBezTo>
                      <a:pt x="232" y="399"/>
                      <a:pt x="245" y="344"/>
                      <a:pt x="209" y="321"/>
                    </a:cubicBezTo>
                    <a:cubicBezTo>
                      <a:pt x="194" y="302"/>
                      <a:pt x="199" y="279"/>
                      <a:pt x="194" y="257"/>
                    </a:cubicBezTo>
                    <a:cubicBezTo>
                      <a:pt x="190" y="238"/>
                      <a:pt x="171" y="223"/>
                      <a:pt x="153" y="210"/>
                    </a:cubicBezTo>
                    <a:cubicBezTo>
                      <a:pt x="126" y="178"/>
                      <a:pt x="103" y="146"/>
                      <a:pt x="88" y="108"/>
                    </a:cubicBezTo>
                    <a:cubicBezTo>
                      <a:pt x="79" y="68"/>
                      <a:pt x="56" y="35"/>
                      <a:pt x="29" y="8"/>
                    </a:cubicBezTo>
                    <a:cubicBezTo>
                      <a:pt x="25" y="4"/>
                      <a:pt x="22" y="0"/>
                      <a:pt x="19" y="0"/>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36"/>
              <p:cNvSpPr/>
              <p:nvPr/>
            </p:nvSpPr>
            <p:spPr>
              <a:xfrm>
                <a:off x="4853453" y="2630276"/>
                <a:ext cx="234405" cy="215503"/>
              </a:xfrm>
              <a:custGeom>
                <a:avLst/>
                <a:gdLst/>
                <a:ahLst/>
                <a:cxnLst/>
                <a:rect l="l" t="t" r="r" b="b"/>
                <a:pathLst>
                  <a:path w="2319" h="2132" extrusionOk="0">
                    <a:moveTo>
                      <a:pt x="15" y="1"/>
                    </a:moveTo>
                    <a:cubicBezTo>
                      <a:pt x="5" y="6"/>
                      <a:pt x="0" y="11"/>
                      <a:pt x="0" y="19"/>
                    </a:cubicBezTo>
                    <a:cubicBezTo>
                      <a:pt x="9" y="56"/>
                      <a:pt x="19" y="89"/>
                      <a:pt x="47" y="111"/>
                    </a:cubicBezTo>
                    <a:cubicBezTo>
                      <a:pt x="64" y="139"/>
                      <a:pt x="79" y="172"/>
                      <a:pt x="88" y="204"/>
                    </a:cubicBezTo>
                    <a:cubicBezTo>
                      <a:pt x="92" y="222"/>
                      <a:pt x="88" y="241"/>
                      <a:pt x="102" y="255"/>
                    </a:cubicBezTo>
                    <a:cubicBezTo>
                      <a:pt x="115" y="268"/>
                      <a:pt x="134" y="273"/>
                      <a:pt x="143" y="291"/>
                    </a:cubicBezTo>
                    <a:cubicBezTo>
                      <a:pt x="139" y="328"/>
                      <a:pt x="194" y="338"/>
                      <a:pt x="194" y="374"/>
                    </a:cubicBezTo>
                    <a:cubicBezTo>
                      <a:pt x="198" y="393"/>
                      <a:pt x="203" y="411"/>
                      <a:pt x="221" y="421"/>
                    </a:cubicBezTo>
                    <a:cubicBezTo>
                      <a:pt x="240" y="425"/>
                      <a:pt x="245" y="443"/>
                      <a:pt x="249" y="462"/>
                    </a:cubicBezTo>
                    <a:cubicBezTo>
                      <a:pt x="249" y="481"/>
                      <a:pt x="268" y="489"/>
                      <a:pt x="281" y="504"/>
                    </a:cubicBezTo>
                    <a:cubicBezTo>
                      <a:pt x="296" y="513"/>
                      <a:pt x="296" y="531"/>
                      <a:pt x="300" y="549"/>
                    </a:cubicBezTo>
                    <a:cubicBezTo>
                      <a:pt x="300" y="559"/>
                      <a:pt x="304" y="568"/>
                      <a:pt x="309" y="572"/>
                    </a:cubicBezTo>
                    <a:cubicBezTo>
                      <a:pt x="313" y="581"/>
                      <a:pt x="328" y="581"/>
                      <a:pt x="332" y="587"/>
                    </a:cubicBezTo>
                    <a:cubicBezTo>
                      <a:pt x="341" y="600"/>
                      <a:pt x="351" y="614"/>
                      <a:pt x="360" y="632"/>
                    </a:cubicBezTo>
                    <a:lnTo>
                      <a:pt x="369" y="655"/>
                    </a:lnTo>
                    <a:cubicBezTo>
                      <a:pt x="374" y="660"/>
                      <a:pt x="369" y="674"/>
                      <a:pt x="374" y="683"/>
                    </a:cubicBezTo>
                    <a:cubicBezTo>
                      <a:pt x="374" y="692"/>
                      <a:pt x="383" y="697"/>
                      <a:pt x="392" y="702"/>
                    </a:cubicBezTo>
                    <a:cubicBezTo>
                      <a:pt x="396" y="706"/>
                      <a:pt x="402" y="711"/>
                      <a:pt x="411" y="719"/>
                    </a:cubicBezTo>
                    <a:cubicBezTo>
                      <a:pt x="419" y="734"/>
                      <a:pt x="429" y="747"/>
                      <a:pt x="438" y="757"/>
                    </a:cubicBezTo>
                    <a:cubicBezTo>
                      <a:pt x="447" y="766"/>
                      <a:pt x="457" y="770"/>
                      <a:pt x="461" y="775"/>
                    </a:cubicBezTo>
                    <a:cubicBezTo>
                      <a:pt x="466" y="780"/>
                      <a:pt x="470" y="789"/>
                      <a:pt x="475" y="798"/>
                    </a:cubicBezTo>
                    <a:lnTo>
                      <a:pt x="479" y="826"/>
                    </a:lnTo>
                    <a:cubicBezTo>
                      <a:pt x="479" y="836"/>
                      <a:pt x="479" y="844"/>
                      <a:pt x="485" y="853"/>
                    </a:cubicBezTo>
                    <a:cubicBezTo>
                      <a:pt x="489" y="868"/>
                      <a:pt x="517" y="868"/>
                      <a:pt x="530" y="881"/>
                    </a:cubicBezTo>
                    <a:cubicBezTo>
                      <a:pt x="540" y="895"/>
                      <a:pt x="544" y="913"/>
                      <a:pt x="558" y="923"/>
                    </a:cubicBezTo>
                    <a:cubicBezTo>
                      <a:pt x="568" y="936"/>
                      <a:pt x="576" y="951"/>
                      <a:pt x="590" y="964"/>
                    </a:cubicBezTo>
                    <a:cubicBezTo>
                      <a:pt x="595" y="968"/>
                      <a:pt x="600" y="974"/>
                      <a:pt x="609" y="978"/>
                    </a:cubicBezTo>
                    <a:cubicBezTo>
                      <a:pt x="617" y="983"/>
                      <a:pt x="627" y="987"/>
                      <a:pt x="632" y="991"/>
                    </a:cubicBezTo>
                    <a:cubicBezTo>
                      <a:pt x="645" y="1006"/>
                      <a:pt x="641" y="1029"/>
                      <a:pt x="651" y="1042"/>
                    </a:cubicBezTo>
                    <a:cubicBezTo>
                      <a:pt x="668" y="1070"/>
                      <a:pt x="706" y="1084"/>
                      <a:pt x="724" y="1112"/>
                    </a:cubicBezTo>
                    <a:cubicBezTo>
                      <a:pt x="742" y="1144"/>
                      <a:pt x="761" y="1172"/>
                      <a:pt x="783" y="1195"/>
                    </a:cubicBezTo>
                    <a:cubicBezTo>
                      <a:pt x="789" y="1199"/>
                      <a:pt x="793" y="1208"/>
                      <a:pt x="798" y="1213"/>
                    </a:cubicBezTo>
                    <a:cubicBezTo>
                      <a:pt x="802" y="1223"/>
                      <a:pt x="802" y="1231"/>
                      <a:pt x="807" y="1240"/>
                    </a:cubicBezTo>
                    <a:cubicBezTo>
                      <a:pt x="816" y="1259"/>
                      <a:pt x="839" y="1259"/>
                      <a:pt x="849" y="1272"/>
                    </a:cubicBezTo>
                    <a:cubicBezTo>
                      <a:pt x="872" y="1300"/>
                      <a:pt x="889" y="1323"/>
                      <a:pt x="913" y="1351"/>
                    </a:cubicBezTo>
                    <a:cubicBezTo>
                      <a:pt x="931" y="1379"/>
                      <a:pt x="955" y="1406"/>
                      <a:pt x="977" y="1434"/>
                    </a:cubicBezTo>
                    <a:cubicBezTo>
                      <a:pt x="1000" y="1457"/>
                      <a:pt x="1019" y="1485"/>
                      <a:pt x="1047" y="1508"/>
                    </a:cubicBezTo>
                    <a:cubicBezTo>
                      <a:pt x="1065" y="1512"/>
                      <a:pt x="1083" y="1517"/>
                      <a:pt x="1087" y="1536"/>
                    </a:cubicBezTo>
                    <a:cubicBezTo>
                      <a:pt x="1097" y="1549"/>
                      <a:pt x="1097" y="1572"/>
                      <a:pt x="1111" y="1586"/>
                    </a:cubicBezTo>
                    <a:cubicBezTo>
                      <a:pt x="1134" y="1614"/>
                      <a:pt x="1185" y="1610"/>
                      <a:pt x="1208" y="1627"/>
                    </a:cubicBezTo>
                    <a:cubicBezTo>
                      <a:pt x="1268" y="1669"/>
                      <a:pt x="1319" y="1710"/>
                      <a:pt x="1369" y="1757"/>
                    </a:cubicBezTo>
                    <a:cubicBezTo>
                      <a:pt x="1425" y="1798"/>
                      <a:pt x="1461" y="1858"/>
                      <a:pt x="1525" y="1886"/>
                    </a:cubicBezTo>
                    <a:cubicBezTo>
                      <a:pt x="1557" y="1904"/>
                      <a:pt x="1591" y="1908"/>
                      <a:pt x="1627" y="1923"/>
                    </a:cubicBezTo>
                    <a:cubicBezTo>
                      <a:pt x="1659" y="1931"/>
                      <a:pt x="1687" y="1946"/>
                      <a:pt x="1719" y="1964"/>
                    </a:cubicBezTo>
                    <a:cubicBezTo>
                      <a:pt x="1747" y="1978"/>
                      <a:pt x="1779" y="1997"/>
                      <a:pt x="1812" y="2010"/>
                    </a:cubicBezTo>
                    <a:cubicBezTo>
                      <a:pt x="1839" y="2024"/>
                      <a:pt x="1876" y="2024"/>
                      <a:pt x="1908" y="2038"/>
                    </a:cubicBezTo>
                    <a:cubicBezTo>
                      <a:pt x="1922" y="2042"/>
                      <a:pt x="1940" y="2046"/>
                      <a:pt x="1954" y="2056"/>
                    </a:cubicBezTo>
                    <a:cubicBezTo>
                      <a:pt x="1968" y="2065"/>
                      <a:pt x="1982" y="2080"/>
                      <a:pt x="2000" y="2084"/>
                    </a:cubicBezTo>
                    <a:cubicBezTo>
                      <a:pt x="2033" y="2102"/>
                      <a:pt x="2065" y="2107"/>
                      <a:pt x="2097" y="2107"/>
                    </a:cubicBezTo>
                    <a:cubicBezTo>
                      <a:pt x="2166" y="2121"/>
                      <a:pt x="2235" y="2125"/>
                      <a:pt x="2304" y="2129"/>
                    </a:cubicBezTo>
                    <a:cubicBezTo>
                      <a:pt x="2305" y="2131"/>
                      <a:pt x="2307" y="2132"/>
                      <a:pt x="2309" y="2132"/>
                    </a:cubicBezTo>
                    <a:cubicBezTo>
                      <a:pt x="2314" y="2132"/>
                      <a:pt x="2318" y="2127"/>
                      <a:pt x="2318" y="2121"/>
                    </a:cubicBezTo>
                    <a:cubicBezTo>
                      <a:pt x="2318" y="2116"/>
                      <a:pt x="2314" y="2107"/>
                      <a:pt x="2309" y="2107"/>
                    </a:cubicBezTo>
                    <a:lnTo>
                      <a:pt x="2304" y="2102"/>
                    </a:lnTo>
                    <a:lnTo>
                      <a:pt x="2208" y="2080"/>
                    </a:lnTo>
                    <a:lnTo>
                      <a:pt x="2161" y="2070"/>
                    </a:lnTo>
                    <a:cubicBezTo>
                      <a:pt x="2144" y="2065"/>
                      <a:pt x="2129" y="2056"/>
                      <a:pt x="2116" y="2052"/>
                    </a:cubicBezTo>
                    <a:cubicBezTo>
                      <a:pt x="2083" y="2038"/>
                      <a:pt x="2051" y="2024"/>
                      <a:pt x="2019" y="2024"/>
                    </a:cubicBezTo>
                    <a:cubicBezTo>
                      <a:pt x="1987" y="2024"/>
                      <a:pt x="1950" y="2019"/>
                      <a:pt x="1922" y="2006"/>
                    </a:cubicBezTo>
                    <a:cubicBezTo>
                      <a:pt x="1889" y="1991"/>
                      <a:pt x="1857" y="1978"/>
                      <a:pt x="1829" y="1959"/>
                    </a:cubicBezTo>
                    <a:cubicBezTo>
                      <a:pt x="1802" y="1946"/>
                      <a:pt x="1770" y="1931"/>
                      <a:pt x="1738" y="1918"/>
                    </a:cubicBezTo>
                    <a:cubicBezTo>
                      <a:pt x="1674" y="1899"/>
                      <a:pt x="1632" y="1840"/>
                      <a:pt x="1576" y="1803"/>
                    </a:cubicBezTo>
                    <a:cubicBezTo>
                      <a:pt x="1553" y="1784"/>
                      <a:pt x="1525" y="1766"/>
                      <a:pt x="1493" y="1752"/>
                    </a:cubicBezTo>
                    <a:cubicBezTo>
                      <a:pt x="1461" y="1738"/>
                      <a:pt x="1429" y="1729"/>
                      <a:pt x="1402" y="1710"/>
                    </a:cubicBezTo>
                    <a:cubicBezTo>
                      <a:pt x="1346" y="1674"/>
                      <a:pt x="1291" y="1637"/>
                      <a:pt x="1244" y="1591"/>
                    </a:cubicBezTo>
                    <a:cubicBezTo>
                      <a:pt x="1217" y="1568"/>
                      <a:pt x="1217" y="1517"/>
                      <a:pt x="1189" y="1499"/>
                    </a:cubicBezTo>
                    <a:cubicBezTo>
                      <a:pt x="1176" y="1489"/>
                      <a:pt x="1153" y="1494"/>
                      <a:pt x="1134" y="1485"/>
                    </a:cubicBezTo>
                    <a:cubicBezTo>
                      <a:pt x="1115" y="1480"/>
                      <a:pt x="1111" y="1461"/>
                      <a:pt x="1102" y="1444"/>
                    </a:cubicBezTo>
                    <a:cubicBezTo>
                      <a:pt x="1060" y="1393"/>
                      <a:pt x="1000" y="1361"/>
                      <a:pt x="955" y="1314"/>
                    </a:cubicBezTo>
                    <a:cubicBezTo>
                      <a:pt x="927" y="1291"/>
                      <a:pt x="904" y="1268"/>
                      <a:pt x="881" y="1245"/>
                    </a:cubicBezTo>
                    <a:cubicBezTo>
                      <a:pt x="866" y="1231"/>
                      <a:pt x="866" y="1213"/>
                      <a:pt x="853" y="1204"/>
                    </a:cubicBezTo>
                    <a:cubicBezTo>
                      <a:pt x="844" y="1199"/>
                      <a:pt x="834" y="1199"/>
                      <a:pt x="825" y="1195"/>
                    </a:cubicBezTo>
                    <a:cubicBezTo>
                      <a:pt x="821" y="1185"/>
                      <a:pt x="811" y="1181"/>
                      <a:pt x="807" y="1176"/>
                    </a:cubicBezTo>
                    <a:cubicBezTo>
                      <a:pt x="793" y="1144"/>
                      <a:pt x="766" y="1125"/>
                      <a:pt x="738" y="1102"/>
                    </a:cubicBezTo>
                    <a:cubicBezTo>
                      <a:pt x="715" y="1079"/>
                      <a:pt x="706" y="1042"/>
                      <a:pt x="683" y="1015"/>
                    </a:cubicBezTo>
                    <a:cubicBezTo>
                      <a:pt x="673" y="1006"/>
                      <a:pt x="651" y="1001"/>
                      <a:pt x="641" y="987"/>
                    </a:cubicBezTo>
                    <a:cubicBezTo>
                      <a:pt x="636" y="978"/>
                      <a:pt x="636" y="968"/>
                      <a:pt x="632" y="959"/>
                    </a:cubicBezTo>
                    <a:cubicBezTo>
                      <a:pt x="632" y="951"/>
                      <a:pt x="627" y="946"/>
                      <a:pt x="623" y="936"/>
                    </a:cubicBezTo>
                    <a:cubicBezTo>
                      <a:pt x="613" y="923"/>
                      <a:pt x="604" y="909"/>
                      <a:pt x="595" y="895"/>
                    </a:cubicBezTo>
                    <a:cubicBezTo>
                      <a:pt x="585" y="881"/>
                      <a:pt x="568" y="872"/>
                      <a:pt x="562" y="858"/>
                    </a:cubicBezTo>
                    <a:cubicBezTo>
                      <a:pt x="549" y="844"/>
                      <a:pt x="562" y="817"/>
                      <a:pt x="549" y="808"/>
                    </a:cubicBezTo>
                    <a:cubicBezTo>
                      <a:pt x="544" y="798"/>
                      <a:pt x="530" y="798"/>
                      <a:pt x="526" y="793"/>
                    </a:cubicBezTo>
                    <a:lnTo>
                      <a:pt x="498" y="780"/>
                    </a:lnTo>
                    <a:cubicBezTo>
                      <a:pt x="494" y="775"/>
                      <a:pt x="485" y="766"/>
                      <a:pt x="485" y="761"/>
                    </a:cubicBezTo>
                    <a:cubicBezTo>
                      <a:pt x="479" y="753"/>
                      <a:pt x="479" y="743"/>
                      <a:pt x="475" y="734"/>
                    </a:cubicBezTo>
                    <a:cubicBezTo>
                      <a:pt x="466" y="719"/>
                      <a:pt x="457" y="706"/>
                      <a:pt x="447" y="692"/>
                    </a:cubicBezTo>
                    <a:cubicBezTo>
                      <a:pt x="443" y="683"/>
                      <a:pt x="438" y="678"/>
                      <a:pt x="438" y="670"/>
                    </a:cubicBezTo>
                    <a:cubicBezTo>
                      <a:pt x="438" y="660"/>
                      <a:pt x="434" y="651"/>
                      <a:pt x="429" y="646"/>
                    </a:cubicBezTo>
                    <a:cubicBezTo>
                      <a:pt x="424" y="636"/>
                      <a:pt x="411" y="636"/>
                      <a:pt x="406" y="632"/>
                    </a:cubicBezTo>
                    <a:lnTo>
                      <a:pt x="387" y="614"/>
                    </a:lnTo>
                    <a:cubicBezTo>
                      <a:pt x="374" y="600"/>
                      <a:pt x="364" y="587"/>
                      <a:pt x="360" y="572"/>
                    </a:cubicBezTo>
                    <a:cubicBezTo>
                      <a:pt x="355" y="563"/>
                      <a:pt x="360" y="549"/>
                      <a:pt x="355" y="540"/>
                    </a:cubicBezTo>
                    <a:cubicBezTo>
                      <a:pt x="351" y="536"/>
                      <a:pt x="346" y="531"/>
                      <a:pt x="337" y="521"/>
                    </a:cubicBezTo>
                    <a:cubicBezTo>
                      <a:pt x="323" y="513"/>
                      <a:pt x="309" y="504"/>
                      <a:pt x="304" y="485"/>
                    </a:cubicBezTo>
                    <a:cubicBezTo>
                      <a:pt x="300" y="471"/>
                      <a:pt x="296" y="453"/>
                      <a:pt x="281" y="443"/>
                    </a:cubicBezTo>
                    <a:cubicBezTo>
                      <a:pt x="268" y="430"/>
                      <a:pt x="254" y="421"/>
                      <a:pt x="254" y="398"/>
                    </a:cubicBezTo>
                    <a:cubicBezTo>
                      <a:pt x="258" y="379"/>
                      <a:pt x="245" y="366"/>
                      <a:pt x="230" y="351"/>
                    </a:cubicBezTo>
                    <a:cubicBezTo>
                      <a:pt x="198" y="332"/>
                      <a:pt x="217" y="283"/>
                      <a:pt x="181" y="268"/>
                    </a:cubicBezTo>
                    <a:cubicBezTo>
                      <a:pt x="171" y="255"/>
                      <a:pt x="175" y="232"/>
                      <a:pt x="171" y="213"/>
                    </a:cubicBezTo>
                    <a:cubicBezTo>
                      <a:pt x="166" y="200"/>
                      <a:pt x="147" y="190"/>
                      <a:pt x="134" y="176"/>
                    </a:cubicBezTo>
                    <a:cubicBezTo>
                      <a:pt x="111" y="153"/>
                      <a:pt x="92" y="126"/>
                      <a:pt x="79" y="93"/>
                    </a:cubicBezTo>
                    <a:cubicBezTo>
                      <a:pt x="74" y="56"/>
                      <a:pt x="56" y="28"/>
                      <a:pt x="28" y="6"/>
                    </a:cubicBezTo>
                    <a:cubicBezTo>
                      <a:pt x="24" y="1"/>
                      <a:pt x="19" y="1"/>
                      <a:pt x="15" y="1"/>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36"/>
              <p:cNvSpPr/>
              <p:nvPr/>
            </p:nvSpPr>
            <p:spPr>
              <a:xfrm>
                <a:off x="4865482" y="2601872"/>
                <a:ext cx="190131" cy="147779"/>
              </a:xfrm>
              <a:custGeom>
                <a:avLst/>
                <a:gdLst/>
                <a:ahLst/>
                <a:cxnLst/>
                <a:rect l="l" t="t" r="r" b="b"/>
                <a:pathLst>
                  <a:path w="1881" h="1462" extrusionOk="0">
                    <a:moveTo>
                      <a:pt x="15" y="1"/>
                    </a:moveTo>
                    <a:cubicBezTo>
                      <a:pt x="6" y="5"/>
                      <a:pt x="1" y="15"/>
                      <a:pt x="1" y="19"/>
                    </a:cubicBezTo>
                    <a:cubicBezTo>
                      <a:pt x="6" y="47"/>
                      <a:pt x="15" y="75"/>
                      <a:pt x="43" y="84"/>
                    </a:cubicBezTo>
                    <a:cubicBezTo>
                      <a:pt x="56" y="107"/>
                      <a:pt x="70" y="130"/>
                      <a:pt x="75" y="153"/>
                    </a:cubicBezTo>
                    <a:cubicBezTo>
                      <a:pt x="79" y="171"/>
                      <a:pt x="75" y="185"/>
                      <a:pt x="89" y="194"/>
                    </a:cubicBezTo>
                    <a:cubicBezTo>
                      <a:pt x="98" y="199"/>
                      <a:pt x="121" y="204"/>
                      <a:pt x="126" y="213"/>
                    </a:cubicBezTo>
                    <a:cubicBezTo>
                      <a:pt x="121" y="249"/>
                      <a:pt x="172" y="245"/>
                      <a:pt x="167" y="277"/>
                    </a:cubicBezTo>
                    <a:cubicBezTo>
                      <a:pt x="172" y="292"/>
                      <a:pt x="177" y="300"/>
                      <a:pt x="194" y="305"/>
                    </a:cubicBezTo>
                    <a:cubicBezTo>
                      <a:pt x="209" y="305"/>
                      <a:pt x="213" y="324"/>
                      <a:pt x="218" y="332"/>
                    </a:cubicBezTo>
                    <a:cubicBezTo>
                      <a:pt x="218" y="347"/>
                      <a:pt x="232" y="356"/>
                      <a:pt x="245" y="360"/>
                    </a:cubicBezTo>
                    <a:cubicBezTo>
                      <a:pt x="255" y="370"/>
                      <a:pt x="260" y="383"/>
                      <a:pt x="260" y="398"/>
                    </a:cubicBezTo>
                    <a:cubicBezTo>
                      <a:pt x="260" y="407"/>
                      <a:pt x="264" y="411"/>
                      <a:pt x="268" y="415"/>
                    </a:cubicBezTo>
                    <a:cubicBezTo>
                      <a:pt x="271" y="418"/>
                      <a:pt x="275" y="418"/>
                      <a:pt x="280" y="418"/>
                    </a:cubicBezTo>
                    <a:cubicBezTo>
                      <a:pt x="285" y="418"/>
                      <a:pt x="289" y="418"/>
                      <a:pt x="292" y="420"/>
                    </a:cubicBezTo>
                    <a:cubicBezTo>
                      <a:pt x="300" y="430"/>
                      <a:pt x="305" y="439"/>
                      <a:pt x="315" y="453"/>
                    </a:cubicBezTo>
                    <a:cubicBezTo>
                      <a:pt x="315" y="457"/>
                      <a:pt x="319" y="462"/>
                      <a:pt x="319" y="471"/>
                    </a:cubicBezTo>
                    <a:cubicBezTo>
                      <a:pt x="324" y="475"/>
                      <a:pt x="319" y="489"/>
                      <a:pt x="324" y="494"/>
                    </a:cubicBezTo>
                    <a:cubicBezTo>
                      <a:pt x="328" y="498"/>
                      <a:pt x="333" y="498"/>
                      <a:pt x="342" y="503"/>
                    </a:cubicBezTo>
                    <a:cubicBezTo>
                      <a:pt x="347" y="508"/>
                      <a:pt x="351" y="513"/>
                      <a:pt x="356" y="517"/>
                    </a:cubicBezTo>
                    <a:cubicBezTo>
                      <a:pt x="366" y="522"/>
                      <a:pt x="375" y="536"/>
                      <a:pt x="383" y="540"/>
                    </a:cubicBezTo>
                    <a:cubicBezTo>
                      <a:pt x="388" y="545"/>
                      <a:pt x="393" y="549"/>
                      <a:pt x="402" y="549"/>
                    </a:cubicBezTo>
                    <a:cubicBezTo>
                      <a:pt x="407" y="554"/>
                      <a:pt x="411" y="558"/>
                      <a:pt x="411" y="568"/>
                    </a:cubicBezTo>
                    <a:lnTo>
                      <a:pt x="415" y="591"/>
                    </a:lnTo>
                    <a:cubicBezTo>
                      <a:pt x="415" y="596"/>
                      <a:pt x="415" y="604"/>
                      <a:pt x="421" y="609"/>
                    </a:cubicBezTo>
                    <a:cubicBezTo>
                      <a:pt x="425" y="623"/>
                      <a:pt x="453" y="619"/>
                      <a:pt x="457" y="628"/>
                    </a:cubicBezTo>
                    <a:cubicBezTo>
                      <a:pt x="471" y="632"/>
                      <a:pt x="471" y="647"/>
                      <a:pt x="481" y="655"/>
                    </a:cubicBezTo>
                    <a:cubicBezTo>
                      <a:pt x="490" y="664"/>
                      <a:pt x="498" y="674"/>
                      <a:pt x="508" y="683"/>
                    </a:cubicBezTo>
                    <a:cubicBezTo>
                      <a:pt x="517" y="687"/>
                      <a:pt x="522" y="692"/>
                      <a:pt x="526" y="692"/>
                    </a:cubicBezTo>
                    <a:cubicBezTo>
                      <a:pt x="532" y="696"/>
                      <a:pt x="540" y="696"/>
                      <a:pt x="545" y="702"/>
                    </a:cubicBezTo>
                    <a:cubicBezTo>
                      <a:pt x="559" y="706"/>
                      <a:pt x="554" y="729"/>
                      <a:pt x="564" y="738"/>
                    </a:cubicBezTo>
                    <a:cubicBezTo>
                      <a:pt x="577" y="757"/>
                      <a:pt x="609" y="762"/>
                      <a:pt x="623" y="785"/>
                    </a:cubicBezTo>
                    <a:cubicBezTo>
                      <a:pt x="632" y="794"/>
                      <a:pt x="637" y="807"/>
                      <a:pt x="647" y="817"/>
                    </a:cubicBezTo>
                    <a:cubicBezTo>
                      <a:pt x="655" y="826"/>
                      <a:pt x="664" y="830"/>
                      <a:pt x="674" y="840"/>
                    </a:cubicBezTo>
                    <a:cubicBezTo>
                      <a:pt x="679" y="844"/>
                      <a:pt x="683" y="849"/>
                      <a:pt x="688" y="853"/>
                    </a:cubicBezTo>
                    <a:cubicBezTo>
                      <a:pt x="692" y="862"/>
                      <a:pt x="688" y="872"/>
                      <a:pt x="692" y="877"/>
                    </a:cubicBezTo>
                    <a:cubicBezTo>
                      <a:pt x="697" y="890"/>
                      <a:pt x="715" y="885"/>
                      <a:pt x="725" y="895"/>
                    </a:cubicBezTo>
                    <a:cubicBezTo>
                      <a:pt x="743" y="913"/>
                      <a:pt x="762" y="932"/>
                      <a:pt x="780" y="951"/>
                    </a:cubicBezTo>
                    <a:cubicBezTo>
                      <a:pt x="812" y="987"/>
                      <a:pt x="840" y="1034"/>
                      <a:pt x="885" y="1061"/>
                    </a:cubicBezTo>
                    <a:cubicBezTo>
                      <a:pt x="900" y="1061"/>
                      <a:pt x="919" y="1066"/>
                      <a:pt x="923" y="1074"/>
                    </a:cubicBezTo>
                    <a:cubicBezTo>
                      <a:pt x="928" y="1089"/>
                      <a:pt x="928" y="1111"/>
                      <a:pt x="936" y="1121"/>
                    </a:cubicBezTo>
                    <a:cubicBezTo>
                      <a:pt x="955" y="1139"/>
                      <a:pt x="996" y="1125"/>
                      <a:pt x="1019" y="1139"/>
                    </a:cubicBezTo>
                    <a:cubicBezTo>
                      <a:pt x="1066" y="1162"/>
                      <a:pt x="1102" y="1199"/>
                      <a:pt x="1144" y="1227"/>
                    </a:cubicBezTo>
                    <a:cubicBezTo>
                      <a:pt x="1185" y="1255"/>
                      <a:pt x="1213" y="1310"/>
                      <a:pt x="1264" y="1323"/>
                    </a:cubicBezTo>
                    <a:cubicBezTo>
                      <a:pt x="1291" y="1332"/>
                      <a:pt x="1319" y="1338"/>
                      <a:pt x="1342" y="1342"/>
                    </a:cubicBezTo>
                    <a:cubicBezTo>
                      <a:pt x="1370" y="1347"/>
                      <a:pt x="1393" y="1355"/>
                      <a:pt x="1416" y="1365"/>
                    </a:cubicBezTo>
                    <a:cubicBezTo>
                      <a:pt x="1438" y="1379"/>
                      <a:pt x="1462" y="1393"/>
                      <a:pt x="1485" y="1397"/>
                    </a:cubicBezTo>
                    <a:cubicBezTo>
                      <a:pt x="1513" y="1406"/>
                      <a:pt x="1540" y="1406"/>
                      <a:pt x="1563" y="1411"/>
                    </a:cubicBezTo>
                    <a:cubicBezTo>
                      <a:pt x="1572" y="1415"/>
                      <a:pt x="1587" y="1421"/>
                      <a:pt x="1600" y="1429"/>
                    </a:cubicBezTo>
                    <a:cubicBezTo>
                      <a:pt x="1610" y="1434"/>
                      <a:pt x="1619" y="1443"/>
                      <a:pt x="1632" y="1448"/>
                    </a:cubicBezTo>
                    <a:cubicBezTo>
                      <a:pt x="1655" y="1462"/>
                      <a:pt x="1683" y="1462"/>
                      <a:pt x="1710" y="1462"/>
                    </a:cubicBezTo>
                    <a:cubicBezTo>
                      <a:pt x="1744" y="1462"/>
                      <a:pt x="1778" y="1460"/>
                      <a:pt x="1812" y="1460"/>
                    </a:cubicBezTo>
                    <a:cubicBezTo>
                      <a:pt x="1829" y="1460"/>
                      <a:pt x="1846" y="1460"/>
                      <a:pt x="1863" y="1462"/>
                    </a:cubicBezTo>
                    <a:cubicBezTo>
                      <a:pt x="1872" y="1462"/>
                      <a:pt x="1876" y="1457"/>
                      <a:pt x="1876" y="1448"/>
                    </a:cubicBezTo>
                    <a:cubicBezTo>
                      <a:pt x="1881" y="1438"/>
                      <a:pt x="1876" y="1434"/>
                      <a:pt x="1868" y="1434"/>
                    </a:cubicBezTo>
                    <a:lnTo>
                      <a:pt x="1863" y="1434"/>
                    </a:lnTo>
                    <a:lnTo>
                      <a:pt x="1789" y="1421"/>
                    </a:lnTo>
                    <a:cubicBezTo>
                      <a:pt x="1766" y="1415"/>
                      <a:pt x="1743" y="1415"/>
                      <a:pt x="1720" y="1402"/>
                    </a:cubicBezTo>
                    <a:cubicBezTo>
                      <a:pt x="1697" y="1393"/>
                      <a:pt x="1674" y="1383"/>
                      <a:pt x="1646" y="1383"/>
                    </a:cubicBezTo>
                    <a:cubicBezTo>
                      <a:pt x="1637" y="1385"/>
                      <a:pt x="1626" y="1386"/>
                      <a:pt x="1616" y="1386"/>
                    </a:cubicBezTo>
                    <a:cubicBezTo>
                      <a:pt x="1601" y="1386"/>
                      <a:pt x="1586" y="1384"/>
                      <a:pt x="1572" y="1379"/>
                    </a:cubicBezTo>
                    <a:cubicBezTo>
                      <a:pt x="1527" y="1360"/>
                      <a:pt x="1485" y="1332"/>
                      <a:pt x="1434" y="1323"/>
                    </a:cubicBezTo>
                    <a:cubicBezTo>
                      <a:pt x="1411" y="1314"/>
                      <a:pt x="1389" y="1305"/>
                      <a:pt x="1370" y="1287"/>
                    </a:cubicBezTo>
                    <a:cubicBezTo>
                      <a:pt x="1351" y="1268"/>
                      <a:pt x="1333" y="1249"/>
                      <a:pt x="1315" y="1236"/>
                    </a:cubicBezTo>
                    <a:cubicBezTo>
                      <a:pt x="1291" y="1222"/>
                      <a:pt x="1268" y="1213"/>
                      <a:pt x="1245" y="1204"/>
                    </a:cubicBezTo>
                    <a:cubicBezTo>
                      <a:pt x="1223" y="1199"/>
                      <a:pt x="1195" y="1190"/>
                      <a:pt x="1172" y="1181"/>
                    </a:cubicBezTo>
                    <a:cubicBezTo>
                      <a:pt x="1130" y="1157"/>
                      <a:pt x="1085" y="1130"/>
                      <a:pt x="1047" y="1098"/>
                    </a:cubicBezTo>
                    <a:cubicBezTo>
                      <a:pt x="1029" y="1083"/>
                      <a:pt x="1029" y="1038"/>
                      <a:pt x="1006" y="1028"/>
                    </a:cubicBezTo>
                    <a:cubicBezTo>
                      <a:pt x="1002" y="1025"/>
                      <a:pt x="998" y="1024"/>
                      <a:pt x="992" y="1024"/>
                    </a:cubicBezTo>
                    <a:cubicBezTo>
                      <a:pt x="987" y="1024"/>
                      <a:pt x="980" y="1025"/>
                      <a:pt x="974" y="1025"/>
                    </a:cubicBezTo>
                    <a:cubicBezTo>
                      <a:pt x="971" y="1025"/>
                      <a:pt x="967" y="1025"/>
                      <a:pt x="964" y="1024"/>
                    </a:cubicBezTo>
                    <a:cubicBezTo>
                      <a:pt x="951" y="1024"/>
                      <a:pt x="946" y="1010"/>
                      <a:pt x="936" y="996"/>
                    </a:cubicBezTo>
                    <a:cubicBezTo>
                      <a:pt x="904" y="959"/>
                      <a:pt x="858" y="936"/>
                      <a:pt x="817" y="909"/>
                    </a:cubicBezTo>
                    <a:cubicBezTo>
                      <a:pt x="794" y="895"/>
                      <a:pt x="770" y="881"/>
                      <a:pt x="753" y="868"/>
                    </a:cubicBezTo>
                    <a:cubicBezTo>
                      <a:pt x="743" y="858"/>
                      <a:pt x="747" y="835"/>
                      <a:pt x="734" y="835"/>
                    </a:cubicBezTo>
                    <a:cubicBezTo>
                      <a:pt x="725" y="830"/>
                      <a:pt x="715" y="830"/>
                      <a:pt x="711" y="830"/>
                    </a:cubicBezTo>
                    <a:cubicBezTo>
                      <a:pt x="706" y="826"/>
                      <a:pt x="702" y="821"/>
                      <a:pt x="697" y="817"/>
                    </a:cubicBezTo>
                    <a:cubicBezTo>
                      <a:pt x="688" y="807"/>
                      <a:pt x="679" y="798"/>
                      <a:pt x="670" y="789"/>
                    </a:cubicBezTo>
                    <a:cubicBezTo>
                      <a:pt x="660" y="785"/>
                      <a:pt x="647" y="779"/>
                      <a:pt x="637" y="770"/>
                    </a:cubicBezTo>
                    <a:cubicBezTo>
                      <a:pt x="619" y="757"/>
                      <a:pt x="615" y="724"/>
                      <a:pt x="591" y="711"/>
                    </a:cubicBezTo>
                    <a:cubicBezTo>
                      <a:pt x="581" y="702"/>
                      <a:pt x="564" y="702"/>
                      <a:pt x="554" y="692"/>
                    </a:cubicBezTo>
                    <a:cubicBezTo>
                      <a:pt x="549" y="687"/>
                      <a:pt x="549" y="679"/>
                      <a:pt x="549" y="669"/>
                    </a:cubicBezTo>
                    <a:cubicBezTo>
                      <a:pt x="549" y="664"/>
                      <a:pt x="545" y="660"/>
                      <a:pt x="540" y="655"/>
                    </a:cubicBezTo>
                    <a:cubicBezTo>
                      <a:pt x="532" y="641"/>
                      <a:pt x="526" y="632"/>
                      <a:pt x="517" y="623"/>
                    </a:cubicBezTo>
                    <a:cubicBezTo>
                      <a:pt x="508" y="613"/>
                      <a:pt x="494" y="609"/>
                      <a:pt x="490" y="600"/>
                    </a:cubicBezTo>
                    <a:cubicBezTo>
                      <a:pt x="481" y="591"/>
                      <a:pt x="490" y="564"/>
                      <a:pt x="476" y="558"/>
                    </a:cubicBezTo>
                    <a:cubicBezTo>
                      <a:pt x="471" y="554"/>
                      <a:pt x="462" y="554"/>
                      <a:pt x="457" y="554"/>
                    </a:cubicBezTo>
                    <a:lnTo>
                      <a:pt x="434" y="545"/>
                    </a:lnTo>
                    <a:cubicBezTo>
                      <a:pt x="430" y="545"/>
                      <a:pt x="425" y="540"/>
                      <a:pt x="421" y="536"/>
                    </a:cubicBezTo>
                    <a:cubicBezTo>
                      <a:pt x="415" y="526"/>
                      <a:pt x="415" y="522"/>
                      <a:pt x="415" y="513"/>
                    </a:cubicBezTo>
                    <a:cubicBezTo>
                      <a:pt x="407" y="503"/>
                      <a:pt x="402" y="494"/>
                      <a:pt x="393" y="485"/>
                    </a:cubicBezTo>
                    <a:cubicBezTo>
                      <a:pt x="388" y="481"/>
                      <a:pt x="383" y="475"/>
                      <a:pt x="383" y="466"/>
                    </a:cubicBezTo>
                    <a:cubicBezTo>
                      <a:pt x="383" y="457"/>
                      <a:pt x="379" y="453"/>
                      <a:pt x="375" y="447"/>
                    </a:cubicBezTo>
                    <a:cubicBezTo>
                      <a:pt x="372" y="445"/>
                      <a:pt x="369" y="445"/>
                      <a:pt x="365" y="445"/>
                    </a:cubicBezTo>
                    <a:cubicBezTo>
                      <a:pt x="362" y="445"/>
                      <a:pt x="358" y="445"/>
                      <a:pt x="356" y="443"/>
                    </a:cubicBezTo>
                    <a:cubicBezTo>
                      <a:pt x="351" y="439"/>
                      <a:pt x="342" y="434"/>
                      <a:pt x="338" y="430"/>
                    </a:cubicBezTo>
                    <a:cubicBezTo>
                      <a:pt x="328" y="425"/>
                      <a:pt x="319" y="415"/>
                      <a:pt x="315" y="402"/>
                    </a:cubicBezTo>
                    <a:cubicBezTo>
                      <a:pt x="310" y="398"/>
                      <a:pt x="315" y="383"/>
                      <a:pt x="315" y="379"/>
                    </a:cubicBezTo>
                    <a:cubicBezTo>
                      <a:pt x="310" y="374"/>
                      <a:pt x="305" y="370"/>
                      <a:pt x="296" y="370"/>
                    </a:cubicBezTo>
                    <a:cubicBezTo>
                      <a:pt x="283" y="360"/>
                      <a:pt x="268" y="356"/>
                      <a:pt x="264" y="342"/>
                    </a:cubicBezTo>
                    <a:cubicBezTo>
                      <a:pt x="264" y="332"/>
                      <a:pt x="260" y="319"/>
                      <a:pt x="245" y="309"/>
                    </a:cubicBezTo>
                    <a:cubicBezTo>
                      <a:pt x="236" y="305"/>
                      <a:pt x="222" y="300"/>
                      <a:pt x="222" y="282"/>
                    </a:cubicBezTo>
                    <a:cubicBezTo>
                      <a:pt x="227" y="264"/>
                      <a:pt x="218" y="254"/>
                      <a:pt x="204" y="249"/>
                    </a:cubicBezTo>
                    <a:cubicBezTo>
                      <a:pt x="172" y="241"/>
                      <a:pt x="194" y="194"/>
                      <a:pt x="162" y="190"/>
                    </a:cubicBezTo>
                    <a:cubicBezTo>
                      <a:pt x="149" y="181"/>
                      <a:pt x="158" y="162"/>
                      <a:pt x="153" y="149"/>
                    </a:cubicBezTo>
                    <a:cubicBezTo>
                      <a:pt x="149" y="134"/>
                      <a:pt x="135" y="130"/>
                      <a:pt x="121" y="126"/>
                    </a:cubicBezTo>
                    <a:cubicBezTo>
                      <a:pt x="98" y="107"/>
                      <a:pt x="84" y="88"/>
                      <a:pt x="70" y="66"/>
                    </a:cubicBezTo>
                    <a:cubicBezTo>
                      <a:pt x="70" y="38"/>
                      <a:pt x="52" y="19"/>
                      <a:pt x="28" y="5"/>
                    </a:cubicBezTo>
                    <a:cubicBezTo>
                      <a:pt x="24" y="5"/>
                      <a:pt x="20" y="1"/>
                      <a:pt x="15" y="1"/>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36"/>
              <p:cNvSpPr/>
              <p:nvPr/>
            </p:nvSpPr>
            <p:spPr>
              <a:xfrm>
                <a:off x="4425879" y="2593280"/>
                <a:ext cx="360552" cy="214087"/>
              </a:xfrm>
              <a:custGeom>
                <a:avLst/>
                <a:gdLst/>
                <a:ahLst/>
                <a:cxnLst/>
                <a:rect l="l" t="t" r="r" b="b"/>
                <a:pathLst>
                  <a:path w="3567" h="2118" extrusionOk="0">
                    <a:moveTo>
                      <a:pt x="3545" y="1"/>
                    </a:moveTo>
                    <a:cubicBezTo>
                      <a:pt x="3543" y="1"/>
                      <a:pt x="3540" y="1"/>
                      <a:pt x="3539" y="3"/>
                    </a:cubicBezTo>
                    <a:lnTo>
                      <a:pt x="3539" y="7"/>
                    </a:lnTo>
                    <a:cubicBezTo>
                      <a:pt x="3503" y="35"/>
                      <a:pt x="3471" y="68"/>
                      <a:pt x="3456" y="109"/>
                    </a:cubicBezTo>
                    <a:cubicBezTo>
                      <a:pt x="3429" y="151"/>
                      <a:pt x="3401" y="183"/>
                      <a:pt x="3369" y="211"/>
                    </a:cubicBezTo>
                    <a:cubicBezTo>
                      <a:pt x="3346" y="224"/>
                      <a:pt x="3322" y="238"/>
                      <a:pt x="3318" y="256"/>
                    </a:cubicBezTo>
                    <a:cubicBezTo>
                      <a:pt x="3305" y="279"/>
                      <a:pt x="3305" y="307"/>
                      <a:pt x="3286" y="321"/>
                    </a:cubicBezTo>
                    <a:cubicBezTo>
                      <a:pt x="3244" y="344"/>
                      <a:pt x="3249" y="404"/>
                      <a:pt x="3203" y="427"/>
                    </a:cubicBezTo>
                    <a:cubicBezTo>
                      <a:pt x="3184" y="441"/>
                      <a:pt x="3166" y="455"/>
                      <a:pt x="3166" y="483"/>
                    </a:cubicBezTo>
                    <a:cubicBezTo>
                      <a:pt x="3161" y="505"/>
                      <a:pt x="3139" y="519"/>
                      <a:pt x="3120" y="532"/>
                    </a:cubicBezTo>
                    <a:cubicBezTo>
                      <a:pt x="3101" y="547"/>
                      <a:pt x="3092" y="566"/>
                      <a:pt x="3083" y="588"/>
                    </a:cubicBezTo>
                    <a:cubicBezTo>
                      <a:pt x="3074" y="607"/>
                      <a:pt x="3050" y="621"/>
                      <a:pt x="3033" y="634"/>
                    </a:cubicBezTo>
                    <a:cubicBezTo>
                      <a:pt x="3018" y="639"/>
                      <a:pt x="3014" y="643"/>
                      <a:pt x="3005" y="653"/>
                    </a:cubicBezTo>
                    <a:cubicBezTo>
                      <a:pt x="3001" y="662"/>
                      <a:pt x="3001" y="681"/>
                      <a:pt x="2995" y="689"/>
                    </a:cubicBezTo>
                    <a:cubicBezTo>
                      <a:pt x="2982" y="708"/>
                      <a:pt x="2967" y="722"/>
                      <a:pt x="2950" y="740"/>
                    </a:cubicBezTo>
                    <a:lnTo>
                      <a:pt x="2922" y="759"/>
                    </a:lnTo>
                    <a:cubicBezTo>
                      <a:pt x="2918" y="768"/>
                      <a:pt x="2899" y="768"/>
                      <a:pt x="2890" y="777"/>
                    </a:cubicBezTo>
                    <a:cubicBezTo>
                      <a:pt x="2880" y="787"/>
                      <a:pt x="2876" y="796"/>
                      <a:pt x="2871" y="805"/>
                    </a:cubicBezTo>
                    <a:cubicBezTo>
                      <a:pt x="2867" y="814"/>
                      <a:pt x="2857" y="823"/>
                      <a:pt x="2852" y="832"/>
                    </a:cubicBezTo>
                    <a:cubicBezTo>
                      <a:pt x="2839" y="851"/>
                      <a:pt x="2820" y="864"/>
                      <a:pt x="2807" y="883"/>
                    </a:cubicBezTo>
                    <a:cubicBezTo>
                      <a:pt x="2801" y="892"/>
                      <a:pt x="2797" y="906"/>
                      <a:pt x="2793" y="915"/>
                    </a:cubicBezTo>
                    <a:cubicBezTo>
                      <a:pt x="2784" y="925"/>
                      <a:pt x="2779" y="929"/>
                      <a:pt x="2765" y="938"/>
                    </a:cubicBezTo>
                    <a:lnTo>
                      <a:pt x="2733" y="953"/>
                    </a:lnTo>
                    <a:cubicBezTo>
                      <a:pt x="2724" y="957"/>
                      <a:pt x="2714" y="962"/>
                      <a:pt x="2705" y="970"/>
                    </a:cubicBezTo>
                    <a:cubicBezTo>
                      <a:pt x="2686" y="980"/>
                      <a:pt x="2686" y="1012"/>
                      <a:pt x="2669" y="1030"/>
                    </a:cubicBezTo>
                    <a:cubicBezTo>
                      <a:pt x="2654" y="1049"/>
                      <a:pt x="2636" y="1058"/>
                      <a:pt x="2618" y="1072"/>
                    </a:cubicBezTo>
                    <a:cubicBezTo>
                      <a:pt x="2604" y="1091"/>
                      <a:pt x="2586" y="1104"/>
                      <a:pt x="2571" y="1123"/>
                    </a:cubicBezTo>
                    <a:cubicBezTo>
                      <a:pt x="2567" y="1132"/>
                      <a:pt x="2558" y="1141"/>
                      <a:pt x="2553" y="1151"/>
                    </a:cubicBezTo>
                    <a:cubicBezTo>
                      <a:pt x="2548" y="1159"/>
                      <a:pt x="2544" y="1174"/>
                      <a:pt x="2535" y="1178"/>
                    </a:cubicBezTo>
                    <a:cubicBezTo>
                      <a:pt x="2521" y="1196"/>
                      <a:pt x="2493" y="1202"/>
                      <a:pt x="2475" y="1215"/>
                    </a:cubicBezTo>
                    <a:cubicBezTo>
                      <a:pt x="2438" y="1242"/>
                      <a:pt x="2414" y="1284"/>
                      <a:pt x="2382" y="1312"/>
                    </a:cubicBezTo>
                    <a:cubicBezTo>
                      <a:pt x="2346" y="1334"/>
                      <a:pt x="2304" y="1362"/>
                      <a:pt x="2272" y="1390"/>
                    </a:cubicBezTo>
                    <a:cubicBezTo>
                      <a:pt x="2263" y="1399"/>
                      <a:pt x="2254" y="1404"/>
                      <a:pt x="2244" y="1408"/>
                    </a:cubicBezTo>
                    <a:cubicBezTo>
                      <a:pt x="2235" y="1413"/>
                      <a:pt x="2221" y="1417"/>
                      <a:pt x="2212" y="1423"/>
                    </a:cubicBezTo>
                    <a:cubicBezTo>
                      <a:pt x="2189" y="1427"/>
                      <a:pt x="2180" y="1455"/>
                      <a:pt x="2166" y="1468"/>
                    </a:cubicBezTo>
                    <a:cubicBezTo>
                      <a:pt x="2129" y="1496"/>
                      <a:pt x="2088" y="1519"/>
                      <a:pt x="2051" y="1538"/>
                    </a:cubicBezTo>
                    <a:lnTo>
                      <a:pt x="1931" y="1602"/>
                    </a:lnTo>
                    <a:cubicBezTo>
                      <a:pt x="1895" y="1630"/>
                      <a:pt x="1853" y="1638"/>
                      <a:pt x="1816" y="1666"/>
                    </a:cubicBezTo>
                    <a:cubicBezTo>
                      <a:pt x="1802" y="1685"/>
                      <a:pt x="1784" y="1704"/>
                      <a:pt x="1761" y="1708"/>
                    </a:cubicBezTo>
                    <a:cubicBezTo>
                      <a:pt x="1738" y="1712"/>
                      <a:pt x="1714" y="1708"/>
                      <a:pt x="1691" y="1717"/>
                    </a:cubicBezTo>
                    <a:cubicBezTo>
                      <a:pt x="1650" y="1731"/>
                      <a:pt x="1627" y="1782"/>
                      <a:pt x="1585" y="1800"/>
                    </a:cubicBezTo>
                    <a:cubicBezTo>
                      <a:pt x="1544" y="1819"/>
                      <a:pt x="1508" y="1842"/>
                      <a:pt x="1466" y="1855"/>
                    </a:cubicBezTo>
                    <a:cubicBezTo>
                      <a:pt x="1419" y="1869"/>
                      <a:pt x="1378" y="1883"/>
                      <a:pt x="1336" y="1897"/>
                    </a:cubicBezTo>
                    <a:cubicBezTo>
                      <a:pt x="1314" y="1902"/>
                      <a:pt x="1295" y="1910"/>
                      <a:pt x="1272" y="1915"/>
                    </a:cubicBezTo>
                    <a:cubicBezTo>
                      <a:pt x="1249" y="1915"/>
                      <a:pt x="1226" y="1920"/>
                      <a:pt x="1203" y="1920"/>
                    </a:cubicBezTo>
                    <a:cubicBezTo>
                      <a:pt x="1161" y="1925"/>
                      <a:pt x="1115" y="1934"/>
                      <a:pt x="1074" y="1948"/>
                    </a:cubicBezTo>
                    <a:cubicBezTo>
                      <a:pt x="991" y="1980"/>
                      <a:pt x="908" y="2012"/>
                      <a:pt x="821" y="2025"/>
                    </a:cubicBezTo>
                    <a:cubicBezTo>
                      <a:pt x="774" y="2031"/>
                      <a:pt x="728" y="2031"/>
                      <a:pt x="687" y="2035"/>
                    </a:cubicBezTo>
                    <a:cubicBezTo>
                      <a:pt x="641" y="2040"/>
                      <a:pt x="600" y="2053"/>
                      <a:pt x="553" y="2059"/>
                    </a:cubicBezTo>
                    <a:cubicBezTo>
                      <a:pt x="545" y="2059"/>
                      <a:pt x="537" y="2060"/>
                      <a:pt x="530" y="2060"/>
                    </a:cubicBezTo>
                    <a:cubicBezTo>
                      <a:pt x="491" y="2060"/>
                      <a:pt x="454" y="2052"/>
                      <a:pt x="419" y="2044"/>
                    </a:cubicBezTo>
                    <a:cubicBezTo>
                      <a:pt x="411" y="2043"/>
                      <a:pt x="402" y="2043"/>
                      <a:pt x="393" y="2043"/>
                    </a:cubicBezTo>
                    <a:cubicBezTo>
                      <a:pt x="356" y="2043"/>
                      <a:pt x="320" y="2049"/>
                      <a:pt x="286" y="2053"/>
                    </a:cubicBezTo>
                    <a:cubicBezTo>
                      <a:pt x="194" y="2059"/>
                      <a:pt x="106" y="2059"/>
                      <a:pt x="15" y="2059"/>
                    </a:cubicBezTo>
                    <a:cubicBezTo>
                      <a:pt x="9" y="2059"/>
                      <a:pt x="0" y="2067"/>
                      <a:pt x="0" y="2072"/>
                    </a:cubicBezTo>
                    <a:cubicBezTo>
                      <a:pt x="0" y="2081"/>
                      <a:pt x="5" y="2086"/>
                      <a:pt x="15" y="2086"/>
                    </a:cubicBezTo>
                    <a:cubicBezTo>
                      <a:pt x="106" y="2095"/>
                      <a:pt x="194" y="2100"/>
                      <a:pt x="286" y="2114"/>
                    </a:cubicBezTo>
                    <a:cubicBezTo>
                      <a:pt x="307" y="2116"/>
                      <a:pt x="329" y="2117"/>
                      <a:pt x="351" y="2117"/>
                    </a:cubicBezTo>
                    <a:cubicBezTo>
                      <a:pt x="374" y="2117"/>
                      <a:pt x="397" y="2116"/>
                      <a:pt x="419" y="2114"/>
                    </a:cubicBezTo>
                    <a:cubicBezTo>
                      <a:pt x="466" y="2104"/>
                      <a:pt x="512" y="2091"/>
                      <a:pt x="553" y="2091"/>
                    </a:cubicBezTo>
                    <a:lnTo>
                      <a:pt x="691" y="2091"/>
                    </a:lnTo>
                    <a:cubicBezTo>
                      <a:pt x="738" y="2086"/>
                      <a:pt x="779" y="2081"/>
                      <a:pt x="825" y="2072"/>
                    </a:cubicBezTo>
                    <a:cubicBezTo>
                      <a:pt x="872" y="2063"/>
                      <a:pt x="913" y="2053"/>
                      <a:pt x="959" y="2053"/>
                    </a:cubicBezTo>
                    <a:cubicBezTo>
                      <a:pt x="979" y="2053"/>
                      <a:pt x="1000" y="2054"/>
                      <a:pt x="1020" y="2054"/>
                    </a:cubicBezTo>
                    <a:cubicBezTo>
                      <a:pt x="1047" y="2054"/>
                      <a:pt x="1074" y="2052"/>
                      <a:pt x="1097" y="2044"/>
                    </a:cubicBezTo>
                    <a:cubicBezTo>
                      <a:pt x="1189" y="2031"/>
                      <a:pt x="1272" y="1985"/>
                      <a:pt x="1355" y="1948"/>
                    </a:cubicBezTo>
                    <a:cubicBezTo>
                      <a:pt x="1438" y="1915"/>
                      <a:pt x="1521" y="1883"/>
                      <a:pt x="1608" y="1851"/>
                    </a:cubicBezTo>
                    <a:cubicBezTo>
                      <a:pt x="1650" y="1832"/>
                      <a:pt x="1706" y="1846"/>
                      <a:pt x="1746" y="1819"/>
                    </a:cubicBezTo>
                    <a:cubicBezTo>
                      <a:pt x="1765" y="1810"/>
                      <a:pt x="1774" y="1782"/>
                      <a:pt x="1793" y="1763"/>
                    </a:cubicBezTo>
                    <a:cubicBezTo>
                      <a:pt x="1812" y="1749"/>
                      <a:pt x="1834" y="1745"/>
                      <a:pt x="1857" y="1740"/>
                    </a:cubicBezTo>
                    <a:cubicBezTo>
                      <a:pt x="1940" y="1704"/>
                      <a:pt x="2010" y="1638"/>
                      <a:pt x="2083" y="1583"/>
                    </a:cubicBezTo>
                    <a:cubicBezTo>
                      <a:pt x="2116" y="1555"/>
                      <a:pt x="2152" y="1533"/>
                      <a:pt x="2189" y="1500"/>
                    </a:cubicBezTo>
                    <a:cubicBezTo>
                      <a:pt x="2208" y="1487"/>
                      <a:pt x="2235" y="1487"/>
                      <a:pt x="2249" y="1468"/>
                    </a:cubicBezTo>
                    <a:cubicBezTo>
                      <a:pt x="2254" y="1459"/>
                      <a:pt x="2258" y="1445"/>
                      <a:pt x="2267" y="1436"/>
                    </a:cubicBezTo>
                    <a:cubicBezTo>
                      <a:pt x="2276" y="1427"/>
                      <a:pt x="2282" y="1423"/>
                      <a:pt x="2291" y="1417"/>
                    </a:cubicBezTo>
                    <a:cubicBezTo>
                      <a:pt x="2309" y="1404"/>
                      <a:pt x="2331" y="1390"/>
                      <a:pt x="2346" y="1376"/>
                    </a:cubicBezTo>
                    <a:cubicBezTo>
                      <a:pt x="2365" y="1357"/>
                      <a:pt x="2378" y="1340"/>
                      <a:pt x="2392" y="1325"/>
                    </a:cubicBezTo>
                    <a:cubicBezTo>
                      <a:pt x="2424" y="1293"/>
                      <a:pt x="2470" y="1275"/>
                      <a:pt x="2503" y="1242"/>
                    </a:cubicBezTo>
                    <a:cubicBezTo>
                      <a:pt x="2516" y="1229"/>
                      <a:pt x="2525" y="1202"/>
                      <a:pt x="2544" y="1187"/>
                    </a:cubicBezTo>
                    <a:cubicBezTo>
                      <a:pt x="2553" y="1183"/>
                      <a:pt x="2563" y="1178"/>
                      <a:pt x="2576" y="1174"/>
                    </a:cubicBezTo>
                    <a:cubicBezTo>
                      <a:pt x="2586" y="1168"/>
                      <a:pt x="2595" y="1159"/>
                      <a:pt x="2604" y="1155"/>
                    </a:cubicBezTo>
                    <a:cubicBezTo>
                      <a:pt x="2622" y="1141"/>
                      <a:pt x="2636" y="1123"/>
                      <a:pt x="2654" y="1109"/>
                    </a:cubicBezTo>
                    <a:cubicBezTo>
                      <a:pt x="2669" y="1095"/>
                      <a:pt x="2682" y="1072"/>
                      <a:pt x="2696" y="1058"/>
                    </a:cubicBezTo>
                    <a:cubicBezTo>
                      <a:pt x="2714" y="1044"/>
                      <a:pt x="2746" y="1044"/>
                      <a:pt x="2761" y="1026"/>
                    </a:cubicBezTo>
                    <a:cubicBezTo>
                      <a:pt x="2769" y="1017"/>
                      <a:pt x="2769" y="1002"/>
                      <a:pt x="2774" y="994"/>
                    </a:cubicBezTo>
                    <a:lnTo>
                      <a:pt x="2793" y="962"/>
                    </a:lnTo>
                    <a:cubicBezTo>
                      <a:pt x="2797" y="947"/>
                      <a:pt x="2801" y="938"/>
                      <a:pt x="2811" y="934"/>
                    </a:cubicBezTo>
                    <a:cubicBezTo>
                      <a:pt x="2820" y="925"/>
                      <a:pt x="2829" y="920"/>
                      <a:pt x="2839" y="915"/>
                    </a:cubicBezTo>
                    <a:cubicBezTo>
                      <a:pt x="2857" y="897"/>
                      <a:pt x="2871" y="883"/>
                      <a:pt x="2890" y="864"/>
                    </a:cubicBezTo>
                    <a:cubicBezTo>
                      <a:pt x="2899" y="860"/>
                      <a:pt x="2903" y="851"/>
                      <a:pt x="2912" y="842"/>
                    </a:cubicBezTo>
                    <a:cubicBezTo>
                      <a:pt x="2926" y="837"/>
                      <a:pt x="2935" y="832"/>
                      <a:pt x="2940" y="823"/>
                    </a:cubicBezTo>
                    <a:cubicBezTo>
                      <a:pt x="2950" y="814"/>
                      <a:pt x="2950" y="800"/>
                      <a:pt x="2954" y="791"/>
                    </a:cubicBezTo>
                    <a:lnTo>
                      <a:pt x="2973" y="759"/>
                    </a:lnTo>
                    <a:cubicBezTo>
                      <a:pt x="2986" y="740"/>
                      <a:pt x="3001" y="726"/>
                      <a:pt x="3014" y="708"/>
                    </a:cubicBezTo>
                    <a:cubicBezTo>
                      <a:pt x="3023" y="698"/>
                      <a:pt x="3041" y="698"/>
                      <a:pt x="3050" y="694"/>
                    </a:cubicBezTo>
                    <a:cubicBezTo>
                      <a:pt x="3056" y="685"/>
                      <a:pt x="3065" y="676"/>
                      <a:pt x="3065" y="662"/>
                    </a:cubicBezTo>
                    <a:cubicBezTo>
                      <a:pt x="3074" y="639"/>
                      <a:pt x="3083" y="621"/>
                      <a:pt x="3101" y="607"/>
                    </a:cubicBezTo>
                    <a:cubicBezTo>
                      <a:pt x="3124" y="593"/>
                      <a:pt x="3143" y="579"/>
                      <a:pt x="3152" y="556"/>
                    </a:cubicBezTo>
                    <a:cubicBezTo>
                      <a:pt x="3161" y="538"/>
                      <a:pt x="3171" y="515"/>
                      <a:pt x="3194" y="505"/>
                    </a:cubicBezTo>
                    <a:cubicBezTo>
                      <a:pt x="3216" y="496"/>
                      <a:pt x="3231" y="477"/>
                      <a:pt x="3239" y="455"/>
                    </a:cubicBezTo>
                    <a:cubicBezTo>
                      <a:pt x="3249" y="409"/>
                      <a:pt x="3314" y="400"/>
                      <a:pt x="3322" y="349"/>
                    </a:cubicBezTo>
                    <a:cubicBezTo>
                      <a:pt x="3337" y="330"/>
                      <a:pt x="3360" y="321"/>
                      <a:pt x="3378" y="307"/>
                    </a:cubicBezTo>
                    <a:cubicBezTo>
                      <a:pt x="3396" y="294"/>
                      <a:pt x="3401" y="266"/>
                      <a:pt x="3410" y="247"/>
                    </a:cubicBezTo>
                    <a:cubicBezTo>
                      <a:pt x="3429" y="206"/>
                      <a:pt x="3456" y="164"/>
                      <a:pt x="3484" y="132"/>
                    </a:cubicBezTo>
                    <a:cubicBezTo>
                      <a:pt x="3520" y="104"/>
                      <a:pt x="3544" y="68"/>
                      <a:pt x="3562" y="22"/>
                    </a:cubicBezTo>
                    <a:cubicBezTo>
                      <a:pt x="3567" y="17"/>
                      <a:pt x="3562" y="13"/>
                      <a:pt x="3562" y="7"/>
                    </a:cubicBezTo>
                    <a:cubicBezTo>
                      <a:pt x="3559" y="4"/>
                      <a:pt x="3551" y="1"/>
                      <a:pt x="3545" y="1"/>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36"/>
              <p:cNvSpPr/>
              <p:nvPr/>
            </p:nvSpPr>
            <p:spPr>
              <a:xfrm>
                <a:off x="4465907" y="2578320"/>
                <a:ext cx="284237" cy="153338"/>
              </a:xfrm>
              <a:custGeom>
                <a:avLst/>
                <a:gdLst/>
                <a:ahLst/>
                <a:cxnLst/>
                <a:rect l="l" t="t" r="r" b="b"/>
                <a:pathLst>
                  <a:path w="2812" h="1517" extrusionOk="0">
                    <a:moveTo>
                      <a:pt x="2795" y="1"/>
                    </a:moveTo>
                    <a:cubicBezTo>
                      <a:pt x="2791" y="1"/>
                      <a:pt x="2787" y="2"/>
                      <a:pt x="2784" y="4"/>
                    </a:cubicBezTo>
                    <a:cubicBezTo>
                      <a:pt x="2756" y="22"/>
                      <a:pt x="2728" y="45"/>
                      <a:pt x="2720" y="82"/>
                    </a:cubicBezTo>
                    <a:cubicBezTo>
                      <a:pt x="2701" y="110"/>
                      <a:pt x="2678" y="133"/>
                      <a:pt x="2650" y="155"/>
                    </a:cubicBezTo>
                    <a:cubicBezTo>
                      <a:pt x="2632" y="165"/>
                      <a:pt x="2613" y="170"/>
                      <a:pt x="2609" y="188"/>
                    </a:cubicBezTo>
                    <a:cubicBezTo>
                      <a:pt x="2599" y="206"/>
                      <a:pt x="2605" y="229"/>
                      <a:pt x="2590" y="238"/>
                    </a:cubicBezTo>
                    <a:cubicBezTo>
                      <a:pt x="2549" y="252"/>
                      <a:pt x="2558" y="303"/>
                      <a:pt x="2522" y="317"/>
                    </a:cubicBezTo>
                    <a:cubicBezTo>
                      <a:pt x="2507" y="327"/>
                      <a:pt x="2494" y="335"/>
                      <a:pt x="2488" y="359"/>
                    </a:cubicBezTo>
                    <a:cubicBezTo>
                      <a:pt x="2488" y="376"/>
                      <a:pt x="2471" y="386"/>
                      <a:pt x="2456" y="395"/>
                    </a:cubicBezTo>
                    <a:cubicBezTo>
                      <a:pt x="2443" y="404"/>
                      <a:pt x="2433" y="423"/>
                      <a:pt x="2429" y="437"/>
                    </a:cubicBezTo>
                    <a:cubicBezTo>
                      <a:pt x="2420" y="455"/>
                      <a:pt x="2401" y="459"/>
                      <a:pt x="2383" y="469"/>
                    </a:cubicBezTo>
                    <a:cubicBezTo>
                      <a:pt x="2373" y="474"/>
                      <a:pt x="2369" y="478"/>
                      <a:pt x="2365" y="482"/>
                    </a:cubicBezTo>
                    <a:cubicBezTo>
                      <a:pt x="2360" y="492"/>
                      <a:pt x="2360" y="506"/>
                      <a:pt x="2356" y="510"/>
                    </a:cubicBezTo>
                    <a:cubicBezTo>
                      <a:pt x="2346" y="525"/>
                      <a:pt x="2332" y="538"/>
                      <a:pt x="2318" y="548"/>
                    </a:cubicBezTo>
                    <a:lnTo>
                      <a:pt x="2295" y="561"/>
                    </a:lnTo>
                    <a:cubicBezTo>
                      <a:pt x="2290" y="565"/>
                      <a:pt x="2277" y="565"/>
                      <a:pt x="2273" y="570"/>
                    </a:cubicBezTo>
                    <a:cubicBezTo>
                      <a:pt x="2263" y="575"/>
                      <a:pt x="2258" y="584"/>
                      <a:pt x="2254" y="593"/>
                    </a:cubicBezTo>
                    <a:cubicBezTo>
                      <a:pt x="2254" y="603"/>
                      <a:pt x="2245" y="607"/>
                      <a:pt x="2240" y="612"/>
                    </a:cubicBezTo>
                    <a:cubicBezTo>
                      <a:pt x="2231" y="625"/>
                      <a:pt x="2217" y="640"/>
                      <a:pt x="2203" y="648"/>
                    </a:cubicBezTo>
                    <a:cubicBezTo>
                      <a:pt x="2199" y="658"/>
                      <a:pt x="2199" y="667"/>
                      <a:pt x="2194" y="676"/>
                    </a:cubicBezTo>
                    <a:cubicBezTo>
                      <a:pt x="2184" y="680"/>
                      <a:pt x="2180" y="686"/>
                      <a:pt x="2171" y="690"/>
                    </a:cubicBezTo>
                    <a:lnTo>
                      <a:pt x="2143" y="699"/>
                    </a:lnTo>
                    <a:cubicBezTo>
                      <a:pt x="2135" y="699"/>
                      <a:pt x="2125" y="704"/>
                      <a:pt x="2120" y="708"/>
                    </a:cubicBezTo>
                    <a:cubicBezTo>
                      <a:pt x="2101" y="718"/>
                      <a:pt x="2107" y="746"/>
                      <a:pt x="2093" y="755"/>
                    </a:cubicBezTo>
                    <a:cubicBezTo>
                      <a:pt x="2084" y="769"/>
                      <a:pt x="2065" y="773"/>
                      <a:pt x="2052" y="782"/>
                    </a:cubicBezTo>
                    <a:cubicBezTo>
                      <a:pt x="2037" y="797"/>
                      <a:pt x="2024" y="805"/>
                      <a:pt x="2014" y="819"/>
                    </a:cubicBezTo>
                    <a:cubicBezTo>
                      <a:pt x="2010" y="829"/>
                      <a:pt x="2001" y="833"/>
                      <a:pt x="1996" y="837"/>
                    </a:cubicBezTo>
                    <a:cubicBezTo>
                      <a:pt x="1991" y="846"/>
                      <a:pt x="1986" y="856"/>
                      <a:pt x="1982" y="865"/>
                    </a:cubicBezTo>
                    <a:cubicBezTo>
                      <a:pt x="1973" y="874"/>
                      <a:pt x="1950" y="874"/>
                      <a:pt x="1931" y="884"/>
                    </a:cubicBezTo>
                    <a:cubicBezTo>
                      <a:pt x="1903" y="902"/>
                      <a:pt x="1886" y="935"/>
                      <a:pt x="1858" y="953"/>
                    </a:cubicBezTo>
                    <a:cubicBezTo>
                      <a:pt x="1844" y="962"/>
                      <a:pt x="1825" y="967"/>
                      <a:pt x="1812" y="976"/>
                    </a:cubicBezTo>
                    <a:cubicBezTo>
                      <a:pt x="1797" y="985"/>
                      <a:pt x="1784" y="999"/>
                      <a:pt x="1770" y="1008"/>
                    </a:cubicBezTo>
                    <a:cubicBezTo>
                      <a:pt x="1761" y="1012"/>
                      <a:pt x="1756" y="1018"/>
                      <a:pt x="1747" y="1018"/>
                    </a:cubicBezTo>
                    <a:cubicBezTo>
                      <a:pt x="1742" y="1020"/>
                      <a:pt x="1738" y="1020"/>
                      <a:pt x="1733" y="1020"/>
                    </a:cubicBezTo>
                    <a:cubicBezTo>
                      <a:pt x="1729" y="1020"/>
                      <a:pt x="1724" y="1020"/>
                      <a:pt x="1720" y="1022"/>
                    </a:cubicBezTo>
                    <a:cubicBezTo>
                      <a:pt x="1701" y="1027"/>
                      <a:pt x="1697" y="1045"/>
                      <a:pt x="1678" y="1054"/>
                    </a:cubicBezTo>
                    <a:cubicBezTo>
                      <a:pt x="1650" y="1073"/>
                      <a:pt x="1622" y="1091"/>
                      <a:pt x="1590" y="1101"/>
                    </a:cubicBezTo>
                    <a:cubicBezTo>
                      <a:pt x="1526" y="1128"/>
                      <a:pt x="1461" y="1150"/>
                      <a:pt x="1401" y="1184"/>
                    </a:cubicBezTo>
                    <a:cubicBezTo>
                      <a:pt x="1388" y="1197"/>
                      <a:pt x="1378" y="1211"/>
                      <a:pt x="1360" y="1211"/>
                    </a:cubicBezTo>
                    <a:cubicBezTo>
                      <a:pt x="1345" y="1211"/>
                      <a:pt x="1327" y="1205"/>
                      <a:pt x="1313" y="1205"/>
                    </a:cubicBezTo>
                    <a:cubicBezTo>
                      <a:pt x="1310" y="1205"/>
                      <a:pt x="1308" y="1205"/>
                      <a:pt x="1305" y="1206"/>
                    </a:cubicBezTo>
                    <a:cubicBezTo>
                      <a:pt x="1272" y="1216"/>
                      <a:pt x="1254" y="1261"/>
                      <a:pt x="1222" y="1275"/>
                    </a:cubicBezTo>
                    <a:cubicBezTo>
                      <a:pt x="1157" y="1303"/>
                      <a:pt x="1093" y="1326"/>
                      <a:pt x="1029" y="1335"/>
                    </a:cubicBezTo>
                    <a:cubicBezTo>
                      <a:pt x="959" y="1354"/>
                      <a:pt x="890" y="1340"/>
                      <a:pt x="825" y="1363"/>
                    </a:cubicBezTo>
                    <a:cubicBezTo>
                      <a:pt x="793" y="1372"/>
                      <a:pt x="761" y="1390"/>
                      <a:pt x="729" y="1405"/>
                    </a:cubicBezTo>
                    <a:cubicBezTo>
                      <a:pt x="697" y="1414"/>
                      <a:pt x="664" y="1423"/>
                      <a:pt x="627" y="1427"/>
                    </a:cubicBezTo>
                    <a:cubicBezTo>
                      <a:pt x="595" y="1427"/>
                      <a:pt x="563" y="1432"/>
                      <a:pt x="525" y="1437"/>
                    </a:cubicBezTo>
                    <a:cubicBezTo>
                      <a:pt x="493" y="1441"/>
                      <a:pt x="461" y="1450"/>
                      <a:pt x="425" y="1455"/>
                    </a:cubicBezTo>
                    <a:cubicBezTo>
                      <a:pt x="415" y="1458"/>
                      <a:pt x="405" y="1459"/>
                      <a:pt x="395" y="1459"/>
                    </a:cubicBezTo>
                    <a:cubicBezTo>
                      <a:pt x="371" y="1459"/>
                      <a:pt x="346" y="1452"/>
                      <a:pt x="323" y="1446"/>
                    </a:cubicBezTo>
                    <a:cubicBezTo>
                      <a:pt x="291" y="1446"/>
                      <a:pt x="254" y="1450"/>
                      <a:pt x="221" y="1455"/>
                    </a:cubicBezTo>
                    <a:cubicBezTo>
                      <a:pt x="153" y="1469"/>
                      <a:pt x="83" y="1469"/>
                      <a:pt x="14" y="1478"/>
                    </a:cubicBezTo>
                    <a:cubicBezTo>
                      <a:pt x="10" y="1478"/>
                      <a:pt x="0" y="1482"/>
                      <a:pt x="0" y="1492"/>
                    </a:cubicBezTo>
                    <a:cubicBezTo>
                      <a:pt x="0" y="1497"/>
                      <a:pt x="10" y="1505"/>
                      <a:pt x="14" y="1505"/>
                    </a:cubicBezTo>
                    <a:cubicBezTo>
                      <a:pt x="95" y="1505"/>
                      <a:pt x="178" y="1516"/>
                      <a:pt x="259" y="1516"/>
                    </a:cubicBezTo>
                    <a:cubicBezTo>
                      <a:pt x="317" y="1516"/>
                      <a:pt x="374" y="1511"/>
                      <a:pt x="429" y="1492"/>
                    </a:cubicBezTo>
                    <a:cubicBezTo>
                      <a:pt x="445" y="1490"/>
                      <a:pt x="462" y="1490"/>
                      <a:pt x="480" y="1490"/>
                    </a:cubicBezTo>
                    <a:cubicBezTo>
                      <a:pt x="498" y="1490"/>
                      <a:pt x="517" y="1490"/>
                      <a:pt x="535" y="1488"/>
                    </a:cubicBezTo>
                    <a:cubicBezTo>
                      <a:pt x="567" y="1488"/>
                      <a:pt x="600" y="1478"/>
                      <a:pt x="636" y="1473"/>
                    </a:cubicBezTo>
                    <a:cubicBezTo>
                      <a:pt x="669" y="1465"/>
                      <a:pt x="706" y="1465"/>
                      <a:pt x="738" y="1465"/>
                    </a:cubicBezTo>
                    <a:lnTo>
                      <a:pt x="844" y="1465"/>
                    </a:lnTo>
                    <a:cubicBezTo>
                      <a:pt x="880" y="1460"/>
                      <a:pt x="912" y="1450"/>
                      <a:pt x="946" y="1432"/>
                    </a:cubicBezTo>
                    <a:cubicBezTo>
                      <a:pt x="978" y="1418"/>
                      <a:pt x="1010" y="1399"/>
                      <a:pt x="1042" y="1390"/>
                    </a:cubicBezTo>
                    <a:cubicBezTo>
                      <a:pt x="1106" y="1367"/>
                      <a:pt x="1171" y="1340"/>
                      <a:pt x="1240" y="1322"/>
                    </a:cubicBezTo>
                    <a:cubicBezTo>
                      <a:pt x="1246" y="1320"/>
                      <a:pt x="1253" y="1319"/>
                      <a:pt x="1260" y="1319"/>
                    </a:cubicBezTo>
                    <a:cubicBezTo>
                      <a:pt x="1276" y="1319"/>
                      <a:pt x="1294" y="1323"/>
                      <a:pt x="1310" y="1323"/>
                    </a:cubicBezTo>
                    <a:cubicBezTo>
                      <a:pt x="1323" y="1323"/>
                      <a:pt x="1336" y="1320"/>
                      <a:pt x="1346" y="1312"/>
                    </a:cubicBezTo>
                    <a:cubicBezTo>
                      <a:pt x="1365" y="1307"/>
                      <a:pt x="1374" y="1284"/>
                      <a:pt x="1383" y="1271"/>
                    </a:cubicBezTo>
                    <a:cubicBezTo>
                      <a:pt x="1397" y="1257"/>
                      <a:pt x="1420" y="1257"/>
                      <a:pt x="1438" y="1257"/>
                    </a:cubicBezTo>
                    <a:cubicBezTo>
                      <a:pt x="1471" y="1248"/>
                      <a:pt x="1499" y="1225"/>
                      <a:pt x="1531" y="1211"/>
                    </a:cubicBezTo>
                    <a:lnTo>
                      <a:pt x="1618" y="1150"/>
                    </a:lnTo>
                    <a:cubicBezTo>
                      <a:pt x="1646" y="1133"/>
                      <a:pt x="1673" y="1110"/>
                      <a:pt x="1701" y="1091"/>
                    </a:cubicBezTo>
                    <a:cubicBezTo>
                      <a:pt x="1714" y="1082"/>
                      <a:pt x="1738" y="1086"/>
                      <a:pt x="1752" y="1073"/>
                    </a:cubicBezTo>
                    <a:cubicBezTo>
                      <a:pt x="1756" y="1063"/>
                      <a:pt x="1761" y="1054"/>
                      <a:pt x="1765" y="1050"/>
                    </a:cubicBezTo>
                    <a:cubicBezTo>
                      <a:pt x="1770" y="1040"/>
                      <a:pt x="1780" y="1035"/>
                      <a:pt x="1788" y="1031"/>
                    </a:cubicBezTo>
                    <a:cubicBezTo>
                      <a:pt x="1820" y="1018"/>
                      <a:pt x="1844" y="990"/>
                      <a:pt x="1867" y="967"/>
                    </a:cubicBezTo>
                    <a:cubicBezTo>
                      <a:pt x="1895" y="944"/>
                      <a:pt x="1931" y="939"/>
                      <a:pt x="1959" y="916"/>
                    </a:cubicBezTo>
                    <a:cubicBezTo>
                      <a:pt x="1973" y="907"/>
                      <a:pt x="1977" y="884"/>
                      <a:pt x="1991" y="874"/>
                    </a:cubicBezTo>
                    <a:cubicBezTo>
                      <a:pt x="1996" y="870"/>
                      <a:pt x="2010" y="870"/>
                      <a:pt x="2014" y="865"/>
                    </a:cubicBezTo>
                    <a:cubicBezTo>
                      <a:pt x="2024" y="861"/>
                      <a:pt x="2033" y="856"/>
                      <a:pt x="2037" y="852"/>
                    </a:cubicBezTo>
                    <a:cubicBezTo>
                      <a:pt x="2056" y="842"/>
                      <a:pt x="2069" y="833"/>
                      <a:pt x="2084" y="824"/>
                    </a:cubicBezTo>
                    <a:cubicBezTo>
                      <a:pt x="2097" y="810"/>
                      <a:pt x="2101" y="797"/>
                      <a:pt x="2120" y="787"/>
                    </a:cubicBezTo>
                    <a:cubicBezTo>
                      <a:pt x="2135" y="773"/>
                      <a:pt x="2162" y="782"/>
                      <a:pt x="2171" y="763"/>
                    </a:cubicBezTo>
                    <a:cubicBezTo>
                      <a:pt x="2175" y="759"/>
                      <a:pt x="2180" y="750"/>
                      <a:pt x="2180" y="741"/>
                    </a:cubicBezTo>
                    <a:lnTo>
                      <a:pt x="2194" y="714"/>
                    </a:lnTo>
                    <a:cubicBezTo>
                      <a:pt x="2199" y="704"/>
                      <a:pt x="2203" y="699"/>
                      <a:pt x="2208" y="695"/>
                    </a:cubicBezTo>
                    <a:cubicBezTo>
                      <a:pt x="2217" y="690"/>
                      <a:pt x="2226" y="686"/>
                      <a:pt x="2235" y="680"/>
                    </a:cubicBezTo>
                    <a:cubicBezTo>
                      <a:pt x="2250" y="672"/>
                      <a:pt x="2258" y="658"/>
                      <a:pt x="2273" y="648"/>
                    </a:cubicBezTo>
                    <a:cubicBezTo>
                      <a:pt x="2282" y="644"/>
                      <a:pt x="2286" y="640"/>
                      <a:pt x="2295" y="635"/>
                    </a:cubicBezTo>
                    <a:cubicBezTo>
                      <a:pt x="2305" y="631"/>
                      <a:pt x="2314" y="625"/>
                      <a:pt x="2318" y="621"/>
                    </a:cubicBezTo>
                    <a:cubicBezTo>
                      <a:pt x="2323" y="616"/>
                      <a:pt x="2323" y="598"/>
                      <a:pt x="2328" y="593"/>
                    </a:cubicBezTo>
                    <a:lnTo>
                      <a:pt x="2341" y="570"/>
                    </a:lnTo>
                    <a:cubicBezTo>
                      <a:pt x="2350" y="557"/>
                      <a:pt x="2365" y="542"/>
                      <a:pt x="2378" y="533"/>
                    </a:cubicBezTo>
                    <a:cubicBezTo>
                      <a:pt x="2383" y="529"/>
                      <a:pt x="2397" y="529"/>
                      <a:pt x="2405" y="525"/>
                    </a:cubicBezTo>
                    <a:cubicBezTo>
                      <a:pt x="2411" y="520"/>
                      <a:pt x="2415" y="510"/>
                      <a:pt x="2420" y="501"/>
                    </a:cubicBezTo>
                    <a:cubicBezTo>
                      <a:pt x="2424" y="482"/>
                      <a:pt x="2433" y="465"/>
                      <a:pt x="2448" y="455"/>
                    </a:cubicBezTo>
                    <a:cubicBezTo>
                      <a:pt x="2461" y="450"/>
                      <a:pt x="2480" y="442"/>
                      <a:pt x="2488" y="423"/>
                    </a:cubicBezTo>
                    <a:cubicBezTo>
                      <a:pt x="2494" y="410"/>
                      <a:pt x="2498" y="391"/>
                      <a:pt x="2522" y="382"/>
                    </a:cubicBezTo>
                    <a:cubicBezTo>
                      <a:pt x="2539" y="382"/>
                      <a:pt x="2549" y="363"/>
                      <a:pt x="2558" y="344"/>
                    </a:cubicBezTo>
                    <a:cubicBezTo>
                      <a:pt x="2563" y="308"/>
                      <a:pt x="2618" y="308"/>
                      <a:pt x="2622" y="266"/>
                    </a:cubicBezTo>
                    <a:cubicBezTo>
                      <a:pt x="2632" y="252"/>
                      <a:pt x="2654" y="252"/>
                      <a:pt x="2669" y="238"/>
                    </a:cubicBezTo>
                    <a:cubicBezTo>
                      <a:pt x="2687" y="229"/>
                      <a:pt x="2687" y="206"/>
                      <a:pt x="2692" y="188"/>
                    </a:cubicBezTo>
                    <a:cubicBezTo>
                      <a:pt x="2705" y="161"/>
                      <a:pt x="2724" y="127"/>
                      <a:pt x="2747" y="105"/>
                    </a:cubicBezTo>
                    <a:cubicBezTo>
                      <a:pt x="2779" y="82"/>
                      <a:pt x="2798" y="55"/>
                      <a:pt x="2807" y="22"/>
                    </a:cubicBezTo>
                    <a:cubicBezTo>
                      <a:pt x="2811" y="17"/>
                      <a:pt x="2811" y="8"/>
                      <a:pt x="2807" y="8"/>
                    </a:cubicBezTo>
                    <a:cubicBezTo>
                      <a:pt x="2804" y="3"/>
                      <a:pt x="2800" y="1"/>
                      <a:pt x="2795" y="1"/>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36"/>
              <p:cNvSpPr/>
              <p:nvPr/>
            </p:nvSpPr>
            <p:spPr>
              <a:xfrm>
                <a:off x="4944326" y="2971426"/>
                <a:ext cx="227632" cy="181135"/>
              </a:xfrm>
              <a:custGeom>
                <a:avLst/>
                <a:gdLst/>
                <a:ahLst/>
                <a:cxnLst/>
                <a:rect l="l" t="t" r="r" b="b"/>
                <a:pathLst>
                  <a:path w="2252" h="1792" extrusionOk="0">
                    <a:moveTo>
                      <a:pt x="1376" y="0"/>
                    </a:moveTo>
                    <a:cubicBezTo>
                      <a:pt x="982" y="0"/>
                      <a:pt x="641" y="404"/>
                      <a:pt x="641" y="404"/>
                    </a:cubicBezTo>
                    <a:lnTo>
                      <a:pt x="0" y="1602"/>
                    </a:lnTo>
                    <a:cubicBezTo>
                      <a:pt x="213" y="1735"/>
                      <a:pt x="426" y="1792"/>
                      <a:pt x="630" y="1792"/>
                    </a:cubicBezTo>
                    <a:cubicBezTo>
                      <a:pt x="1536" y="1792"/>
                      <a:pt x="2252" y="677"/>
                      <a:pt x="1838" y="225"/>
                    </a:cubicBezTo>
                    <a:cubicBezTo>
                      <a:pt x="1687" y="60"/>
                      <a:pt x="1528" y="0"/>
                      <a:pt x="1376" y="0"/>
                    </a:cubicBezTo>
                    <a:close/>
                  </a:path>
                </a:pathLst>
              </a:custGeom>
              <a:solidFill>
                <a:srgbClr val="AB6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36"/>
              <p:cNvSpPr/>
              <p:nvPr/>
            </p:nvSpPr>
            <p:spPr>
              <a:xfrm>
                <a:off x="4331368" y="2880251"/>
                <a:ext cx="197510" cy="205900"/>
              </a:xfrm>
              <a:custGeom>
                <a:avLst/>
                <a:gdLst/>
                <a:ahLst/>
                <a:cxnLst/>
                <a:rect l="l" t="t" r="r" b="b"/>
                <a:pathLst>
                  <a:path w="1954" h="2037" extrusionOk="0">
                    <a:moveTo>
                      <a:pt x="942" y="0"/>
                    </a:moveTo>
                    <a:cubicBezTo>
                      <a:pt x="817" y="0"/>
                      <a:pt x="677" y="50"/>
                      <a:pt x="520" y="177"/>
                    </a:cubicBezTo>
                    <a:cubicBezTo>
                      <a:pt x="0" y="602"/>
                      <a:pt x="516" y="2037"/>
                      <a:pt x="1566" y="2037"/>
                    </a:cubicBezTo>
                    <a:cubicBezTo>
                      <a:pt x="1688" y="2037"/>
                      <a:pt x="1818" y="2017"/>
                      <a:pt x="1954" y="1974"/>
                    </a:cubicBezTo>
                    <a:lnTo>
                      <a:pt x="1631" y="657"/>
                    </a:lnTo>
                    <a:cubicBezTo>
                      <a:pt x="1631" y="657"/>
                      <a:pt x="1393" y="0"/>
                      <a:pt x="942" y="0"/>
                    </a:cubicBezTo>
                    <a:close/>
                  </a:path>
                </a:pathLst>
              </a:custGeom>
              <a:solidFill>
                <a:srgbClr val="AB6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36"/>
              <p:cNvSpPr/>
              <p:nvPr/>
            </p:nvSpPr>
            <p:spPr>
              <a:xfrm>
                <a:off x="4701629" y="3022776"/>
                <a:ext cx="82481" cy="40230"/>
              </a:xfrm>
              <a:custGeom>
                <a:avLst/>
                <a:gdLst/>
                <a:ahLst/>
                <a:cxnLst/>
                <a:rect l="l" t="t" r="r" b="b"/>
                <a:pathLst>
                  <a:path w="816" h="398" extrusionOk="0">
                    <a:moveTo>
                      <a:pt x="413" y="0"/>
                    </a:moveTo>
                    <a:cubicBezTo>
                      <a:pt x="254" y="0"/>
                      <a:pt x="111" y="130"/>
                      <a:pt x="5" y="279"/>
                    </a:cubicBezTo>
                    <a:cubicBezTo>
                      <a:pt x="0" y="284"/>
                      <a:pt x="0" y="288"/>
                      <a:pt x="5" y="292"/>
                    </a:cubicBezTo>
                    <a:lnTo>
                      <a:pt x="14" y="292"/>
                    </a:lnTo>
                    <a:cubicBezTo>
                      <a:pt x="154" y="182"/>
                      <a:pt x="279" y="130"/>
                      <a:pt x="392" y="130"/>
                    </a:cubicBezTo>
                    <a:cubicBezTo>
                      <a:pt x="406" y="130"/>
                      <a:pt x="419" y="130"/>
                      <a:pt x="433" y="132"/>
                    </a:cubicBezTo>
                    <a:cubicBezTo>
                      <a:pt x="562" y="150"/>
                      <a:pt x="682" y="233"/>
                      <a:pt x="802" y="394"/>
                    </a:cubicBezTo>
                    <a:cubicBezTo>
                      <a:pt x="804" y="396"/>
                      <a:pt x="807" y="397"/>
                      <a:pt x="809" y="397"/>
                    </a:cubicBezTo>
                    <a:cubicBezTo>
                      <a:pt x="811" y="397"/>
                      <a:pt x="813" y="396"/>
                      <a:pt x="816" y="394"/>
                    </a:cubicBezTo>
                    <a:lnTo>
                      <a:pt x="816" y="385"/>
                    </a:lnTo>
                    <a:cubicBezTo>
                      <a:pt x="756" y="228"/>
                      <a:pt x="673" y="30"/>
                      <a:pt x="452" y="3"/>
                    </a:cubicBezTo>
                    <a:cubicBezTo>
                      <a:pt x="439" y="1"/>
                      <a:pt x="426" y="0"/>
                      <a:pt x="4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36"/>
              <p:cNvSpPr/>
              <p:nvPr/>
            </p:nvSpPr>
            <p:spPr>
              <a:xfrm>
                <a:off x="4990419" y="3030862"/>
                <a:ext cx="113715" cy="103102"/>
              </a:xfrm>
              <a:custGeom>
                <a:avLst/>
                <a:gdLst/>
                <a:ahLst/>
                <a:cxnLst/>
                <a:rect l="l" t="t" r="r" b="b"/>
                <a:pathLst>
                  <a:path w="1125" h="1020" extrusionOk="0">
                    <a:moveTo>
                      <a:pt x="795" y="0"/>
                    </a:moveTo>
                    <a:cubicBezTo>
                      <a:pt x="666" y="0"/>
                      <a:pt x="533" y="51"/>
                      <a:pt x="415" y="139"/>
                    </a:cubicBezTo>
                    <a:cubicBezTo>
                      <a:pt x="189" y="310"/>
                      <a:pt x="28" y="641"/>
                      <a:pt x="0" y="1001"/>
                    </a:cubicBezTo>
                    <a:cubicBezTo>
                      <a:pt x="0" y="1010"/>
                      <a:pt x="9" y="1020"/>
                      <a:pt x="14" y="1020"/>
                    </a:cubicBezTo>
                    <a:lnTo>
                      <a:pt x="19" y="1020"/>
                    </a:lnTo>
                    <a:cubicBezTo>
                      <a:pt x="28" y="1020"/>
                      <a:pt x="37" y="1014"/>
                      <a:pt x="37" y="1005"/>
                    </a:cubicBezTo>
                    <a:cubicBezTo>
                      <a:pt x="47" y="863"/>
                      <a:pt x="74" y="743"/>
                      <a:pt x="106" y="641"/>
                    </a:cubicBezTo>
                    <a:cubicBezTo>
                      <a:pt x="198" y="512"/>
                      <a:pt x="323" y="434"/>
                      <a:pt x="438" y="434"/>
                    </a:cubicBezTo>
                    <a:cubicBezTo>
                      <a:pt x="517" y="434"/>
                      <a:pt x="576" y="467"/>
                      <a:pt x="613" y="526"/>
                    </a:cubicBezTo>
                    <a:cubicBezTo>
                      <a:pt x="645" y="577"/>
                      <a:pt x="636" y="665"/>
                      <a:pt x="590" y="743"/>
                    </a:cubicBezTo>
                    <a:cubicBezTo>
                      <a:pt x="523" y="868"/>
                      <a:pt x="386" y="941"/>
                      <a:pt x="230" y="941"/>
                    </a:cubicBezTo>
                    <a:cubicBezTo>
                      <a:pt x="226" y="941"/>
                      <a:pt x="221" y="941"/>
                      <a:pt x="217" y="941"/>
                    </a:cubicBezTo>
                    <a:cubicBezTo>
                      <a:pt x="208" y="941"/>
                      <a:pt x="198" y="950"/>
                      <a:pt x="198" y="959"/>
                    </a:cubicBezTo>
                    <a:cubicBezTo>
                      <a:pt x="198" y="969"/>
                      <a:pt x="202" y="973"/>
                      <a:pt x="212" y="973"/>
                    </a:cubicBezTo>
                    <a:lnTo>
                      <a:pt x="217" y="973"/>
                    </a:lnTo>
                    <a:cubicBezTo>
                      <a:pt x="222" y="973"/>
                      <a:pt x="227" y="973"/>
                      <a:pt x="232" y="973"/>
                    </a:cubicBezTo>
                    <a:cubicBezTo>
                      <a:pt x="401" y="973"/>
                      <a:pt x="555" y="900"/>
                      <a:pt x="632" y="765"/>
                    </a:cubicBezTo>
                    <a:cubicBezTo>
                      <a:pt x="682" y="674"/>
                      <a:pt x="691" y="550"/>
                      <a:pt x="650" y="484"/>
                    </a:cubicBezTo>
                    <a:cubicBezTo>
                      <a:pt x="608" y="420"/>
                      <a:pt x="534" y="378"/>
                      <a:pt x="451" y="378"/>
                    </a:cubicBezTo>
                    <a:cubicBezTo>
                      <a:pt x="336" y="378"/>
                      <a:pt x="230" y="452"/>
                      <a:pt x="138" y="563"/>
                    </a:cubicBezTo>
                    <a:cubicBezTo>
                      <a:pt x="221" y="378"/>
                      <a:pt x="332" y="263"/>
                      <a:pt x="410" y="204"/>
                    </a:cubicBezTo>
                    <a:cubicBezTo>
                      <a:pt x="519" y="120"/>
                      <a:pt x="643" y="74"/>
                      <a:pt x="762" y="74"/>
                    </a:cubicBezTo>
                    <a:cubicBezTo>
                      <a:pt x="794" y="74"/>
                      <a:pt x="826" y="77"/>
                      <a:pt x="857" y="84"/>
                    </a:cubicBezTo>
                    <a:cubicBezTo>
                      <a:pt x="959" y="102"/>
                      <a:pt x="1004" y="167"/>
                      <a:pt x="1023" y="222"/>
                    </a:cubicBezTo>
                    <a:cubicBezTo>
                      <a:pt x="1069" y="333"/>
                      <a:pt x="1042" y="461"/>
                      <a:pt x="991" y="531"/>
                    </a:cubicBezTo>
                    <a:cubicBezTo>
                      <a:pt x="987" y="540"/>
                      <a:pt x="987" y="550"/>
                      <a:pt x="995" y="554"/>
                    </a:cubicBezTo>
                    <a:cubicBezTo>
                      <a:pt x="999" y="558"/>
                      <a:pt x="1003" y="559"/>
                      <a:pt x="1007" y="559"/>
                    </a:cubicBezTo>
                    <a:cubicBezTo>
                      <a:pt x="1012" y="559"/>
                      <a:pt x="1016" y="557"/>
                      <a:pt x="1019" y="554"/>
                    </a:cubicBezTo>
                    <a:cubicBezTo>
                      <a:pt x="1083" y="461"/>
                      <a:pt x="1125" y="278"/>
                      <a:pt x="1083" y="171"/>
                    </a:cubicBezTo>
                    <a:cubicBezTo>
                      <a:pt x="1055" y="112"/>
                      <a:pt x="1004" y="33"/>
                      <a:pt x="889" y="10"/>
                    </a:cubicBezTo>
                    <a:cubicBezTo>
                      <a:pt x="858" y="4"/>
                      <a:pt x="827" y="0"/>
                      <a:pt x="795" y="0"/>
                    </a:cubicBezTo>
                    <a:close/>
                  </a:path>
                </a:pathLst>
              </a:custGeom>
              <a:solidFill>
                <a:srgbClr val="A34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36"/>
              <p:cNvSpPr/>
              <p:nvPr/>
            </p:nvSpPr>
            <p:spPr>
              <a:xfrm>
                <a:off x="4397475" y="2947975"/>
                <a:ext cx="98755" cy="121195"/>
              </a:xfrm>
              <a:custGeom>
                <a:avLst/>
                <a:gdLst/>
                <a:ahLst/>
                <a:cxnLst/>
                <a:rect l="l" t="t" r="r" b="b"/>
                <a:pathLst>
                  <a:path w="977" h="1199" extrusionOk="0">
                    <a:moveTo>
                      <a:pt x="292" y="0"/>
                    </a:moveTo>
                    <a:cubicBezTo>
                      <a:pt x="180" y="0"/>
                      <a:pt x="114" y="58"/>
                      <a:pt x="79" y="107"/>
                    </a:cubicBezTo>
                    <a:cubicBezTo>
                      <a:pt x="9" y="199"/>
                      <a:pt x="0" y="392"/>
                      <a:pt x="41" y="494"/>
                    </a:cubicBezTo>
                    <a:cubicBezTo>
                      <a:pt x="41" y="500"/>
                      <a:pt x="49" y="504"/>
                      <a:pt x="57" y="504"/>
                    </a:cubicBezTo>
                    <a:cubicBezTo>
                      <a:pt x="59" y="504"/>
                      <a:pt x="62" y="504"/>
                      <a:pt x="64" y="503"/>
                    </a:cubicBezTo>
                    <a:cubicBezTo>
                      <a:pt x="69" y="498"/>
                      <a:pt x="74" y="489"/>
                      <a:pt x="74" y="479"/>
                    </a:cubicBezTo>
                    <a:cubicBezTo>
                      <a:pt x="41" y="402"/>
                      <a:pt x="51" y="268"/>
                      <a:pt x="120" y="171"/>
                    </a:cubicBezTo>
                    <a:cubicBezTo>
                      <a:pt x="150" y="127"/>
                      <a:pt x="208" y="79"/>
                      <a:pt x="305" y="79"/>
                    </a:cubicBezTo>
                    <a:cubicBezTo>
                      <a:pt x="309" y="79"/>
                      <a:pt x="313" y="79"/>
                      <a:pt x="318" y="79"/>
                    </a:cubicBezTo>
                    <a:cubicBezTo>
                      <a:pt x="466" y="88"/>
                      <a:pt x="609" y="171"/>
                      <a:pt x="719" y="314"/>
                    </a:cubicBezTo>
                    <a:cubicBezTo>
                      <a:pt x="779" y="388"/>
                      <a:pt x="857" y="526"/>
                      <a:pt x="889" y="728"/>
                    </a:cubicBezTo>
                    <a:cubicBezTo>
                      <a:pt x="830" y="596"/>
                      <a:pt x="742" y="498"/>
                      <a:pt x="632" y="471"/>
                    </a:cubicBezTo>
                    <a:cubicBezTo>
                      <a:pt x="608" y="464"/>
                      <a:pt x="585" y="461"/>
                      <a:pt x="563" y="461"/>
                    </a:cubicBezTo>
                    <a:cubicBezTo>
                      <a:pt x="506" y="461"/>
                      <a:pt x="454" y="482"/>
                      <a:pt x="411" y="521"/>
                    </a:cubicBezTo>
                    <a:cubicBezTo>
                      <a:pt x="360" y="572"/>
                      <a:pt x="332" y="696"/>
                      <a:pt x="360" y="798"/>
                    </a:cubicBezTo>
                    <a:cubicBezTo>
                      <a:pt x="401" y="949"/>
                      <a:pt x="539" y="1066"/>
                      <a:pt x="710" y="1106"/>
                    </a:cubicBezTo>
                    <a:lnTo>
                      <a:pt x="715" y="1106"/>
                    </a:lnTo>
                    <a:cubicBezTo>
                      <a:pt x="719" y="1106"/>
                      <a:pt x="728" y="1102"/>
                      <a:pt x="732" y="1093"/>
                    </a:cubicBezTo>
                    <a:cubicBezTo>
                      <a:pt x="732" y="1083"/>
                      <a:pt x="728" y="1074"/>
                      <a:pt x="719" y="1070"/>
                    </a:cubicBezTo>
                    <a:cubicBezTo>
                      <a:pt x="562" y="1032"/>
                      <a:pt x="443" y="927"/>
                      <a:pt x="406" y="784"/>
                    </a:cubicBezTo>
                    <a:cubicBezTo>
                      <a:pt x="383" y="696"/>
                      <a:pt x="396" y="613"/>
                      <a:pt x="443" y="572"/>
                    </a:cubicBezTo>
                    <a:cubicBezTo>
                      <a:pt x="477" y="538"/>
                      <a:pt x="524" y="519"/>
                      <a:pt x="576" y="519"/>
                    </a:cubicBezTo>
                    <a:cubicBezTo>
                      <a:pt x="594" y="519"/>
                      <a:pt x="613" y="521"/>
                      <a:pt x="632" y="526"/>
                    </a:cubicBezTo>
                    <a:cubicBezTo>
                      <a:pt x="747" y="553"/>
                      <a:pt x="843" y="660"/>
                      <a:pt x="898" y="807"/>
                    </a:cubicBezTo>
                    <a:cubicBezTo>
                      <a:pt x="908" y="917"/>
                      <a:pt x="904" y="1038"/>
                      <a:pt x="876" y="1181"/>
                    </a:cubicBezTo>
                    <a:cubicBezTo>
                      <a:pt x="876" y="1189"/>
                      <a:pt x="881" y="1198"/>
                      <a:pt x="889" y="1198"/>
                    </a:cubicBezTo>
                    <a:cubicBezTo>
                      <a:pt x="898" y="1198"/>
                      <a:pt x="908" y="1194"/>
                      <a:pt x="913" y="1185"/>
                    </a:cubicBezTo>
                    <a:cubicBezTo>
                      <a:pt x="977" y="830"/>
                      <a:pt x="904" y="471"/>
                      <a:pt x="728" y="245"/>
                    </a:cubicBezTo>
                    <a:cubicBezTo>
                      <a:pt x="617" y="102"/>
                      <a:pt x="461" y="9"/>
                      <a:pt x="304" y="1"/>
                    </a:cubicBezTo>
                    <a:cubicBezTo>
                      <a:pt x="300" y="0"/>
                      <a:pt x="296" y="0"/>
                      <a:pt x="292" y="0"/>
                    </a:cubicBezTo>
                    <a:close/>
                  </a:path>
                </a:pathLst>
              </a:custGeom>
              <a:solidFill>
                <a:srgbClr val="A34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36"/>
              <p:cNvSpPr/>
              <p:nvPr/>
            </p:nvSpPr>
            <p:spPr>
              <a:xfrm>
                <a:off x="4838594" y="2958690"/>
                <a:ext cx="91275" cy="39219"/>
              </a:xfrm>
              <a:custGeom>
                <a:avLst/>
                <a:gdLst/>
                <a:ahLst/>
                <a:cxnLst/>
                <a:rect l="l" t="t" r="r" b="b"/>
                <a:pathLst>
                  <a:path w="903" h="388" extrusionOk="0">
                    <a:moveTo>
                      <a:pt x="523" y="0"/>
                    </a:moveTo>
                    <a:cubicBezTo>
                      <a:pt x="323" y="0"/>
                      <a:pt x="99" y="128"/>
                      <a:pt x="0" y="388"/>
                    </a:cubicBezTo>
                    <a:cubicBezTo>
                      <a:pt x="175" y="287"/>
                      <a:pt x="350" y="230"/>
                      <a:pt x="511" y="230"/>
                    </a:cubicBezTo>
                    <a:cubicBezTo>
                      <a:pt x="659" y="230"/>
                      <a:pt x="794" y="279"/>
                      <a:pt x="903" y="388"/>
                    </a:cubicBezTo>
                    <a:cubicBezTo>
                      <a:pt x="903" y="131"/>
                      <a:pt x="725" y="0"/>
                      <a:pt x="5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36"/>
              <p:cNvSpPr/>
              <p:nvPr/>
            </p:nvSpPr>
            <p:spPr>
              <a:xfrm>
                <a:off x="4589833" y="2930994"/>
                <a:ext cx="90467" cy="46497"/>
              </a:xfrm>
              <a:custGeom>
                <a:avLst/>
                <a:gdLst/>
                <a:ahLst/>
                <a:cxnLst/>
                <a:rect l="l" t="t" r="r" b="b"/>
                <a:pathLst>
                  <a:path w="895" h="460" extrusionOk="0">
                    <a:moveTo>
                      <a:pt x="369" y="1"/>
                    </a:moveTo>
                    <a:cubicBezTo>
                      <a:pt x="190" y="1"/>
                      <a:pt x="30" y="111"/>
                      <a:pt x="1" y="343"/>
                    </a:cubicBezTo>
                    <a:cubicBezTo>
                      <a:pt x="100" y="265"/>
                      <a:pt x="212" y="229"/>
                      <a:pt x="330" y="229"/>
                    </a:cubicBezTo>
                    <a:cubicBezTo>
                      <a:pt x="512" y="229"/>
                      <a:pt x="707" y="314"/>
                      <a:pt x="894" y="459"/>
                    </a:cubicBezTo>
                    <a:cubicBezTo>
                      <a:pt x="824" y="160"/>
                      <a:pt x="583" y="1"/>
                      <a:pt x="3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36"/>
              <p:cNvSpPr/>
              <p:nvPr/>
            </p:nvSpPr>
            <p:spPr>
              <a:xfrm>
                <a:off x="4635016" y="3104753"/>
                <a:ext cx="204586" cy="88748"/>
              </a:xfrm>
              <a:custGeom>
                <a:avLst/>
                <a:gdLst/>
                <a:ahLst/>
                <a:cxnLst/>
                <a:rect l="l" t="t" r="r" b="b"/>
                <a:pathLst>
                  <a:path w="2024" h="878" extrusionOk="0">
                    <a:moveTo>
                      <a:pt x="383" y="1"/>
                    </a:moveTo>
                    <a:cubicBezTo>
                      <a:pt x="255" y="1"/>
                      <a:pt x="127" y="7"/>
                      <a:pt x="0" y="21"/>
                    </a:cubicBezTo>
                    <a:cubicBezTo>
                      <a:pt x="57" y="604"/>
                      <a:pt x="503" y="878"/>
                      <a:pt x="986" y="878"/>
                    </a:cubicBezTo>
                    <a:cubicBezTo>
                      <a:pt x="1366" y="878"/>
                      <a:pt x="1769" y="708"/>
                      <a:pt x="2023" y="385"/>
                    </a:cubicBezTo>
                    <a:cubicBezTo>
                      <a:pt x="1527" y="133"/>
                      <a:pt x="951" y="1"/>
                      <a:pt x="3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36"/>
              <p:cNvSpPr/>
              <p:nvPr/>
            </p:nvSpPr>
            <p:spPr>
              <a:xfrm>
                <a:off x="4652200" y="3148218"/>
                <a:ext cx="133830" cy="45183"/>
              </a:xfrm>
              <a:custGeom>
                <a:avLst/>
                <a:gdLst/>
                <a:ahLst/>
                <a:cxnLst/>
                <a:rect l="l" t="t" r="r" b="b"/>
                <a:pathLst>
                  <a:path w="1324" h="447" extrusionOk="0">
                    <a:moveTo>
                      <a:pt x="378" y="0"/>
                    </a:moveTo>
                    <a:cubicBezTo>
                      <a:pt x="234" y="0"/>
                      <a:pt x="100" y="20"/>
                      <a:pt x="1" y="65"/>
                    </a:cubicBezTo>
                    <a:cubicBezTo>
                      <a:pt x="185" y="323"/>
                      <a:pt x="493" y="447"/>
                      <a:pt x="817" y="447"/>
                    </a:cubicBezTo>
                    <a:cubicBezTo>
                      <a:pt x="987" y="447"/>
                      <a:pt x="1161" y="413"/>
                      <a:pt x="1323" y="346"/>
                    </a:cubicBezTo>
                    <a:cubicBezTo>
                      <a:pt x="1266" y="154"/>
                      <a:pt x="780" y="0"/>
                      <a:pt x="3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36"/>
              <p:cNvSpPr/>
              <p:nvPr/>
            </p:nvSpPr>
            <p:spPr>
              <a:xfrm>
                <a:off x="4845064" y="2862764"/>
                <a:ext cx="150508" cy="74092"/>
              </a:xfrm>
              <a:custGeom>
                <a:avLst/>
                <a:gdLst/>
                <a:ahLst/>
                <a:cxnLst/>
                <a:rect l="l" t="t" r="r" b="b"/>
                <a:pathLst>
                  <a:path w="1489" h="733" extrusionOk="0">
                    <a:moveTo>
                      <a:pt x="717" y="1"/>
                    </a:moveTo>
                    <a:cubicBezTo>
                      <a:pt x="477" y="1"/>
                      <a:pt x="220" y="110"/>
                      <a:pt x="0" y="346"/>
                    </a:cubicBezTo>
                    <a:cubicBezTo>
                      <a:pt x="549" y="365"/>
                      <a:pt x="1047" y="475"/>
                      <a:pt x="1489" y="733"/>
                    </a:cubicBezTo>
                    <a:cubicBezTo>
                      <a:pt x="1419" y="267"/>
                      <a:pt x="1090" y="1"/>
                      <a:pt x="7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36"/>
              <p:cNvSpPr/>
              <p:nvPr/>
            </p:nvSpPr>
            <p:spPr>
              <a:xfrm>
                <a:off x="4547480" y="2825970"/>
                <a:ext cx="155562" cy="54583"/>
              </a:xfrm>
              <a:custGeom>
                <a:avLst/>
                <a:gdLst/>
                <a:ahLst/>
                <a:cxnLst/>
                <a:rect l="l" t="t" r="r" b="b"/>
                <a:pathLst>
                  <a:path w="1539" h="540" extrusionOk="0">
                    <a:moveTo>
                      <a:pt x="740" y="0"/>
                    </a:moveTo>
                    <a:cubicBezTo>
                      <a:pt x="441" y="0"/>
                      <a:pt x="153" y="181"/>
                      <a:pt x="0" y="540"/>
                    </a:cubicBezTo>
                    <a:cubicBezTo>
                      <a:pt x="240" y="472"/>
                      <a:pt x="485" y="441"/>
                      <a:pt x="735" y="441"/>
                    </a:cubicBezTo>
                    <a:cubicBezTo>
                      <a:pt x="997" y="441"/>
                      <a:pt x="1265" y="476"/>
                      <a:pt x="1539" y="540"/>
                    </a:cubicBezTo>
                    <a:cubicBezTo>
                      <a:pt x="1344" y="179"/>
                      <a:pt x="1036" y="0"/>
                      <a:pt x="7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78" name="Google Shape;1378;p36"/>
          <p:cNvGrpSpPr/>
          <p:nvPr/>
        </p:nvGrpSpPr>
        <p:grpSpPr>
          <a:xfrm>
            <a:off x="2819761" y="3988662"/>
            <a:ext cx="4715592" cy="928706"/>
            <a:chOff x="2819761" y="3988662"/>
            <a:chExt cx="4715592" cy="928706"/>
          </a:xfrm>
        </p:grpSpPr>
        <p:grpSp>
          <p:nvGrpSpPr>
            <p:cNvPr id="1379" name="Google Shape;1379;p36"/>
            <p:cNvGrpSpPr/>
            <p:nvPr/>
          </p:nvGrpSpPr>
          <p:grpSpPr>
            <a:xfrm>
              <a:off x="2819761" y="4017313"/>
              <a:ext cx="2168038" cy="769120"/>
              <a:chOff x="2819761" y="4017313"/>
              <a:chExt cx="2168038" cy="769120"/>
            </a:xfrm>
          </p:grpSpPr>
          <p:grpSp>
            <p:nvGrpSpPr>
              <p:cNvPr id="1380" name="Google Shape;1380;p36"/>
              <p:cNvGrpSpPr/>
              <p:nvPr/>
            </p:nvGrpSpPr>
            <p:grpSpPr>
              <a:xfrm rot="-7745704">
                <a:off x="4330489" y="4127359"/>
                <a:ext cx="544900" cy="549030"/>
                <a:chOff x="6639997" y="2284311"/>
                <a:chExt cx="296479" cy="298726"/>
              </a:xfrm>
            </p:grpSpPr>
            <p:sp>
              <p:nvSpPr>
                <p:cNvPr id="1381" name="Google Shape;1381;p36"/>
                <p:cNvSpPr/>
                <p:nvPr/>
              </p:nvSpPr>
              <p:spPr>
                <a:xfrm>
                  <a:off x="6818202" y="2464576"/>
                  <a:ext cx="118274" cy="118461"/>
                </a:xfrm>
                <a:custGeom>
                  <a:avLst/>
                  <a:gdLst/>
                  <a:ahLst/>
                  <a:cxnLst/>
                  <a:rect l="l" t="t" r="r" b="b"/>
                  <a:pathLst>
                    <a:path w="1263" h="1265" extrusionOk="0">
                      <a:moveTo>
                        <a:pt x="795" y="123"/>
                      </a:moveTo>
                      <a:cubicBezTo>
                        <a:pt x="833" y="161"/>
                        <a:pt x="902" y="233"/>
                        <a:pt x="968" y="324"/>
                      </a:cubicBezTo>
                      <a:cubicBezTo>
                        <a:pt x="1013" y="388"/>
                        <a:pt x="1060" y="462"/>
                        <a:pt x="1096" y="541"/>
                      </a:cubicBezTo>
                      <a:cubicBezTo>
                        <a:pt x="1134" y="624"/>
                        <a:pt x="1152" y="702"/>
                        <a:pt x="1152" y="781"/>
                      </a:cubicBezTo>
                      <a:cubicBezTo>
                        <a:pt x="1152" y="826"/>
                        <a:pt x="1147" y="873"/>
                        <a:pt x="1130" y="919"/>
                      </a:cubicBezTo>
                      <a:cubicBezTo>
                        <a:pt x="1111" y="960"/>
                        <a:pt x="1083" y="1002"/>
                        <a:pt x="1041" y="1043"/>
                      </a:cubicBezTo>
                      <a:cubicBezTo>
                        <a:pt x="1000" y="1085"/>
                        <a:pt x="954" y="1113"/>
                        <a:pt x="913" y="1130"/>
                      </a:cubicBezTo>
                      <a:cubicBezTo>
                        <a:pt x="871" y="1149"/>
                        <a:pt x="825" y="1158"/>
                        <a:pt x="779" y="1158"/>
                      </a:cubicBezTo>
                      <a:cubicBezTo>
                        <a:pt x="700" y="1158"/>
                        <a:pt x="618" y="1135"/>
                        <a:pt x="539" y="1098"/>
                      </a:cubicBezTo>
                      <a:cubicBezTo>
                        <a:pt x="420" y="1043"/>
                        <a:pt x="309" y="956"/>
                        <a:pt x="230" y="886"/>
                      </a:cubicBezTo>
                      <a:cubicBezTo>
                        <a:pt x="190" y="849"/>
                        <a:pt x="156" y="817"/>
                        <a:pt x="134" y="794"/>
                      </a:cubicBezTo>
                      <a:cubicBezTo>
                        <a:pt x="130" y="792"/>
                        <a:pt x="126" y="789"/>
                        <a:pt x="123" y="786"/>
                      </a:cubicBezTo>
                      <a:lnTo>
                        <a:pt x="123" y="786"/>
                      </a:lnTo>
                      <a:cubicBezTo>
                        <a:pt x="147" y="745"/>
                        <a:pt x="198" y="666"/>
                        <a:pt x="277" y="569"/>
                      </a:cubicBezTo>
                      <a:cubicBezTo>
                        <a:pt x="387" y="432"/>
                        <a:pt x="555" y="266"/>
                        <a:pt x="795" y="123"/>
                      </a:cubicBezTo>
                      <a:close/>
                      <a:moveTo>
                        <a:pt x="803" y="0"/>
                      </a:moveTo>
                      <a:cubicBezTo>
                        <a:pt x="794" y="0"/>
                        <a:pt x="784" y="3"/>
                        <a:pt x="775" y="7"/>
                      </a:cubicBezTo>
                      <a:cubicBezTo>
                        <a:pt x="498" y="167"/>
                        <a:pt x="309" y="356"/>
                        <a:pt x="184" y="509"/>
                      </a:cubicBezTo>
                      <a:cubicBezTo>
                        <a:pt x="65" y="656"/>
                        <a:pt x="9" y="767"/>
                        <a:pt x="9" y="771"/>
                      </a:cubicBezTo>
                      <a:cubicBezTo>
                        <a:pt x="0" y="790"/>
                        <a:pt x="5" y="813"/>
                        <a:pt x="18" y="831"/>
                      </a:cubicBezTo>
                      <a:cubicBezTo>
                        <a:pt x="18" y="831"/>
                        <a:pt x="111" y="937"/>
                        <a:pt x="254" y="1047"/>
                      </a:cubicBezTo>
                      <a:cubicBezTo>
                        <a:pt x="322" y="1098"/>
                        <a:pt x="405" y="1154"/>
                        <a:pt x="494" y="1196"/>
                      </a:cubicBezTo>
                      <a:cubicBezTo>
                        <a:pt x="585" y="1237"/>
                        <a:pt x="682" y="1264"/>
                        <a:pt x="779" y="1264"/>
                      </a:cubicBezTo>
                      <a:cubicBezTo>
                        <a:pt x="839" y="1264"/>
                        <a:pt x="898" y="1255"/>
                        <a:pt x="954" y="1232"/>
                      </a:cubicBezTo>
                      <a:cubicBezTo>
                        <a:pt x="1009" y="1209"/>
                        <a:pt x="1064" y="1172"/>
                        <a:pt x="1115" y="1122"/>
                      </a:cubicBezTo>
                      <a:cubicBezTo>
                        <a:pt x="1166" y="1071"/>
                        <a:pt x="1203" y="1015"/>
                        <a:pt x="1226" y="956"/>
                      </a:cubicBezTo>
                      <a:cubicBezTo>
                        <a:pt x="1253" y="900"/>
                        <a:pt x="1262" y="841"/>
                        <a:pt x="1262" y="781"/>
                      </a:cubicBezTo>
                      <a:cubicBezTo>
                        <a:pt x="1262" y="679"/>
                        <a:pt x="1235" y="582"/>
                        <a:pt x="1194" y="494"/>
                      </a:cubicBezTo>
                      <a:cubicBezTo>
                        <a:pt x="1134" y="361"/>
                        <a:pt x="1047" y="241"/>
                        <a:pt x="973" y="154"/>
                      </a:cubicBezTo>
                      <a:cubicBezTo>
                        <a:pt x="898" y="71"/>
                        <a:pt x="839" y="16"/>
                        <a:pt x="839" y="16"/>
                      </a:cubicBezTo>
                      <a:cubicBezTo>
                        <a:pt x="828" y="5"/>
                        <a:pt x="816" y="0"/>
                        <a:pt x="8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36"/>
                <p:cNvSpPr/>
                <p:nvPr/>
              </p:nvSpPr>
              <p:spPr>
                <a:xfrm>
                  <a:off x="6794885" y="2441633"/>
                  <a:ext cx="103665" cy="104321"/>
                </a:xfrm>
                <a:custGeom>
                  <a:avLst/>
                  <a:gdLst/>
                  <a:ahLst/>
                  <a:cxnLst/>
                  <a:rect l="l" t="t" r="r" b="b"/>
                  <a:pathLst>
                    <a:path w="1107" h="1114" extrusionOk="0">
                      <a:moveTo>
                        <a:pt x="968" y="1"/>
                      </a:moveTo>
                      <a:cubicBezTo>
                        <a:pt x="964" y="1"/>
                        <a:pt x="959" y="2"/>
                        <a:pt x="954" y="3"/>
                      </a:cubicBezTo>
                      <a:cubicBezTo>
                        <a:pt x="949" y="3"/>
                        <a:pt x="798" y="44"/>
                        <a:pt x="604" y="178"/>
                      </a:cubicBezTo>
                      <a:cubicBezTo>
                        <a:pt x="411" y="311"/>
                        <a:pt x="175" y="546"/>
                        <a:pt x="5" y="937"/>
                      </a:cubicBezTo>
                      <a:cubicBezTo>
                        <a:pt x="1" y="956"/>
                        <a:pt x="1" y="979"/>
                        <a:pt x="14" y="993"/>
                      </a:cubicBezTo>
                      <a:cubicBezTo>
                        <a:pt x="51" y="1039"/>
                        <a:pt x="92" y="1067"/>
                        <a:pt x="129" y="1086"/>
                      </a:cubicBezTo>
                      <a:cubicBezTo>
                        <a:pt x="166" y="1103"/>
                        <a:pt x="203" y="1113"/>
                        <a:pt x="235" y="1113"/>
                      </a:cubicBezTo>
                      <a:cubicBezTo>
                        <a:pt x="263" y="1113"/>
                        <a:pt x="286" y="1103"/>
                        <a:pt x="305" y="1099"/>
                      </a:cubicBezTo>
                      <a:cubicBezTo>
                        <a:pt x="322" y="1094"/>
                        <a:pt x="332" y="1090"/>
                        <a:pt x="332" y="1086"/>
                      </a:cubicBezTo>
                      <a:cubicBezTo>
                        <a:pt x="360" y="1071"/>
                        <a:pt x="369" y="1039"/>
                        <a:pt x="356" y="1012"/>
                      </a:cubicBezTo>
                      <a:cubicBezTo>
                        <a:pt x="343" y="996"/>
                        <a:pt x="324" y="987"/>
                        <a:pt x="306" y="987"/>
                      </a:cubicBezTo>
                      <a:cubicBezTo>
                        <a:pt x="297" y="987"/>
                        <a:pt x="289" y="989"/>
                        <a:pt x="281" y="993"/>
                      </a:cubicBezTo>
                      <a:cubicBezTo>
                        <a:pt x="281" y="993"/>
                        <a:pt x="258" y="1003"/>
                        <a:pt x="235" y="1003"/>
                      </a:cubicBezTo>
                      <a:cubicBezTo>
                        <a:pt x="217" y="1003"/>
                        <a:pt x="199" y="998"/>
                        <a:pt x="175" y="988"/>
                      </a:cubicBezTo>
                      <a:cubicBezTo>
                        <a:pt x="159" y="982"/>
                        <a:pt x="139" y="970"/>
                        <a:pt x="120" y="951"/>
                      </a:cubicBezTo>
                      <a:lnTo>
                        <a:pt x="120" y="951"/>
                      </a:lnTo>
                      <a:cubicBezTo>
                        <a:pt x="279" y="600"/>
                        <a:pt x="493" y="391"/>
                        <a:pt x="669" y="265"/>
                      </a:cubicBezTo>
                      <a:cubicBezTo>
                        <a:pt x="756" y="205"/>
                        <a:pt x="834" y="163"/>
                        <a:pt x="894" y="141"/>
                      </a:cubicBezTo>
                      <a:cubicBezTo>
                        <a:pt x="915" y="130"/>
                        <a:pt x="934" y="122"/>
                        <a:pt x="948" y="117"/>
                      </a:cubicBezTo>
                      <a:lnTo>
                        <a:pt x="948" y="117"/>
                      </a:lnTo>
                      <a:cubicBezTo>
                        <a:pt x="967" y="142"/>
                        <a:pt x="979" y="173"/>
                        <a:pt x="986" y="201"/>
                      </a:cubicBezTo>
                      <a:cubicBezTo>
                        <a:pt x="996" y="237"/>
                        <a:pt x="1000" y="269"/>
                        <a:pt x="1000" y="288"/>
                      </a:cubicBezTo>
                      <a:lnTo>
                        <a:pt x="1000" y="293"/>
                      </a:lnTo>
                      <a:lnTo>
                        <a:pt x="1000" y="297"/>
                      </a:lnTo>
                      <a:cubicBezTo>
                        <a:pt x="996" y="325"/>
                        <a:pt x="1019" y="352"/>
                        <a:pt x="1047" y="352"/>
                      </a:cubicBezTo>
                      <a:cubicBezTo>
                        <a:pt x="1050" y="353"/>
                        <a:pt x="1052" y="353"/>
                        <a:pt x="1055" y="353"/>
                      </a:cubicBezTo>
                      <a:cubicBezTo>
                        <a:pt x="1083" y="353"/>
                        <a:pt x="1102" y="332"/>
                        <a:pt x="1106" y="302"/>
                      </a:cubicBezTo>
                      <a:lnTo>
                        <a:pt x="1106" y="288"/>
                      </a:lnTo>
                      <a:cubicBezTo>
                        <a:pt x="1106" y="265"/>
                        <a:pt x="1106" y="219"/>
                        <a:pt x="1092" y="173"/>
                      </a:cubicBezTo>
                      <a:cubicBezTo>
                        <a:pt x="1079" y="122"/>
                        <a:pt x="1051" y="67"/>
                        <a:pt x="1005" y="16"/>
                      </a:cubicBezTo>
                      <a:cubicBezTo>
                        <a:pt x="995" y="6"/>
                        <a:pt x="982" y="1"/>
                        <a:pt x="9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36"/>
                <p:cNvSpPr/>
                <p:nvPr/>
              </p:nvSpPr>
              <p:spPr>
                <a:xfrm>
                  <a:off x="6730176" y="2321862"/>
                  <a:ext cx="138969" cy="164909"/>
                </a:xfrm>
                <a:custGeom>
                  <a:avLst/>
                  <a:gdLst/>
                  <a:ahLst/>
                  <a:cxnLst/>
                  <a:rect l="l" t="t" r="r" b="b"/>
                  <a:pathLst>
                    <a:path w="1484" h="1761" extrusionOk="0">
                      <a:moveTo>
                        <a:pt x="267" y="0"/>
                      </a:moveTo>
                      <a:cubicBezTo>
                        <a:pt x="235" y="0"/>
                        <a:pt x="212" y="5"/>
                        <a:pt x="189" y="15"/>
                      </a:cubicBezTo>
                      <a:cubicBezTo>
                        <a:pt x="152" y="23"/>
                        <a:pt x="129" y="42"/>
                        <a:pt x="115" y="60"/>
                      </a:cubicBezTo>
                      <a:cubicBezTo>
                        <a:pt x="103" y="70"/>
                        <a:pt x="97" y="79"/>
                        <a:pt x="93" y="85"/>
                      </a:cubicBezTo>
                      <a:lnTo>
                        <a:pt x="93" y="85"/>
                      </a:lnTo>
                      <a:cubicBezTo>
                        <a:pt x="81" y="95"/>
                        <a:pt x="65" y="111"/>
                        <a:pt x="51" y="134"/>
                      </a:cubicBezTo>
                      <a:cubicBezTo>
                        <a:pt x="24" y="176"/>
                        <a:pt x="0" y="236"/>
                        <a:pt x="0" y="319"/>
                      </a:cubicBezTo>
                      <a:cubicBezTo>
                        <a:pt x="0" y="383"/>
                        <a:pt x="14" y="453"/>
                        <a:pt x="46" y="540"/>
                      </a:cubicBezTo>
                      <a:cubicBezTo>
                        <a:pt x="92" y="668"/>
                        <a:pt x="184" y="830"/>
                        <a:pt x="341" y="1028"/>
                      </a:cubicBezTo>
                      <a:cubicBezTo>
                        <a:pt x="502" y="1227"/>
                        <a:pt x="728" y="1466"/>
                        <a:pt x="1055" y="1746"/>
                      </a:cubicBezTo>
                      <a:cubicBezTo>
                        <a:pt x="1066" y="1755"/>
                        <a:pt x="1079" y="1760"/>
                        <a:pt x="1092" y="1760"/>
                      </a:cubicBezTo>
                      <a:cubicBezTo>
                        <a:pt x="1106" y="1760"/>
                        <a:pt x="1120" y="1754"/>
                        <a:pt x="1130" y="1742"/>
                      </a:cubicBezTo>
                      <a:cubicBezTo>
                        <a:pt x="1147" y="1719"/>
                        <a:pt x="1147" y="1687"/>
                        <a:pt x="1124" y="1669"/>
                      </a:cubicBezTo>
                      <a:cubicBezTo>
                        <a:pt x="696" y="1295"/>
                        <a:pt x="443" y="1005"/>
                        <a:pt x="295" y="784"/>
                      </a:cubicBezTo>
                      <a:cubicBezTo>
                        <a:pt x="222" y="674"/>
                        <a:pt x="175" y="581"/>
                        <a:pt x="147" y="502"/>
                      </a:cubicBezTo>
                      <a:cubicBezTo>
                        <a:pt x="120" y="429"/>
                        <a:pt x="111" y="364"/>
                        <a:pt x="111" y="319"/>
                      </a:cubicBezTo>
                      <a:cubicBezTo>
                        <a:pt x="111" y="253"/>
                        <a:pt x="124" y="217"/>
                        <a:pt x="143" y="194"/>
                      </a:cubicBezTo>
                      <a:cubicBezTo>
                        <a:pt x="147" y="180"/>
                        <a:pt x="156" y="171"/>
                        <a:pt x="162" y="166"/>
                      </a:cubicBezTo>
                      <a:cubicBezTo>
                        <a:pt x="162" y="166"/>
                        <a:pt x="166" y="166"/>
                        <a:pt x="166" y="162"/>
                      </a:cubicBezTo>
                      <a:cubicBezTo>
                        <a:pt x="174" y="158"/>
                        <a:pt x="178" y="154"/>
                        <a:pt x="182" y="147"/>
                      </a:cubicBezTo>
                      <a:lnTo>
                        <a:pt x="182" y="147"/>
                      </a:lnTo>
                      <a:lnTo>
                        <a:pt x="184" y="148"/>
                      </a:lnTo>
                      <a:cubicBezTo>
                        <a:pt x="184" y="143"/>
                        <a:pt x="189" y="134"/>
                        <a:pt x="203" y="125"/>
                      </a:cubicBezTo>
                      <a:cubicBezTo>
                        <a:pt x="217" y="115"/>
                        <a:pt x="235" y="106"/>
                        <a:pt x="267" y="106"/>
                      </a:cubicBezTo>
                      <a:cubicBezTo>
                        <a:pt x="300" y="106"/>
                        <a:pt x="341" y="115"/>
                        <a:pt x="401" y="153"/>
                      </a:cubicBezTo>
                      <a:cubicBezTo>
                        <a:pt x="494" y="204"/>
                        <a:pt x="617" y="309"/>
                        <a:pt x="779" y="517"/>
                      </a:cubicBezTo>
                      <a:cubicBezTo>
                        <a:pt x="940" y="723"/>
                        <a:pt x="1134" y="1028"/>
                        <a:pt x="1373" y="1466"/>
                      </a:cubicBezTo>
                      <a:cubicBezTo>
                        <a:pt x="1383" y="1485"/>
                        <a:pt x="1401" y="1495"/>
                        <a:pt x="1421" y="1495"/>
                      </a:cubicBezTo>
                      <a:cubicBezTo>
                        <a:pt x="1429" y="1495"/>
                        <a:pt x="1438" y="1493"/>
                        <a:pt x="1447" y="1489"/>
                      </a:cubicBezTo>
                      <a:cubicBezTo>
                        <a:pt x="1475" y="1475"/>
                        <a:pt x="1483" y="1442"/>
                        <a:pt x="1470" y="1415"/>
                      </a:cubicBezTo>
                      <a:cubicBezTo>
                        <a:pt x="1147" y="825"/>
                        <a:pt x="898" y="475"/>
                        <a:pt x="705" y="268"/>
                      </a:cubicBezTo>
                      <a:cubicBezTo>
                        <a:pt x="613" y="166"/>
                        <a:pt x="530" y="98"/>
                        <a:pt x="456" y="55"/>
                      </a:cubicBezTo>
                      <a:cubicBezTo>
                        <a:pt x="383" y="15"/>
                        <a:pt x="322" y="0"/>
                        <a:pt x="2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36"/>
                <p:cNvSpPr/>
                <p:nvPr/>
              </p:nvSpPr>
              <p:spPr>
                <a:xfrm>
                  <a:off x="6781493" y="2284311"/>
                  <a:ext cx="109284" cy="167531"/>
                </a:xfrm>
                <a:custGeom>
                  <a:avLst/>
                  <a:gdLst/>
                  <a:ahLst/>
                  <a:cxnLst/>
                  <a:rect l="l" t="t" r="r" b="b"/>
                  <a:pathLst>
                    <a:path w="1167" h="1789" extrusionOk="0">
                      <a:moveTo>
                        <a:pt x="365" y="1"/>
                      </a:moveTo>
                      <a:cubicBezTo>
                        <a:pt x="333" y="1"/>
                        <a:pt x="300" y="10"/>
                        <a:pt x="272" y="24"/>
                      </a:cubicBezTo>
                      <a:cubicBezTo>
                        <a:pt x="171" y="65"/>
                        <a:pt x="102" y="125"/>
                        <a:pt x="61" y="194"/>
                      </a:cubicBezTo>
                      <a:cubicBezTo>
                        <a:pt x="19" y="263"/>
                        <a:pt x="1" y="337"/>
                        <a:pt x="1" y="406"/>
                      </a:cubicBezTo>
                      <a:cubicBezTo>
                        <a:pt x="1" y="512"/>
                        <a:pt x="37" y="609"/>
                        <a:pt x="69" y="682"/>
                      </a:cubicBezTo>
                      <a:cubicBezTo>
                        <a:pt x="102" y="756"/>
                        <a:pt x="134" y="803"/>
                        <a:pt x="139" y="807"/>
                      </a:cubicBezTo>
                      <a:cubicBezTo>
                        <a:pt x="147" y="821"/>
                        <a:pt x="164" y="829"/>
                        <a:pt x="182" y="829"/>
                      </a:cubicBezTo>
                      <a:cubicBezTo>
                        <a:pt x="192" y="829"/>
                        <a:pt x="203" y="826"/>
                        <a:pt x="212" y="820"/>
                      </a:cubicBezTo>
                      <a:cubicBezTo>
                        <a:pt x="235" y="803"/>
                        <a:pt x="244" y="771"/>
                        <a:pt x="227" y="743"/>
                      </a:cubicBezTo>
                      <a:cubicBezTo>
                        <a:pt x="227" y="743"/>
                        <a:pt x="194" y="701"/>
                        <a:pt x="167" y="637"/>
                      </a:cubicBezTo>
                      <a:cubicBezTo>
                        <a:pt x="139" y="572"/>
                        <a:pt x="112" y="489"/>
                        <a:pt x="112" y="406"/>
                      </a:cubicBezTo>
                      <a:cubicBezTo>
                        <a:pt x="112" y="350"/>
                        <a:pt x="120" y="301"/>
                        <a:pt x="152" y="254"/>
                      </a:cubicBezTo>
                      <a:cubicBezTo>
                        <a:pt x="180" y="203"/>
                        <a:pt x="231" y="157"/>
                        <a:pt x="314" y="120"/>
                      </a:cubicBezTo>
                      <a:cubicBezTo>
                        <a:pt x="333" y="111"/>
                        <a:pt x="350" y="111"/>
                        <a:pt x="365" y="111"/>
                      </a:cubicBezTo>
                      <a:cubicBezTo>
                        <a:pt x="382" y="111"/>
                        <a:pt x="401" y="111"/>
                        <a:pt x="420" y="120"/>
                      </a:cubicBezTo>
                      <a:cubicBezTo>
                        <a:pt x="457" y="139"/>
                        <a:pt x="499" y="176"/>
                        <a:pt x="539" y="231"/>
                      </a:cubicBezTo>
                      <a:cubicBezTo>
                        <a:pt x="614" y="328"/>
                        <a:pt x="682" y="471"/>
                        <a:pt x="747" y="632"/>
                      </a:cubicBezTo>
                      <a:cubicBezTo>
                        <a:pt x="839" y="871"/>
                        <a:pt x="918" y="1152"/>
                        <a:pt x="973" y="1369"/>
                      </a:cubicBezTo>
                      <a:cubicBezTo>
                        <a:pt x="1001" y="1479"/>
                        <a:pt x="1018" y="1572"/>
                        <a:pt x="1037" y="1641"/>
                      </a:cubicBezTo>
                      <a:cubicBezTo>
                        <a:pt x="1042" y="1673"/>
                        <a:pt x="1046" y="1701"/>
                        <a:pt x="1052" y="1719"/>
                      </a:cubicBezTo>
                      <a:cubicBezTo>
                        <a:pt x="1052" y="1728"/>
                        <a:pt x="1056" y="1733"/>
                        <a:pt x="1056" y="1738"/>
                      </a:cubicBezTo>
                      <a:lnTo>
                        <a:pt x="1056" y="1747"/>
                      </a:lnTo>
                      <a:cubicBezTo>
                        <a:pt x="1060" y="1771"/>
                        <a:pt x="1085" y="1789"/>
                        <a:pt x="1110" y="1789"/>
                      </a:cubicBezTo>
                      <a:cubicBezTo>
                        <a:pt x="1114" y="1789"/>
                        <a:pt x="1117" y="1789"/>
                        <a:pt x="1120" y="1788"/>
                      </a:cubicBezTo>
                      <a:cubicBezTo>
                        <a:pt x="1148" y="1784"/>
                        <a:pt x="1167" y="1756"/>
                        <a:pt x="1162" y="1724"/>
                      </a:cubicBezTo>
                      <a:cubicBezTo>
                        <a:pt x="1162" y="1724"/>
                        <a:pt x="1084" y="1305"/>
                        <a:pt x="950" y="881"/>
                      </a:cubicBezTo>
                      <a:cubicBezTo>
                        <a:pt x="880" y="669"/>
                        <a:pt x="797" y="452"/>
                        <a:pt x="705" y="291"/>
                      </a:cubicBezTo>
                      <a:cubicBezTo>
                        <a:pt x="659" y="208"/>
                        <a:pt x="609" y="139"/>
                        <a:pt x="554" y="88"/>
                      </a:cubicBezTo>
                      <a:cubicBezTo>
                        <a:pt x="526" y="61"/>
                        <a:pt x="499" y="42"/>
                        <a:pt x="465" y="24"/>
                      </a:cubicBezTo>
                      <a:cubicBezTo>
                        <a:pt x="433" y="10"/>
                        <a:pt x="401" y="1"/>
                        <a:pt x="3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36"/>
                <p:cNvSpPr/>
                <p:nvPr/>
              </p:nvSpPr>
              <p:spPr>
                <a:xfrm>
                  <a:off x="6677080" y="2373179"/>
                  <a:ext cx="144213" cy="135317"/>
                </a:xfrm>
                <a:custGeom>
                  <a:avLst/>
                  <a:gdLst/>
                  <a:ahLst/>
                  <a:cxnLst/>
                  <a:rect l="l" t="t" r="r" b="b"/>
                  <a:pathLst>
                    <a:path w="1540" h="1445" extrusionOk="0">
                      <a:moveTo>
                        <a:pt x="309" y="1"/>
                      </a:moveTo>
                      <a:cubicBezTo>
                        <a:pt x="244" y="1"/>
                        <a:pt x="189" y="20"/>
                        <a:pt x="143" y="47"/>
                      </a:cubicBezTo>
                      <a:cubicBezTo>
                        <a:pt x="97" y="79"/>
                        <a:pt x="65" y="120"/>
                        <a:pt x="38" y="162"/>
                      </a:cubicBezTo>
                      <a:cubicBezTo>
                        <a:pt x="10" y="203"/>
                        <a:pt x="0" y="250"/>
                        <a:pt x="0" y="296"/>
                      </a:cubicBezTo>
                      <a:cubicBezTo>
                        <a:pt x="0" y="332"/>
                        <a:pt x="4" y="365"/>
                        <a:pt x="19" y="397"/>
                      </a:cubicBezTo>
                      <a:cubicBezTo>
                        <a:pt x="42" y="462"/>
                        <a:pt x="79" y="526"/>
                        <a:pt x="134" y="586"/>
                      </a:cubicBezTo>
                      <a:cubicBezTo>
                        <a:pt x="221" y="692"/>
                        <a:pt x="351" y="798"/>
                        <a:pt x="493" y="894"/>
                      </a:cubicBezTo>
                      <a:cubicBezTo>
                        <a:pt x="701" y="1042"/>
                        <a:pt x="940" y="1181"/>
                        <a:pt x="1129" y="1277"/>
                      </a:cubicBezTo>
                      <a:cubicBezTo>
                        <a:pt x="1318" y="1379"/>
                        <a:pt x="1452" y="1438"/>
                        <a:pt x="1452" y="1438"/>
                      </a:cubicBezTo>
                      <a:cubicBezTo>
                        <a:pt x="1460" y="1442"/>
                        <a:pt x="1467" y="1444"/>
                        <a:pt x="1475" y="1444"/>
                      </a:cubicBezTo>
                      <a:cubicBezTo>
                        <a:pt x="1496" y="1444"/>
                        <a:pt x="1515" y="1431"/>
                        <a:pt x="1525" y="1411"/>
                      </a:cubicBezTo>
                      <a:cubicBezTo>
                        <a:pt x="1539" y="1388"/>
                        <a:pt x="1525" y="1355"/>
                        <a:pt x="1497" y="1342"/>
                      </a:cubicBezTo>
                      <a:lnTo>
                        <a:pt x="1493" y="1342"/>
                      </a:lnTo>
                      <a:cubicBezTo>
                        <a:pt x="1452" y="1319"/>
                        <a:pt x="1102" y="1158"/>
                        <a:pt x="761" y="945"/>
                      </a:cubicBezTo>
                      <a:cubicBezTo>
                        <a:pt x="591" y="839"/>
                        <a:pt x="419" y="720"/>
                        <a:pt x="300" y="605"/>
                      </a:cubicBezTo>
                      <a:cubicBezTo>
                        <a:pt x="240" y="545"/>
                        <a:pt x="189" y="490"/>
                        <a:pt x="157" y="434"/>
                      </a:cubicBezTo>
                      <a:cubicBezTo>
                        <a:pt x="138" y="411"/>
                        <a:pt x="125" y="383"/>
                        <a:pt x="121" y="360"/>
                      </a:cubicBezTo>
                      <a:cubicBezTo>
                        <a:pt x="111" y="337"/>
                        <a:pt x="106" y="314"/>
                        <a:pt x="106" y="296"/>
                      </a:cubicBezTo>
                      <a:cubicBezTo>
                        <a:pt x="106" y="268"/>
                        <a:pt x="115" y="245"/>
                        <a:pt x="129" y="217"/>
                      </a:cubicBezTo>
                      <a:cubicBezTo>
                        <a:pt x="153" y="185"/>
                        <a:pt x="176" y="158"/>
                        <a:pt x="204" y="139"/>
                      </a:cubicBezTo>
                      <a:cubicBezTo>
                        <a:pt x="231" y="120"/>
                        <a:pt x="263" y="111"/>
                        <a:pt x="309" y="111"/>
                      </a:cubicBezTo>
                      <a:cubicBezTo>
                        <a:pt x="359" y="111"/>
                        <a:pt x="425" y="120"/>
                        <a:pt x="502" y="158"/>
                      </a:cubicBezTo>
                      <a:cubicBezTo>
                        <a:pt x="585" y="190"/>
                        <a:pt x="682" y="250"/>
                        <a:pt x="802" y="332"/>
                      </a:cubicBezTo>
                      <a:cubicBezTo>
                        <a:pt x="810" y="338"/>
                        <a:pt x="820" y="340"/>
                        <a:pt x="830" y="340"/>
                      </a:cubicBezTo>
                      <a:cubicBezTo>
                        <a:pt x="847" y="340"/>
                        <a:pt x="864" y="333"/>
                        <a:pt x="876" y="319"/>
                      </a:cubicBezTo>
                      <a:cubicBezTo>
                        <a:pt x="895" y="292"/>
                        <a:pt x="885" y="258"/>
                        <a:pt x="862" y="241"/>
                      </a:cubicBezTo>
                      <a:cubicBezTo>
                        <a:pt x="742" y="158"/>
                        <a:pt x="636" y="98"/>
                        <a:pt x="544" y="56"/>
                      </a:cubicBezTo>
                      <a:cubicBezTo>
                        <a:pt x="457" y="20"/>
                        <a:pt x="378" y="1"/>
                        <a:pt x="3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36"/>
                <p:cNvSpPr/>
                <p:nvPr/>
              </p:nvSpPr>
              <p:spPr>
                <a:xfrm>
                  <a:off x="6639997" y="2430583"/>
                  <a:ext cx="165752" cy="106006"/>
                </a:xfrm>
                <a:custGeom>
                  <a:avLst/>
                  <a:gdLst/>
                  <a:ahLst/>
                  <a:cxnLst/>
                  <a:rect l="l" t="t" r="r" b="b"/>
                  <a:pathLst>
                    <a:path w="1770" h="1132" extrusionOk="0">
                      <a:moveTo>
                        <a:pt x="360" y="0"/>
                      </a:moveTo>
                      <a:cubicBezTo>
                        <a:pt x="285" y="0"/>
                        <a:pt x="212" y="10"/>
                        <a:pt x="147" y="47"/>
                      </a:cubicBezTo>
                      <a:cubicBezTo>
                        <a:pt x="115" y="60"/>
                        <a:pt x="83" y="83"/>
                        <a:pt x="60" y="115"/>
                      </a:cubicBezTo>
                      <a:cubicBezTo>
                        <a:pt x="37" y="149"/>
                        <a:pt x="19" y="185"/>
                        <a:pt x="9" y="226"/>
                      </a:cubicBezTo>
                      <a:cubicBezTo>
                        <a:pt x="5" y="254"/>
                        <a:pt x="0" y="277"/>
                        <a:pt x="0" y="305"/>
                      </a:cubicBezTo>
                      <a:cubicBezTo>
                        <a:pt x="0" y="351"/>
                        <a:pt x="9" y="397"/>
                        <a:pt x="32" y="438"/>
                      </a:cubicBezTo>
                      <a:cubicBezTo>
                        <a:pt x="51" y="475"/>
                        <a:pt x="79" y="508"/>
                        <a:pt x="111" y="540"/>
                      </a:cubicBezTo>
                      <a:cubicBezTo>
                        <a:pt x="166" y="595"/>
                        <a:pt x="245" y="641"/>
                        <a:pt x="341" y="687"/>
                      </a:cubicBezTo>
                      <a:cubicBezTo>
                        <a:pt x="479" y="757"/>
                        <a:pt x="664" y="821"/>
                        <a:pt x="889" y="895"/>
                      </a:cubicBezTo>
                      <a:cubicBezTo>
                        <a:pt x="1119" y="964"/>
                        <a:pt x="1387" y="1042"/>
                        <a:pt x="1695" y="1130"/>
                      </a:cubicBezTo>
                      <a:cubicBezTo>
                        <a:pt x="1700" y="1131"/>
                        <a:pt x="1705" y="1132"/>
                        <a:pt x="1710" y="1132"/>
                      </a:cubicBezTo>
                      <a:cubicBezTo>
                        <a:pt x="1734" y="1132"/>
                        <a:pt x="1756" y="1116"/>
                        <a:pt x="1761" y="1093"/>
                      </a:cubicBezTo>
                      <a:cubicBezTo>
                        <a:pt x="1770" y="1065"/>
                        <a:pt x="1755" y="1033"/>
                        <a:pt x="1723" y="1023"/>
                      </a:cubicBezTo>
                      <a:cubicBezTo>
                        <a:pt x="1457" y="950"/>
                        <a:pt x="1217" y="881"/>
                        <a:pt x="1014" y="817"/>
                      </a:cubicBezTo>
                      <a:cubicBezTo>
                        <a:pt x="857" y="770"/>
                        <a:pt x="723" y="729"/>
                        <a:pt x="608" y="683"/>
                      </a:cubicBezTo>
                      <a:cubicBezTo>
                        <a:pt x="434" y="619"/>
                        <a:pt x="304" y="558"/>
                        <a:pt x="221" y="494"/>
                      </a:cubicBezTo>
                      <a:cubicBezTo>
                        <a:pt x="179" y="462"/>
                        <a:pt x="152" y="429"/>
                        <a:pt x="134" y="402"/>
                      </a:cubicBezTo>
                      <a:cubicBezTo>
                        <a:pt x="115" y="370"/>
                        <a:pt x="106" y="337"/>
                        <a:pt x="106" y="305"/>
                      </a:cubicBezTo>
                      <a:cubicBezTo>
                        <a:pt x="106" y="291"/>
                        <a:pt x="111" y="272"/>
                        <a:pt x="115" y="254"/>
                      </a:cubicBezTo>
                      <a:cubicBezTo>
                        <a:pt x="120" y="222"/>
                        <a:pt x="134" y="198"/>
                        <a:pt x="147" y="185"/>
                      </a:cubicBezTo>
                      <a:cubicBezTo>
                        <a:pt x="166" y="157"/>
                        <a:pt x="194" y="139"/>
                        <a:pt x="230" y="125"/>
                      </a:cubicBezTo>
                      <a:cubicBezTo>
                        <a:pt x="268" y="111"/>
                        <a:pt x="313" y="107"/>
                        <a:pt x="360" y="107"/>
                      </a:cubicBezTo>
                      <a:cubicBezTo>
                        <a:pt x="456" y="107"/>
                        <a:pt x="558" y="130"/>
                        <a:pt x="640" y="153"/>
                      </a:cubicBezTo>
                      <a:cubicBezTo>
                        <a:pt x="677" y="162"/>
                        <a:pt x="715" y="176"/>
                        <a:pt x="738" y="181"/>
                      </a:cubicBezTo>
                      <a:cubicBezTo>
                        <a:pt x="751" y="185"/>
                        <a:pt x="760" y="190"/>
                        <a:pt x="765" y="194"/>
                      </a:cubicBezTo>
                      <a:lnTo>
                        <a:pt x="774" y="194"/>
                      </a:lnTo>
                      <a:cubicBezTo>
                        <a:pt x="782" y="198"/>
                        <a:pt x="789" y="200"/>
                        <a:pt x="797" y="200"/>
                      </a:cubicBezTo>
                      <a:cubicBezTo>
                        <a:pt x="818" y="200"/>
                        <a:pt x="836" y="186"/>
                        <a:pt x="843" y="166"/>
                      </a:cubicBezTo>
                      <a:cubicBezTo>
                        <a:pt x="857" y="139"/>
                        <a:pt x="843" y="107"/>
                        <a:pt x="815" y="98"/>
                      </a:cubicBezTo>
                      <a:cubicBezTo>
                        <a:pt x="815" y="98"/>
                        <a:pt x="755" y="70"/>
                        <a:pt x="668" y="47"/>
                      </a:cubicBezTo>
                      <a:cubicBezTo>
                        <a:pt x="581" y="24"/>
                        <a:pt x="470" y="0"/>
                        <a:pt x="3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36"/>
                <p:cNvSpPr/>
                <p:nvPr/>
              </p:nvSpPr>
              <p:spPr>
                <a:xfrm>
                  <a:off x="6760330" y="2308471"/>
                  <a:ext cx="32869" cy="26033"/>
                </a:xfrm>
                <a:custGeom>
                  <a:avLst/>
                  <a:gdLst/>
                  <a:ahLst/>
                  <a:cxnLst/>
                  <a:rect l="l" t="t" r="r" b="b"/>
                  <a:pathLst>
                    <a:path w="351" h="278" extrusionOk="0">
                      <a:moveTo>
                        <a:pt x="231" y="1"/>
                      </a:moveTo>
                      <a:cubicBezTo>
                        <a:pt x="213" y="1"/>
                        <a:pt x="189" y="5"/>
                        <a:pt x="166" y="9"/>
                      </a:cubicBezTo>
                      <a:cubicBezTo>
                        <a:pt x="134" y="19"/>
                        <a:pt x="98" y="43"/>
                        <a:pt x="70" y="75"/>
                      </a:cubicBezTo>
                      <a:cubicBezTo>
                        <a:pt x="42" y="107"/>
                        <a:pt x="19" y="153"/>
                        <a:pt x="6" y="213"/>
                      </a:cubicBezTo>
                      <a:cubicBezTo>
                        <a:pt x="0" y="241"/>
                        <a:pt x="19" y="268"/>
                        <a:pt x="47" y="277"/>
                      </a:cubicBezTo>
                      <a:cubicBezTo>
                        <a:pt x="50" y="277"/>
                        <a:pt x="53" y="278"/>
                        <a:pt x="56" y="278"/>
                      </a:cubicBezTo>
                      <a:cubicBezTo>
                        <a:pt x="84" y="278"/>
                        <a:pt x="107" y="261"/>
                        <a:pt x="111" y="236"/>
                      </a:cubicBezTo>
                      <a:cubicBezTo>
                        <a:pt x="121" y="203"/>
                        <a:pt x="130" y="181"/>
                        <a:pt x="138" y="166"/>
                      </a:cubicBezTo>
                      <a:cubicBezTo>
                        <a:pt x="153" y="139"/>
                        <a:pt x="166" y="130"/>
                        <a:pt x="180" y="120"/>
                      </a:cubicBezTo>
                      <a:cubicBezTo>
                        <a:pt x="199" y="111"/>
                        <a:pt x="213" y="111"/>
                        <a:pt x="231" y="111"/>
                      </a:cubicBezTo>
                      <a:cubicBezTo>
                        <a:pt x="240" y="111"/>
                        <a:pt x="255" y="111"/>
                        <a:pt x="263" y="116"/>
                      </a:cubicBezTo>
                      <a:lnTo>
                        <a:pt x="272" y="116"/>
                      </a:lnTo>
                      <a:cubicBezTo>
                        <a:pt x="278" y="118"/>
                        <a:pt x="284" y="119"/>
                        <a:pt x="290" y="119"/>
                      </a:cubicBezTo>
                      <a:cubicBezTo>
                        <a:pt x="313" y="119"/>
                        <a:pt x="334" y="105"/>
                        <a:pt x="342" y="83"/>
                      </a:cubicBezTo>
                      <a:cubicBezTo>
                        <a:pt x="351" y="56"/>
                        <a:pt x="338" y="24"/>
                        <a:pt x="310" y="15"/>
                      </a:cubicBezTo>
                      <a:cubicBezTo>
                        <a:pt x="304" y="15"/>
                        <a:pt x="272" y="1"/>
                        <a:pt x="2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36"/>
                <p:cNvSpPr/>
                <p:nvPr/>
              </p:nvSpPr>
              <p:spPr>
                <a:xfrm>
                  <a:off x="6707234" y="2350704"/>
                  <a:ext cx="33806" cy="33338"/>
                </a:xfrm>
                <a:custGeom>
                  <a:avLst/>
                  <a:gdLst/>
                  <a:ahLst/>
                  <a:cxnLst/>
                  <a:rect l="l" t="t" r="r" b="b"/>
                  <a:pathLst>
                    <a:path w="361" h="356" extrusionOk="0">
                      <a:moveTo>
                        <a:pt x="286" y="1"/>
                      </a:moveTo>
                      <a:cubicBezTo>
                        <a:pt x="273" y="1"/>
                        <a:pt x="245" y="1"/>
                        <a:pt x="218" y="11"/>
                      </a:cubicBezTo>
                      <a:cubicBezTo>
                        <a:pt x="195" y="15"/>
                        <a:pt x="171" y="20"/>
                        <a:pt x="148" y="34"/>
                      </a:cubicBezTo>
                      <a:cubicBezTo>
                        <a:pt x="112" y="52"/>
                        <a:pt x="75" y="79"/>
                        <a:pt x="47" y="126"/>
                      </a:cubicBezTo>
                      <a:cubicBezTo>
                        <a:pt x="20" y="172"/>
                        <a:pt x="1" y="227"/>
                        <a:pt x="1" y="300"/>
                      </a:cubicBezTo>
                      <a:cubicBezTo>
                        <a:pt x="1" y="328"/>
                        <a:pt x="24" y="356"/>
                        <a:pt x="52" y="356"/>
                      </a:cubicBezTo>
                      <a:cubicBezTo>
                        <a:pt x="84" y="356"/>
                        <a:pt x="107" y="333"/>
                        <a:pt x="112" y="300"/>
                      </a:cubicBezTo>
                      <a:cubicBezTo>
                        <a:pt x="112" y="255"/>
                        <a:pt x="120" y="218"/>
                        <a:pt x="135" y="190"/>
                      </a:cubicBezTo>
                      <a:cubicBezTo>
                        <a:pt x="144" y="172"/>
                        <a:pt x="158" y="158"/>
                        <a:pt x="171" y="149"/>
                      </a:cubicBezTo>
                      <a:cubicBezTo>
                        <a:pt x="190" y="130"/>
                        <a:pt x="213" y="121"/>
                        <a:pt x="231" y="117"/>
                      </a:cubicBezTo>
                      <a:cubicBezTo>
                        <a:pt x="254" y="111"/>
                        <a:pt x="277" y="107"/>
                        <a:pt x="286" y="107"/>
                      </a:cubicBezTo>
                      <a:lnTo>
                        <a:pt x="296" y="107"/>
                      </a:lnTo>
                      <a:cubicBezTo>
                        <a:pt x="299" y="107"/>
                        <a:pt x="302" y="107"/>
                        <a:pt x="304" y="107"/>
                      </a:cubicBezTo>
                      <a:cubicBezTo>
                        <a:pt x="333" y="107"/>
                        <a:pt x="356" y="87"/>
                        <a:pt x="356" y="62"/>
                      </a:cubicBezTo>
                      <a:cubicBezTo>
                        <a:pt x="360" y="34"/>
                        <a:pt x="337" y="6"/>
                        <a:pt x="3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36"/>
                <p:cNvSpPr/>
                <p:nvPr/>
              </p:nvSpPr>
              <p:spPr>
                <a:xfrm>
                  <a:off x="6664532" y="2405767"/>
                  <a:ext cx="25097" cy="35023"/>
                </a:xfrm>
                <a:custGeom>
                  <a:avLst/>
                  <a:gdLst/>
                  <a:ahLst/>
                  <a:cxnLst/>
                  <a:rect l="l" t="t" r="r" b="b"/>
                  <a:pathLst>
                    <a:path w="268" h="374" extrusionOk="0">
                      <a:moveTo>
                        <a:pt x="217" y="1"/>
                      </a:moveTo>
                      <a:cubicBezTo>
                        <a:pt x="213" y="1"/>
                        <a:pt x="208" y="2"/>
                        <a:pt x="204" y="3"/>
                      </a:cubicBezTo>
                      <a:cubicBezTo>
                        <a:pt x="199" y="3"/>
                        <a:pt x="153" y="8"/>
                        <a:pt x="102" y="44"/>
                      </a:cubicBezTo>
                      <a:cubicBezTo>
                        <a:pt x="79" y="59"/>
                        <a:pt x="51" y="86"/>
                        <a:pt x="33" y="118"/>
                      </a:cubicBezTo>
                      <a:cubicBezTo>
                        <a:pt x="10" y="150"/>
                        <a:pt x="0" y="192"/>
                        <a:pt x="0" y="242"/>
                      </a:cubicBezTo>
                      <a:cubicBezTo>
                        <a:pt x="0" y="270"/>
                        <a:pt x="6" y="297"/>
                        <a:pt x="10" y="335"/>
                      </a:cubicBezTo>
                      <a:cubicBezTo>
                        <a:pt x="17" y="358"/>
                        <a:pt x="41" y="374"/>
                        <a:pt x="64" y="374"/>
                      </a:cubicBezTo>
                      <a:cubicBezTo>
                        <a:pt x="69" y="374"/>
                        <a:pt x="74" y="373"/>
                        <a:pt x="79" y="372"/>
                      </a:cubicBezTo>
                      <a:cubicBezTo>
                        <a:pt x="106" y="363"/>
                        <a:pt x="125" y="335"/>
                        <a:pt x="116" y="307"/>
                      </a:cubicBezTo>
                      <a:cubicBezTo>
                        <a:pt x="111" y="280"/>
                        <a:pt x="106" y="261"/>
                        <a:pt x="106" y="242"/>
                      </a:cubicBezTo>
                      <a:cubicBezTo>
                        <a:pt x="106" y="210"/>
                        <a:pt x="116" y="187"/>
                        <a:pt x="125" y="174"/>
                      </a:cubicBezTo>
                      <a:cubicBezTo>
                        <a:pt x="134" y="159"/>
                        <a:pt x="144" y="150"/>
                        <a:pt x="153" y="142"/>
                      </a:cubicBezTo>
                      <a:cubicBezTo>
                        <a:pt x="166" y="127"/>
                        <a:pt x="185" y="118"/>
                        <a:pt x="199" y="114"/>
                      </a:cubicBezTo>
                      <a:cubicBezTo>
                        <a:pt x="208" y="109"/>
                        <a:pt x="213" y="109"/>
                        <a:pt x="217" y="109"/>
                      </a:cubicBezTo>
                      <a:lnTo>
                        <a:pt x="221" y="109"/>
                      </a:lnTo>
                      <a:cubicBezTo>
                        <a:pt x="249" y="104"/>
                        <a:pt x="268" y="72"/>
                        <a:pt x="263" y="44"/>
                      </a:cubicBezTo>
                      <a:cubicBezTo>
                        <a:pt x="260" y="21"/>
                        <a:pt x="240" y="1"/>
                        <a:pt x="2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0" name="Google Shape;1390;p36"/>
              <p:cNvGrpSpPr/>
              <p:nvPr/>
            </p:nvGrpSpPr>
            <p:grpSpPr>
              <a:xfrm rot="3345653">
                <a:off x="2966536" y="4180039"/>
                <a:ext cx="360746" cy="545935"/>
                <a:chOff x="5934950" y="2749441"/>
                <a:chExt cx="196280" cy="297040"/>
              </a:xfrm>
            </p:grpSpPr>
            <p:sp>
              <p:nvSpPr>
                <p:cNvPr id="1391" name="Google Shape;1391;p36"/>
                <p:cNvSpPr/>
                <p:nvPr/>
              </p:nvSpPr>
              <p:spPr>
                <a:xfrm>
                  <a:off x="6049289" y="2968474"/>
                  <a:ext cx="80347" cy="77913"/>
                </a:xfrm>
                <a:custGeom>
                  <a:avLst/>
                  <a:gdLst/>
                  <a:ahLst/>
                  <a:cxnLst/>
                  <a:rect l="l" t="t" r="r" b="b"/>
                  <a:pathLst>
                    <a:path w="858" h="832" extrusionOk="0">
                      <a:moveTo>
                        <a:pt x="539" y="288"/>
                      </a:moveTo>
                      <a:lnTo>
                        <a:pt x="253" y="643"/>
                      </a:lnTo>
                      <a:lnTo>
                        <a:pt x="232" y="651"/>
                      </a:lnTo>
                      <a:lnTo>
                        <a:pt x="530" y="294"/>
                      </a:lnTo>
                      <a:lnTo>
                        <a:pt x="539" y="288"/>
                      </a:lnTo>
                      <a:close/>
                      <a:moveTo>
                        <a:pt x="798" y="0"/>
                      </a:moveTo>
                      <a:cubicBezTo>
                        <a:pt x="786" y="0"/>
                        <a:pt x="774" y="4"/>
                        <a:pt x="764" y="12"/>
                      </a:cubicBezTo>
                      <a:lnTo>
                        <a:pt x="466" y="211"/>
                      </a:lnTo>
                      <a:cubicBezTo>
                        <a:pt x="460" y="211"/>
                        <a:pt x="456" y="215"/>
                        <a:pt x="451" y="219"/>
                      </a:cubicBezTo>
                      <a:lnTo>
                        <a:pt x="18" y="740"/>
                      </a:lnTo>
                      <a:cubicBezTo>
                        <a:pt x="0" y="764"/>
                        <a:pt x="0" y="786"/>
                        <a:pt x="13" y="809"/>
                      </a:cubicBezTo>
                      <a:cubicBezTo>
                        <a:pt x="24" y="823"/>
                        <a:pt x="42" y="831"/>
                        <a:pt x="59" y="831"/>
                      </a:cubicBezTo>
                      <a:cubicBezTo>
                        <a:pt x="66" y="831"/>
                        <a:pt x="72" y="830"/>
                        <a:pt x="79" y="828"/>
                      </a:cubicBezTo>
                      <a:lnTo>
                        <a:pt x="309" y="740"/>
                      </a:lnTo>
                      <a:cubicBezTo>
                        <a:pt x="317" y="736"/>
                        <a:pt x="322" y="730"/>
                        <a:pt x="332" y="722"/>
                      </a:cubicBezTo>
                      <a:lnTo>
                        <a:pt x="838" y="90"/>
                      </a:lnTo>
                      <a:cubicBezTo>
                        <a:pt x="857" y="67"/>
                        <a:pt x="853" y="39"/>
                        <a:pt x="838" y="17"/>
                      </a:cubicBezTo>
                      <a:cubicBezTo>
                        <a:pt x="828" y="6"/>
                        <a:pt x="813" y="0"/>
                        <a:pt x="7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36"/>
                <p:cNvSpPr/>
                <p:nvPr/>
              </p:nvSpPr>
              <p:spPr>
                <a:xfrm>
                  <a:off x="5985798" y="2912101"/>
                  <a:ext cx="115277" cy="134381"/>
                </a:xfrm>
                <a:custGeom>
                  <a:avLst/>
                  <a:gdLst/>
                  <a:ahLst/>
                  <a:cxnLst/>
                  <a:rect l="l" t="t" r="r" b="b"/>
                  <a:pathLst>
                    <a:path w="1231" h="1435" extrusionOk="0">
                      <a:moveTo>
                        <a:pt x="538" y="139"/>
                      </a:moveTo>
                      <a:lnTo>
                        <a:pt x="1102" y="854"/>
                      </a:lnTo>
                      <a:lnTo>
                        <a:pt x="734" y="1296"/>
                      </a:lnTo>
                      <a:lnTo>
                        <a:pt x="734" y="1296"/>
                      </a:lnTo>
                      <a:cubicBezTo>
                        <a:pt x="663" y="1215"/>
                        <a:pt x="512" y="1046"/>
                        <a:pt x="374" y="886"/>
                      </a:cubicBezTo>
                      <a:cubicBezTo>
                        <a:pt x="300" y="803"/>
                        <a:pt x="231" y="720"/>
                        <a:pt x="180" y="660"/>
                      </a:cubicBezTo>
                      <a:cubicBezTo>
                        <a:pt x="159" y="635"/>
                        <a:pt x="138" y="610"/>
                        <a:pt x="125" y="591"/>
                      </a:cubicBezTo>
                      <a:lnTo>
                        <a:pt x="125" y="591"/>
                      </a:lnTo>
                      <a:cubicBezTo>
                        <a:pt x="129" y="587"/>
                        <a:pt x="133" y="582"/>
                        <a:pt x="138" y="577"/>
                      </a:cubicBezTo>
                      <a:cubicBezTo>
                        <a:pt x="198" y="513"/>
                        <a:pt x="309" y="392"/>
                        <a:pt x="406" y="287"/>
                      </a:cubicBezTo>
                      <a:cubicBezTo>
                        <a:pt x="457" y="228"/>
                        <a:pt x="505" y="175"/>
                        <a:pt x="538" y="139"/>
                      </a:cubicBezTo>
                      <a:close/>
                      <a:moveTo>
                        <a:pt x="544" y="1"/>
                      </a:moveTo>
                      <a:cubicBezTo>
                        <a:pt x="525" y="1"/>
                        <a:pt x="512" y="11"/>
                        <a:pt x="502" y="20"/>
                      </a:cubicBezTo>
                      <a:cubicBezTo>
                        <a:pt x="502" y="20"/>
                        <a:pt x="493" y="29"/>
                        <a:pt x="480" y="43"/>
                      </a:cubicBezTo>
                      <a:cubicBezTo>
                        <a:pt x="438" y="88"/>
                        <a:pt x="323" y="213"/>
                        <a:pt x="221" y="324"/>
                      </a:cubicBezTo>
                      <a:cubicBezTo>
                        <a:pt x="170" y="384"/>
                        <a:pt x="121" y="434"/>
                        <a:pt x="83" y="475"/>
                      </a:cubicBezTo>
                      <a:cubicBezTo>
                        <a:pt x="65" y="494"/>
                        <a:pt x="51" y="513"/>
                        <a:pt x="38" y="522"/>
                      </a:cubicBezTo>
                      <a:cubicBezTo>
                        <a:pt x="32" y="531"/>
                        <a:pt x="28" y="536"/>
                        <a:pt x="23" y="536"/>
                      </a:cubicBezTo>
                      <a:lnTo>
                        <a:pt x="23" y="539"/>
                      </a:lnTo>
                      <a:lnTo>
                        <a:pt x="23" y="539"/>
                      </a:lnTo>
                      <a:cubicBezTo>
                        <a:pt x="13" y="547"/>
                        <a:pt x="9" y="555"/>
                        <a:pt x="5" y="564"/>
                      </a:cubicBezTo>
                      <a:cubicBezTo>
                        <a:pt x="0" y="573"/>
                        <a:pt x="0" y="577"/>
                        <a:pt x="0" y="581"/>
                      </a:cubicBezTo>
                      <a:cubicBezTo>
                        <a:pt x="0" y="596"/>
                        <a:pt x="5" y="600"/>
                        <a:pt x="5" y="605"/>
                      </a:cubicBezTo>
                      <a:cubicBezTo>
                        <a:pt x="10" y="609"/>
                        <a:pt x="10" y="614"/>
                        <a:pt x="14" y="619"/>
                      </a:cubicBezTo>
                      <a:cubicBezTo>
                        <a:pt x="19" y="628"/>
                        <a:pt x="23" y="637"/>
                        <a:pt x="32" y="651"/>
                      </a:cubicBezTo>
                      <a:cubicBezTo>
                        <a:pt x="47" y="669"/>
                        <a:pt x="70" y="696"/>
                        <a:pt x="97" y="730"/>
                      </a:cubicBezTo>
                      <a:cubicBezTo>
                        <a:pt x="189" y="840"/>
                        <a:pt x="336" y="1011"/>
                        <a:pt x="466" y="1153"/>
                      </a:cubicBezTo>
                      <a:cubicBezTo>
                        <a:pt x="591" y="1300"/>
                        <a:pt x="696" y="1415"/>
                        <a:pt x="696" y="1415"/>
                      </a:cubicBezTo>
                      <a:cubicBezTo>
                        <a:pt x="706" y="1425"/>
                        <a:pt x="723" y="1434"/>
                        <a:pt x="738" y="1434"/>
                      </a:cubicBezTo>
                      <a:cubicBezTo>
                        <a:pt x="751" y="1434"/>
                        <a:pt x="770" y="1425"/>
                        <a:pt x="779" y="1411"/>
                      </a:cubicBezTo>
                      <a:lnTo>
                        <a:pt x="1212" y="890"/>
                      </a:lnTo>
                      <a:cubicBezTo>
                        <a:pt x="1231" y="872"/>
                        <a:pt x="1231" y="845"/>
                        <a:pt x="1212" y="821"/>
                      </a:cubicBezTo>
                      <a:lnTo>
                        <a:pt x="581" y="24"/>
                      </a:lnTo>
                      <a:cubicBezTo>
                        <a:pt x="572" y="11"/>
                        <a:pt x="557" y="1"/>
                        <a:pt x="5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36"/>
                <p:cNvSpPr/>
                <p:nvPr/>
              </p:nvSpPr>
              <p:spPr>
                <a:xfrm>
                  <a:off x="5979711" y="2749441"/>
                  <a:ext cx="151518" cy="247972"/>
                </a:xfrm>
                <a:custGeom>
                  <a:avLst/>
                  <a:gdLst/>
                  <a:ahLst/>
                  <a:cxnLst/>
                  <a:rect l="l" t="t" r="r" b="b"/>
                  <a:pathLst>
                    <a:path w="1618" h="2648" extrusionOk="0">
                      <a:moveTo>
                        <a:pt x="807" y="0"/>
                      </a:moveTo>
                      <a:cubicBezTo>
                        <a:pt x="711" y="0"/>
                        <a:pt x="609" y="24"/>
                        <a:pt x="507" y="75"/>
                      </a:cubicBezTo>
                      <a:cubicBezTo>
                        <a:pt x="407" y="125"/>
                        <a:pt x="305" y="204"/>
                        <a:pt x="194" y="315"/>
                      </a:cubicBezTo>
                      <a:cubicBezTo>
                        <a:pt x="130" y="379"/>
                        <a:pt x="79" y="448"/>
                        <a:pt x="47" y="521"/>
                      </a:cubicBezTo>
                      <a:cubicBezTo>
                        <a:pt x="14" y="595"/>
                        <a:pt x="1" y="674"/>
                        <a:pt x="1" y="752"/>
                      </a:cubicBezTo>
                      <a:cubicBezTo>
                        <a:pt x="1" y="863"/>
                        <a:pt x="29" y="978"/>
                        <a:pt x="79" y="1093"/>
                      </a:cubicBezTo>
                      <a:cubicBezTo>
                        <a:pt x="130" y="1213"/>
                        <a:pt x="203" y="1333"/>
                        <a:pt x="286" y="1457"/>
                      </a:cubicBezTo>
                      <a:cubicBezTo>
                        <a:pt x="298" y="1472"/>
                        <a:pt x="316" y="1481"/>
                        <a:pt x="333" y="1481"/>
                      </a:cubicBezTo>
                      <a:cubicBezTo>
                        <a:pt x="342" y="1481"/>
                        <a:pt x="352" y="1478"/>
                        <a:pt x="360" y="1471"/>
                      </a:cubicBezTo>
                      <a:cubicBezTo>
                        <a:pt x="388" y="1453"/>
                        <a:pt x="392" y="1420"/>
                        <a:pt x="379" y="1397"/>
                      </a:cubicBezTo>
                      <a:cubicBezTo>
                        <a:pt x="296" y="1272"/>
                        <a:pt x="227" y="1162"/>
                        <a:pt x="180" y="1051"/>
                      </a:cubicBezTo>
                      <a:cubicBezTo>
                        <a:pt x="135" y="946"/>
                        <a:pt x="107" y="844"/>
                        <a:pt x="107" y="752"/>
                      </a:cubicBezTo>
                      <a:cubicBezTo>
                        <a:pt x="107" y="687"/>
                        <a:pt x="120" y="628"/>
                        <a:pt x="148" y="568"/>
                      </a:cubicBezTo>
                      <a:cubicBezTo>
                        <a:pt x="171" y="508"/>
                        <a:pt x="213" y="448"/>
                        <a:pt x="273" y="388"/>
                      </a:cubicBezTo>
                      <a:cubicBezTo>
                        <a:pt x="374" y="287"/>
                        <a:pt x="471" y="217"/>
                        <a:pt x="558" y="172"/>
                      </a:cubicBezTo>
                      <a:cubicBezTo>
                        <a:pt x="646" y="130"/>
                        <a:pt x="729" y="111"/>
                        <a:pt x="807" y="111"/>
                      </a:cubicBezTo>
                      <a:cubicBezTo>
                        <a:pt x="871" y="111"/>
                        <a:pt x="932" y="121"/>
                        <a:pt x="996" y="149"/>
                      </a:cubicBezTo>
                      <a:cubicBezTo>
                        <a:pt x="1060" y="172"/>
                        <a:pt x="1120" y="208"/>
                        <a:pt x="1185" y="249"/>
                      </a:cubicBezTo>
                      <a:cubicBezTo>
                        <a:pt x="1277" y="315"/>
                        <a:pt x="1360" y="406"/>
                        <a:pt x="1415" y="513"/>
                      </a:cubicBezTo>
                      <a:cubicBezTo>
                        <a:pt x="1475" y="614"/>
                        <a:pt x="1513" y="734"/>
                        <a:pt x="1513" y="844"/>
                      </a:cubicBezTo>
                      <a:cubicBezTo>
                        <a:pt x="1513" y="941"/>
                        <a:pt x="1485" y="1033"/>
                        <a:pt x="1430" y="1121"/>
                      </a:cubicBezTo>
                      <a:cubicBezTo>
                        <a:pt x="1328" y="1268"/>
                        <a:pt x="1209" y="1370"/>
                        <a:pt x="1111" y="1434"/>
                      </a:cubicBezTo>
                      <a:cubicBezTo>
                        <a:pt x="1065" y="1466"/>
                        <a:pt x="1024" y="1485"/>
                        <a:pt x="992" y="1499"/>
                      </a:cubicBezTo>
                      <a:cubicBezTo>
                        <a:pt x="977" y="1508"/>
                        <a:pt x="969" y="1512"/>
                        <a:pt x="960" y="1517"/>
                      </a:cubicBezTo>
                      <a:lnTo>
                        <a:pt x="950" y="1517"/>
                      </a:lnTo>
                      <a:lnTo>
                        <a:pt x="950" y="1521"/>
                      </a:lnTo>
                      <a:cubicBezTo>
                        <a:pt x="932" y="1527"/>
                        <a:pt x="922" y="1540"/>
                        <a:pt x="918" y="1554"/>
                      </a:cubicBezTo>
                      <a:cubicBezTo>
                        <a:pt x="913" y="1572"/>
                        <a:pt x="913" y="1586"/>
                        <a:pt x="922" y="1600"/>
                      </a:cubicBezTo>
                      <a:lnTo>
                        <a:pt x="1462" y="2378"/>
                      </a:lnTo>
                      <a:lnTo>
                        <a:pt x="1249" y="2522"/>
                      </a:lnTo>
                      <a:lnTo>
                        <a:pt x="1249" y="2522"/>
                      </a:lnTo>
                      <a:cubicBezTo>
                        <a:pt x="1184" y="2440"/>
                        <a:pt x="1001" y="2208"/>
                        <a:pt x="646" y="1761"/>
                      </a:cubicBezTo>
                      <a:cubicBezTo>
                        <a:pt x="635" y="1748"/>
                        <a:pt x="620" y="1741"/>
                        <a:pt x="605" y="1741"/>
                      </a:cubicBezTo>
                      <a:cubicBezTo>
                        <a:pt x="593" y="1741"/>
                        <a:pt x="582" y="1744"/>
                        <a:pt x="573" y="1752"/>
                      </a:cubicBezTo>
                      <a:cubicBezTo>
                        <a:pt x="549" y="1770"/>
                        <a:pt x="545" y="1803"/>
                        <a:pt x="563" y="1825"/>
                      </a:cubicBezTo>
                      <a:cubicBezTo>
                        <a:pt x="1019" y="2406"/>
                        <a:pt x="1194" y="2627"/>
                        <a:pt x="1194" y="2627"/>
                      </a:cubicBezTo>
                      <a:cubicBezTo>
                        <a:pt x="1205" y="2641"/>
                        <a:pt x="1221" y="2648"/>
                        <a:pt x="1237" y="2648"/>
                      </a:cubicBezTo>
                      <a:cubicBezTo>
                        <a:pt x="1248" y="2648"/>
                        <a:pt x="1259" y="2644"/>
                        <a:pt x="1268" y="2637"/>
                      </a:cubicBezTo>
                      <a:lnTo>
                        <a:pt x="1568" y="2439"/>
                      </a:lnTo>
                      <a:cubicBezTo>
                        <a:pt x="1581" y="2429"/>
                        <a:pt x="1590" y="2420"/>
                        <a:pt x="1590" y="2406"/>
                      </a:cubicBezTo>
                      <a:cubicBezTo>
                        <a:pt x="1596" y="2388"/>
                        <a:pt x="1590" y="2374"/>
                        <a:pt x="1581" y="2365"/>
                      </a:cubicBezTo>
                      <a:lnTo>
                        <a:pt x="1051" y="1592"/>
                      </a:lnTo>
                      <a:lnTo>
                        <a:pt x="1051" y="1592"/>
                      </a:lnTo>
                      <a:cubicBezTo>
                        <a:pt x="1082" y="1576"/>
                        <a:pt x="1123" y="1553"/>
                        <a:pt x="1171" y="1521"/>
                      </a:cubicBezTo>
                      <a:cubicBezTo>
                        <a:pt x="1277" y="1453"/>
                        <a:pt x="1407" y="1342"/>
                        <a:pt x="1517" y="1180"/>
                      </a:cubicBezTo>
                      <a:cubicBezTo>
                        <a:pt x="1590" y="1074"/>
                        <a:pt x="1618" y="959"/>
                        <a:pt x="1618" y="844"/>
                      </a:cubicBezTo>
                      <a:cubicBezTo>
                        <a:pt x="1618" y="710"/>
                        <a:pt x="1577" y="577"/>
                        <a:pt x="1513" y="457"/>
                      </a:cubicBezTo>
                      <a:cubicBezTo>
                        <a:pt x="1443" y="338"/>
                        <a:pt x="1351" y="236"/>
                        <a:pt x="1245" y="162"/>
                      </a:cubicBezTo>
                      <a:cubicBezTo>
                        <a:pt x="1175" y="111"/>
                        <a:pt x="1107" y="75"/>
                        <a:pt x="1033" y="47"/>
                      </a:cubicBezTo>
                      <a:cubicBezTo>
                        <a:pt x="964" y="19"/>
                        <a:pt x="886" y="0"/>
                        <a:pt x="8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36"/>
                <p:cNvSpPr/>
                <p:nvPr/>
              </p:nvSpPr>
              <p:spPr>
                <a:xfrm>
                  <a:off x="5959859" y="2924649"/>
                  <a:ext cx="41953" cy="46916"/>
                </a:xfrm>
                <a:custGeom>
                  <a:avLst/>
                  <a:gdLst/>
                  <a:ahLst/>
                  <a:cxnLst/>
                  <a:rect l="l" t="t" r="r" b="b"/>
                  <a:pathLst>
                    <a:path w="448" h="501" extrusionOk="0">
                      <a:moveTo>
                        <a:pt x="232" y="1"/>
                      </a:moveTo>
                      <a:cubicBezTo>
                        <a:pt x="181" y="1"/>
                        <a:pt x="130" y="19"/>
                        <a:pt x="98" y="33"/>
                      </a:cubicBezTo>
                      <a:cubicBezTo>
                        <a:pt x="60" y="47"/>
                        <a:pt x="38" y="60"/>
                        <a:pt x="33" y="60"/>
                      </a:cubicBezTo>
                      <a:cubicBezTo>
                        <a:pt x="11" y="79"/>
                        <a:pt x="1" y="111"/>
                        <a:pt x="15" y="134"/>
                      </a:cubicBezTo>
                      <a:cubicBezTo>
                        <a:pt x="26" y="152"/>
                        <a:pt x="44" y="162"/>
                        <a:pt x="63" y="162"/>
                      </a:cubicBezTo>
                      <a:cubicBezTo>
                        <a:pt x="73" y="162"/>
                        <a:pt x="84" y="160"/>
                        <a:pt x="94" y="153"/>
                      </a:cubicBezTo>
                      <a:cubicBezTo>
                        <a:pt x="94" y="153"/>
                        <a:pt x="111" y="143"/>
                        <a:pt x="139" y="130"/>
                      </a:cubicBezTo>
                      <a:cubicBezTo>
                        <a:pt x="166" y="120"/>
                        <a:pt x="204" y="111"/>
                        <a:pt x="232" y="111"/>
                      </a:cubicBezTo>
                      <a:cubicBezTo>
                        <a:pt x="249" y="111"/>
                        <a:pt x="264" y="111"/>
                        <a:pt x="277" y="120"/>
                      </a:cubicBezTo>
                      <a:cubicBezTo>
                        <a:pt x="291" y="126"/>
                        <a:pt x="300" y="130"/>
                        <a:pt x="315" y="143"/>
                      </a:cubicBezTo>
                      <a:cubicBezTo>
                        <a:pt x="324" y="153"/>
                        <a:pt x="328" y="167"/>
                        <a:pt x="332" y="181"/>
                      </a:cubicBezTo>
                      <a:cubicBezTo>
                        <a:pt x="337" y="194"/>
                        <a:pt x="342" y="213"/>
                        <a:pt x="342" y="226"/>
                      </a:cubicBezTo>
                      <a:cubicBezTo>
                        <a:pt x="342" y="273"/>
                        <a:pt x="328" y="324"/>
                        <a:pt x="315" y="360"/>
                      </a:cubicBezTo>
                      <a:cubicBezTo>
                        <a:pt x="305" y="379"/>
                        <a:pt x="300" y="392"/>
                        <a:pt x="291" y="407"/>
                      </a:cubicBezTo>
                      <a:cubicBezTo>
                        <a:pt x="291" y="411"/>
                        <a:pt x="287" y="415"/>
                        <a:pt x="287" y="420"/>
                      </a:cubicBezTo>
                      <a:cubicBezTo>
                        <a:pt x="273" y="447"/>
                        <a:pt x="282" y="480"/>
                        <a:pt x="305" y="494"/>
                      </a:cubicBezTo>
                      <a:cubicBezTo>
                        <a:pt x="314" y="498"/>
                        <a:pt x="323" y="500"/>
                        <a:pt x="332" y="500"/>
                      </a:cubicBezTo>
                      <a:cubicBezTo>
                        <a:pt x="351" y="500"/>
                        <a:pt x="369" y="491"/>
                        <a:pt x="379" y="475"/>
                      </a:cubicBezTo>
                      <a:cubicBezTo>
                        <a:pt x="379" y="471"/>
                        <a:pt x="398" y="443"/>
                        <a:pt x="415" y="397"/>
                      </a:cubicBezTo>
                      <a:cubicBezTo>
                        <a:pt x="430" y="351"/>
                        <a:pt x="447" y="292"/>
                        <a:pt x="447" y="226"/>
                      </a:cubicBezTo>
                      <a:cubicBezTo>
                        <a:pt x="447" y="203"/>
                        <a:pt x="443" y="175"/>
                        <a:pt x="439" y="148"/>
                      </a:cubicBezTo>
                      <a:cubicBezTo>
                        <a:pt x="430" y="120"/>
                        <a:pt x="415" y="98"/>
                        <a:pt x="392" y="75"/>
                      </a:cubicBezTo>
                      <a:cubicBezTo>
                        <a:pt x="374" y="47"/>
                        <a:pt x="347" y="28"/>
                        <a:pt x="319" y="19"/>
                      </a:cubicBezTo>
                      <a:cubicBezTo>
                        <a:pt x="291" y="5"/>
                        <a:pt x="259" y="1"/>
                        <a:pt x="2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36"/>
                <p:cNvSpPr/>
                <p:nvPr/>
              </p:nvSpPr>
              <p:spPr>
                <a:xfrm>
                  <a:off x="5934950" y="2777159"/>
                  <a:ext cx="119585" cy="162755"/>
                </a:xfrm>
                <a:custGeom>
                  <a:avLst/>
                  <a:gdLst/>
                  <a:ahLst/>
                  <a:cxnLst/>
                  <a:rect l="l" t="t" r="r" b="b"/>
                  <a:pathLst>
                    <a:path w="1277" h="1738" extrusionOk="0">
                      <a:moveTo>
                        <a:pt x="709" y="1"/>
                      </a:moveTo>
                      <a:cubicBezTo>
                        <a:pt x="693" y="1"/>
                        <a:pt x="678" y="8"/>
                        <a:pt x="668" y="23"/>
                      </a:cubicBezTo>
                      <a:cubicBezTo>
                        <a:pt x="668" y="23"/>
                        <a:pt x="507" y="225"/>
                        <a:pt x="341" y="456"/>
                      </a:cubicBezTo>
                      <a:cubicBezTo>
                        <a:pt x="258" y="572"/>
                        <a:pt x="175" y="695"/>
                        <a:pt x="111" y="802"/>
                      </a:cubicBezTo>
                      <a:cubicBezTo>
                        <a:pt x="77" y="857"/>
                        <a:pt x="55" y="903"/>
                        <a:pt x="32" y="949"/>
                      </a:cubicBezTo>
                      <a:cubicBezTo>
                        <a:pt x="22" y="972"/>
                        <a:pt x="18" y="991"/>
                        <a:pt x="9" y="1014"/>
                      </a:cubicBezTo>
                      <a:cubicBezTo>
                        <a:pt x="5" y="1032"/>
                        <a:pt x="0" y="1050"/>
                        <a:pt x="0" y="1069"/>
                      </a:cubicBezTo>
                      <a:lnTo>
                        <a:pt x="0" y="1078"/>
                      </a:lnTo>
                      <a:cubicBezTo>
                        <a:pt x="5" y="1106"/>
                        <a:pt x="9" y="1138"/>
                        <a:pt x="18" y="1170"/>
                      </a:cubicBezTo>
                      <a:cubicBezTo>
                        <a:pt x="32" y="1225"/>
                        <a:pt x="55" y="1286"/>
                        <a:pt x="83" y="1346"/>
                      </a:cubicBezTo>
                      <a:cubicBezTo>
                        <a:pt x="166" y="1529"/>
                        <a:pt x="281" y="1709"/>
                        <a:pt x="285" y="1714"/>
                      </a:cubicBezTo>
                      <a:cubicBezTo>
                        <a:pt x="290" y="1728"/>
                        <a:pt x="309" y="1737"/>
                        <a:pt x="326" y="1737"/>
                      </a:cubicBezTo>
                      <a:cubicBezTo>
                        <a:pt x="341" y="1737"/>
                        <a:pt x="360" y="1733"/>
                        <a:pt x="368" y="1718"/>
                      </a:cubicBezTo>
                      <a:lnTo>
                        <a:pt x="850" y="1167"/>
                      </a:lnTo>
                      <a:lnTo>
                        <a:pt x="850" y="1167"/>
                      </a:lnTo>
                      <a:cubicBezTo>
                        <a:pt x="861" y="1159"/>
                        <a:pt x="882" y="1146"/>
                        <a:pt x="907" y="1133"/>
                      </a:cubicBezTo>
                      <a:cubicBezTo>
                        <a:pt x="945" y="1115"/>
                        <a:pt x="995" y="1101"/>
                        <a:pt x="1036" y="1101"/>
                      </a:cubicBezTo>
                      <a:cubicBezTo>
                        <a:pt x="1055" y="1101"/>
                        <a:pt x="1073" y="1106"/>
                        <a:pt x="1092" y="1110"/>
                      </a:cubicBezTo>
                      <a:cubicBezTo>
                        <a:pt x="1110" y="1120"/>
                        <a:pt x="1124" y="1133"/>
                        <a:pt x="1138" y="1152"/>
                      </a:cubicBezTo>
                      <a:cubicBezTo>
                        <a:pt x="1161" y="1180"/>
                        <a:pt x="1166" y="1207"/>
                        <a:pt x="1166" y="1235"/>
                      </a:cubicBezTo>
                      <a:cubicBezTo>
                        <a:pt x="1166" y="1258"/>
                        <a:pt x="1161" y="1286"/>
                        <a:pt x="1151" y="1314"/>
                      </a:cubicBezTo>
                      <a:cubicBezTo>
                        <a:pt x="1134" y="1350"/>
                        <a:pt x="1106" y="1387"/>
                        <a:pt x="1087" y="1414"/>
                      </a:cubicBezTo>
                      <a:cubicBezTo>
                        <a:pt x="1073" y="1429"/>
                        <a:pt x="1064" y="1437"/>
                        <a:pt x="1060" y="1446"/>
                      </a:cubicBezTo>
                      <a:cubicBezTo>
                        <a:pt x="1055" y="1452"/>
                        <a:pt x="1051" y="1452"/>
                        <a:pt x="1051" y="1456"/>
                      </a:cubicBezTo>
                      <a:lnTo>
                        <a:pt x="1045" y="1456"/>
                      </a:lnTo>
                      <a:cubicBezTo>
                        <a:pt x="1027" y="1479"/>
                        <a:pt x="1023" y="1512"/>
                        <a:pt x="1045" y="1535"/>
                      </a:cubicBezTo>
                      <a:cubicBezTo>
                        <a:pt x="1055" y="1546"/>
                        <a:pt x="1069" y="1552"/>
                        <a:pt x="1083" y="1552"/>
                      </a:cubicBezTo>
                      <a:cubicBezTo>
                        <a:pt x="1095" y="1552"/>
                        <a:pt x="1108" y="1548"/>
                        <a:pt x="1119" y="1539"/>
                      </a:cubicBezTo>
                      <a:cubicBezTo>
                        <a:pt x="1124" y="1535"/>
                        <a:pt x="1161" y="1502"/>
                        <a:pt x="1198" y="1446"/>
                      </a:cubicBezTo>
                      <a:cubicBezTo>
                        <a:pt x="1217" y="1424"/>
                        <a:pt x="1234" y="1391"/>
                        <a:pt x="1249" y="1354"/>
                      </a:cubicBezTo>
                      <a:cubicBezTo>
                        <a:pt x="1266" y="1318"/>
                        <a:pt x="1276" y="1276"/>
                        <a:pt x="1276" y="1235"/>
                      </a:cubicBezTo>
                      <a:cubicBezTo>
                        <a:pt x="1276" y="1184"/>
                        <a:pt x="1262" y="1133"/>
                        <a:pt x="1225" y="1087"/>
                      </a:cubicBezTo>
                      <a:cubicBezTo>
                        <a:pt x="1202" y="1055"/>
                        <a:pt x="1170" y="1027"/>
                        <a:pt x="1138" y="1014"/>
                      </a:cubicBezTo>
                      <a:cubicBezTo>
                        <a:pt x="1106" y="999"/>
                        <a:pt x="1068" y="991"/>
                        <a:pt x="1036" y="991"/>
                      </a:cubicBezTo>
                      <a:cubicBezTo>
                        <a:pt x="968" y="991"/>
                        <a:pt x="903" y="1018"/>
                        <a:pt x="857" y="1042"/>
                      </a:cubicBezTo>
                      <a:cubicBezTo>
                        <a:pt x="811" y="1065"/>
                        <a:pt x="779" y="1087"/>
                        <a:pt x="779" y="1087"/>
                      </a:cubicBezTo>
                      <a:cubicBezTo>
                        <a:pt x="774" y="1087"/>
                        <a:pt x="774" y="1092"/>
                        <a:pt x="769" y="1097"/>
                      </a:cubicBezTo>
                      <a:lnTo>
                        <a:pt x="338" y="1594"/>
                      </a:lnTo>
                      <a:lnTo>
                        <a:pt x="338" y="1594"/>
                      </a:lnTo>
                      <a:cubicBezTo>
                        <a:pt x="312" y="1549"/>
                        <a:pt x="274" y="1484"/>
                        <a:pt x="239" y="1414"/>
                      </a:cubicBezTo>
                      <a:cubicBezTo>
                        <a:pt x="207" y="1350"/>
                        <a:pt x="175" y="1286"/>
                        <a:pt x="152" y="1221"/>
                      </a:cubicBezTo>
                      <a:cubicBezTo>
                        <a:pt x="138" y="1193"/>
                        <a:pt x="128" y="1161"/>
                        <a:pt x="120" y="1138"/>
                      </a:cubicBezTo>
                      <a:cubicBezTo>
                        <a:pt x="115" y="1110"/>
                        <a:pt x="111" y="1087"/>
                        <a:pt x="111" y="1069"/>
                      </a:cubicBezTo>
                      <a:cubicBezTo>
                        <a:pt x="111" y="1065"/>
                        <a:pt x="111" y="1055"/>
                        <a:pt x="115" y="1042"/>
                      </a:cubicBezTo>
                      <a:cubicBezTo>
                        <a:pt x="124" y="1014"/>
                        <a:pt x="138" y="982"/>
                        <a:pt x="160" y="935"/>
                      </a:cubicBezTo>
                      <a:cubicBezTo>
                        <a:pt x="198" y="861"/>
                        <a:pt x="253" y="774"/>
                        <a:pt x="317" y="678"/>
                      </a:cubicBezTo>
                      <a:cubicBezTo>
                        <a:pt x="409" y="539"/>
                        <a:pt x="520" y="391"/>
                        <a:pt x="608" y="276"/>
                      </a:cubicBezTo>
                      <a:cubicBezTo>
                        <a:pt x="649" y="221"/>
                        <a:pt x="686" y="174"/>
                        <a:pt x="713" y="142"/>
                      </a:cubicBezTo>
                      <a:cubicBezTo>
                        <a:pt x="723" y="125"/>
                        <a:pt x="737" y="110"/>
                        <a:pt x="741" y="102"/>
                      </a:cubicBezTo>
                      <a:lnTo>
                        <a:pt x="751" y="92"/>
                      </a:lnTo>
                      <a:cubicBezTo>
                        <a:pt x="751" y="87"/>
                        <a:pt x="755" y="87"/>
                        <a:pt x="755" y="87"/>
                      </a:cubicBezTo>
                      <a:cubicBezTo>
                        <a:pt x="774" y="64"/>
                        <a:pt x="769" y="32"/>
                        <a:pt x="747" y="14"/>
                      </a:cubicBezTo>
                      <a:cubicBezTo>
                        <a:pt x="736" y="6"/>
                        <a:pt x="723" y="1"/>
                        <a:pt x="7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96" name="Google Shape;1396;p36"/>
            <p:cNvGrpSpPr/>
            <p:nvPr/>
          </p:nvGrpSpPr>
          <p:grpSpPr>
            <a:xfrm>
              <a:off x="6606474" y="3988662"/>
              <a:ext cx="928878" cy="928706"/>
              <a:chOff x="5624613" y="1308727"/>
              <a:chExt cx="505402" cy="505308"/>
            </a:xfrm>
          </p:grpSpPr>
          <p:sp>
            <p:nvSpPr>
              <p:cNvPr id="1397" name="Google Shape;1397;p36"/>
              <p:cNvSpPr/>
              <p:nvPr/>
            </p:nvSpPr>
            <p:spPr>
              <a:xfrm>
                <a:off x="5624613" y="1308727"/>
                <a:ext cx="505402" cy="505308"/>
              </a:xfrm>
              <a:custGeom>
                <a:avLst/>
                <a:gdLst/>
                <a:ahLst/>
                <a:cxnLst/>
                <a:rect l="l" t="t" r="r" b="b"/>
                <a:pathLst>
                  <a:path w="5397" h="5396" extrusionOk="0">
                    <a:moveTo>
                      <a:pt x="2696" y="106"/>
                    </a:moveTo>
                    <a:cubicBezTo>
                      <a:pt x="3359" y="106"/>
                      <a:pt x="4023" y="360"/>
                      <a:pt x="4531" y="866"/>
                    </a:cubicBezTo>
                    <a:cubicBezTo>
                      <a:pt x="5033" y="1374"/>
                      <a:pt x="5286" y="2037"/>
                      <a:pt x="5286" y="2695"/>
                    </a:cubicBezTo>
                    <a:cubicBezTo>
                      <a:pt x="5286" y="3359"/>
                      <a:pt x="5033" y="4022"/>
                      <a:pt x="4531" y="4530"/>
                    </a:cubicBezTo>
                    <a:cubicBezTo>
                      <a:pt x="4023" y="5036"/>
                      <a:pt x="3359" y="5285"/>
                      <a:pt x="2696" y="5290"/>
                    </a:cubicBezTo>
                    <a:cubicBezTo>
                      <a:pt x="2032" y="5285"/>
                      <a:pt x="1373" y="5036"/>
                      <a:pt x="867" y="4530"/>
                    </a:cubicBezTo>
                    <a:cubicBezTo>
                      <a:pt x="360" y="4022"/>
                      <a:pt x="107" y="3359"/>
                      <a:pt x="107" y="2695"/>
                    </a:cubicBezTo>
                    <a:cubicBezTo>
                      <a:pt x="107" y="2037"/>
                      <a:pt x="360" y="1374"/>
                      <a:pt x="867" y="866"/>
                    </a:cubicBezTo>
                    <a:cubicBezTo>
                      <a:pt x="1373" y="360"/>
                      <a:pt x="2032" y="106"/>
                      <a:pt x="2696" y="106"/>
                    </a:cubicBezTo>
                    <a:close/>
                    <a:moveTo>
                      <a:pt x="2696" y="0"/>
                    </a:moveTo>
                    <a:cubicBezTo>
                      <a:pt x="2005" y="0"/>
                      <a:pt x="1313" y="262"/>
                      <a:pt x="788" y="788"/>
                    </a:cubicBezTo>
                    <a:cubicBezTo>
                      <a:pt x="263" y="1318"/>
                      <a:pt x="1" y="2010"/>
                      <a:pt x="1" y="2695"/>
                    </a:cubicBezTo>
                    <a:cubicBezTo>
                      <a:pt x="1" y="3386"/>
                      <a:pt x="263" y="4078"/>
                      <a:pt x="788" y="4603"/>
                    </a:cubicBezTo>
                    <a:cubicBezTo>
                      <a:pt x="1313" y="5134"/>
                      <a:pt x="2005" y="5396"/>
                      <a:pt x="2696" y="5396"/>
                    </a:cubicBezTo>
                    <a:cubicBezTo>
                      <a:pt x="3387" y="5396"/>
                      <a:pt x="4078" y="5134"/>
                      <a:pt x="4604" y="4603"/>
                    </a:cubicBezTo>
                    <a:cubicBezTo>
                      <a:pt x="5133" y="4078"/>
                      <a:pt x="5397" y="3386"/>
                      <a:pt x="5397" y="2695"/>
                    </a:cubicBezTo>
                    <a:cubicBezTo>
                      <a:pt x="5397" y="2010"/>
                      <a:pt x="5133" y="1318"/>
                      <a:pt x="4604" y="788"/>
                    </a:cubicBezTo>
                    <a:cubicBezTo>
                      <a:pt x="4078" y="262"/>
                      <a:pt x="3387" y="0"/>
                      <a:pt x="26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36"/>
              <p:cNvSpPr/>
              <p:nvPr/>
            </p:nvSpPr>
            <p:spPr>
              <a:xfrm>
                <a:off x="5671247" y="1357047"/>
                <a:ext cx="370741" cy="396774"/>
              </a:xfrm>
              <a:custGeom>
                <a:avLst/>
                <a:gdLst/>
                <a:ahLst/>
                <a:cxnLst/>
                <a:rect l="l" t="t" r="r" b="b"/>
                <a:pathLst>
                  <a:path w="3959" h="4237" extrusionOk="0">
                    <a:moveTo>
                      <a:pt x="3235" y="1"/>
                    </a:moveTo>
                    <a:cubicBezTo>
                      <a:pt x="2944" y="1"/>
                      <a:pt x="2581" y="46"/>
                      <a:pt x="2175" y="212"/>
                    </a:cubicBezTo>
                    <a:cubicBezTo>
                      <a:pt x="1770" y="378"/>
                      <a:pt x="1318" y="659"/>
                      <a:pt x="858" y="1120"/>
                    </a:cubicBezTo>
                    <a:cubicBezTo>
                      <a:pt x="530" y="1452"/>
                      <a:pt x="313" y="1774"/>
                      <a:pt x="184" y="2083"/>
                    </a:cubicBezTo>
                    <a:cubicBezTo>
                      <a:pt x="51" y="2392"/>
                      <a:pt x="0" y="2682"/>
                      <a:pt x="0" y="2944"/>
                    </a:cubicBezTo>
                    <a:cubicBezTo>
                      <a:pt x="0" y="3323"/>
                      <a:pt x="101" y="3640"/>
                      <a:pt x="203" y="3861"/>
                    </a:cubicBezTo>
                    <a:cubicBezTo>
                      <a:pt x="305" y="4087"/>
                      <a:pt x="405" y="4216"/>
                      <a:pt x="411" y="4216"/>
                    </a:cubicBezTo>
                    <a:cubicBezTo>
                      <a:pt x="421" y="4230"/>
                      <a:pt x="436" y="4237"/>
                      <a:pt x="451" y="4237"/>
                    </a:cubicBezTo>
                    <a:cubicBezTo>
                      <a:pt x="463" y="4237"/>
                      <a:pt x="474" y="4233"/>
                      <a:pt x="484" y="4225"/>
                    </a:cubicBezTo>
                    <a:cubicBezTo>
                      <a:pt x="507" y="4207"/>
                      <a:pt x="511" y="4175"/>
                      <a:pt x="494" y="4152"/>
                    </a:cubicBezTo>
                    <a:cubicBezTo>
                      <a:pt x="494" y="4148"/>
                      <a:pt x="396" y="4027"/>
                      <a:pt x="300" y="3816"/>
                    </a:cubicBezTo>
                    <a:cubicBezTo>
                      <a:pt x="203" y="3604"/>
                      <a:pt x="111" y="3299"/>
                      <a:pt x="111" y="2944"/>
                    </a:cubicBezTo>
                    <a:cubicBezTo>
                      <a:pt x="111" y="2696"/>
                      <a:pt x="156" y="2419"/>
                      <a:pt x="281" y="2124"/>
                    </a:cubicBezTo>
                    <a:cubicBezTo>
                      <a:pt x="405" y="1830"/>
                      <a:pt x="613" y="1521"/>
                      <a:pt x="936" y="1198"/>
                    </a:cubicBezTo>
                    <a:cubicBezTo>
                      <a:pt x="1387" y="747"/>
                      <a:pt x="1825" y="475"/>
                      <a:pt x="2217" y="314"/>
                    </a:cubicBezTo>
                    <a:cubicBezTo>
                      <a:pt x="2608" y="152"/>
                      <a:pt x="2959" y="106"/>
                      <a:pt x="3235" y="106"/>
                    </a:cubicBezTo>
                    <a:cubicBezTo>
                      <a:pt x="3433" y="106"/>
                      <a:pt x="3599" y="133"/>
                      <a:pt x="3710" y="157"/>
                    </a:cubicBezTo>
                    <a:cubicBezTo>
                      <a:pt x="3765" y="171"/>
                      <a:pt x="3806" y="184"/>
                      <a:pt x="3834" y="189"/>
                    </a:cubicBezTo>
                    <a:cubicBezTo>
                      <a:pt x="3852" y="194"/>
                      <a:pt x="3861" y="199"/>
                      <a:pt x="3867" y="203"/>
                    </a:cubicBezTo>
                    <a:cubicBezTo>
                      <a:pt x="3871" y="203"/>
                      <a:pt x="3876" y="203"/>
                      <a:pt x="3876" y="207"/>
                    </a:cubicBezTo>
                    <a:lnTo>
                      <a:pt x="3880" y="207"/>
                    </a:lnTo>
                    <a:cubicBezTo>
                      <a:pt x="3886" y="209"/>
                      <a:pt x="3891" y="210"/>
                      <a:pt x="3897" y="210"/>
                    </a:cubicBezTo>
                    <a:cubicBezTo>
                      <a:pt x="3919" y="210"/>
                      <a:pt x="3938" y="197"/>
                      <a:pt x="3950" y="175"/>
                    </a:cubicBezTo>
                    <a:cubicBezTo>
                      <a:pt x="3958" y="148"/>
                      <a:pt x="3944" y="116"/>
                      <a:pt x="3916" y="106"/>
                    </a:cubicBezTo>
                    <a:cubicBezTo>
                      <a:pt x="3912" y="106"/>
                      <a:pt x="3654" y="1"/>
                      <a:pt x="32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36"/>
              <p:cNvSpPr/>
              <p:nvPr/>
            </p:nvSpPr>
            <p:spPr>
              <a:xfrm>
                <a:off x="5632010" y="1496390"/>
                <a:ext cx="316333" cy="308841"/>
              </a:xfrm>
              <a:custGeom>
                <a:avLst/>
                <a:gdLst/>
                <a:ahLst/>
                <a:cxnLst/>
                <a:rect l="l" t="t" r="r" b="b"/>
                <a:pathLst>
                  <a:path w="3378" h="3298" extrusionOk="0">
                    <a:moveTo>
                      <a:pt x="50" y="0"/>
                    </a:moveTo>
                    <a:cubicBezTo>
                      <a:pt x="22" y="0"/>
                      <a:pt x="0" y="23"/>
                      <a:pt x="0" y="51"/>
                    </a:cubicBezTo>
                    <a:cubicBezTo>
                      <a:pt x="0" y="83"/>
                      <a:pt x="22" y="106"/>
                      <a:pt x="56" y="106"/>
                    </a:cubicBezTo>
                    <a:lnTo>
                      <a:pt x="60" y="106"/>
                    </a:lnTo>
                    <a:cubicBezTo>
                      <a:pt x="271" y="106"/>
                      <a:pt x="437" y="144"/>
                      <a:pt x="581" y="208"/>
                    </a:cubicBezTo>
                    <a:cubicBezTo>
                      <a:pt x="686" y="259"/>
                      <a:pt x="779" y="327"/>
                      <a:pt x="866" y="420"/>
                    </a:cubicBezTo>
                    <a:cubicBezTo>
                      <a:pt x="1000" y="559"/>
                      <a:pt x="1119" y="747"/>
                      <a:pt x="1249" y="982"/>
                    </a:cubicBezTo>
                    <a:cubicBezTo>
                      <a:pt x="1377" y="1217"/>
                      <a:pt x="1521" y="1507"/>
                      <a:pt x="1700" y="1844"/>
                    </a:cubicBezTo>
                    <a:cubicBezTo>
                      <a:pt x="2023" y="2452"/>
                      <a:pt x="2423" y="2816"/>
                      <a:pt x="2742" y="3024"/>
                    </a:cubicBezTo>
                    <a:cubicBezTo>
                      <a:pt x="3059" y="3235"/>
                      <a:pt x="3299" y="3296"/>
                      <a:pt x="3304" y="3296"/>
                    </a:cubicBezTo>
                    <a:cubicBezTo>
                      <a:pt x="3308" y="3297"/>
                      <a:pt x="3313" y="3298"/>
                      <a:pt x="3318" y="3298"/>
                    </a:cubicBezTo>
                    <a:cubicBezTo>
                      <a:pt x="3340" y="3298"/>
                      <a:pt x="3360" y="3281"/>
                      <a:pt x="3368" y="3258"/>
                    </a:cubicBezTo>
                    <a:cubicBezTo>
                      <a:pt x="3378" y="3230"/>
                      <a:pt x="3359" y="3198"/>
                      <a:pt x="3327" y="3194"/>
                    </a:cubicBezTo>
                    <a:cubicBezTo>
                      <a:pt x="3327" y="3189"/>
                      <a:pt x="3097" y="3134"/>
                      <a:pt x="2793" y="2931"/>
                    </a:cubicBezTo>
                    <a:cubicBezTo>
                      <a:pt x="2489" y="2728"/>
                      <a:pt x="2106" y="2378"/>
                      <a:pt x="1797" y="1793"/>
                    </a:cubicBezTo>
                    <a:cubicBezTo>
                      <a:pt x="1640" y="1493"/>
                      <a:pt x="1507" y="1235"/>
                      <a:pt x="1387" y="1010"/>
                    </a:cubicBezTo>
                    <a:cubicBezTo>
                      <a:pt x="1300" y="844"/>
                      <a:pt x="1211" y="697"/>
                      <a:pt x="1124" y="572"/>
                    </a:cubicBezTo>
                    <a:cubicBezTo>
                      <a:pt x="1060" y="476"/>
                      <a:pt x="996" y="393"/>
                      <a:pt x="922" y="323"/>
                    </a:cubicBezTo>
                    <a:cubicBezTo>
                      <a:pt x="811" y="212"/>
                      <a:pt x="691" y="134"/>
                      <a:pt x="548" y="79"/>
                    </a:cubicBezTo>
                    <a:cubicBezTo>
                      <a:pt x="409" y="23"/>
                      <a:pt x="24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36"/>
              <p:cNvSpPr/>
              <p:nvPr/>
            </p:nvSpPr>
            <p:spPr>
              <a:xfrm>
                <a:off x="5682859" y="1394411"/>
                <a:ext cx="392373" cy="327851"/>
              </a:xfrm>
              <a:custGeom>
                <a:avLst/>
                <a:gdLst/>
                <a:ahLst/>
                <a:cxnLst/>
                <a:rect l="l" t="t" r="r" b="b"/>
                <a:pathLst>
                  <a:path w="4190" h="3501" extrusionOk="0">
                    <a:moveTo>
                      <a:pt x="66" y="0"/>
                    </a:moveTo>
                    <a:cubicBezTo>
                      <a:pt x="46" y="0"/>
                      <a:pt x="28" y="9"/>
                      <a:pt x="19" y="25"/>
                    </a:cubicBezTo>
                    <a:cubicBezTo>
                      <a:pt x="0" y="53"/>
                      <a:pt x="10" y="85"/>
                      <a:pt x="38" y="99"/>
                    </a:cubicBezTo>
                    <a:cubicBezTo>
                      <a:pt x="38" y="104"/>
                      <a:pt x="558" y="421"/>
                      <a:pt x="1393" y="1527"/>
                    </a:cubicBezTo>
                    <a:cubicBezTo>
                      <a:pt x="1816" y="2094"/>
                      <a:pt x="2382" y="2569"/>
                      <a:pt x="2903" y="2909"/>
                    </a:cubicBezTo>
                    <a:cubicBezTo>
                      <a:pt x="3162" y="3080"/>
                      <a:pt x="3405" y="3218"/>
                      <a:pt x="3618" y="3320"/>
                    </a:cubicBezTo>
                    <a:cubicBezTo>
                      <a:pt x="3719" y="3371"/>
                      <a:pt x="3816" y="3411"/>
                      <a:pt x="3903" y="3439"/>
                    </a:cubicBezTo>
                    <a:cubicBezTo>
                      <a:pt x="3986" y="3472"/>
                      <a:pt x="4060" y="3490"/>
                      <a:pt x="4120" y="3500"/>
                    </a:cubicBezTo>
                    <a:cubicBezTo>
                      <a:pt x="4123" y="3500"/>
                      <a:pt x="4126" y="3501"/>
                      <a:pt x="4129" y="3501"/>
                    </a:cubicBezTo>
                    <a:cubicBezTo>
                      <a:pt x="4157" y="3501"/>
                      <a:pt x="4180" y="3482"/>
                      <a:pt x="4185" y="3453"/>
                    </a:cubicBezTo>
                    <a:cubicBezTo>
                      <a:pt x="4189" y="3426"/>
                      <a:pt x="4166" y="3398"/>
                      <a:pt x="4139" y="3394"/>
                    </a:cubicBezTo>
                    <a:cubicBezTo>
                      <a:pt x="4088" y="3384"/>
                      <a:pt x="4019" y="3366"/>
                      <a:pt x="3941" y="3338"/>
                    </a:cubicBezTo>
                    <a:cubicBezTo>
                      <a:pt x="3798" y="3288"/>
                      <a:pt x="3618" y="3205"/>
                      <a:pt x="3420" y="3098"/>
                    </a:cubicBezTo>
                    <a:cubicBezTo>
                      <a:pt x="2816" y="2767"/>
                      <a:pt x="2023" y="2191"/>
                      <a:pt x="1480" y="1463"/>
                    </a:cubicBezTo>
                    <a:cubicBezTo>
                      <a:pt x="632" y="338"/>
                      <a:pt x="98" y="11"/>
                      <a:pt x="93" y="6"/>
                    </a:cubicBezTo>
                    <a:cubicBezTo>
                      <a:pt x="84" y="2"/>
                      <a:pt x="75" y="0"/>
                      <a:pt x="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36"/>
              <p:cNvSpPr/>
              <p:nvPr/>
            </p:nvSpPr>
            <p:spPr>
              <a:xfrm>
                <a:off x="5811901" y="1316031"/>
                <a:ext cx="314647" cy="293109"/>
              </a:xfrm>
              <a:custGeom>
                <a:avLst/>
                <a:gdLst/>
                <a:ahLst/>
                <a:cxnLst/>
                <a:rect l="l" t="t" r="r" b="b"/>
                <a:pathLst>
                  <a:path w="3360" h="3130" extrusionOk="0">
                    <a:moveTo>
                      <a:pt x="60" y="1"/>
                    </a:moveTo>
                    <a:cubicBezTo>
                      <a:pt x="28" y="1"/>
                      <a:pt x="5" y="24"/>
                      <a:pt x="0" y="52"/>
                    </a:cubicBezTo>
                    <a:lnTo>
                      <a:pt x="0" y="180"/>
                    </a:lnTo>
                    <a:cubicBezTo>
                      <a:pt x="0" y="305"/>
                      <a:pt x="9" y="415"/>
                      <a:pt x="28" y="512"/>
                    </a:cubicBezTo>
                    <a:cubicBezTo>
                      <a:pt x="47" y="595"/>
                      <a:pt x="74" y="664"/>
                      <a:pt x="111" y="728"/>
                    </a:cubicBezTo>
                    <a:cubicBezTo>
                      <a:pt x="171" y="839"/>
                      <a:pt x="258" y="926"/>
                      <a:pt x="369" y="996"/>
                    </a:cubicBezTo>
                    <a:cubicBezTo>
                      <a:pt x="447" y="1047"/>
                      <a:pt x="540" y="1088"/>
                      <a:pt x="645" y="1134"/>
                    </a:cubicBezTo>
                    <a:cubicBezTo>
                      <a:pt x="802" y="1198"/>
                      <a:pt x="982" y="1262"/>
                      <a:pt x="1194" y="1345"/>
                    </a:cubicBezTo>
                    <a:cubicBezTo>
                      <a:pt x="1406" y="1428"/>
                      <a:pt x="1640" y="1535"/>
                      <a:pt x="1908" y="1683"/>
                    </a:cubicBezTo>
                    <a:cubicBezTo>
                      <a:pt x="2553" y="2037"/>
                      <a:pt x="2884" y="2392"/>
                      <a:pt x="3060" y="2655"/>
                    </a:cubicBezTo>
                    <a:cubicBezTo>
                      <a:pt x="3148" y="2783"/>
                      <a:pt x="3194" y="2894"/>
                      <a:pt x="3222" y="2968"/>
                    </a:cubicBezTo>
                    <a:cubicBezTo>
                      <a:pt x="3231" y="3004"/>
                      <a:pt x="3239" y="3032"/>
                      <a:pt x="3244" y="3055"/>
                    </a:cubicBezTo>
                    <a:cubicBezTo>
                      <a:pt x="3244" y="3065"/>
                      <a:pt x="3244" y="3070"/>
                      <a:pt x="3249" y="3074"/>
                    </a:cubicBezTo>
                    <a:lnTo>
                      <a:pt x="3249" y="3078"/>
                    </a:lnTo>
                    <a:cubicBezTo>
                      <a:pt x="3249" y="3108"/>
                      <a:pt x="3273" y="3130"/>
                      <a:pt x="3301" y="3130"/>
                    </a:cubicBezTo>
                    <a:cubicBezTo>
                      <a:pt x="3304" y="3130"/>
                      <a:pt x="3307" y="3130"/>
                      <a:pt x="3309" y="3129"/>
                    </a:cubicBezTo>
                    <a:cubicBezTo>
                      <a:pt x="3337" y="3125"/>
                      <a:pt x="3360" y="3102"/>
                      <a:pt x="3354" y="3070"/>
                    </a:cubicBezTo>
                    <a:cubicBezTo>
                      <a:pt x="3354" y="3065"/>
                      <a:pt x="3337" y="2872"/>
                      <a:pt x="3152" y="2595"/>
                    </a:cubicBezTo>
                    <a:cubicBezTo>
                      <a:pt x="2967" y="2319"/>
                      <a:pt x="2618" y="1949"/>
                      <a:pt x="1963" y="1590"/>
                    </a:cubicBezTo>
                    <a:cubicBezTo>
                      <a:pt x="1646" y="1415"/>
                      <a:pt x="1369" y="1300"/>
                      <a:pt x="1134" y="1207"/>
                    </a:cubicBezTo>
                    <a:cubicBezTo>
                      <a:pt x="959" y="1139"/>
                      <a:pt x="802" y="1083"/>
                      <a:pt x="673" y="1028"/>
                    </a:cubicBezTo>
                    <a:cubicBezTo>
                      <a:pt x="576" y="986"/>
                      <a:pt x="489" y="945"/>
                      <a:pt x="419" y="899"/>
                    </a:cubicBezTo>
                    <a:cubicBezTo>
                      <a:pt x="364" y="862"/>
                      <a:pt x="323" y="826"/>
                      <a:pt x="281" y="784"/>
                    </a:cubicBezTo>
                    <a:cubicBezTo>
                      <a:pt x="226" y="724"/>
                      <a:pt x="181" y="650"/>
                      <a:pt x="153" y="549"/>
                    </a:cubicBezTo>
                    <a:cubicBezTo>
                      <a:pt x="125" y="452"/>
                      <a:pt x="106" y="332"/>
                      <a:pt x="106" y="180"/>
                    </a:cubicBezTo>
                    <a:cubicBezTo>
                      <a:pt x="106" y="139"/>
                      <a:pt x="106" y="101"/>
                      <a:pt x="111" y="56"/>
                    </a:cubicBezTo>
                    <a:cubicBezTo>
                      <a:pt x="111" y="28"/>
                      <a:pt x="88"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02" name="Google Shape;1402;p36"/>
          <p:cNvGrpSpPr/>
          <p:nvPr/>
        </p:nvGrpSpPr>
        <p:grpSpPr>
          <a:xfrm>
            <a:off x="8112712" y="1109415"/>
            <a:ext cx="636119" cy="545933"/>
            <a:chOff x="5093837" y="1150749"/>
            <a:chExt cx="346112" cy="297042"/>
          </a:xfrm>
        </p:grpSpPr>
        <p:sp>
          <p:nvSpPr>
            <p:cNvPr id="1403" name="Google Shape;1403;p36"/>
            <p:cNvSpPr/>
            <p:nvPr/>
          </p:nvSpPr>
          <p:spPr>
            <a:xfrm>
              <a:off x="5093837" y="1150749"/>
              <a:ext cx="346112" cy="297042"/>
            </a:xfrm>
            <a:custGeom>
              <a:avLst/>
              <a:gdLst/>
              <a:ahLst/>
              <a:cxnLst/>
              <a:rect l="l" t="t" r="r" b="b"/>
              <a:pathLst>
                <a:path w="3696" h="3172" extrusionOk="0">
                  <a:moveTo>
                    <a:pt x="2600" y="111"/>
                  </a:moveTo>
                  <a:cubicBezTo>
                    <a:pt x="2894" y="111"/>
                    <a:pt x="3143" y="171"/>
                    <a:pt x="3314" y="235"/>
                  </a:cubicBezTo>
                  <a:cubicBezTo>
                    <a:pt x="3402" y="268"/>
                    <a:pt x="3466" y="300"/>
                    <a:pt x="3512" y="324"/>
                  </a:cubicBezTo>
                  <a:cubicBezTo>
                    <a:pt x="3534" y="336"/>
                    <a:pt x="3551" y="345"/>
                    <a:pt x="3562" y="350"/>
                  </a:cubicBezTo>
                  <a:lnTo>
                    <a:pt x="3562" y="350"/>
                  </a:lnTo>
                  <a:cubicBezTo>
                    <a:pt x="3569" y="394"/>
                    <a:pt x="3585" y="499"/>
                    <a:pt x="3585" y="650"/>
                  </a:cubicBezTo>
                  <a:cubicBezTo>
                    <a:pt x="3585" y="867"/>
                    <a:pt x="3553" y="1175"/>
                    <a:pt x="3410" y="1512"/>
                  </a:cubicBezTo>
                  <a:cubicBezTo>
                    <a:pt x="3268" y="1849"/>
                    <a:pt x="3019" y="2212"/>
                    <a:pt x="2585" y="2549"/>
                  </a:cubicBezTo>
                  <a:cubicBezTo>
                    <a:pt x="2323" y="2747"/>
                    <a:pt x="2070" y="2876"/>
                    <a:pt x="1826" y="2954"/>
                  </a:cubicBezTo>
                  <a:cubicBezTo>
                    <a:pt x="1581" y="3033"/>
                    <a:pt x="1351" y="3065"/>
                    <a:pt x="1143" y="3065"/>
                  </a:cubicBezTo>
                  <a:cubicBezTo>
                    <a:pt x="839" y="3065"/>
                    <a:pt x="586" y="3000"/>
                    <a:pt x="406" y="2940"/>
                  </a:cubicBezTo>
                  <a:cubicBezTo>
                    <a:pt x="314" y="2908"/>
                    <a:pt x="245" y="2880"/>
                    <a:pt x="194" y="2857"/>
                  </a:cubicBezTo>
                  <a:cubicBezTo>
                    <a:pt x="173" y="2845"/>
                    <a:pt x="156" y="2836"/>
                    <a:pt x="143" y="2831"/>
                  </a:cubicBezTo>
                  <a:lnTo>
                    <a:pt x="143" y="2831"/>
                  </a:lnTo>
                  <a:cubicBezTo>
                    <a:pt x="133" y="2785"/>
                    <a:pt x="112" y="2669"/>
                    <a:pt x="112" y="2508"/>
                  </a:cubicBezTo>
                  <a:cubicBezTo>
                    <a:pt x="112" y="2300"/>
                    <a:pt x="148" y="2010"/>
                    <a:pt x="291" y="1687"/>
                  </a:cubicBezTo>
                  <a:cubicBezTo>
                    <a:pt x="439" y="1364"/>
                    <a:pt x="692" y="1005"/>
                    <a:pt x="1130" y="660"/>
                  </a:cubicBezTo>
                  <a:cubicBezTo>
                    <a:pt x="1401" y="447"/>
                    <a:pt x="1669" y="309"/>
                    <a:pt x="1913" y="226"/>
                  </a:cubicBezTo>
                  <a:cubicBezTo>
                    <a:pt x="2162" y="139"/>
                    <a:pt x="2392" y="111"/>
                    <a:pt x="2600" y="111"/>
                  </a:cubicBezTo>
                  <a:close/>
                  <a:moveTo>
                    <a:pt x="2600" y="1"/>
                  </a:moveTo>
                  <a:cubicBezTo>
                    <a:pt x="2383" y="1"/>
                    <a:pt x="2139" y="33"/>
                    <a:pt x="1881" y="120"/>
                  </a:cubicBezTo>
                  <a:cubicBezTo>
                    <a:pt x="1618" y="213"/>
                    <a:pt x="1346" y="356"/>
                    <a:pt x="1065" y="577"/>
                  </a:cubicBezTo>
                  <a:cubicBezTo>
                    <a:pt x="614" y="932"/>
                    <a:pt x="346" y="1304"/>
                    <a:pt x="194" y="1641"/>
                  </a:cubicBezTo>
                  <a:cubicBezTo>
                    <a:pt x="42" y="1982"/>
                    <a:pt x="1" y="2287"/>
                    <a:pt x="1" y="2508"/>
                  </a:cubicBezTo>
                  <a:cubicBezTo>
                    <a:pt x="1" y="2738"/>
                    <a:pt x="42" y="2876"/>
                    <a:pt x="42" y="2880"/>
                  </a:cubicBezTo>
                  <a:cubicBezTo>
                    <a:pt x="46" y="2895"/>
                    <a:pt x="56" y="2908"/>
                    <a:pt x="70" y="2912"/>
                  </a:cubicBezTo>
                  <a:cubicBezTo>
                    <a:pt x="70" y="2912"/>
                    <a:pt x="180" y="2978"/>
                    <a:pt x="369" y="3042"/>
                  </a:cubicBezTo>
                  <a:cubicBezTo>
                    <a:pt x="558" y="3106"/>
                    <a:pt x="826" y="3171"/>
                    <a:pt x="1143" y="3171"/>
                  </a:cubicBezTo>
                  <a:cubicBezTo>
                    <a:pt x="1581" y="3171"/>
                    <a:pt x="2111" y="3046"/>
                    <a:pt x="2651" y="2632"/>
                  </a:cubicBezTo>
                  <a:cubicBezTo>
                    <a:pt x="3098" y="2287"/>
                    <a:pt x="3360" y="1904"/>
                    <a:pt x="3512" y="1553"/>
                  </a:cubicBezTo>
                  <a:cubicBezTo>
                    <a:pt x="3659" y="1203"/>
                    <a:pt x="3696" y="881"/>
                    <a:pt x="3696" y="650"/>
                  </a:cubicBezTo>
                  <a:cubicBezTo>
                    <a:pt x="3696" y="439"/>
                    <a:pt x="3664" y="309"/>
                    <a:pt x="3664" y="305"/>
                  </a:cubicBezTo>
                  <a:cubicBezTo>
                    <a:pt x="3659" y="290"/>
                    <a:pt x="3650" y="277"/>
                    <a:pt x="3641" y="273"/>
                  </a:cubicBezTo>
                  <a:cubicBezTo>
                    <a:pt x="3636" y="268"/>
                    <a:pt x="3535" y="203"/>
                    <a:pt x="3351" y="134"/>
                  </a:cubicBezTo>
                  <a:cubicBezTo>
                    <a:pt x="3171" y="69"/>
                    <a:pt x="2913" y="1"/>
                    <a:pt x="26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36"/>
            <p:cNvSpPr/>
            <p:nvPr/>
          </p:nvSpPr>
          <p:spPr>
            <a:xfrm>
              <a:off x="5181020" y="1224354"/>
              <a:ext cx="154982" cy="112842"/>
            </a:xfrm>
            <a:custGeom>
              <a:avLst/>
              <a:gdLst/>
              <a:ahLst/>
              <a:cxnLst/>
              <a:rect l="l" t="t" r="r" b="b"/>
              <a:pathLst>
                <a:path w="1655" h="1205" extrusionOk="0">
                  <a:moveTo>
                    <a:pt x="1594" y="1"/>
                  </a:moveTo>
                  <a:cubicBezTo>
                    <a:pt x="1585" y="1"/>
                    <a:pt x="1576" y="3"/>
                    <a:pt x="1567" y="8"/>
                  </a:cubicBezTo>
                  <a:cubicBezTo>
                    <a:pt x="1567" y="8"/>
                    <a:pt x="1350" y="104"/>
                    <a:pt x="1051" y="293"/>
                  </a:cubicBezTo>
                  <a:cubicBezTo>
                    <a:pt x="747" y="482"/>
                    <a:pt x="359" y="758"/>
                    <a:pt x="19" y="1113"/>
                  </a:cubicBezTo>
                  <a:cubicBezTo>
                    <a:pt x="0" y="1136"/>
                    <a:pt x="0" y="1169"/>
                    <a:pt x="23" y="1191"/>
                  </a:cubicBezTo>
                  <a:cubicBezTo>
                    <a:pt x="32" y="1200"/>
                    <a:pt x="45" y="1204"/>
                    <a:pt x="58" y="1204"/>
                  </a:cubicBezTo>
                  <a:cubicBezTo>
                    <a:pt x="73" y="1204"/>
                    <a:pt x="87" y="1199"/>
                    <a:pt x="97" y="1186"/>
                  </a:cubicBezTo>
                  <a:cubicBezTo>
                    <a:pt x="429" y="841"/>
                    <a:pt x="812" y="569"/>
                    <a:pt x="1106" y="385"/>
                  </a:cubicBezTo>
                  <a:cubicBezTo>
                    <a:pt x="1254" y="293"/>
                    <a:pt x="1382" y="223"/>
                    <a:pt x="1471" y="173"/>
                  </a:cubicBezTo>
                  <a:cubicBezTo>
                    <a:pt x="1516" y="150"/>
                    <a:pt x="1554" y="131"/>
                    <a:pt x="1576" y="123"/>
                  </a:cubicBezTo>
                  <a:cubicBezTo>
                    <a:pt x="1590" y="113"/>
                    <a:pt x="1599" y="108"/>
                    <a:pt x="1604" y="108"/>
                  </a:cubicBezTo>
                  <a:cubicBezTo>
                    <a:pt x="1609" y="108"/>
                    <a:pt x="1609" y="104"/>
                    <a:pt x="1614" y="104"/>
                  </a:cubicBezTo>
                  <a:cubicBezTo>
                    <a:pt x="1641" y="90"/>
                    <a:pt x="1654" y="57"/>
                    <a:pt x="1641" y="30"/>
                  </a:cubicBezTo>
                  <a:cubicBezTo>
                    <a:pt x="1631" y="11"/>
                    <a:pt x="1613" y="1"/>
                    <a:pt x="15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36"/>
            <p:cNvSpPr/>
            <p:nvPr/>
          </p:nvSpPr>
          <p:spPr>
            <a:xfrm>
              <a:off x="5284122" y="1156462"/>
              <a:ext cx="130916" cy="160788"/>
            </a:xfrm>
            <a:custGeom>
              <a:avLst/>
              <a:gdLst/>
              <a:ahLst/>
              <a:cxnLst/>
              <a:rect l="l" t="t" r="r" b="b"/>
              <a:pathLst>
                <a:path w="1398" h="1717" extrusionOk="0">
                  <a:moveTo>
                    <a:pt x="64" y="1"/>
                  </a:moveTo>
                  <a:cubicBezTo>
                    <a:pt x="46" y="1"/>
                    <a:pt x="28" y="8"/>
                    <a:pt x="19" y="23"/>
                  </a:cubicBezTo>
                  <a:cubicBezTo>
                    <a:pt x="1" y="50"/>
                    <a:pt x="5" y="82"/>
                    <a:pt x="33" y="101"/>
                  </a:cubicBezTo>
                  <a:cubicBezTo>
                    <a:pt x="43" y="110"/>
                    <a:pt x="268" y="263"/>
                    <a:pt x="530" y="533"/>
                  </a:cubicBezTo>
                  <a:cubicBezTo>
                    <a:pt x="793" y="810"/>
                    <a:pt x="1102" y="1203"/>
                    <a:pt x="1287" y="1681"/>
                  </a:cubicBezTo>
                  <a:cubicBezTo>
                    <a:pt x="1294" y="1703"/>
                    <a:pt x="1315" y="1716"/>
                    <a:pt x="1338" y="1716"/>
                  </a:cubicBezTo>
                  <a:cubicBezTo>
                    <a:pt x="1344" y="1716"/>
                    <a:pt x="1350" y="1715"/>
                    <a:pt x="1355" y="1713"/>
                  </a:cubicBezTo>
                  <a:cubicBezTo>
                    <a:pt x="1383" y="1705"/>
                    <a:pt x="1397" y="1673"/>
                    <a:pt x="1387" y="1645"/>
                  </a:cubicBezTo>
                  <a:cubicBezTo>
                    <a:pt x="1194" y="1137"/>
                    <a:pt x="872" y="727"/>
                    <a:pt x="596" y="446"/>
                  </a:cubicBezTo>
                  <a:cubicBezTo>
                    <a:pt x="323" y="165"/>
                    <a:pt x="98" y="14"/>
                    <a:pt x="93" y="8"/>
                  </a:cubicBezTo>
                  <a:cubicBezTo>
                    <a:pt x="85" y="3"/>
                    <a:pt x="74" y="1"/>
                    <a:pt x="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36"/>
            <p:cNvSpPr/>
            <p:nvPr/>
          </p:nvSpPr>
          <p:spPr>
            <a:xfrm>
              <a:off x="5338904" y="1151030"/>
              <a:ext cx="95518" cy="116026"/>
            </a:xfrm>
            <a:custGeom>
              <a:avLst/>
              <a:gdLst/>
              <a:ahLst/>
              <a:cxnLst/>
              <a:rect l="l" t="t" r="r" b="b"/>
              <a:pathLst>
                <a:path w="1020" h="1239" extrusionOk="0">
                  <a:moveTo>
                    <a:pt x="65" y="0"/>
                  </a:moveTo>
                  <a:cubicBezTo>
                    <a:pt x="48" y="0"/>
                    <a:pt x="30" y="7"/>
                    <a:pt x="19" y="21"/>
                  </a:cubicBezTo>
                  <a:cubicBezTo>
                    <a:pt x="1" y="44"/>
                    <a:pt x="6" y="81"/>
                    <a:pt x="34" y="99"/>
                  </a:cubicBezTo>
                  <a:cubicBezTo>
                    <a:pt x="38" y="104"/>
                    <a:pt x="176" y="210"/>
                    <a:pt x="356" y="398"/>
                  </a:cubicBezTo>
                  <a:cubicBezTo>
                    <a:pt x="531" y="591"/>
                    <a:pt x="747" y="868"/>
                    <a:pt x="909" y="1210"/>
                  </a:cubicBezTo>
                  <a:cubicBezTo>
                    <a:pt x="918" y="1229"/>
                    <a:pt x="937" y="1239"/>
                    <a:pt x="957" y="1239"/>
                  </a:cubicBezTo>
                  <a:cubicBezTo>
                    <a:pt x="965" y="1239"/>
                    <a:pt x="974" y="1237"/>
                    <a:pt x="983" y="1233"/>
                  </a:cubicBezTo>
                  <a:cubicBezTo>
                    <a:pt x="1006" y="1223"/>
                    <a:pt x="1019" y="1191"/>
                    <a:pt x="1006" y="1163"/>
                  </a:cubicBezTo>
                  <a:cubicBezTo>
                    <a:pt x="836" y="799"/>
                    <a:pt x="609" y="514"/>
                    <a:pt x="425" y="315"/>
                  </a:cubicBezTo>
                  <a:cubicBezTo>
                    <a:pt x="241" y="117"/>
                    <a:pt x="98" y="11"/>
                    <a:pt x="98" y="11"/>
                  </a:cubicBezTo>
                  <a:cubicBezTo>
                    <a:pt x="88" y="4"/>
                    <a:pt x="76" y="0"/>
                    <a:pt x="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36"/>
            <p:cNvSpPr/>
            <p:nvPr/>
          </p:nvSpPr>
          <p:spPr>
            <a:xfrm>
              <a:off x="5118465" y="1285971"/>
              <a:ext cx="136441" cy="156200"/>
            </a:xfrm>
            <a:custGeom>
              <a:avLst/>
              <a:gdLst/>
              <a:ahLst/>
              <a:cxnLst/>
              <a:rect l="l" t="t" r="r" b="b"/>
              <a:pathLst>
                <a:path w="1457" h="1668" extrusionOk="0">
                  <a:moveTo>
                    <a:pt x="65" y="1"/>
                  </a:moveTo>
                  <a:cubicBezTo>
                    <a:pt x="60" y="1"/>
                    <a:pt x="56" y="2"/>
                    <a:pt x="51" y="3"/>
                  </a:cubicBezTo>
                  <a:cubicBezTo>
                    <a:pt x="19" y="8"/>
                    <a:pt x="0" y="41"/>
                    <a:pt x="10" y="68"/>
                  </a:cubicBezTo>
                  <a:cubicBezTo>
                    <a:pt x="10" y="73"/>
                    <a:pt x="60" y="275"/>
                    <a:pt x="253" y="575"/>
                  </a:cubicBezTo>
                  <a:cubicBezTo>
                    <a:pt x="447" y="875"/>
                    <a:pt x="789" y="1271"/>
                    <a:pt x="1365" y="1658"/>
                  </a:cubicBezTo>
                  <a:cubicBezTo>
                    <a:pt x="1373" y="1664"/>
                    <a:pt x="1383" y="1667"/>
                    <a:pt x="1393" y="1667"/>
                  </a:cubicBezTo>
                  <a:cubicBezTo>
                    <a:pt x="1411" y="1667"/>
                    <a:pt x="1429" y="1658"/>
                    <a:pt x="1438" y="1644"/>
                  </a:cubicBezTo>
                  <a:cubicBezTo>
                    <a:pt x="1457" y="1621"/>
                    <a:pt x="1448" y="1583"/>
                    <a:pt x="1424" y="1570"/>
                  </a:cubicBezTo>
                  <a:cubicBezTo>
                    <a:pt x="857" y="1188"/>
                    <a:pt x="530" y="805"/>
                    <a:pt x="346" y="520"/>
                  </a:cubicBezTo>
                  <a:cubicBezTo>
                    <a:pt x="253" y="373"/>
                    <a:pt x="194" y="252"/>
                    <a:pt x="157" y="169"/>
                  </a:cubicBezTo>
                  <a:cubicBezTo>
                    <a:pt x="143" y="128"/>
                    <a:pt x="129" y="96"/>
                    <a:pt x="125" y="73"/>
                  </a:cubicBezTo>
                  <a:cubicBezTo>
                    <a:pt x="121" y="63"/>
                    <a:pt x="115" y="54"/>
                    <a:pt x="115" y="50"/>
                  </a:cubicBezTo>
                  <a:lnTo>
                    <a:pt x="115" y="45"/>
                  </a:lnTo>
                  <a:cubicBezTo>
                    <a:pt x="108" y="18"/>
                    <a:pt x="87" y="1"/>
                    <a:pt x="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36"/>
            <p:cNvSpPr/>
            <p:nvPr/>
          </p:nvSpPr>
          <p:spPr>
            <a:xfrm>
              <a:off x="5099081" y="1335228"/>
              <a:ext cx="98889" cy="112374"/>
            </a:xfrm>
            <a:custGeom>
              <a:avLst/>
              <a:gdLst/>
              <a:ahLst/>
              <a:cxnLst/>
              <a:rect l="l" t="t" r="r" b="b"/>
              <a:pathLst>
                <a:path w="1056" h="1200" extrusionOk="0">
                  <a:moveTo>
                    <a:pt x="60" y="0"/>
                  </a:moveTo>
                  <a:cubicBezTo>
                    <a:pt x="55" y="0"/>
                    <a:pt x="50" y="1"/>
                    <a:pt x="46" y="2"/>
                  </a:cubicBezTo>
                  <a:cubicBezTo>
                    <a:pt x="18" y="12"/>
                    <a:pt x="0" y="40"/>
                    <a:pt x="9" y="68"/>
                  </a:cubicBezTo>
                  <a:cubicBezTo>
                    <a:pt x="9" y="72"/>
                    <a:pt x="51" y="224"/>
                    <a:pt x="189" y="436"/>
                  </a:cubicBezTo>
                  <a:cubicBezTo>
                    <a:pt x="328" y="648"/>
                    <a:pt x="566" y="929"/>
                    <a:pt x="964" y="1191"/>
                  </a:cubicBezTo>
                  <a:cubicBezTo>
                    <a:pt x="972" y="1197"/>
                    <a:pt x="983" y="1200"/>
                    <a:pt x="993" y="1200"/>
                  </a:cubicBezTo>
                  <a:cubicBezTo>
                    <a:pt x="1011" y="1200"/>
                    <a:pt x="1028" y="1192"/>
                    <a:pt x="1036" y="1178"/>
                  </a:cubicBezTo>
                  <a:cubicBezTo>
                    <a:pt x="1055" y="1150"/>
                    <a:pt x="1046" y="1118"/>
                    <a:pt x="1023" y="1100"/>
                  </a:cubicBezTo>
                  <a:cubicBezTo>
                    <a:pt x="641" y="846"/>
                    <a:pt x="411" y="579"/>
                    <a:pt x="281" y="376"/>
                  </a:cubicBezTo>
                  <a:cubicBezTo>
                    <a:pt x="211" y="274"/>
                    <a:pt x="171" y="192"/>
                    <a:pt x="147" y="132"/>
                  </a:cubicBezTo>
                  <a:cubicBezTo>
                    <a:pt x="134" y="104"/>
                    <a:pt x="124" y="81"/>
                    <a:pt x="120" y="62"/>
                  </a:cubicBezTo>
                  <a:cubicBezTo>
                    <a:pt x="115" y="58"/>
                    <a:pt x="115" y="49"/>
                    <a:pt x="115" y="44"/>
                  </a:cubicBezTo>
                  <a:lnTo>
                    <a:pt x="115" y="40"/>
                  </a:lnTo>
                  <a:cubicBezTo>
                    <a:pt x="108" y="17"/>
                    <a:pt x="84"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36"/>
            <p:cNvSpPr/>
            <p:nvPr/>
          </p:nvSpPr>
          <p:spPr>
            <a:xfrm>
              <a:off x="5297981" y="1219297"/>
              <a:ext cx="30247" cy="36896"/>
            </a:xfrm>
            <a:custGeom>
              <a:avLst/>
              <a:gdLst/>
              <a:ahLst/>
              <a:cxnLst/>
              <a:rect l="l" t="t" r="r" b="b"/>
              <a:pathLst>
                <a:path w="323" h="394" extrusionOk="0">
                  <a:moveTo>
                    <a:pt x="60" y="0"/>
                  </a:moveTo>
                  <a:cubicBezTo>
                    <a:pt x="39" y="0"/>
                    <a:pt x="20" y="12"/>
                    <a:pt x="14" y="28"/>
                  </a:cubicBezTo>
                  <a:cubicBezTo>
                    <a:pt x="1" y="56"/>
                    <a:pt x="10" y="89"/>
                    <a:pt x="37" y="102"/>
                  </a:cubicBezTo>
                  <a:cubicBezTo>
                    <a:pt x="42" y="107"/>
                    <a:pt x="78" y="126"/>
                    <a:pt x="116" y="167"/>
                  </a:cubicBezTo>
                  <a:cubicBezTo>
                    <a:pt x="139" y="185"/>
                    <a:pt x="157" y="213"/>
                    <a:pt x="175" y="241"/>
                  </a:cubicBezTo>
                  <a:cubicBezTo>
                    <a:pt x="189" y="273"/>
                    <a:pt x="203" y="305"/>
                    <a:pt x="212" y="347"/>
                  </a:cubicBezTo>
                  <a:cubicBezTo>
                    <a:pt x="216" y="376"/>
                    <a:pt x="239" y="394"/>
                    <a:pt x="264" y="394"/>
                  </a:cubicBezTo>
                  <a:cubicBezTo>
                    <a:pt x="266" y="394"/>
                    <a:pt x="269" y="394"/>
                    <a:pt x="272" y="393"/>
                  </a:cubicBezTo>
                  <a:cubicBezTo>
                    <a:pt x="305" y="388"/>
                    <a:pt x="323" y="360"/>
                    <a:pt x="318" y="328"/>
                  </a:cubicBezTo>
                  <a:cubicBezTo>
                    <a:pt x="309" y="273"/>
                    <a:pt x="290" y="222"/>
                    <a:pt x="263" y="185"/>
                  </a:cubicBezTo>
                  <a:cubicBezTo>
                    <a:pt x="231" y="121"/>
                    <a:pt x="184" y="79"/>
                    <a:pt x="148" y="52"/>
                  </a:cubicBezTo>
                  <a:cubicBezTo>
                    <a:pt x="116" y="20"/>
                    <a:pt x="88" y="11"/>
                    <a:pt x="84" y="6"/>
                  </a:cubicBezTo>
                  <a:cubicBezTo>
                    <a:pt x="76" y="2"/>
                    <a:pt x="68"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36"/>
            <p:cNvSpPr/>
            <p:nvPr/>
          </p:nvSpPr>
          <p:spPr>
            <a:xfrm>
              <a:off x="5278129" y="1230909"/>
              <a:ext cx="30716" cy="36896"/>
            </a:xfrm>
            <a:custGeom>
              <a:avLst/>
              <a:gdLst/>
              <a:ahLst/>
              <a:cxnLst/>
              <a:rect l="l" t="t" r="r" b="b"/>
              <a:pathLst>
                <a:path w="328" h="394" extrusionOk="0">
                  <a:moveTo>
                    <a:pt x="62" y="0"/>
                  </a:moveTo>
                  <a:cubicBezTo>
                    <a:pt x="42" y="0"/>
                    <a:pt x="24" y="10"/>
                    <a:pt x="14" y="29"/>
                  </a:cubicBezTo>
                  <a:cubicBezTo>
                    <a:pt x="0" y="57"/>
                    <a:pt x="14" y="89"/>
                    <a:pt x="37" y="103"/>
                  </a:cubicBezTo>
                  <a:cubicBezTo>
                    <a:pt x="41" y="103"/>
                    <a:pt x="83" y="126"/>
                    <a:pt x="120" y="168"/>
                  </a:cubicBezTo>
                  <a:cubicBezTo>
                    <a:pt x="139" y="186"/>
                    <a:pt x="162" y="208"/>
                    <a:pt x="175" y="242"/>
                  </a:cubicBezTo>
                  <a:cubicBezTo>
                    <a:pt x="194" y="269"/>
                    <a:pt x="207" y="306"/>
                    <a:pt x="213" y="347"/>
                  </a:cubicBezTo>
                  <a:cubicBezTo>
                    <a:pt x="221" y="372"/>
                    <a:pt x="245" y="394"/>
                    <a:pt x="270" y="394"/>
                  </a:cubicBezTo>
                  <a:cubicBezTo>
                    <a:pt x="272" y="394"/>
                    <a:pt x="275" y="394"/>
                    <a:pt x="277" y="393"/>
                  </a:cubicBezTo>
                  <a:cubicBezTo>
                    <a:pt x="305" y="384"/>
                    <a:pt x="328" y="357"/>
                    <a:pt x="323" y="329"/>
                  </a:cubicBezTo>
                  <a:cubicBezTo>
                    <a:pt x="309" y="274"/>
                    <a:pt x="290" y="223"/>
                    <a:pt x="268" y="181"/>
                  </a:cubicBezTo>
                  <a:cubicBezTo>
                    <a:pt x="230" y="121"/>
                    <a:pt x="189" y="76"/>
                    <a:pt x="152" y="48"/>
                  </a:cubicBezTo>
                  <a:cubicBezTo>
                    <a:pt x="115" y="20"/>
                    <a:pt x="92" y="6"/>
                    <a:pt x="88" y="6"/>
                  </a:cubicBezTo>
                  <a:cubicBezTo>
                    <a:pt x="79"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36"/>
            <p:cNvSpPr/>
            <p:nvPr/>
          </p:nvSpPr>
          <p:spPr>
            <a:xfrm>
              <a:off x="5256029" y="1244206"/>
              <a:ext cx="30341" cy="36709"/>
            </a:xfrm>
            <a:custGeom>
              <a:avLst/>
              <a:gdLst/>
              <a:ahLst/>
              <a:cxnLst/>
              <a:rect l="l" t="t" r="r" b="b"/>
              <a:pathLst>
                <a:path w="324" h="392" extrusionOk="0">
                  <a:moveTo>
                    <a:pt x="60" y="1"/>
                  </a:moveTo>
                  <a:cubicBezTo>
                    <a:pt x="41" y="1"/>
                    <a:pt x="21" y="11"/>
                    <a:pt x="15" y="30"/>
                  </a:cubicBezTo>
                  <a:cubicBezTo>
                    <a:pt x="1" y="58"/>
                    <a:pt x="11" y="90"/>
                    <a:pt x="38" y="104"/>
                  </a:cubicBezTo>
                  <a:cubicBezTo>
                    <a:pt x="43" y="104"/>
                    <a:pt x="79" y="127"/>
                    <a:pt x="117" y="164"/>
                  </a:cubicBezTo>
                  <a:cubicBezTo>
                    <a:pt x="139" y="187"/>
                    <a:pt x="158" y="210"/>
                    <a:pt x="177" y="242"/>
                  </a:cubicBezTo>
                  <a:cubicBezTo>
                    <a:pt x="190" y="270"/>
                    <a:pt x="204" y="306"/>
                    <a:pt x="213" y="349"/>
                  </a:cubicBezTo>
                  <a:cubicBezTo>
                    <a:pt x="217" y="372"/>
                    <a:pt x="237" y="391"/>
                    <a:pt x="260" y="391"/>
                  </a:cubicBezTo>
                  <a:cubicBezTo>
                    <a:pt x="264" y="391"/>
                    <a:pt x="269" y="391"/>
                    <a:pt x="273" y="389"/>
                  </a:cubicBezTo>
                  <a:cubicBezTo>
                    <a:pt x="305" y="385"/>
                    <a:pt x="324" y="357"/>
                    <a:pt x="319" y="330"/>
                  </a:cubicBezTo>
                  <a:cubicBezTo>
                    <a:pt x="310" y="274"/>
                    <a:pt x="292" y="224"/>
                    <a:pt x="264" y="183"/>
                  </a:cubicBezTo>
                  <a:cubicBezTo>
                    <a:pt x="232" y="122"/>
                    <a:pt x="186" y="76"/>
                    <a:pt x="149" y="49"/>
                  </a:cubicBezTo>
                  <a:cubicBezTo>
                    <a:pt x="117" y="21"/>
                    <a:pt x="89" y="7"/>
                    <a:pt x="84" y="7"/>
                  </a:cubicBezTo>
                  <a:cubicBezTo>
                    <a:pt x="77" y="3"/>
                    <a:pt x="69"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36"/>
            <p:cNvSpPr/>
            <p:nvPr/>
          </p:nvSpPr>
          <p:spPr>
            <a:xfrm>
              <a:off x="5237487" y="1257878"/>
              <a:ext cx="30341" cy="36709"/>
            </a:xfrm>
            <a:custGeom>
              <a:avLst/>
              <a:gdLst/>
              <a:ahLst/>
              <a:cxnLst/>
              <a:rect l="l" t="t" r="r" b="b"/>
              <a:pathLst>
                <a:path w="324" h="392" extrusionOk="0">
                  <a:moveTo>
                    <a:pt x="67" y="0"/>
                  </a:moveTo>
                  <a:cubicBezTo>
                    <a:pt x="46" y="0"/>
                    <a:pt x="25" y="10"/>
                    <a:pt x="15" y="31"/>
                  </a:cubicBezTo>
                  <a:cubicBezTo>
                    <a:pt x="1" y="59"/>
                    <a:pt x="11" y="92"/>
                    <a:pt x="38" y="101"/>
                  </a:cubicBezTo>
                  <a:cubicBezTo>
                    <a:pt x="43" y="105"/>
                    <a:pt x="79" y="124"/>
                    <a:pt x="121" y="165"/>
                  </a:cubicBezTo>
                  <a:cubicBezTo>
                    <a:pt x="139" y="188"/>
                    <a:pt x="158" y="211"/>
                    <a:pt x="177" y="243"/>
                  </a:cubicBezTo>
                  <a:cubicBezTo>
                    <a:pt x="194" y="271"/>
                    <a:pt x="209" y="308"/>
                    <a:pt x="213" y="350"/>
                  </a:cubicBezTo>
                  <a:cubicBezTo>
                    <a:pt x="217" y="374"/>
                    <a:pt x="239" y="391"/>
                    <a:pt x="266" y="391"/>
                  </a:cubicBezTo>
                  <a:cubicBezTo>
                    <a:pt x="270" y="391"/>
                    <a:pt x="274" y="391"/>
                    <a:pt x="277" y="391"/>
                  </a:cubicBezTo>
                  <a:cubicBezTo>
                    <a:pt x="305" y="386"/>
                    <a:pt x="324" y="358"/>
                    <a:pt x="319" y="331"/>
                  </a:cubicBezTo>
                  <a:cubicBezTo>
                    <a:pt x="309" y="271"/>
                    <a:pt x="292" y="225"/>
                    <a:pt x="268" y="184"/>
                  </a:cubicBezTo>
                  <a:cubicBezTo>
                    <a:pt x="232" y="124"/>
                    <a:pt x="186" y="78"/>
                    <a:pt x="153" y="50"/>
                  </a:cubicBezTo>
                  <a:cubicBezTo>
                    <a:pt x="116" y="22"/>
                    <a:pt x="88" y="9"/>
                    <a:pt x="88" y="3"/>
                  </a:cubicBezTo>
                  <a:cubicBezTo>
                    <a:pt x="81" y="1"/>
                    <a:pt x="74" y="0"/>
                    <a:pt x="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36"/>
            <p:cNvSpPr/>
            <p:nvPr/>
          </p:nvSpPr>
          <p:spPr>
            <a:xfrm>
              <a:off x="5218946" y="1271269"/>
              <a:ext cx="30341" cy="36709"/>
            </a:xfrm>
            <a:custGeom>
              <a:avLst/>
              <a:gdLst/>
              <a:ahLst/>
              <a:cxnLst/>
              <a:rect l="l" t="t" r="r" b="b"/>
              <a:pathLst>
                <a:path w="324" h="392" extrusionOk="0">
                  <a:moveTo>
                    <a:pt x="62" y="0"/>
                  </a:moveTo>
                  <a:cubicBezTo>
                    <a:pt x="41" y="0"/>
                    <a:pt x="22" y="11"/>
                    <a:pt x="15" y="32"/>
                  </a:cubicBezTo>
                  <a:cubicBezTo>
                    <a:pt x="1" y="60"/>
                    <a:pt x="10" y="92"/>
                    <a:pt x="37" y="100"/>
                  </a:cubicBezTo>
                  <a:cubicBezTo>
                    <a:pt x="43" y="105"/>
                    <a:pt x="79" y="124"/>
                    <a:pt x="116" y="165"/>
                  </a:cubicBezTo>
                  <a:cubicBezTo>
                    <a:pt x="139" y="188"/>
                    <a:pt x="158" y="211"/>
                    <a:pt x="176" y="243"/>
                  </a:cubicBezTo>
                  <a:cubicBezTo>
                    <a:pt x="190" y="271"/>
                    <a:pt x="203" y="308"/>
                    <a:pt x="213" y="349"/>
                  </a:cubicBezTo>
                  <a:cubicBezTo>
                    <a:pt x="217" y="374"/>
                    <a:pt x="240" y="392"/>
                    <a:pt x="265" y="392"/>
                  </a:cubicBezTo>
                  <a:cubicBezTo>
                    <a:pt x="268" y="392"/>
                    <a:pt x="270" y="392"/>
                    <a:pt x="273" y="391"/>
                  </a:cubicBezTo>
                  <a:cubicBezTo>
                    <a:pt x="305" y="386"/>
                    <a:pt x="324" y="358"/>
                    <a:pt x="319" y="330"/>
                  </a:cubicBezTo>
                  <a:cubicBezTo>
                    <a:pt x="309" y="271"/>
                    <a:pt x="292" y="225"/>
                    <a:pt x="264" y="183"/>
                  </a:cubicBezTo>
                  <a:cubicBezTo>
                    <a:pt x="231" y="124"/>
                    <a:pt x="186" y="77"/>
                    <a:pt x="148" y="50"/>
                  </a:cubicBezTo>
                  <a:cubicBezTo>
                    <a:pt x="116" y="22"/>
                    <a:pt x="88" y="9"/>
                    <a:pt x="84" y="4"/>
                  </a:cubicBezTo>
                  <a:cubicBezTo>
                    <a:pt x="77"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36"/>
            <p:cNvSpPr/>
            <p:nvPr/>
          </p:nvSpPr>
          <p:spPr>
            <a:xfrm>
              <a:off x="5200872" y="1286627"/>
              <a:ext cx="30341" cy="36896"/>
            </a:xfrm>
            <a:custGeom>
              <a:avLst/>
              <a:gdLst/>
              <a:ahLst/>
              <a:cxnLst/>
              <a:rect l="l" t="t" r="r" b="b"/>
              <a:pathLst>
                <a:path w="324" h="394" extrusionOk="0">
                  <a:moveTo>
                    <a:pt x="64" y="0"/>
                  </a:moveTo>
                  <a:cubicBezTo>
                    <a:pt x="44" y="0"/>
                    <a:pt x="24" y="12"/>
                    <a:pt x="15" y="28"/>
                  </a:cubicBezTo>
                  <a:cubicBezTo>
                    <a:pt x="0" y="56"/>
                    <a:pt x="9" y="89"/>
                    <a:pt x="37" y="102"/>
                  </a:cubicBezTo>
                  <a:cubicBezTo>
                    <a:pt x="42" y="107"/>
                    <a:pt x="79" y="126"/>
                    <a:pt x="120" y="166"/>
                  </a:cubicBezTo>
                  <a:cubicBezTo>
                    <a:pt x="139" y="185"/>
                    <a:pt x="157" y="213"/>
                    <a:pt x="175" y="241"/>
                  </a:cubicBezTo>
                  <a:cubicBezTo>
                    <a:pt x="189" y="273"/>
                    <a:pt x="203" y="305"/>
                    <a:pt x="213" y="347"/>
                  </a:cubicBezTo>
                  <a:cubicBezTo>
                    <a:pt x="217" y="376"/>
                    <a:pt x="240" y="394"/>
                    <a:pt x="268" y="394"/>
                  </a:cubicBezTo>
                  <a:cubicBezTo>
                    <a:pt x="271" y="394"/>
                    <a:pt x="274" y="394"/>
                    <a:pt x="277" y="393"/>
                  </a:cubicBezTo>
                  <a:cubicBezTo>
                    <a:pt x="304" y="388"/>
                    <a:pt x="323" y="360"/>
                    <a:pt x="319" y="328"/>
                  </a:cubicBezTo>
                  <a:cubicBezTo>
                    <a:pt x="309" y="273"/>
                    <a:pt x="291" y="222"/>
                    <a:pt x="268" y="185"/>
                  </a:cubicBezTo>
                  <a:cubicBezTo>
                    <a:pt x="230" y="121"/>
                    <a:pt x="185" y="79"/>
                    <a:pt x="153" y="51"/>
                  </a:cubicBezTo>
                  <a:cubicBezTo>
                    <a:pt x="115" y="19"/>
                    <a:pt x="88" y="6"/>
                    <a:pt x="88" y="6"/>
                  </a:cubicBezTo>
                  <a:cubicBezTo>
                    <a:pt x="80" y="2"/>
                    <a:pt x="72" y="0"/>
                    <a:pt x="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36"/>
            <p:cNvSpPr/>
            <p:nvPr/>
          </p:nvSpPr>
          <p:spPr>
            <a:xfrm>
              <a:off x="5182705" y="1303764"/>
              <a:ext cx="30341" cy="36522"/>
            </a:xfrm>
            <a:custGeom>
              <a:avLst/>
              <a:gdLst/>
              <a:ahLst/>
              <a:cxnLst/>
              <a:rect l="l" t="t" r="r" b="b"/>
              <a:pathLst>
                <a:path w="324" h="390" extrusionOk="0">
                  <a:moveTo>
                    <a:pt x="62" y="1"/>
                  </a:moveTo>
                  <a:cubicBezTo>
                    <a:pt x="43" y="1"/>
                    <a:pt x="24" y="11"/>
                    <a:pt x="15" y="30"/>
                  </a:cubicBezTo>
                  <a:cubicBezTo>
                    <a:pt x="1" y="58"/>
                    <a:pt x="10" y="90"/>
                    <a:pt x="37" y="104"/>
                  </a:cubicBezTo>
                  <a:cubicBezTo>
                    <a:pt x="43" y="104"/>
                    <a:pt x="79" y="122"/>
                    <a:pt x="120" y="164"/>
                  </a:cubicBezTo>
                  <a:cubicBezTo>
                    <a:pt x="139" y="187"/>
                    <a:pt x="158" y="210"/>
                    <a:pt x="176" y="242"/>
                  </a:cubicBezTo>
                  <a:cubicBezTo>
                    <a:pt x="194" y="270"/>
                    <a:pt x="209" y="306"/>
                    <a:pt x="213" y="348"/>
                  </a:cubicBezTo>
                  <a:cubicBezTo>
                    <a:pt x="217" y="373"/>
                    <a:pt x="240" y="390"/>
                    <a:pt x="268" y="390"/>
                  </a:cubicBezTo>
                  <a:cubicBezTo>
                    <a:pt x="271" y="390"/>
                    <a:pt x="274" y="390"/>
                    <a:pt x="277" y="389"/>
                  </a:cubicBezTo>
                  <a:cubicBezTo>
                    <a:pt x="305" y="385"/>
                    <a:pt x="324" y="357"/>
                    <a:pt x="319" y="330"/>
                  </a:cubicBezTo>
                  <a:cubicBezTo>
                    <a:pt x="309" y="270"/>
                    <a:pt x="292" y="223"/>
                    <a:pt x="268" y="183"/>
                  </a:cubicBezTo>
                  <a:cubicBezTo>
                    <a:pt x="231" y="122"/>
                    <a:pt x="186" y="76"/>
                    <a:pt x="153" y="49"/>
                  </a:cubicBezTo>
                  <a:cubicBezTo>
                    <a:pt x="116" y="21"/>
                    <a:pt x="88" y="7"/>
                    <a:pt x="88" y="7"/>
                  </a:cubicBezTo>
                  <a:cubicBezTo>
                    <a:pt x="80" y="3"/>
                    <a:pt x="71" y="1"/>
                    <a:pt x="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6" name="Google Shape;1416;p36"/>
          <p:cNvGrpSpPr/>
          <p:nvPr/>
        </p:nvGrpSpPr>
        <p:grpSpPr>
          <a:xfrm>
            <a:off x="7124250" y="1042955"/>
            <a:ext cx="1850101" cy="3737729"/>
            <a:chOff x="7124250" y="1042955"/>
            <a:chExt cx="1850101" cy="3737729"/>
          </a:xfrm>
        </p:grpSpPr>
        <p:grpSp>
          <p:nvGrpSpPr>
            <p:cNvPr id="1417" name="Google Shape;1417;p36"/>
            <p:cNvGrpSpPr/>
            <p:nvPr/>
          </p:nvGrpSpPr>
          <p:grpSpPr>
            <a:xfrm>
              <a:off x="7124250" y="1042955"/>
              <a:ext cx="955292" cy="1985052"/>
              <a:chOff x="7684240" y="2562147"/>
              <a:chExt cx="831484" cy="1727785"/>
            </a:xfrm>
          </p:grpSpPr>
          <p:sp>
            <p:nvSpPr>
              <p:cNvPr id="1418" name="Google Shape;1418;p36"/>
              <p:cNvSpPr/>
              <p:nvPr/>
            </p:nvSpPr>
            <p:spPr>
              <a:xfrm>
                <a:off x="7684544" y="2562147"/>
                <a:ext cx="831181" cy="1727760"/>
              </a:xfrm>
              <a:custGeom>
                <a:avLst/>
                <a:gdLst/>
                <a:ahLst/>
                <a:cxnLst/>
                <a:rect l="l" t="t" r="r" b="b"/>
                <a:pathLst>
                  <a:path w="8223" h="17093" extrusionOk="0">
                    <a:moveTo>
                      <a:pt x="5073" y="8024"/>
                    </a:moveTo>
                    <a:cubicBezTo>
                      <a:pt x="5073" y="8024"/>
                      <a:pt x="5151" y="8062"/>
                      <a:pt x="5276" y="8131"/>
                    </a:cubicBezTo>
                    <a:cubicBezTo>
                      <a:pt x="5312" y="8149"/>
                      <a:pt x="5354" y="8173"/>
                      <a:pt x="5400" y="8200"/>
                    </a:cubicBezTo>
                    <a:cubicBezTo>
                      <a:pt x="5276" y="8209"/>
                      <a:pt x="5156" y="8228"/>
                      <a:pt x="5040" y="8264"/>
                    </a:cubicBezTo>
                    <a:cubicBezTo>
                      <a:pt x="5050" y="8186"/>
                      <a:pt x="5059" y="8107"/>
                      <a:pt x="5073" y="8024"/>
                    </a:cubicBezTo>
                    <a:close/>
                    <a:moveTo>
                      <a:pt x="3771" y="0"/>
                    </a:moveTo>
                    <a:cubicBezTo>
                      <a:pt x="3182" y="0"/>
                      <a:pt x="2696" y="82"/>
                      <a:pt x="2479" y="215"/>
                    </a:cubicBezTo>
                    <a:cubicBezTo>
                      <a:pt x="2216" y="376"/>
                      <a:pt x="2005" y="642"/>
                      <a:pt x="1829" y="947"/>
                    </a:cubicBezTo>
                    <a:lnTo>
                      <a:pt x="1792" y="947"/>
                    </a:lnTo>
                    <a:cubicBezTo>
                      <a:pt x="1786" y="946"/>
                      <a:pt x="1780" y="946"/>
                      <a:pt x="1773" y="946"/>
                    </a:cubicBezTo>
                    <a:cubicBezTo>
                      <a:pt x="1698" y="946"/>
                      <a:pt x="1628" y="994"/>
                      <a:pt x="1594" y="1062"/>
                    </a:cubicBezTo>
                    <a:cubicBezTo>
                      <a:pt x="1552" y="1159"/>
                      <a:pt x="1507" y="1265"/>
                      <a:pt x="1465" y="1376"/>
                    </a:cubicBezTo>
                    <a:cubicBezTo>
                      <a:pt x="1418" y="1500"/>
                      <a:pt x="1373" y="1629"/>
                      <a:pt x="1331" y="1763"/>
                    </a:cubicBezTo>
                    <a:cubicBezTo>
                      <a:pt x="1308" y="1831"/>
                      <a:pt x="1290" y="1901"/>
                      <a:pt x="1267" y="1970"/>
                    </a:cubicBezTo>
                    <a:cubicBezTo>
                      <a:pt x="1235" y="2095"/>
                      <a:pt x="1203" y="2214"/>
                      <a:pt x="1180" y="2329"/>
                    </a:cubicBezTo>
                    <a:cubicBezTo>
                      <a:pt x="1161" y="2416"/>
                      <a:pt x="1197" y="2499"/>
                      <a:pt x="1267" y="2546"/>
                    </a:cubicBezTo>
                    <a:cubicBezTo>
                      <a:pt x="1248" y="2633"/>
                      <a:pt x="1230" y="2716"/>
                      <a:pt x="1220" y="2786"/>
                    </a:cubicBezTo>
                    <a:cubicBezTo>
                      <a:pt x="1145" y="2740"/>
                      <a:pt x="1060" y="2711"/>
                      <a:pt x="963" y="2711"/>
                    </a:cubicBezTo>
                    <a:cubicBezTo>
                      <a:pt x="847" y="2711"/>
                      <a:pt x="715" y="2753"/>
                      <a:pt x="567" y="2859"/>
                    </a:cubicBezTo>
                    <a:cubicBezTo>
                      <a:pt x="1" y="3254"/>
                      <a:pt x="446" y="4793"/>
                      <a:pt x="1558" y="4793"/>
                    </a:cubicBezTo>
                    <a:cubicBezTo>
                      <a:pt x="1587" y="4793"/>
                      <a:pt x="1616" y="4792"/>
                      <a:pt x="1645" y="4790"/>
                    </a:cubicBezTo>
                    <a:cubicBezTo>
                      <a:pt x="2022" y="5495"/>
                      <a:pt x="2686" y="6044"/>
                      <a:pt x="3511" y="6255"/>
                    </a:cubicBezTo>
                    <a:cubicBezTo>
                      <a:pt x="3456" y="6431"/>
                      <a:pt x="3377" y="6674"/>
                      <a:pt x="3332" y="6886"/>
                    </a:cubicBezTo>
                    <a:cubicBezTo>
                      <a:pt x="3313" y="6891"/>
                      <a:pt x="3290" y="6895"/>
                      <a:pt x="3271" y="6901"/>
                    </a:cubicBezTo>
                    <a:cubicBezTo>
                      <a:pt x="3276" y="6886"/>
                      <a:pt x="3281" y="6878"/>
                      <a:pt x="3290" y="6868"/>
                    </a:cubicBezTo>
                    <a:cubicBezTo>
                      <a:pt x="3298" y="6850"/>
                      <a:pt x="3294" y="6822"/>
                      <a:pt x="3281" y="6803"/>
                    </a:cubicBezTo>
                    <a:cubicBezTo>
                      <a:pt x="3270" y="6789"/>
                      <a:pt x="3254" y="6783"/>
                      <a:pt x="3237" y="6783"/>
                    </a:cubicBezTo>
                    <a:cubicBezTo>
                      <a:pt x="3231" y="6783"/>
                      <a:pt x="3226" y="6784"/>
                      <a:pt x="3221" y="6785"/>
                    </a:cubicBezTo>
                    <a:lnTo>
                      <a:pt x="2926" y="6873"/>
                    </a:lnTo>
                    <a:cubicBezTo>
                      <a:pt x="2907" y="6878"/>
                      <a:pt x="2894" y="6891"/>
                      <a:pt x="2884" y="6905"/>
                    </a:cubicBezTo>
                    <a:cubicBezTo>
                      <a:pt x="2870" y="6946"/>
                      <a:pt x="2852" y="6988"/>
                      <a:pt x="2838" y="7025"/>
                    </a:cubicBezTo>
                    <a:cubicBezTo>
                      <a:pt x="2755" y="7057"/>
                      <a:pt x="2690" y="7084"/>
                      <a:pt x="2645" y="7112"/>
                    </a:cubicBezTo>
                    <a:cubicBezTo>
                      <a:pt x="2396" y="7255"/>
                      <a:pt x="2358" y="7513"/>
                      <a:pt x="2294" y="7697"/>
                    </a:cubicBezTo>
                    <a:cubicBezTo>
                      <a:pt x="2216" y="7909"/>
                      <a:pt x="2143" y="8126"/>
                      <a:pt x="2082" y="8338"/>
                    </a:cubicBezTo>
                    <a:cubicBezTo>
                      <a:pt x="2013" y="8407"/>
                      <a:pt x="1939" y="8471"/>
                      <a:pt x="1866" y="8526"/>
                    </a:cubicBezTo>
                    <a:cubicBezTo>
                      <a:pt x="1852" y="8582"/>
                      <a:pt x="1839" y="8679"/>
                      <a:pt x="1839" y="8692"/>
                    </a:cubicBezTo>
                    <a:cubicBezTo>
                      <a:pt x="1635" y="9596"/>
                      <a:pt x="1474" y="10531"/>
                      <a:pt x="1354" y="11499"/>
                    </a:cubicBezTo>
                    <a:cubicBezTo>
                      <a:pt x="1381" y="11498"/>
                      <a:pt x="1408" y="11497"/>
                      <a:pt x="1435" y="11497"/>
                    </a:cubicBezTo>
                    <a:cubicBezTo>
                      <a:pt x="1500" y="11497"/>
                      <a:pt x="1566" y="11500"/>
                      <a:pt x="1631" y="11504"/>
                    </a:cubicBezTo>
                    <a:cubicBezTo>
                      <a:pt x="1626" y="11637"/>
                      <a:pt x="1631" y="11767"/>
                      <a:pt x="1631" y="11900"/>
                    </a:cubicBezTo>
                    <a:cubicBezTo>
                      <a:pt x="1617" y="11895"/>
                      <a:pt x="1599" y="11895"/>
                      <a:pt x="1580" y="11891"/>
                    </a:cubicBezTo>
                    <a:cubicBezTo>
                      <a:pt x="1575" y="11933"/>
                      <a:pt x="1571" y="11974"/>
                      <a:pt x="1567" y="12016"/>
                    </a:cubicBezTo>
                    <a:cubicBezTo>
                      <a:pt x="1567" y="12024"/>
                      <a:pt x="1567" y="12029"/>
                      <a:pt x="1562" y="12033"/>
                    </a:cubicBezTo>
                    <a:cubicBezTo>
                      <a:pt x="1414" y="13277"/>
                      <a:pt x="1331" y="14342"/>
                      <a:pt x="1594" y="14983"/>
                    </a:cubicBezTo>
                    <a:cubicBezTo>
                      <a:pt x="1695" y="15015"/>
                      <a:pt x="1797" y="15038"/>
                      <a:pt x="1903" y="15057"/>
                    </a:cubicBezTo>
                    <a:cubicBezTo>
                      <a:pt x="1949" y="15066"/>
                      <a:pt x="1999" y="15070"/>
                      <a:pt x="2050" y="15079"/>
                    </a:cubicBezTo>
                    <a:cubicBezTo>
                      <a:pt x="2184" y="15665"/>
                      <a:pt x="2345" y="16250"/>
                      <a:pt x="2530" y="16831"/>
                    </a:cubicBezTo>
                    <a:lnTo>
                      <a:pt x="2322" y="17093"/>
                    </a:lnTo>
                    <a:lnTo>
                      <a:pt x="3013" y="17093"/>
                    </a:lnTo>
                    <a:cubicBezTo>
                      <a:pt x="2994" y="17005"/>
                      <a:pt x="2977" y="16923"/>
                      <a:pt x="2962" y="16835"/>
                    </a:cubicBezTo>
                    <a:cubicBezTo>
                      <a:pt x="2958" y="16816"/>
                      <a:pt x="2953" y="16799"/>
                      <a:pt x="2949" y="16780"/>
                    </a:cubicBezTo>
                    <a:cubicBezTo>
                      <a:pt x="2949" y="16771"/>
                      <a:pt x="2945" y="16761"/>
                      <a:pt x="2945" y="16752"/>
                    </a:cubicBezTo>
                    <a:cubicBezTo>
                      <a:pt x="2884" y="16425"/>
                      <a:pt x="2834" y="16102"/>
                      <a:pt x="2796" y="15780"/>
                    </a:cubicBezTo>
                    <a:cubicBezTo>
                      <a:pt x="2769" y="15555"/>
                      <a:pt x="2746" y="15323"/>
                      <a:pt x="2737" y="15098"/>
                    </a:cubicBezTo>
                    <a:cubicBezTo>
                      <a:pt x="3028" y="15079"/>
                      <a:pt x="3326" y="15034"/>
                      <a:pt x="3636" y="14968"/>
                    </a:cubicBezTo>
                    <a:cubicBezTo>
                      <a:pt x="3636" y="14968"/>
                      <a:pt x="3668" y="13494"/>
                      <a:pt x="3833" y="13494"/>
                    </a:cubicBezTo>
                    <a:cubicBezTo>
                      <a:pt x="3833" y="13494"/>
                      <a:pt x="3833" y="13494"/>
                      <a:pt x="3834" y="13494"/>
                    </a:cubicBezTo>
                    <a:cubicBezTo>
                      <a:pt x="4000" y="13499"/>
                      <a:pt x="4166" y="15038"/>
                      <a:pt x="4166" y="15038"/>
                    </a:cubicBezTo>
                    <a:cubicBezTo>
                      <a:pt x="4387" y="15102"/>
                      <a:pt x="4566" y="15144"/>
                      <a:pt x="4742" y="15167"/>
                    </a:cubicBezTo>
                    <a:cubicBezTo>
                      <a:pt x="4732" y="15370"/>
                      <a:pt x="4714" y="15577"/>
                      <a:pt x="4691" y="15780"/>
                    </a:cubicBezTo>
                    <a:cubicBezTo>
                      <a:pt x="4653" y="16074"/>
                      <a:pt x="4608" y="16361"/>
                      <a:pt x="4548" y="16646"/>
                    </a:cubicBezTo>
                    <a:cubicBezTo>
                      <a:pt x="4543" y="16650"/>
                      <a:pt x="4543" y="16655"/>
                      <a:pt x="4543" y="16660"/>
                    </a:cubicBezTo>
                    <a:cubicBezTo>
                      <a:pt x="4534" y="16701"/>
                      <a:pt x="4525" y="16743"/>
                      <a:pt x="4515" y="16784"/>
                    </a:cubicBezTo>
                    <a:lnTo>
                      <a:pt x="4272" y="17093"/>
                    </a:lnTo>
                    <a:lnTo>
                      <a:pt x="4806" y="17093"/>
                    </a:lnTo>
                    <a:cubicBezTo>
                      <a:pt x="4815" y="17070"/>
                      <a:pt x="4829" y="17052"/>
                      <a:pt x="4838" y="17029"/>
                    </a:cubicBezTo>
                    <a:cubicBezTo>
                      <a:pt x="4842" y="17024"/>
                      <a:pt x="4842" y="17014"/>
                      <a:pt x="4847" y="17010"/>
                    </a:cubicBezTo>
                    <a:cubicBezTo>
                      <a:pt x="4857" y="16992"/>
                      <a:pt x="4861" y="16978"/>
                      <a:pt x="4870" y="16965"/>
                    </a:cubicBezTo>
                    <a:cubicBezTo>
                      <a:pt x="4874" y="16955"/>
                      <a:pt x="4874" y="16946"/>
                      <a:pt x="4880" y="16941"/>
                    </a:cubicBezTo>
                    <a:cubicBezTo>
                      <a:pt x="4889" y="16923"/>
                      <a:pt x="4893" y="16909"/>
                      <a:pt x="4902" y="16890"/>
                    </a:cubicBezTo>
                    <a:cubicBezTo>
                      <a:pt x="4908" y="16886"/>
                      <a:pt x="4908" y="16882"/>
                      <a:pt x="4912" y="16872"/>
                    </a:cubicBezTo>
                    <a:cubicBezTo>
                      <a:pt x="4921" y="16854"/>
                      <a:pt x="4930" y="16835"/>
                      <a:pt x="4940" y="16816"/>
                    </a:cubicBezTo>
                    <a:cubicBezTo>
                      <a:pt x="4940" y="16812"/>
                      <a:pt x="4944" y="16808"/>
                      <a:pt x="4944" y="16803"/>
                    </a:cubicBezTo>
                    <a:cubicBezTo>
                      <a:pt x="5156" y="16338"/>
                      <a:pt x="5354" y="15752"/>
                      <a:pt x="5520" y="15134"/>
                    </a:cubicBezTo>
                    <a:cubicBezTo>
                      <a:pt x="5571" y="15125"/>
                      <a:pt x="5626" y="15117"/>
                      <a:pt x="5686" y="15107"/>
                    </a:cubicBezTo>
                    <a:cubicBezTo>
                      <a:pt x="5931" y="14342"/>
                      <a:pt x="6082" y="13416"/>
                      <a:pt x="6008" y="12365"/>
                    </a:cubicBezTo>
                    <a:cubicBezTo>
                      <a:pt x="6008" y="12356"/>
                      <a:pt x="6004" y="12342"/>
                      <a:pt x="6004" y="12333"/>
                    </a:cubicBezTo>
                    <a:cubicBezTo>
                      <a:pt x="6004" y="12305"/>
                      <a:pt x="5999" y="12278"/>
                      <a:pt x="5999" y="12250"/>
                    </a:cubicBezTo>
                    <a:cubicBezTo>
                      <a:pt x="5999" y="12237"/>
                      <a:pt x="5995" y="12222"/>
                      <a:pt x="5995" y="12209"/>
                    </a:cubicBezTo>
                    <a:cubicBezTo>
                      <a:pt x="5986" y="12126"/>
                      <a:pt x="5976" y="12038"/>
                      <a:pt x="5967" y="11955"/>
                    </a:cubicBezTo>
                    <a:cubicBezTo>
                      <a:pt x="5889" y="11784"/>
                      <a:pt x="5814" y="11614"/>
                      <a:pt x="5741" y="11444"/>
                    </a:cubicBezTo>
                    <a:cubicBezTo>
                      <a:pt x="5963" y="11412"/>
                      <a:pt x="6169" y="11333"/>
                      <a:pt x="6354" y="11223"/>
                    </a:cubicBezTo>
                    <a:cubicBezTo>
                      <a:pt x="6382" y="11208"/>
                      <a:pt x="6405" y="11191"/>
                      <a:pt x="6428" y="11176"/>
                    </a:cubicBezTo>
                    <a:cubicBezTo>
                      <a:pt x="6441" y="11167"/>
                      <a:pt x="6450" y="11159"/>
                      <a:pt x="6465" y="11153"/>
                    </a:cubicBezTo>
                    <a:lnTo>
                      <a:pt x="6465" y="11149"/>
                    </a:lnTo>
                    <a:cubicBezTo>
                      <a:pt x="6856" y="10868"/>
                      <a:pt x="7119" y="10412"/>
                      <a:pt x="7137" y="9896"/>
                    </a:cubicBezTo>
                    <a:cubicBezTo>
                      <a:pt x="7147" y="9881"/>
                      <a:pt x="7156" y="9872"/>
                      <a:pt x="7160" y="9864"/>
                    </a:cubicBezTo>
                    <a:lnTo>
                      <a:pt x="7160" y="9859"/>
                    </a:lnTo>
                    <a:cubicBezTo>
                      <a:pt x="7175" y="9845"/>
                      <a:pt x="7184" y="9826"/>
                      <a:pt x="7192" y="9813"/>
                    </a:cubicBezTo>
                    <a:cubicBezTo>
                      <a:pt x="7192" y="9808"/>
                      <a:pt x="7197" y="9808"/>
                      <a:pt x="7197" y="9804"/>
                    </a:cubicBezTo>
                    <a:cubicBezTo>
                      <a:pt x="7207" y="9789"/>
                      <a:pt x="7216" y="9776"/>
                      <a:pt x="7220" y="9762"/>
                    </a:cubicBezTo>
                    <a:cubicBezTo>
                      <a:pt x="7224" y="9757"/>
                      <a:pt x="7224" y="9753"/>
                      <a:pt x="7230" y="9753"/>
                    </a:cubicBezTo>
                    <a:cubicBezTo>
                      <a:pt x="7234" y="9739"/>
                      <a:pt x="7243" y="9725"/>
                      <a:pt x="7252" y="9711"/>
                    </a:cubicBezTo>
                    <a:cubicBezTo>
                      <a:pt x="7252" y="9706"/>
                      <a:pt x="7258" y="9702"/>
                      <a:pt x="7258" y="9698"/>
                    </a:cubicBezTo>
                    <a:cubicBezTo>
                      <a:pt x="7266" y="9688"/>
                      <a:pt x="7271" y="9674"/>
                      <a:pt x="7280" y="9660"/>
                    </a:cubicBezTo>
                    <a:cubicBezTo>
                      <a:pt x="7280" y="9656"/>
                      <a:pt x="7285" y="9651"/>
                      <a:pt x="7285" y="9647"/>
                    </a:cubicBezTo>
                    <a:cubicBezTo>
                      <a:pt x="7294" y="9632"/>
                      <a:pt x="7299" y="9619"/>
                      <a:pt x="7307" y="9610"/>
                    </a:cubicBezTo>
                    <a:cubicBezTo>
                      <a:pt x="7307" y="9605"/>
                      <a:pt x="7307" y="9600"/>
                      <a:pt x="7313" y="9596"/>
                    </a:cubicBezTo>
                    <a:cubicBezTo>
                      <a:pt x="7317" y="9583"/>
                      <a:pt x="7326" y="9568"/>
                      <a:pt x="7335" y="9555"/>
                    </a:cubicBezTo>
                    <a:lnTo>
                      <a:pt x="7335" y="9549"/>
                    </a:lnTo>
                    <a:cubicBezTo>
                      <a:pt x="7354" y="9513"/>
                      <a:pt x="7368" y="9481"/>
                      <a:pt x="7382" y="9444"/>
                    </a:cubicBezTo>
                    <a:lnTo>
                      <a:pt x="7382" y="9439"/>
                    </a:lnTo>
                    <a:cubicBezTo>
                      <a:pt x="7386" y="9426"/>
                      <a:pt x="7396" y="9411"/>
                      <a:pt x="7400" y="9398"/>
                    </a:cubicBezTo>
                    <a:cubicBezTo>
                      <a:pt x="7400" y="9394"/>
                      <a:pt x="7405" y="9389"/>
                      <a:pt x="7405" y="9384"/>
                    </a:cubicBezTo>
                    <a:cubicBezTo>
                      <a:pt x="7409" y="9370"/>
                      <a:pt x="7414" y="9361"/>
                      <a:pt x="7418" y="9347"/>
                    </a:cubicBezTo>
                    <a:cubicBezTo>
                      <a:pt x="7418" y="9343"/>
                      <a:pt x="7418" y="9338"/>
                      <a:pt x="7424" y="9328"/>
                    </a:cubicBezTo>
                    <a:cubicBezTo>
                      <a:pt x="7424" y="9319"/>
                      <a:pt x="7428" y="9311"/>
                      <a:pt x="7432" y="9301"/>
                    </a:cubicBezTo>
                    <a:cubicBezTo>
                      <a:pt x="7432" y="9292"/>
                      <a:pt x="7437" y="9287"/>
                      <a:pt x="7437" y="9283"/>
                    </a:cubicBezTo>
                    <a:cubicBezTo>
                      <a:pt x="7441" y="9269"/>
                      <a:pt x="7441" y="9260"/>
                      <a:pt x="7446" y="9251"/>
                    </a:cubicBezTo>
                    <a:cubicBezTo>
                      <a:pt x="7446" y="9245"/>
                      <a:pt x="7446" y="9236"/>
                      <a:pt x="7451" y="9232"/>
                    </a:cubicBezTo>
                    <a:cubicBezTo>
                      <a:pt x="7451" y="9223"/>
                      <a:pt x="7456" y="9213"/>
                      <a:pt x="7456" y="9204"/>
                    </a:cubicBezTo>
                    <a:cubicBezTo>
                      <a:pt x="7456" y="9196"/>
                      <a:pt x="7460" y="9190"/>
                      <a:pt x="7460" y="9181"/>
                    </a:cubicBezTo>
                    <a:cubicBezTo>
                      <a:pt x="7460" y="9172"/>
                      <a:pt x="7464" y="9162"/>
                      <a:pt x="7464" y="9154"/>
                    </a:cubicBezTo>
                    <a:cubicBezTo>
                      <a:pt x="7464" y="9149"/>
                      <a:pt x="7469" y="9140"/>
                      <a:pt x="7469" y="9135"/>
                    </a:cubicBezTo>
                    <a:cubicBezTo>
                      <a:pt x="7469" y="9126"/>
                      <a:pt x="7469" y="9117"/>
                      <a:pt x="7473" y="9107"/>
                    </a:cubicBezTo>
                    <a:lnTo>
                      <a:pt x="7473" y="9089"/>
                    </a:lnTo>
                    <a:cubicBezTo>
                      <a:pt x="7473" y="9075"/>
                      <a:pt x="7473" y="9066"/>
                      <a:pt x="7479" y="9057"/>
                    </a:cubicBezTo>
                    <a:lnTo>
                      <a:pt x="7479" y="9043"/>
                    </a:lnTo>
                    <a:lnTo>
                      <a:pt x="7479" y="8997"/>
                    </a:lnTo>
                    <a:lnTo>
                      <a:pt x="7479" y="8960"/>
                    </a:lnTo>
                    <a:lnTo>
                      <a:pt x="7479" y="8951"/>
                    </a:lnTo>
                    <a:cubicBezTo>
                      <a:pt x="7479" y="8941"/>
                      <a:pt x="7473" y="8937"/>
                      <a:pt x="7473" y="8928"/>
                    </a:cubicBezTo>
                    <a:lnTo>
                      <a:pt x="7473" y="8914"/>
                    </a:lnTo>
                    <a:cubicBezTo>
                      <a:pt x="7473" y="8909"/>
                      <a:pt x="7469" y="8900"/>
                      <a:pt x="7469" y="8891"/>
                    </a:cubicBezTo>
                    <a:cubicBezTo>
                      <a:pt x="7469" y="8886"/>
                      <a:pt x="7469" y="8881"/>
                      <a:pt x="7464" y="8881"/>
                    </a:cubicBezTo>
                    <a:cubicBezTo>
                      <a:pt x="7464" y="8873"/>
                      <a:pt x="7464" y="8864"/>
                      <a:pt x="7460" y="8854"/>
                    </a:cubicBezTo>
                    <a:lnTo>
                      <a:pt x="7460" y="8845"/>
                    </a:lnTo>
                    <a:cubicBezTo>
                      <a:pt x="7456" y="8831"/>
                      <a:pt x="7451" y="8822"/>
                      <a:pt x="7451" y="8808"/>
                    </a:cubicBezTo>
                    <a:cubicBezTo>
                      <a:pt x="7446" y="8808"/>
                      <a:pt x="7446" y="8803"/>
                      <a:pt x="7446" y="8799"/>
                    </a:cubicBezTo>
                    <a:cubicBezTo>
                      <a:pt x="7441" y="8790"/>
                      <a:pt x="7441" y="8781"/>
                      <a:pt x="7437" y="8771"/>
                    </a:cubicBezTo>
                    <a:cubicBezTo>
                      <a:pt x="7437" y="8771"/>
                      <a:pt x="7432" y="8766"/>
                      <a:pt x="7432" y="8762"/>
                    </a:cubicBezTo>
                    <a:cubicBezTo>
                      <a:pt x="7428" y="8753"/>
                      <a:pt x="7428" y="8743"/>
                      <a:pt x="7424" y="8734"/>
                    </a:cubicBezTo>
                    <a:cubicBezTo>
                      <a:pt x="7424" y="8730"/>
                      <a:pt x="7418" y="8730"/>
                      <a:pt x="7418" y="8726"/>
                    </a:cubicBezTo>
                    <a:cubicBezTo>
                      <a:pt x="7414" y="8716"/>
                      <a:pt x="7409" y="8707"/>
                      <a:pt x="7405" y="8698"/>
                    </a:cubicBezTo>
                    <a:cubicBezTo>
                      <a:pt x="7405" y="8692"/>
                      <a:pt x="7405" y="8688"/>
                      <a:pt x="7400" y="8688"/>
                    </a:cubicBezTo>
                    <a:cubicBezTo>
                      <a:pt x="7390" y="8660"/>
                      <a:pt x="7377" y="8637"/>
                      <a:pt x="7363" y="8609"/>
                    </a:cubicBezTo>
                    <a:cubicBezTo>
                      <a:pt x="7363" y="8609"/>
                      <a:pt x="7358" y="8605"/>
                      <a:pt x="7358" y="8601"/>
                    </a:cubicBezTo>
                    <a:cubicBezTo>
                      <a:pt x="7354" y="8592"/>
                      <a:pt x="7349" y="8582"/>
                      <a:pt x="7341" y="8573"/>
                    </a:cubicBezTo>
                    <a:cubicBezTo>
                      <a:pt x="7341" y="8569"/>
                      <a:pt x="7335" y="8564"/>
                      <a:pt x="7335" y="8560"/>
                    </a:cubicBezTo>
                    <a:cubicBezTo>
                      <a:pt x="7331" y="8550"/>
                      <a:pt x="7326" y="8541"/>
                      <a:pt x="7317" y="8532"/>
                    </a:cubicBezTo>
                    <a:cubicBezTo>
                      <a:pt x="7317" y="8532"/>
                      <a:pt x="7313" y="8526"/>
                      <a:pt x="7313" y="8522"/>
                    </a:cubicBezTo>
                    <a:cubicBezTo>
                      <a:pt x="7303" y="8513"/>
                      <a:pt x="7299" y="8499"/>
                      <a:pt x="7290" y="8490"/>
                    </a:cubicBezTo>
                    <a:lnTo>
                      <a:pt x="7290" y="8486"/>
                    </a:lnTo>
                    <a:cubicBezTo>
                      <a:pt x="7280" y="8471"/>
                      <a:pt x="7271" y="8458"/>
                      <a:pt x="7262" y="8444"/>
                    </a:cubicBezTo>
                    <a:cubicBezTo>
                      <a:pt x="7258" y="8444"/>
                      <a:pt x="7258" y="8439"/>
                      <a:pt x="7258" y="8439"/>
                    </a:cubicBezTo>
                    <a:cubicBezTo>
                      <a:pt x="7248" y="8426"/>
                      <a:pt x="7239" y="8416"/>
                      <a:pt x="7234" y="8407"/>
                    </a:cubicBezTo>
                    <a:cubicBezTo>
                      <a:pt x="7230" y="8403"/>
                      <a:pt x="7230" y="8398"/>
                      <a:pt x="7224" y="8394"/>
                    </a:cubicBezTo>
                    <a:cubicBezTo>
                      <a:pt x="7216" y="8384"/>
                      <a:pt x="7211" y="8375"/>
                      <a:pt x="7202" y="8366"/>
                    </a:cubicBezTo>
                    <a:cubicBezTo>
                      <a:pt x="7202" y="8361"/>
                      <a:pt x="7197" y="8356"/>
                      <a:pt x="7192" y="8356"/>
                    </a:cubicBezTo>
                    <a:cubicBezTo>
                      <a:pt x="7188" y="8343"/>
                      <a:pt x="7179" y="8333"/>
                      <a:pt x="7169" y="8324"/>
                    </a:cubicBezTo>
                    <a:cubicBezTo>
                      <a:pt x="7169" y="8320"/>
                      <a:pt x="7165" y="8320"/>
                      <a:pt x="7165" y="8315"/>
                    </a:cubicBezTo>
                    <a:cubicBezTo>
                      <a:pt x="7142" y="8288"/>
                      <a:pt x="7119" y="8260"/>
                      <a:pt x="7101" y="8237"/>
                    </a:cubicBezTo>
                    <a:cubicBezTo>
                      <a:pt x="7096" y="8232"/>
                      <a:pt x="7092" y="8228"/>
                      <a:pt x="7092" y="8228"/>
                    </a:cubicBezTo>
                    <a:cubicBezTo>
                      <a:pt x="7082" y="8218"/>
                      <a:pt x="7073" y="8205"/>
                      <a:pt x="7064" y="8195"/>
                    </a:cubicBezTo>
                    <a:cubicBezTo>
                      <a:pt x="7059" y="8190"/>
                      <a:pt x="7059" y="8186"/>
                      <a:pt x="7054" y="8186"/>
                    </a:cubicBezTo>
                    <a:cubicBezTo>
                      <a:pt x="7045" y="8173"/>
                      <a:pt x="7036" y="8163"/>
                      <a:pt x="7027" y="8154"/>
                    </a:cubicBezTo>
                    <a:cubicBezTo>
                      <a:pt x="7027" y="8149"/>
                      <a:pt x="7022" y="8149"/>
                      <a:pt x="7018" y="8145"/>
                    </a:cubicBezTo>
                    <a:cubicBezTo>
                      <a:pt x="7009" y="8131"/>
                      <a:pt x="6994" y="8122"/>
                      <a:pt x="6986" y="8107"/>
                    </a:cubicBezTo>
                    <a:lnTo>
                      <a:pt x="6981" y="8103"/>
                    </a:lnTo>
                    <a:cubicBezTo>
                      <a:pt x="6971" y="8090"/>
                      <a:pt x="6958" y="8080"/>
                      <a:pt x="6944" y="8066"/>
                    </a:cubicBezTo>
                    <a:cubicBezTo>
                      <a:pt x="6944" y="8062"/>
                      <a:pt x="6939" y="8062"/>
                      <a:pt x="6939" y="8056"/>
                    </a:cubicBezTo>
                    <a:cubicBezTo>
                      <a:pt x="6930" y="8048"/>
                      <a:pt x="6916" y="8039"/>
                      <a:pt x="6907" y="8024"/>
                    </a:cubicBezTo>
                    <a:cubicBezTo>
                      <a:pt x="6903" y="8020"/>
                      <a:pt x="6898" y="8020"/>
                      <a:pt x="6898" y="8016"/>
                    </a:cubicBezTo>
                    <a:cubicBezTo>
                      <a:pt x="6884" y="8007"/>
                      <a:pt x="6875" y="7997"/>
                      <a:pt x="6865" y="7988"/>
                    </a:cubicBezTo>
                    <a:cubicBezTo>
                      <a:pt x="6861" y="7983"/>
                      <a:pt x="6861" y="7979"/>
                      <a:pt x="6856" y="7974"/>
                    </a:cubicBezTo>
                    <a:cubicBezTo>
                      <a:pt x="6847" y="7965"/>
                      <a:pt x="6833" y="7956"/>
                      <a:pt x="6824" y="7946"/>
                    </a:cubicBezTo>
                    <a:cubicBezTo>
                      <a:pt x="6824" y="7941"/>
                      <a:pt x="6820" y="7937"/>
                      <a:pt x="6815" y="7937"/>
                    </a:cubicBezTo>
                    <a:cubicBezTo>
                      <a:pt x="6788" y="7909"/>
                      <a:pt x="6760" y="7882"/>
                      <a:pt x="6737" y="7859"/>
                    </a:cubicBezTo>
                    <a:cubicBezTo>
                      <a:pt x="6732" y="7854"/>
                      <a:pt x="6727" y="7850"/>
                      <a:pt x="6722" y="7845"/>
                    </a:cubicBezTo>
                    <a:cubicBezTo>
                      <a:pt x="6714" y="7835"/>
                      <a:pt x="6705" y="7826"/>
                      <a:pt x="6695" y="7818"/>
                    </a:cubicBezTo>
                    <a:cubicBezTo>
                      <a:pt x="6690" y="7813"/>
                      <a:pt x="6686" y="7813"/>
                      <a:pt x="6677" y="7808"/>
                    </a:cubicBezTo>
                    <a:cubicBezTo>
                      <a:pt x="6667" y="7799"/>
                      <a:pt x="6658" y="7790"/>
                      <a:pt x="6649" y="7780"/>
                    </a:cubicBezTo>
                    <a:cubicBezTo>
                      <a:pt x="6644" y="7776"/>
                      <a:pt x="6639" y="7771"/>
                      <a:pt x="6635" y="7767"/>
                    </a:cubicBezTo>
                    <a:cubicBezTo>
                      <a:pt x="6626" y="7758"/>
                      <a:pt x="6616" y="7748"/>
                      <a:pt x="6603" y="7739"/>
                    </a:cubicBezTo>
                    <a:cubicBezTo>
                      <a:pt x="6603" y="7735"/>
                      <a:pt x="6599" y="7735"/>
                      <a:pt x="6594" y="7730"/>
                    </a:cubicBezTo>
                    <a:cubicBezTo>
                      <a:pt x="6580" y="7716"/>
                      <a:pt x="6566" y="7707"/>
                      <a:pt x="6552" y="7693"/>
                    </a:cubicBezTo>
                    <a:cubicBezTo>
                      <a:pt x="6548" y="7688"/>
                      <a:pt x="6543" y="7684"/>
                      <a:pt x="6539" y="7679"/>
                    </a:cubicBezTo>
                    <a:cubicBezTo>
                      <a:pt x="6529" y="7675"/>
                      <a:pt x="6520" y="7665"/>
                      <a:pt x="6511" y="7656"/>
                    </a:cubicBezTo>
                    <a:cubicBezTo>
                      <a:pt x="6506" y="7652"/>
                      <a:pt x="6497" y="7647"/>
                      <a:pt x="6492" y="7642"/>
                    </a:cubicBezTo>
                    <a:cubicBezTo>
                      <a:pt x="6484" y="7633"/>
                      <a:pt x="6478" y="7628"/>
                      <a:pt x="6469" y="7620"/>
                    </a:cubicBezTo>
                    <a:cubicBezTo>
                      <a:pt x="6460" y="7614"/>
                      <a:pt x="6456" y="7610"/>
                      <a:pt x="6450" y="7605"/>
                    </a:cubicBezTo>
                    <a:cubicBezTo>
                      <a:pt x="6441" y="7596"/>
                      <a:pt x="6433" y="7592"/>
                      <a:pt x="6428" y="7586"/>
                    </a:cubicBezTo>
                    <a:cubicBezTo>
                      <a:pt x="6418" y="7578"/>
                      <a:pt x="6414" y="7573"/>
                      <a:pt x="6405" y="7569"/>
                    </a:cubicBezTo>
                    <a:cubicBezTo>
                      <a:pt x="6395" y="7564"/>
                      <a:pt x="6391" y="7554"/>
                      <a:pt x="6382" y="7550"/>
                    </a:cubicBezTo>
                    <a:cubicBezTo>
                      <a:pt x="6367" y="7537"/>
                      <a:pt x="6354" y="7527"/>
                      <a:pt x="6345" y="7518"/>
                    </a:cubicBezTo>
                    <a:cubicBezTo>
                      <a:pt x="6335" y="7513"/>
                      <a:pt x="6331" y="7509"/>
                      <a:pt x="6326" y="7504"/>
                    </a:cubicBezTo>
                    <a:cubicBezTo>
                      <a:pt x="6318" y="7495"/>
                      <a:pt x="6308" y="7490"/>
                      <a:pt x="6299" y="7481"/>
                    </a:cubicBezTo>
                    <a:cubicBezTo>
                      <a:pt x="6294" y="7476"/>
                      <a:pt x="6290" y="7471"/>
                      <a:pt x="6284" y="7467"/>
                    </a:cubicBezTo>
                    <a:cubicBezTo>
                      <a:pt x="6276" y="7463"/>
                      <a:pt x="6267" y="7454"/>
                      <a:pt x="6257" y="7448"/>
                    </a:cubicBezTo>
                    <a:cubicBezTo>
                      <a:pt x="6252" y="7444"/>
                      <a:pt x="6248" y="7439"/>
                      <a:pt x="6244" y="7435"/>
                    </a:cubicBezTo>
                    <a:cubicBezTo>
                      <a:pt x="6235" y="7431"/>
                      <a:pt x="6225" y="7421"/>
                      <a:pt x="6216" y="7416"/>
                    </a:cubicBezTo>
                    <a:cubicBezTo>
                      <a:pt x="6211" y="7412"/>
                      <a:pt x="6207" y="7412"/>
                      <a:pt x="6207" y="7407"/>
                    </a:cubicBezTo>
                    <a:cubicBezTo>
                      <a:pt x="6169" y="7380"/>
                      <a:pt x="6137" y="7352"/>
                      <a:pt x="6101" y="7329"/>
                    </a:cubicBezTo>
                    <a:lnTo>
                      <a:pt x="6101" y="7324"/>
                    </a:lnTo>
                    <a:cubicBezTo>
                      <a:pt x="6086" y="7316"/>
                      <a:pt x="6078" y="7306"/>
                      <a:pt x="6063" y="7297"/>
                    </a:cubicBezTo>
                    <a:lnTo>
                      <a:pt x="6059" y="7297"/>
                    </a:lnTo>
                    <a:cubicBezTo>
                      <a:pt x="5737" y="7052"/>
                      <a:pt x="5446" y="6859"/>
                      <a:pt x="5303" y="6776"/>
                    </a:cubicBezTo>
                    <a:cubicBezTo>
                      <a:pt x="5200" y="6714"/>
                      <a:pt x="5016" y="6689"/>
                      <a:pt x="4793" y="6689"/>
                    </a:cubicBezTo>
                    <a:cubicBezTo>
                      <a:pt x="4699" y="6689"/>
                      <a:pt x="4598" y="6694"/>
                      <a:pt x="4493" y="6702"/>
                    </a:cubicBezTo>
                    <a:cubicBezTo>
                      <a:pt x="4493" y="6680"/>
                      <a:pt x="4497" y="6661"/>
                      <a:pt x="4502" y="6638"/>
                    </a:cubicBezTo>
                    <a:cubicBezTo>
                      <a:pt x="4506" y="6624"/>
                      <a:pt x="4502" y="6601"/>
                      <a:pt x="4487" y="6587"/>
                    </a:cubicBezTo>
                    <a:cubicBezTo>
                      <a:pt x="4478" y="6573"/>
                      <a:pt x="4460" y="6569"/>
                      <a:pt x="4442" y="6569"/>
                    </a:cubicBezTo>
                    <a:lnTo>
                      <a:pt x="4193" y="6591"/>
                    </a:lnTo>
                    <a:cubicBezTo>
                      <a:pt x="4170" y="6597"/>
                      <a:pt x="4147" y="6614"/>
                      <a:pt x="4142" y="6642"/>
                    </a:cubicBezTo>
                    <a:cubicBezTo>
                      <a:pt x="4142" y="6642"/>
                      <a:pt x="4138" y="6656"/>
                      <a:pt x="4133" y="6680"/>
                    </a:cubicBezTo>
                    <a:cubicBezTo>
                      <a:pt x="4133" y="6564"/>
                      <a:pt x="4128" y="6448"/>
                      <a:pt x="4123" y="6352"/>
                    </a:cubicBezTo>
                    <a:lnTo>
                      <a:pt x="4123" y="6352"/>
                    </a:lnTo>
                    <a:cubicBezTo>
                      <a:pt x="4167" y="6354"/>
                      <a:pt x="4210" y="6355"/>
                      <a:pt x="4253" y="6355"/>
                    </a:cubicBezTo>
                    <a:cubicBezTo>
                      <a:pt x="4935" y="6355"/>
                      <a:pt x="5585" y="6119"/>
                      <a:pt x="6101" y="5712"/>
                    </a:cubicBezTo>
                    <a:cubicBezTo>
                      <a:pt x="6272" y="5799"/>
                      <a:pt x="6446" y="5837"/>
                      <a:pt x="6615" y="5837"/>
                    </a:cubicBezTo>
                    <a:cubicBezTo>
                      <a:pt x="7484" y="5837"/>
                      <a:pt x="8223" y="4833"/>
                      <a:pt x="7856" y="4366"/>
                    </a:cubicBezTo>
                    <a:cubicBezTo>
                      <a:pt x="7700" y="4170"/>
                      <a:pt x="7528" y="4102"/>
                      <a:pt x="7362" y="4102"/>
                    </a:cubicBezTo>
                    <a:cubicBezTo>
                      <a:pt x="7351" y="4102"/>
                      <a:pt x="7341" y="4102"/>
                      <a:pt x="7331" y="4103"/>
                    </a:cubicBezTo>
                    <a:lnTo>
                      <a:pt x="7331" y="4090"/>
                    </a:lnTo>
                    <a:cubicBezTo>
                      <a:pt x="7390" y="4066"/>
                      <a:pt x="7441" y="4016"/>
                      <a:pt x="7460" y="3947"/>
                    </a:cubicBezTo>
                    <a:cubicBezTo>
                      <a:pt x="7571" y="3477"/>
                      <a:pt x="7654" y="3043"/>
                      <a:pt x="7630" y="2605"/>
                    </a:cubicBezTo>
                    <a:cubicBezTo>
                      <a:pt x="7626" y="2550"/>
                      <a:pt x="7603" y="2505"/>
                      <a:pt x="7566" y="2467"/>
                    </a:cubicBezTo>
                    <a:cubicBezTo>
                      <a:pt x="7579" y="2177"/>
                      <a:pt x="7575" y="1924"/>
                      <a:pt x="7524" y="1767"/>
                    </a:cubicBezTo>
                    <a:cubicBezTo>
                      <a:pt x="7111" y="452"/>
                      <a:pt x="5154" y="0"/>
                      <a:pt x="3771" y="0"/>
                    </a:cubicBezTo>
                    <a:close/>
                  </a:path>
                </a:pathLst>
              </a:custGeom>
              <a:solidFill>
                <a:schemeClr val="accent5"/>
              </a:solidFill>
              <a:ln w="76200" cap="flat" cmpd="sng">
                <a:solidFill>
                  <a:schemeClr val="accent5"/>
                </a:solidFill>
                <a:prstDash val="solid"/>
                <a:round/>
                <a:headEnd type="none" w="sm" len="sm"/>
                <a:tailEnd type="none" w="sm" len="sm"/>
              </a:ln>
              <a:effectLst>
                <a:outerShdw dist="57150" dir="4500000" algn="bl" rotWithShape="0">
                  <a:srgbClr val="000000">
                    <a:alpha val="1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419" name="Google Shape;1419;p36"/>
              <p:cNvSpPr/>
              <p:nvPr/>
            </p:nvSpPr>
            <p:spPr>
              <a:xfrm>
                <a:off x="8012351" y="3173488"/>
                <a:ext cx="94207" cy="136458"/>
              </a:xfrm>
              <a:custGeom>
                <a:avLst/>
                <a:gdLst/>
                <a:ahLst/>
                <a:cxnLst/>
                <a:rect l="l" t="t" r="r" b="b"/>
                <a:pathLst>
                  <a:path w="932" h="1350" extrusionOk="0">
                    <a:moveTo>
                      <a:pt x="337" y="0"/>
                    </a:moveTo>
                    <a:cubicBezTo>
                      <a:pt x="337" y="0"/>
                      <a:pt x="0" y="977"/>
                      <a:pt x="42" y="1193"/>
                    </a:cubicBezTo>
                    <a:cubicBezTo>
                      <a:pt x="64" y="1295"/>
                      <a:pt x="230" y="1350"/>
                      <a:pt x="407" y="1350"/>
                    </a:cubicBezTo>
                    <a:cubicBezTo>
                      <a:pt x="609" y="1350"/>
                      <a:pt x="826" y="1279"/>
                      <a:pt x="863" y="1124"/>
                    </a:cubicBezTo>
                    <a:cubicBezTo>
                      <a:pt x="931" y="830"/>
                      <a:pt x="863" y="55"/>
                      <a:pt x="863" y="55"/>
                    </a:cubicBezTo>
                    <a:lnTo>
                      <a:pt x="337" y="0"/>
                    </a:lnTo>
                    <a:close/>
                  </a:path>
                </a:pathLst>
              </a:custGeom>
              <a:solidFill>
                <a:srgbClr val="5E3C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36"/>
              <p:cNvSpPr/>
              <p:nvPr/>
            </p:nvSpPr>
            <p:spPr>
              <a:xfrm>
                <a:off x="7807863" y="3238281"/>
                <a:ext cx="632660" cy="1051636"/>
              </a:xfrm>
              <a:custGeom>
                <a:avLst/>
                <a:gdLst/>
                <a:ahLst/>
                <a:cxnLst/>
                <a:rect l="l" t="t" r="r" b="b"/>
                <a:pathLst>
                  <a:path w="6259" h="10404" extrusionOk="0">
                    <a:moveTo>
                      <a:pt x="3853" y="1335"/>
                    </a:moveTo>
                    <a:lnTo>
                      <a:pt x="3853" y="1335"/>
                    </a:lnTo>
                    <a:cubicBezTo>
                      <a:pt x="3854" y="1335"/>
                      <a:pt x="5360" y="2073"/>
                      <a:pt x="5443" y="2598"/>
                    </a:cubicBezTo>
                    <a:cubicBezTo>
                      <a:pt x="5484" y="2863"/>
                      <a:pt x="4888" y="3815"/>
                      <a:pt x="4379" y="4545"/>
                    </a:cubicBezTo>
                    <a:lnTo>
                      <a:pt x="4379" y="4545"/>
                    </a:lnTo>
                    <a:cubicBezTo>
                      <a:pt x="4072" y="3763"/>
                      <a:pt x="3634" y="2664"/>
                      <a:pt x="3853" y="1335"/>
                    </a:cubicBezTo>
                    <a:close/>
                    <a:moveTo>
                      <a:pt x="3564" y="0"/>
                    </a:moveTo>
                    <a:cubicBezTo>
                      <a:pt x="2847" y="0"/>
                      <a:pt x="1718" y="249"/>
                      <a:pt x="1425" y="423"/>
                    </a:cubicBezTo>
                    <a:cubicBezTo>
                      <a:pt x="1176" y="566"/>
                      <a:pt x="1138" y="824"/>
                      <a:pt x="1074" y="1008"/>
                    </a:cubicBezTo>
                    <a:cubicBezTo>
                      <a:pt x="0" y="3921"/>
                      <a:pt x="332" y="7068"/>
                      <a:pt x="1310" y="10142"/>
                    </a:cubicBezTo>
                    <a:lnTo>
                      <a:pt x="1102" y="10404"/>
                    </a:lnTo>
                    <a:lnTo>
                      <a:pt x="1793" y="10404"/>
                    </a:lnTo>
                    <a:cubicBezTo>
                      <a:pt x="1503" y="9045"/>
                      <a:pt x="1397" y="7709"/>
                      <a:pt x="1618" y="6414"/>
                    </a:cubicBezTo>
                    <a:lnTo>
                      <a:pt x="3392" y="6377"/>
                    </a:lnTo>
                    <a:lnTo>
                      <a:pt x="3392" y="6377"/>
                    </a:lnTo>
                    <a:cubicBezTo>
                      <a:pt x="3622" y="7635"/>
                      <a:pt x="3567" y="8893"/>
                      <a:pt x="3295" y="10095"/>
                    </a:cubicBezTo>
                    <a:lnTo>
                      <a:pt x="3052" y="10404"/>
                    </a:lnTo>
                    <a:lnTo>
                      <a:pt x="3586" y="10404"/>
                    </a:lnTo>
                    <a:cubicBezTo>
                      <a:pt x="4213" y="9187"/>
                      <a:pt x="4826" y="6773"/>
                      <a:pt x="4636" y="5344"/>
                    </a:cubicBezTo>
                    <a:cubicBezTo>
                      <a:pt x="4615" y="5178"/>
                      <a:pt x="4545" y="4974"/>
                      <a:pt x="4453" y="4735"/>
                    </a:cubicBezTo>
                    <a:lnTo>
                      <a:pt x="4453" y="4735"/>
                    </a:lnTo>
                    <a:cubicBezTo>
                      <a:pt x="4647" y="4581"/>
                      <a:pt x="6259" y="3265"/>
                      <a:pt x="6259" y="2308"/>
                    </a:cubicBezTo>
                    <a:cubicBezTo>
                      <a:pt x="6259" y="1539"/>
                      <a:pt x="4507" y="340"/>
                      <a:pt x="4083" y="87"/>
                    </a:cubicBezTo>
                    <a:cubicBezTo>
                      <a:pt x="3980" y="26"/>
                      <a:pt x="3793" y="0"/>
                      <a:pt x="3564" y="0"/>
                    </a:cubicBezTo>
                    <a:close/>
                  </a:path>
                </a:pathLst>
              </a:custGeom>
              <a:solidFill>
                <a:srgbClr val="5E3C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36"/>
              <p:cNvSpPr/>
              <p:nvPr/>
            </p:nvSpPr>
            <p:spPr>
              <a:xfrm>
                <a:off x="8116263" y="4157213"/>
                <a:ext cx="107246" cy="132718"/>
              </a:xfrm>
              <a:custGeom>
                <a:avLst/>
                <a:gdLst/>
                <a:ahLst/>
                <a:cxnLst/>
                <a:rect l="l" t="t" r="r" b="b"/>
                <a:pathLst>
                  <a:path w="1061" h="1313" extrusionOk="0">
                    <a:moveTo>
                      <a:pt x="420" y="0"/>
                    </a:moveTo>
                    <a:cubicBezTo>
                      <a:pt x="378" y="341"/>
                      <a:pt x="318" y="673"/>
                      <a:pt x="244" y="1004"/>
                    </a:cubicBezTo>
                    <a:lnTo>
                      <a:pt x="1" y="1313"/>
                    </a:lnTo>
                    <a:lnTo>
                      <a:pt x="535" y="1313"/>
                    </a:lnTo>
                    <a:cubicBezTo>
                      <a:pt x="720" y="958"/>
                      <a:pt x="899" y="502"/>
                      <a:pt x="1060" y="0"/>
                    </a:cubicBezTo>
                    <a:close/>
                  </a:path>
                </a:pathLst>
              </a:custGeom>
              <a:solidFill>
                <a:srgbClr val="F1F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36"/>
              <p:cNvSpPr/>
              <p:nvPr/>
            </p:nvSpPr>
            <p:spPr>
              <a:xfrm>
                <a:off x="7908945" y="4157213"/>
                <a:ext cx="80258" cy="132718"/>
              </a:xfrm>
              <a:custGeom>
                <a:avLst/>
                <a:gdLst/>
                <a:ahLst/>
                <a:cxnLst/>
                <a:rect l="l" t="t" r="r" b="b"/>
                <a:pathLst>
                  <a:path w="794" h="1313" extrusionOk="0">
                    <a:moveTo>
                      <a:pt x="0" y="0"/>
                    </a:moveTo>
                    <a:cubicBezTo>
                      <a:pt x="98" y="350"/>
                      <a:pt x="199" y="700"/>
                      <a:pt x="310" y="1051"/>
                    </a:cubicBezTo>
                    <a:lnTo>
                      <a:pt x="102" y="1313"/>
                    </a:lnTo>
                    <a:lnTo>
                      <a:pt x="793" y="1313"/>
                    </a:lnTo>
                    <a:cubicBezTo>
                      <a:pt x="701" y="870"/>
                      <a:pt x="627" y="438"/>
                      <a:pt x="5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36"/>
              <p:cNvSpPr/>
              <p:nvPr/>
            </p:nvSpPr>
            <p:spPr>
              <a:xfrm>
                <a:off x="7818173" y="3764006"/>
                <a:ext cx="485487" cy="332553"/>
              </a:xfrm>
              <a:custGeom>
                <a:avLst/>
                <a:gdLst/>
                <a:ahLst/>
                <a:cxnLst/>
                <a:rect l="l" t="t" r="r" b="b"/>
                <a:pathLst>
                  <a:path w="4803" h="3290" extrusionOk="0">
                    <a:moveTo>
                      <a:pt x="258" y="1"/>
                    </a:moveTo>
                    <a:lnTo>
                      <a:pt x="258" y="1"/>
                    </a:lnTo>
                    <a:cubicBezTo>
                      <a:pt x="96" y="1309"/>
                      <a:pt x="0" y="2425"/>
                      <a:pt x="272" y="3093"/>
                    </a:cubicBezTo>
                    <a:cubicBezTo>
                      <a:pt x="554" y="3178"/>
                      <a:pt x="850" y="3215"/>
                      <a:pt x="1157" y="3215"/>
                    </a:cubicBezTo>
                    <a:cubicBezTo>
                      <a:pt x="1528" y="3215"/>
                      <a:pt x="1915" y="3162"/>
                      <a:pt x="2314" y="3078"/>
                    </a:cubicBezTo>
                    <a:cubicBezTo>
                      <a:pt x="2314" y="3078"/>
                      <a:pt x="2346" y="1604"/>
                      <a:pt x="2511" y="1604"/>
                    </a:cubicBezTo>
                    <a:cubicBezTo>
                      <a:pt x="2511" y="1604"/>
                      <a:pt x="2511" y="1604"/>
                      <a:pt x="2512" y="1604"/>
                    </a:cubicBezTo>
                    <a:cubicBezTo>
                      <a:pt x="2678" y="1609"/>
                      <a:pt x="2844" y="3148"/>
                      <a:pt x="2844" y="3148"/>
                    </a:cubicBezTo>
                    <a:cubicBezTo>
                      <a:pt x="3174" y="3245"/>
                      <a:pt x="3420" y="3290"/>
                      <a:pt x="3685" y="3290"/>
                    </a:cubicBezTo>
                    <a:cubicBezTo>
                      <a:pt x="3885" y="3290"/>
                      <a:pt x="4096" y="3264"/>
                      <a:pt x="4364" y="3217"/>
                    </a:cubicBezTo>
                    <a:cubicBezTo>
                      <a:pt x="4641" y="2355"/>
                      <a:pt x="4802" y="1287"/>
                      <a:pt x="4645" y="65"/>
                    </a:cubicBezTo>
                    <a:lnTo>
                      <a:pt x="4645" y="65"/>
                    </a:lnTo>
                    <a:cubicBezTo>
                      <a:pt x="3937" y="177"/>
                      <a:pt x="3240" y="236"/>
                      <a:pt x="2553" y="236"/>
                    </a:cubicBezTo>
                    <a:cubicBezTo>
                      <a:pt x="1773" y="236"/>
                      <a:pt x="1008" y="160"/>
                      <a:pt x="2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36"/>
              <p:cNvSpPr/>
              <p:nvPr/>
            </p:nvSpPr>
            <p:spPr>
              <a:xfrm>
                <a:off x="7828383" y="3776641"/>
                <a:ext cx="463452" cy="319110"/>
              </a:xfrm>
              <a:custGeom>
                <a:avLst/>
                <a:gdLst/>
                <a:ahLst/>
                <a:cxnLst/>
                <a:rect l="l" t="t" r="r" b="b"/>
                <a:pathLst>
                  <a:path w="4585" h="3157" extrusionOk="0">
                    <a:moveTo>
                      <a:pt x="144" y="1"/>
                    </a:moveTo>
                    <a:cubicBezTo>
                      <a:pt x="129" y="101"/>
                      <a:pt x="120" y="199"/>
                      <a:pt x="106" y="295"/>
                    </a:cubicBezTo>
                    <a:cubicBezTo>
                      <a:pt x="120" y="299"/>
                      <a:pt x="139" y="299"/>
                      <a:pt x="152" y="305"/>
                    </a:cubicBezTo>
                    <a:cubicBezTo>
                      <a:pt x="1" y="1364"/>
                      <a:pt x="29" y="2262"/>
                      <a:pt x="235" y="2987"/>
                    </a:cubicBezTo>
                    <a:cubicBezTo>
                      <a:pt x="342" y="3014"/>
                      <a:pt x="452" y="3036"/>
                      <a:pt x="563" y="3055"/>
                    </a:cubicBezTo>
                    <a:cubicBezTo>
                      <a:pt x="323" y="2355"/>
                      <a:pt x="282" y="1452"/>
                      <a:pt x="433" y="373"/>
                    </a:cubicBezTo>
                    <a:lnTo>
                      <a:pt x="433" y="373"/>
                    </a:lnTo>
                    <a:cubicBezTo>
                      <a:pt x="1052" y="512"/>
                      <a:pt x="1687" y="586"/>
                      <a:pt x="2351" y="586"/>
                    </a:cubicBezTo>
                    <a:cubicBezTo>
                      <a:pt x="2917" y="586"/>
                      <a:pt x="3502" y="530"/>
                      <a:pt x="4125" y="433"/>
                    </a:cubicBezTo>
                    <a:lnTo>
                      <a:pt x="4125" y="433"/>
                    </a:lnTo>
                    <a:cubicBezTo>
                      <a:pt x="4185" y="1281"/>
                      <a:pt x="4070" y="2175"/>
                      <a:pt x="3774" y="3157"/>
                    </a:cubicBezTo>
                    <a:cubicBezTo>
                      <a:pt x="3876" y="3152"/>
                      <a:pt x="3977" y="3138"/>
                      <a:pt x="4093" y="3119"/>
                    </a:cubicBezTo>
                    <a:cubicBezTo>
                      <a:pt x="4369" y="2138"/>
                      <a:pt x="4474" y="1239"/>
                      <a:pt x="4410" y="382"/>
                    </a:cubicBezTo>
                    <a:cubicBezTo>
                      <a:pt x="4470" y="373"/>
                      <a:pt x="4525" y="364"/>
                      <a:pt x="4585" y="350"/>
                    </a:cubicBezTo>
                    <a:cubicBezTo>
                      <a:pt x="4576" y="258"/>
                      <a:pt x="4572" y="161"/>
                      <a:pt x="4557" y="60"/>
                    </a:cubicBezTo>
                    <a:cubicBezTo>
                      <a:pt x="3773" y="215"/>
                      <a:pt x="3043" y="292"/>
                      <a:pt x="2351" y="292"/>
                    </a:cubicBezTo>
                    <a:cubicBezTo>
                      <a:pt x="1577" y="292"/>
                      <a:pt x="849" y="195"/>
                      <a:pt x="1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36"/>
              <p:cNvSpPr/>
              <p:nvPr/>
            </p:nvSpPr>
            <p:spPr>
              <a:xfrm>
                <a:off x="7821408" y="3232115"/>
                <a:ext cx="466383" cy="554727"/>
              </a:xfrm>
              <a:custGeom>
                <a:avLst/>
                <a:gdLst/>
                <a:ahLst/>
                <a:cxnLst/>
                <a:rect l="l" t="t" r="r" b="b"/>
                <a:pathLst>
                  <a:path w="4614" h="5488" extrusionOk="0">
                    <a:moveTo>
                      <a:pt x="3092" y="1"/>
                    </a:moveTo>
                    <a:lnTo>
                      <a:pt x="2844" y="24"/>
                    </a:lnTo>
                    <a:cubicBezTo>
                      <a:pt x="2844" y="24"/>
                      <a:pt x="2481" y="2023"/>
                      <a:pt x="1637" y="2023"/>
                    </a:cubicBezTo>
                    <a:cubicBezTo>
                      <a:pt x="1635" y="2023"/>
                      <a:pt x="1633" y="2023"/>
                      <a:pt x="1632" y="2023"/>
                    </a:cubicBezTo>
                    <a:cubicBezTo>
                      <a:pt x="922" y="2019"/>
                      <a:pt x="1880" y="212"/>
                      <a:pt x="1880" y="212"/>
                    </a:cubicBezTo>
                    <a:lnTo>
                      <a:pt x="1880" y="212"/>
                    </a:lnTo>
                    <a:lnTo>
                      <a:pt x="1585" y="300"/>
                    </a:lnTo>
                    <a:cubicBezTo>
                      <a:pt x="1212" y="1245"/>
                      <a:pt x="991" y="1645"/>
                      <a:pt x="498" y="2005"/>
                    </a:cubicBezTo>
                    <a:cubicBezTo>
                      <a:pt x="286" y="2927"/>
                      <a:pt x="125" y="3885"/>
                      <a:pt x="0" y="4871"/>
                    </a:cubicBezTo>
                    <a:cubicBezTo>
                      <a:pt x="31" y="4870"/>
                      <a:pt x="62" y="4870"/>
                      <a:pt x="93" y="4870"/>
                    </a:cubicBezTo>
                    <a:cubicBezTo>
                      <a:pt x="1201" y="4870"/>
                      <a:pt x="2507" y="5488"/>
                      <a:pt x="3687" y="5488"/>
                    </a:cubicBezTo>
                    <a:cubicBezTo>
                      <a:pt x="4007" y="5488"/>
                      <a:pt x="4318" y="5442"/>
                      <a:pt x="4613" y="5327"/>
                    </a:cubicBezTo>
                    <a:cubicBezTo>
                      <a:pt x="4184" y="4392"/>
                      <a:pt x="3811" y="3461"/>
                      <a:pt x="3760" y="2562"/>
                    </a:cubicBezTo>
                    <a:cubicBezTo>
                      <a:pt x="3111" y="2272"/>
                      <a:pt x="2784" y="1420"/>
                      <a:pt x="309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36"/>
              <p:cNvSpPr/>
              <p:nvPr/>
            </p:nvSpPr>
            <p:spPr>
              <a:xfrm>
                <a:off x="7870331" y="3226152"/>
                <a:ext cx="337708" cy="271097"/>
              </a:xfrm>
              <a:custGeom>
                <a:avLst/>
                <a:gdLst/>
                <a:ahLst/>
                <a:cxnLst/>
                <a:rect l="l" t="t" r="r" b="b"/>
                <a:pathLst>
                  <a:path w="3341" h="2682" extrusionOk="0">
                    <a:moveTo>
                      <a:pt x="2604" y="0"/>
                    </a:moveTo>
                    <a:lnTo>
                      <a:pt x="2355" y="22"/>
                    </a:lnTo>
                    <a:cubicBezTo>
                      <a:pt x="2332" y="28"/>
                      <a:pt x="2309" y="45"/>
                      <a:pt x="2304" y="73"/>
                    </a:cubicBezTo>
                    <a:cubicBezTo>
                      <a:pt x="2300" y="92"/>
                      <a:pt x="1940" y="2023"/>
                      <a:pt x="1152" y="2023"/>
                    </a:cubicBezTo>
                    <a:lnTo>
                      <a:pt x="1148" y="2023"/>
                    </a:lnTo>
                    <a:cubicBezTo>
                      <a:pt x="1069" y="2023"/>
                      <a:pt x="1014" y="2000"/>
                      <a:pt x="982" y="1944"/>
                    </a:cubicBezTo>
                    <a:cubicBezTo>
                      <a:pt x="807" y="1649"/>
                      <a:pt x="1258" y="658"/>
                      <a:pt x="1452" y="299"/>
                    </a:cubicBezTo>
                    <a:cubicBezTo>
                      <a:pt x="1460" y="281"/>
                      <a:pt x="1456" y="253"/>
                      <a:pt x="1443" y="234"/>
                    </a:cubicBezTo>
                    <a:cubicBezTo>
                      <a:pt x="1432" y="220"/>
                      <a:pt x="1416" y="214"/>
                      <a:pt x="1399" y="214"/>
                    </a:cubicBezTo>
                    <a:cubicBezTo>
                      <a:pt x="1393" y="214"/>
                      <a:pt x="1388" y="215"/>
                      <a:pt x="1383" y="216"/>
                    </a:cubicBezTo>
                    <a:lnTo>
                      <a:pt x="1088" y="304"/>
                    </a:lnTo>
                    <a:cubicBezTo>
                      <a:pt x="1069" y="309"/>
                      <a:pt x="1056" y="322"/>
                      <a:pt x="1046" y="336"/>
                    </a:cubicBezTo>
                    <a:cubicBezTo>
                      <a:pt x="696" y="1221"/>
                      <a:pt x="429" y="1663"/>
                      <a:pt x="28" y="1957"/>
                    </a:cubicBezTo>
                    <a:cubicBezTo>
                      <a:pt x="14" y="2013"/>
                      <a:pt x="1" y="2110"/>
                      <a:pt x="1" y="2123"/>
                    </a:cubicBezTo>
                    <a:cubicBezTo>
                      <a:pt x="456" y="1815"/>
                      <a:pt x="769" y="1345"/>
                      <a:pt x="1148" y="405"/>
                    </a:cubicBezTo>
                    <a:lnTo>
                      <a:pt x="1286" y="368"/>
                    </a:lnTo>
                    <a:lnTo>
                      <a:pt x="1286" y="368"/>
                    </a:lnTo>
                    <a:cubicBezTo>
                      <a:pt x="1111" y="713"/>
                      <a:pt x="677" y="1653"/>
                      <a:pt x="885" y="2004"/>
                    </a:cubicBezTo>
                    <a:cubicBezTo>
                      <a:pt x="922" y="2064"/>
                      <a:pt x="996" y="2138"/>
                      <a:pt x="1148" y="2142"/>
                    </a:cubicBezTo>
                    <a:lnTo>
                      <a:pt x="1152" y="2142"/>
                    </a:lnTo>
                    <a:cubicBezTo>
                      <a:pt x="1973" y="2142"/>
                      <a:pt x="2351" y="437"/>
                      <a:pt x="2410" y="138"/>
                    </a:cubicBezTo>
                    <a:lnTo>
                      <a:pt x="2534" y="124"/>
                    </a:lnTo>
                    <a:lnTo>
                      <a:pt x="2534" y="124"/>
                    </a:lnTo>
                    <a:cubicBezTo>
                      <a:pt x="2268" y="1419"/>
                      <a:pt x="2530" y="2350"/>
                      <a:pt x="3253" y="2676"/>
                    </a:cubicBezTo>
                    <a:cubicBezTo>
                      <a:pt x="3258" y="2682"/>
                      <a:pt x="3268" y="2682"/>
                      <a:pt x="3276" y="2682"/>
                    </a:cubicBezTo>
                    <a:cubicBezTo>
                      <a:pt x="3300" y="2682"/>
                      <a:pt x="3318" y="2667"/>
                      <a:pt x="3327" y="2644"/>
                    </a:cubicBezTo>
                    <a:cubicBezTo>
                      <a:pt x="3341" y="2617"/>
                      <a:pt x="3327" y="2585"/>
                      <a:pt x="3300" y="2571"/>
                    </a:cubicBezTo>
                    <a:cubicBezTo>
                      <a:pt x="2617" y="2262"/>
                      <a:pt x="2387" y="1349"/>
                      <a:pt x="2664" y="69"/>
                    </a:cubicBezTo>
                    <a:cubicBezTo>
                      <a:pt x="2668" y="55"/>
                      <a:pt x="2664" y="32"/>
                      <a:pt x="2649" y="18"/>
                    </a:cubicBezTo>
                    <a:cubicBezTo>
                      <a:pt x="2640" y="4"/>
                      <a:pt x="2622" y="0"/>
                      <a:pt x="26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36"/>
              <p:cNvSpPr/>
              <p:nvPr/>
            </p:nvSpPr>
            <p:spPr>
              <a:xfrm>
                <a:off x="8076133" y="3390409"/>
                <a:ext cx="330329" cy="329925"/>
              </a:xfrm>
              <a:custGeom>
                <a:avLst/>
                <a:gdLst/>
                <a:ahLst/>
                <a:cxnLst/>
                <a:rect l="l" t="t" r="r" b="b"/>
                <a:pathLst>
                  <a:path w="3268" h="3264" extrusionOk="0">
                    <a:moveTo>
                      <a:pt x="1636" y="1"/>
                    </a:moveTo>
                    <a:cubicBezTo>
                      <a:pt x="734" y="1"/>
                      <a:pt x="1" y="734"/>
                      <a:pt x="1" y="1632"/>
                    </a:cubicBezTo>
                    <a:cubicBezTo>
                      <a:pt x="1" y="2535"/>
                      <a:pt x="734" y="3263"/>
                      <a:pt x="1636" y="3263"/>
                    </a:cubicBezTo>
                    <a:cubicBezTo>
                      <a:pt x="2535" y="3263"/>
                      <a:pt x="3268" y="2535"/>
                      <a:pt x="3268" y="1632"/>
                    </a:cubicBezTo>
                    <a:cubicBezTo>
                      <a:pt x="3268" y="734"/>
                      <a:pt x="2535" y="1"/>
                      <a:pt x="16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36"/>
              <p:cNvSpPr/>
              <p:nvPr/>
            </p:nvSpPr>
            <p:spPr>
              <a:xfrm>
                <a:off x="8076133" y="3391925"/>
                <a:ext cx="328510" cy="328409"/>
              </a:xfrm>
              <a:custGeom>
                <a:avLst/>
                <a:gdLst/>
                <a:ahLst/>
                <a:cxnLst/>
                <a:rect l="l" t="t" r="r" b="b"/>
                <a:pathLst>
                  <a:path w="3250" h="3249" extrusionOk="0">
                    <a:moveTo>
                      <a:pt x="1434" y="0"/>
                    </a:moveTo>
                    <a:lnTo>
                      <a:pt x="1434" y="0"/>
                    </a:lnTo>
                    <a:cubicBezTo>
                      <a:pt x="1370" y="9"/>
                      <a:pt x="1305" y="19"/>
                      <a:pt x="1240" y="37"/>
                    </a:cubicBezTo>
                    <a:cubicBezTo>
                      <a:pt x="858" y="466"/>
                      <a:pt x="674" y="1036"/>
                      <a:pt x="724" y="1640"/>
                    </a:cubicBezTo>
                    <a:cubicBezTo>
                      <a:pt x="660" y="1631"/>
                      <a:pt x="596" y="1622"/>
                      <a:pt x="530" y="1613"/>
                    </a:cubicBezTo>
                    <a:lnTo>
                      <a:pt x="530" y="1604"/>
                    </a:lnTo>
                    <a:cubicBezTo>
                      <a:pt x="530" y="1323"/>
                      <a:pt x="356" y="1134"/>
                      <a:pt x="130" y="987"/>
                    </a:cubicBezTo>
                    <a:cubicBezTo>
                      <a:pt x="111" y="1027"/>
                      <a:pt x="98" y="1064"/>
                      <a:pt x="88" y="1102"/>
                    </a:cubicBezTo>
                    <a:cubicBezTo>
                      <a:pt x="268" y="1225"/>
                      <a:pt x="407" y="1378"/>
                      <a:pt x="415" y="1589"/>
                    </a:cubicBezTo>
                    <a:cubicBezTo>
                      <a:pt x="273" y="1562"/>
                      <a:pt x="139" y="1525"/>
                      <a:pt x="11" y="1489"/>
                    </a:cubicBezTo>
                    <a:cubicBezTo>
                      <a:pt x="5" y="1530"/>
                      <a:pt x="1" y="1572"/>
                      <a:pt x="1" y="1617"/>
                    </a:cubicBezTo>
                    <a:cubicBezTo>
                      <a:pt x="130" y="1655"/>
                      <a:pt x="268" y="1687"/>
                      <a:pt x="407" y="1714"/>
                    </a:cubicBezTo>
                    <a:cubicBezTo>
                      <a:pt x="374" y="1917"/>
                      <a:pt x="264" y="2078"/>
                      <a:pt x="111" y="2212"/>
                    </a:cubicBezTo>
                    <a:cubicBezTo>
                      <a:pt x="130" y="2248"/>
                      <a:pt x="143" y="2286"/>
                      <a:pt x="162" y="2322"/>
                    </a:cubicBezTo>
                    <a:cubicBezTo>
                      <a:pt x="337" y="2170"/>
                      <a:pt x="485" y="1982"/>
                      <a:pt x="522" y="1733"/>
                    </a:cubicBezTo>
                    <a:cubicBezTo>
                      <a:pt x="596" y="1746"/>
                      <a:pt x="664" y="1755"/>
                      <a:pt x="743" y="1765"/>
                    </a:cubicBezTo>
                    <a:cubicBezTo>
                      <a:pt x="830" y="2378"/>
                      <a:pt x="1153" y="2912"/>
                      <a:pt x="1627" y="3248"/>
                    </a:cubicBezTo>
                    <a:lnTo>
                      <a:pt x="1636" y="3248"/>
                    </a:lnTo>
                    <a:cubicBezTo>
                      <a:pt x="1702" y="3248"/>
                      <a:pt x="1761" y="3248"/>
                      <a:pt x="1825" y="3239"/>
                    </a:cubicBezTo>
                    <a:cubicBezTo>
                      <a:pt x="1314" y="2935"/>
                      <a:pt x="959" y="2401"/>
                      <a:pt x="862" y="1778"/>
                    </a:cubicBezTo>
                    <a:lnTo>
                      <a:pt x="862" y="1778"/>
                    </a:lnTo>
                    <a:cubicBezTo>
                      <a:pt x="968" y="1793"/>
                      <a:pt x="1074" y="1797"/>
                      <a:pt x="1185" y="1802"/>
                    </a:cubicBezTo>
                    <a:cubicBezTo>
                      <a:pt x="1305" y="2286"/>
                      <a:pt x="1840" y="2539"/>
                      <a:pt x="2176" y="2701"/>
                    </a:cubicBezTo>
                    <a:cubicBezTo>
                      <a:pt x="2287" y="2750"/>
                      <a:pt x="2383" y="2797"/>
                      <a:pt x="2420" y="2833"/>
                    </a:cubicBezTo>
                    <a:cubicBezTo>
                      <a:pt x="2461" y="2871"/>
                      <a:pt x="2480" y="2940"/>
                      <a:pt x="2480" y="3014"/>
                    </a:cubicBezTo>
                    <a:cubicBezTo>
                      <a:pt x="2517" y="2990"/>
                      <a:pt x="2554" y="2967"/>
                      <a:pt x="2591" y="2940"/>
                    </a:cubicBezTo>
                    <a:cubicBezTo>
                      <a:pt x="2576" y="2867"/>
                      <a:pt x="2554" y="2797"/>
                      <a:pt x="2499" y="2746"/>
                    </a:cubicBezTo>
                    <a:cubicBezTo>
                      <a:pt x="2448" y="2701"/>
                      <a:pt x="2355" y="2654"/>
                      <a:pt x="2222" y="2595"/>
                    </a:cubicBezTo>
                    <a:cubicBezTo>
                      <a:pt x="1900" y="2438"/>
                      <a:pt x="1425" y="2216"/>
                      <a:pt x="1305" y="1806"/>
                    </a:cubicBezTo>
                    <a:lnTo>
                      <a:pt x="1374" y="1806"/>
                    </a:lnTo>
                    <a:cubicBezTo>
                      <a:pt x="2033" y="1806"/>
                      <a:pt x="2706" y="1682"/>
                      <a:pt x="3250" y="1396"/>
                    </a:cubicBezTo>
                    <a:cubicBezTo>
                      <a:pt x="3245" y="1355"/>
                      <a:pt x="3240" y="1308"/>
                      <a:pt x="3227" y="1267"/>
                    </a:cubicBezTo>
                    <a:cubicBezTo>
                      <a:pt x="2696" y="1557"/>
                      <a:pt x="2031" y="1683"/>
                      <a:pt x="1381" y="1683"/>
                    </a:cubicBezTo>
                    <a:cubicBezTo>
                      <a:pt x="1348" y="1683"/>
                      <a:pt x="1315" y="1683"/>
                      <a:pt x="1282" y="1682"/>
                    </a:cubicBezTo>
                    <a:cubicBezTo>
                      <a:pt x="1277" y="1655"/>
                      <a:pt x="1277" y="1631"/>
                      <a:pt x="1277" y="1604"/>
                    </a:cubicBezTo>
                    <a:cubicBezTo>
                      <a:pt x="1277" y="1240"/>
                      <a:pt x="1664" y="1051"/>
                      <a:pt x="2001" y="880"/>
                    </a:cubicBezTo>
                    <a:cubicBezTo>
                      <a:pt x="2180" y="793"/>
                      <a:pt x="2351" y="705"/>
                      <a:pt x="2452" y="604"/>
                    </a:cubicBezTo>
                    <a:cubicBezTo>
                      <a:pt x="2544" y="511"/>
                      <a:pt x="2595" y="410"/>
                      <a:pt x="2595" y="300"/>
                    </a:cubicBezTo>
                    <a:cubicBezTo>
                      <a:pt x="2559" y="272"/>
                      <a:pt x="2517" y="245"/>
                      <a:pt x="2476" y="217"/>
                    </a:cubicBezTo>
                    <a:lnTo>
                      <a:pt x="2476" y="217"/>
                    </a:lnTo>
                    <a:cubicBezTo>
                      <a:pt x="2480" y="240"/>
                      <a:pt x="2485" y="262"/>
                      <a:pt x="2485" y="285"/>
                    </a:cubicBezTo>
                    <a:cubicBezTo>
                      <a:pt x="2485" y="368"/>
                      <a:pt x="2444" y="447"/>
                      <a:pt x="2370" y="521"/>
                    </a:cubicBezTo>
                    <a:cubicBezTo>
                      <a:pt x="2282" y="613"/>
                      <a:pt x="2121" y="691"/>
                      <a:pt x="1950" y="774"/>
                    </a:cubicBezTo>
                    <a:cubicBezTo>
                      <a:pt x="1581" y="959"/>
                      <a:pt x="1162" y="1170"/>
                      <a:pt x="1162" y="1604"/>
                    </a:cubicBezTo>
                    <a:cubicBezTo>
                      <a:pt x="1162" y="1631"/>
                      <a:pt x="1162" y="1655"/>
                      <a:pt x="1166" y="1678"/>
                    </a:cubicBezTo>
                    <a:cubicBezTo>
                      <a:pt x="1056" y="1672"/>
                      <a:pt x="951" y="1663"/>
                      <a:pt x="844" y="1655"/>
                    </a:cubicBezTo>
                    <a:cubicBezTo>
                      <a:pt x="779" y="1019"/>
                      <a:pt x="996" y="419"/>
                      <a:pt x="14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36"/>
              <p:cNvSpPr/>
              <p:nvPr/>
            </p:nvSpPr>
            <p:spPr>
              <a:xfrm>
                <a:off x="8188839" y="3269819"/>
                <a:ext cx="251689" cy="478715"/>
              </a:xfrm>
              <a:custGeom>
                <a:avLst/>
                <a:gdLst/>
                <a:ahLst/>
                <a:cxnLst/>
                <a:rect l="l" t="t" r="r" b="b"/>
                <a:pathLst>
                  <a:path w="2490" h="4736" extrusionOk="0">
                    <a:moveTo>
                      <a:pt x="660" y="0"/>
                    </a:moveTo>
                    <a:cubicBezTo>
                      <a:pt x="485" y="355"/>
                      <a:pt x="300" y="729"/>
                      <a:pt x="287" y="1116"/>
                    </a:cubicBezTo>
                    <a:lnTo>
                      <a:pt x="287" y="1130"/>
                    </a:lnTo>
                    <a:cubicBezTo>
                      <a:pt x="702" y="1351"/>
                      <a:pt x="1610" y="1880"/>
                      <a:pt x="1674" y="2286"/>
                    </a:cubicBezTo>
                    <a:cubicBezTo>
                      <a:pt x="1716" y="2544"/>
                      <a:pt x="1153" y="3452"/>
                      <a:pt x="655" y="4171"/>
                    </a:cubicBezTo>
                    <a:cubicBezTo>
                      <a:pt x="568" y="4142"/>
                      <a:pt x="472" y="4124"/>
                      <a:pt x="395" y="4124"/>
                    </a:cubicBezTo>
                    <a:cubicBezTo>
                      <a:pt x="362" y="4124"/>
                      <a:pt x="333" y="4127"/>
                      <a:pt x="310" y="4134"/>
                    </a:cubicBezTo>
                    <a:cubicBezTo>
                      <a:pt x="240" y="4158"/>
                      <a:pt x="236" y="4296"/>
                      <a:pt x="361" y="4356"/>
                    </a:cubicBezTo>
                    <a:cubicBezTo>
                      <a:pt x="317" y="4337"/>
                      <a:pt x="211" y="4295"/>
                      <a:pt x="139" y="4295"/>
                    </a:cubicBezTo>
                    <a:cubicBezTo>
                      <a:pt x="104" y="4295"/>
                      <a:pt x="78" y="4305"/>
                      <a:pt x="70" y="4332"/>
                    </a:cubicBezTo>
                    <a:cubicBezTo>
                      <a:pt x="1" y="4577"/>
                      <a:pt x="244" y="4736"/>
                      <a:pt x="453" y="4736"/>
                    </a:cubicBezTo>
                    <a:cubicBezTo>
                      <a:pt x="617" y="4736"/>
                      <a:pt x="759" y="4638"/>
                      <a:pt x="710" y="4406"/>
                    </a:cubicBezTo>
                    <a:cubicBezTo>
                      <a:pt x="991" y="4180"/>
                      <a:pt x="2490" y="2922"/>
                      <a:pt x="2490" y="1996"/>
                    </a:cubicBezTo>
                    <a:cubicBezTo>
                      <a:pt x="2490" y="1365"/>
                      <a:pt x="1319" y="447"/>
                      <a:pt x="660" y="0"/>
                    </a:cubicBezTo>
                    <a:close/>
                  </a:path>
                </a:pathLst>
              </a:custGeom>
              <a:solidFill>
                <a:srgbClr val="5E3C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36"/>
              <p:cNvSpPr/>
              <p:nvPr/>
            </p:nvSpPr>
            <p:spPr>
              <a:xfrm>
                <a:off x="8116263" y="4263854"/>
                <a:ext cx="66612" cy="26079"/>
              </a:xfrm>
              <a:custGeom>
                <a:avLst/>
                <a:gdLst/>
                <a:ahLst/>
                <a:cxnLst/>
                <a:rect l="l" t="t" r="r" b="b"/>
                <a:pathLst>
                  <a:path w="659" h="258" extrusionOk="0">
                    <a:moveTo>
                      <a:pt x="203" y="0"/>
                    </a:moveTo>
                    <a:lnTo>
                      <a:pt x="1" y="258"/>
                    </a:lnTo>
                    <a:lnTo>
                      <a:pt x="535" y="258"/>
                    </a:lnTo>
                    <a:cubicBezTo>
                      <a:pt x="576" y="175"/>
                      <a:pt x="618" y="92"/>
                      <a:pt x="659" y="0"/>
                    </a:cubicBezTo>
                    <a:lnTo>
                      <a:pt x="659" y="0"/>
                    </a:lnTo>
                    <a:cubicBezTo>
                      <a:pt x="593" y="33"/>
                      <a:pt x="525" y="47"/>
                      <a:pt x="453" y="47"/>
                    </a:cubicBezTo>
                    <a:cubicBezTo>
                      <a:pt x="374" y="47"/>
                      <a:pt x="290" y="29"/>
                      <a:pt x="203" y="0"/>
                    </a:cubicBezTo>
                    <a:close/>
                  </a:path>
                </a:pathLst>
              </a:custGeom>
              <a:solidFill>
                <a:srgbClr val="3D37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36"/>
              <p:cNvSpPr/>
              <p:nvPr/>
            </p:nvSpPr>
            <p:spPr>
              <a:xfrm>
                <a:off x="7919154" y="4263854"/>
                <a:ext cx="70048" cy="26079"/>
              </a:xfrm>
              <a:custGeom>
                <a:avLst/>
                <a:gdLst/>
                <a:ahLst/>
                <a:cxnLst/>
                <a:rect l="l" t="t" r="r" b="b"/>
                <a:pathLst>
                  <a:path w="693" h="258" extrusionOk="0">
                    <a:moveTo>
                      <a:pt x="203" y="0"/>
                    </a:moveTo>
                    <a:lnTo>
                      <a:pt x="1" y="258"/>
                    </a:lnTo>
                    <a:lnTo>
                      <a:pt x="692" y="258"/>
                    </a:lnTo>
                    <a:cubicBezTo>
                      <a:pt x="673" y="170"/>
                      <a:pt x="656" y="88"/>
                      <a:pt x="641" y="0"/>
                    </a:cubicBezTo>
                    <a:cubicBezTo>
                      <a:pt x="570" y="19"/>
                      <a:pt x="498" y="29"/>
                      <a:pt x="423" y="29"/>
                    </a:cubicBezTo>
                    <a:cubicBezTo>
                      <a:pt x="353" y="29"/>
                      <a:pt x="280" y="20"/>
                      <a:pt x="203" y="0"/>
                    </a:cubicBezTo>
                    <a:close/>
                  </a:path>
                </a:pathLst>
              </a:custGeom>
              <a:solidFill>
                <a:srgbClr val="3D37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36"/>
              <p:cNvSpPr/>
              <p:nvPr/>
            </p:nvSpPr>
            <p:spPr>
              <a:xfrm>
                <a:off x="7787445" y="2603591"/>
                <a:ext cx="655302" cy="600921"/>
              </a:xfrm>
              <a:custGeom>
                <a:avLst/>
                <a:gdLst/>
                <a:ahLst/>
                <a:cxnLst/>
                <a:rect l="l" t="t" r="r" b="b"/>
                <a:pathLst>
                  <a:path w="6483" h="5945" extrusionOk="0">
                    <a:moveTo>
                      <a:pt x="3240" y="0"/>
                    </a:moveTo>
                    <a:cubicBezTo>
                      <a:pt x="1859" y="0"/>
                      <a:pt x="622" y="969"/>
                      <a:pt x="332" y="2371"/>
                    </a:cubicBezTo>
                    <a:cubicBezTo>
                      <a:pt x="0" y="3979"/>
                      <a:pt x="1032" y="5551"/>
                      <a:pt x="2640" y="5883"/>
                    </a:cubicBezTo>
                    <a:cubicBezTo>
                      <a:pt x="2843" y="5924"/>
                      <a:pt x="3045" y="5945"/>
                      <a:pt x="3245" y="5945"/>
                    </a:cubicBezTo>
                    <a:cubicBezTo>
                      <a:pt x="4626" y="5945"/>
                      <a:pt x="5861" y="4979"/>
                      <a:pt x="6151" y="3573"/>
                    </a:cubicBezTo>
                    <a:cubicBezTo>
                      <a:pt x="6483" y="1965"/>
                      <a:pt x="5451" y="394"/>
                      <a:pt x="3843" y="62"/>
                    </a:cubicBezTo>
                    <a:cubicBezTo>
                      <a:pt x="3641" y="20"/>
                      <a:pt x="3439" y="0"/>
                      <a:pt x="3240" y="0"/>
                    </a:cubicBezTo>
                    <a:close/>
                  </a:path>
                </a:pathLst>
              </a:custGeom>
              <a:solidFill>
                <a:srgbClr val="5E3C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36"/>
              <p:cNvSpPr/>
              <p:nvPr/>
            </p:nvSpPr>
            <p:spPr>
              <a:xfrm>
                <a:off x="7882461" y="2845074"/>
                <a:ext cx="173757" cy="137974"/>
              </a:xfrm>
              <a:custGeom>
                <a:avLst/>
                <a:gdLst/>
                <a:ahLst/>
                <a:cxnLst/>
                <a:rect l="l" t="t" r="r" b="b"/>
                <a:pathLst>
                  <a:path w="1719" h="1365" extrusionOk="0">
                    <a:moveTo>
                      <a:pt x="773" y="0"/>
                    </a:moveTo>
                    <a:cubicBezTo>
                      <a:pt x="498" y="0"/>
                      <a:pt x="252" y="137"/>
                      <a:pt x="147" y="374"/>
                    </a:cubicBezTo>
                    <a:cubicBezTo>
                      <a:pt x="0" y="710"/>
                      <a:pt x="202" y="1120"/>
                      <a:pt x="594" y="1291"/>
                    </a:cubicBezTo>
                    <a:cubicBezTo>
                      <a:pt x="710" y="1341"/>
                      <a:pt x="830" y="1365"/>
                      <a:pt x="945" y="1365"/>
                    </a:cubicBezTo>
                    <a:cubicBezTo>
                      <a:pt x="1219" y="1365"/>
                      <a:pt x="1467" y="1229"/>
                      <a:pt x="1572" y="995"/>
                    </a:cubicBezTo>
                    <a:cubicBezTo>
                      <a:pt x="1719" y="659"/>
                      <a:pt x="1516" y="249"/>
                      <a:pt x="1125" y="74"/>
                    </a:cubicBezTo>
                    <a:cubicBezTo>
                      <a:pt x="1008" y="24"/>
                      <a:pt x="888" y="0"/>
                      <a:pt x="7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36"/>
              <p:cNvSpPr/>
              <p:nvPr/>
            </p:nvSpPr>
            <p:spPr>
              <a:xfrm>
                <a:off x="7948568" y="2883283"/>
                <a:ext cx="90467" cy="82886"/>
              </a:xfrm>
              <a:custGeom>
                <a:avLst/>
                <a:gdLst/>
                <a:ahLst/>
                <a:cxnLst/>
                <a:rect l="l" t="t" r="r" b="b"/>
                <a:pathLst>
                  <a:path w="895" h="820" extrusionOk="0">
                    <a:moveTo>
                      <a:pt x="448" y="1"/>
                    </a:moveTo>
                    <a:cubicBezTo>
                      <a:pt x="257" y="1"/>
                      <a:pt x="82" y="134"/>
                      <a:pt x="42" y="328"/>
                    </a:cubicBezTo>
                    <a:cubicBezTo>
                      <a:pt x="1" y="549"/>
                      <a:pt x="143" y="770"/>
                      <a:pt x="365" y="811"/>
                    </a:cubicBezTo>
                    <a:cubicBezTo>
                      <a:pt x="393" y="817"/>
                      <a:pt x="421" y="820"/>
                      <a:pt x="449" y="820"/>
                    </a:cubicBezTo>
                    <a:cubicBezTo>
                      <a:pt x="638" y="820"/>
                      <a:pt x="808" y="686"/>
                      <a:pt x="848" y="493"/>
                    </a:cubicBezTo>
                    <a:cubicBezTo>
                      <a:pt x="894" y="272"/>
                      <a:pt x="752" y="56"/>
                      <a:pt x="531" y="9"/>
                    </a:cubicBezTo>
                    <a:cubicBezTo>
                      <a:pt x="503" y="3"/>
                      <a:pt x="475" y="1"/>
                      <a:pt x="4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36"/>
              <p:cNvSpPr/>
              <p:nvPr/>
            </p:nvSpPr>
            <p:spPr>
              <a:xfrm>
                <a:off x="7993752" y="2893998"/>
                <a:ext cx="30425" cy="27797"/>
              </a:xfrm>
              <a:custGeom>
                <a:avLst/>
                <a:gdLst/>
                <a:ahLst/>
                <a:cxnLst/>
                <a:rect l="l" t="t" r="r" b="b"/>
                <a:pathLst>
                  <a:path w="301" h="275" extrusionOk="0">
                    <a:moveTo>
                      <a:pt x="144" y="1"/>
                    </a:moveTo>
                    <a:cubicBezTo>
                      <a:pt x="82" y="1"/>
                      <a:pt x="26" y="47"/>
                      <a:pt x="14" y="111"/>
                    </a:cubicBezTo>
                    <a:cubicBezTo>
                      <a:pt x="1" y="184"/>
                      <a:pt x="46" y="258"/>
                      <a:pt x="120" y="272"/>
                    </a:cubicBezTo>
                    <a:cubicBezTo>
                      <a:pt x="129" y="274"/>
                      <a:pt x="137" y="275"/>
                      <a:pt x="145" y="275"/>
                    </a:cubicBezTo>
                    <a:cubicBezTo>
                      <a:pt x="210" y="275"/>
                      <a:pt x="269" y="231"/>
                      <a:pt x="282" y="166"/>
                    </a:cubicBezTo>
                    <a:cubicBezTo>
                      <a:pt x="300" y="92"/>
                      <a:pt x="249" y="18"/>
                      <a:pt x="175" y="5"/>
                    </a:cubicBezTo>
                    <a:cubicBezTo>
                      <a:pt x="165" y="2"/>
                      <a:pt x="154" y="1"/>
                      <a:pt x="1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36"/>
              <p:cNvSpPr/>
              <p:nvPr/>
            </p:nvSpPr>
            <p:spPr>
              <a:xfrm>
                <a:off x="8175395" y="2960611"/>
                <a:ext cx="104011" cy="74597"/>
              </a:xfrm>
              <a:custGeom>
                <a:avLst/>
                <a:gdLst/>
                <a:ahLst/>
                <a:cxnLst/>
                <a:rect l="l" t="t" r="r" b="b"/>
                <a:pathLst>
                  <a:path w="1029" h="738" extrusionOk="0">
                    <a:moveTo>
                      <a:pt x="1014" y="1"/>
                    </a:moveTo>
                    <a:lnTo>
                      <a:pt x="14" y="101"/>
                    </a:lnTo>
                    <a:cubicBezTo>
                      <a:pt x="10" y="101"/>
                      <a:pt x="5" y="106"/>
                      <a:pt x="5" y="111"/>
                    </a:cubicBezTo>
                    <a:cubicBezTo>
                      <a:pt x="1" y="116"/>
                      <a:pt x="5" y="120"/>
                      <a:pt x="5" y="120"/>
                    </a:cubicBezTo>
                    <a:lnTo>
                      <a:pt x="622" y="733"/>
                    </a:lnTo>
                    <a:cubicBezTo>
                      <a:pt x="622" y="737"/>
                      <a:pt x="627" y="737"/>
                      <a:pt x="627" y="737"/>
                    </a:cubicBezTo>
                    <a:cubicBezTo>
                      <a:pt x="632" y="737"/>
                      <a:pt x="637" y="737"/>
                      <a:pt x="637" y="733"/>
                    </a:cubicBezTo>
                    <a:cubicBezTo>
                      <a:pt x="641" y="728"/>
                      <a:pt x="641" y="724"/>
                      <a:pt x="637" y="719"/>
                    </a:cubicBezTo>
                    <a:lnTo>
                      <a:pt x="190" y="203"/>
                    </a:lnTo>
                    <a:lnTo>
                      <a:pt x="737" y="341"/>
                    </a:lnTo>
                    <a:cubicBezTo>
                      <a:pt x="743" y="341"/>
                      <a:pt x="752" y="341"/>
                      <a:pt x="752" y="332"/>
                    </a:cubicBezTo>
                    <a:cubicBezTo>
                      <a:pt x="752" y="327"/>
                      <a:pt x="747" y="322"/>
                      <a:pt x="743" y="318"/>
                    </a:cubicBezTo>
                    <a:lnTo>
                      <a:pt x="235" y="143"/>
                    </a:lnTo>
                    <a:lnTo>
                      <a:pt x="1014" y="28"/>
                    </a:lnTo>
                    <a:cubicBezTo>
                      <a:pt x="1024" y="28"/>
                      <a:pt x="1028" y="18"/>
                      <a:pt x="1024" y="14"/>
                    </a:cubicBezTo>
                    <a:cubicBezTo>
                      <a:pt x="1024" y="5"/>
                      <a:pt x="1019" y="1"/>
                      <a:pt x="10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36"/>
              <p:cNvSpPr/>
              <p:nvPr/>
            </p:nvSpPr>
            <p:spPr>
              <a:xfrm>
                <a:off x="7803719" y="2562147"/>
                <a:ext cx="661973" cy="497718"/>
              </a:xfrm>
              <a:custGeom>
                <a:avLst/>
                <a:gdLst/>
                <a:ahLst/>
                <a:cxnLst/>
                <a:rect l="l" t="t" r="r" b="b"/>
                <a:pathLst>
                  <a:path w="6549" h="4924" extrusionOk="0">
                    <a:moveTo>
                      <a:pt x="2592" y="0"/>
                    </a:moveTo>
                    <a:cubicBezTo>
                      <a:pt x="2003" y="0"/>
                      <a:pt x="1517" y="82"/>
                      <a:pt x="1300" y="215"/>
                    </a:cubicBezTo>
                    <a:cubicBezTo>
                      <a:pt x="281" y="836"/>
                      <a:pt x="1" y="3043"/>
                      <a:pt x="1" y="3043"/>
                    </a:cubicBezTo>
                    <a:lnTo>
                      <a:pt x="599" y="3652"/>
                    </a:lnTo>
                    <a:cubicBezTo>
                      <a:pt x="577" y="3145"/>
                      <a:pt x="650" y="2555"/>
                      <a:pt x="775" y="1924"/>
                    </a:cubicBezTo>
                    <a:cubicBezTo>
                      <a:pt x="2728" y="2122"/>
                      <a:pt x="4452" y="2499"/>
                      <a:pt x="5341" y="3537"/>
                    </a:cubicBezTo>
                    <a:cubicBezTo>
                      <a:pt x="5271" y="4034"/>
                      <a:pt x="5156" y="4472"/>
                      <a:pt x="4986" y="4836"/>
                    </a:cubicBezTo>
                    <a:lnTo>
                      <a:pt x="5516" y="4923"/>
                    </a:lnTo>
                    <a:lnTo>
                      <a:pt x="6051" y="4578"/>
                    </a:lnTo>
                    <a:cubicBezTo>
                      <a:pt x="6051" y="4578"/>
                      <a:pt x="6549" y="2403"/>
                      <a:pt x="6345" y="1767"/>
                    </a:cubicBezTo>
                    <a:cubicBezTo>
                      <a:pt x="5932" y="452"/>
                      <a:pt x="3975" y="0"/>
                      <a:pt x="2592" y="0"/>
                    </a:cubicBez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36"/>
              <p:cNvSpPr/>
              <p:nvPr/>
            </p:nvSpPr>
            <p:spPr>
              <a:xfrm>
                <a:off x="7800888" y="2657669"/>
                <a:ext cx="657323" cy="319008"/>
              </a:xfrm>
              <a:custGeom>
                <a:avLst/>
                <a:gdLst/>
                <a:ahLst/>
                <a:cxnLst/>
                <a:rect l="l" t="t" r="r" b="b"/>
                <a:pathLst>
                  <a:path w="6503" h="3156" extrusionOk="0">
                    <a:moveTo>
                      <a:pt x="622" y="1"/>
                    </a:moveTo>
                    <a:cubicBezTo>
                      <a:pt x="547" y="1"/>
                      <a:pt x="477" y="49"/>
                      <a:pt x="443" y="117"/>
                    </a:cubicBezTo>
                    <a:cubicBezTo>
                      <a:pt x="277" y="486"/>
                      <a:pt x="116" y="969"/>
                      <a:pt x="29" y="1384"/>
                    </a:cubicBezTo>
                    <a:cubicBezTo>
                      <a:pt x="1" y="1509"/>
                      <a:pt x="88" y="1624"/>
                      <a:pt x="212" y="1633"/>
                    </a:cubicBezTo>
                    <a:cubicBezTo>
                      <a:pt x="2139" y="1775"/>
                      <a:pt x="4138" y="2273"/>
                      <a:pt x="6024" y="3136"/>
                    </a:cubicBezTo>
                    <a:cubicBezTo>
                      <a:pt x="6053" y="3149"/>
                      <a:pt x="6083" y="3156"/>
                      <a:pt x="6112" y="3156"/>
                    </a:cubicBezTo>
                    <a:cubicBezTo>
                      <a:pt x="6203" y="3156"/>
                      <a:pt x="6285" y="3095"/>
                      <a:pt x="6309" y="3002"/>
                    </a:cubicBezTo>
                    <a:cubicBezTo>
                      <a:pt x="6420" y="2532"/>
                      <a:pt x="6503" y="2098"/>
                      <a:pt x="6479" y="1660"/>
                    </a:cubicBezTo>
                    <a:cubicBezTo>
                      <a:pt x="6475" y="1582"/>
                      <a:pt x="6428" y="1513"/>
                      <a:pt x="6355" y="1486"/>
                    </a:cubicBezTo>
                    <a:cubicBezTo>
                      <a:pt x="4507" y="656"/>
                      <a:pt x="2562" y="112"/>
                      <a:pt x="641" y="2"/>
                    </a:cubicBezTo>
                    <a:cubicBezTo>
                      <a:pt x="635" y="1"/>
                      <a:pt x="629" y="1"/>
                      <a:pt x="6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36"/>
              <p:cNvSpPr/>
              <p:nvPr/>
            </p:nvSpPr>
            <p:spPr>
              <a:xfrm>
                <a:off x="7812513" y="2700831"/>
                <a:ext cx="643779" cy="222578"/>
              </a:xfrm>
              <a:custGeom>
                <a:avLst/>
                <a:gdLst/>
                <a:ahLst/>
                <a:cxnLst/>
                <a:rect l="l" t="t" r="r" b="b"/>
                <a:pathLst>
                  <a:path w="6369" h="2202" extrusionOk="0">
                    <a:moveTo>
                      <a:pt x="257" y="0"/>
                    </a:moveTo>
                    <a:cubicBezTo>
                      <a:pt x="237" y="0"/>
                      <a:pt x="217" y="1"/>
                      <a:pt x="199" y="4"/>
                    </a:cubicBezTo>
                    <a:cubicBezTo>
                      <a:pt x="125" y="193"/>
                      <a:pt x="61" y="400"/>
                      <a:pt x="1" y="598"/>
                    </a:cubicBezTo>
                    <a:cubicBezTo>
                      <a:pt x="13" y="598"/>
                      <a:pt x="25" y="599"/>
                      <a:pt x="37" y="599"/>
                    </a:cubicBezTo>
                    <a:cubicBezTo>
                      <a:pt x="88" y="599"/>
                      <a:pt x="134" y="592"/>
                      <a:pt x="176" y="589"/>
                    </a:cubicBezTo>
                    <a:cubicBezTo>
                      <a:pt x="202" y="586"/>
                      <a:pt x="230" y="582"/>
                      <a:pt x="253" y="582"/>
                    </a:cubicBezTo>
                    <a:cubicBezTo>
                      <a:pt x="262" y="582"/>
                      <a:pt x="271" y="583"/>
                      <a:pt x="277" y="584"/>
                    </a:cubicBezTo>
                    <a:cubicBezTo>
                      <a:pt x="296" y="584"/>
                      <a:pt x="328" y="593"/>
                      <a:pt x="360" y="608"/>
                    </a:cubicBezTo>
                    <a:cubicBezTo>
                      <a:pt x="416" y="625"/>
                      <a:pt x="484" y="648"/>
                      <a:pt x="567" y="653"/>
                    </a:cubicBezTo>
                    <a:cubicBezTo>
                      <a:pt x="577" y="657"/>
                      <a:pt x="605" y="672"/>
                      <a:pt x="622" y="681"/>
                    </a:cubicBezTo>
                    <a:cubicBezTo>
                      <a:pt x="683" y="704"/>
                      <a:pt x="761" y="740"/>
                      <a:pt x="858" y="755"/>
                    </a:cubicBezTo>
                    <a:cubicBezTo>
                      <a:pt x="881" y="756"/>
                      <a:pt x="904" y="756"/>
                      <a:pt x="925" y="756"/>
                    </a:cubicBezTo>
                    <a:cubicBezTo>
                      <a:pt x="978" y="756"/>
                      <a:pt x="1026" y="753"/>
                      <a:pt x="1065" y="750"/>
                    </a:cubicBezTo>
                    <a:cubicBezTo>
                      <a:pt x="1091" y="747"/>
                      <a:pt x="1117" y="743"/>
                      <a:pt x="1137" y="743"/>
                    </a:cubicBezTo>
                    <a:cubicBezTo>
                      <a:pt x="1145" y="743"/>
                      <a:pt x="1152" y="744"/>
                      <a:pt x="1158" y="746"/>
                    </a:cubicBezTo>
                    <a:cubicBezTo>
                      <a:pt x="1174" y="748"/>
                      <a:pt x="1190" y="748"/>
                      <a:pt x="1206" y="748"/>
                    </a:cubicBezTo>
                    <a:cubicBezTo>
                      <a:pt x="1307" y="748"/>
                      <a:pt x="1389" y="714"/>
                      <a:pt x="1452" y="690"/>
                    </a:cubicBezTo>
                    <a:cubicBezTo>
                      <a:pt x="1466" y="685"/>
                      <a:pt x="1480" y="681"/>
                      <a:pt x="1489" y="676"/>
                    </a:cubicBezTo>
                    <a:cubicBezTo>
                      <a:pt x="1522" y="681"/>
                      <a:pt x="1554" y="690"/>
                      <a:pt x="1586" y="699"/>
                    </a:cubicBezTo>
                    <a:cubicBezTo>
                      <a:pt x="1637" y="713"/>
                      <a:pt x="1696" y="731"/>
                      <a:pt x="1756" y="740"/>
                    </a:cubicBezTo>
                    <a:cubicBezTo>
                      <a:pt x="1779" y="740"/>
                      <a:pt x="1817" y="755"/>
                      <a:pt x="1853" y="768"/>
                    </a:cubicBezTo>
                    <a:cubicBezTo>
                      <a:pt x="1904" y="787"/>
                      <a:pt x="1959" y="810"/>
                      <a:pt x="2028" y="823"/>
                    </a:cubicBezTo>
                    <a:cubicBezTo>
                      <a:pt x="2038" y="829"/>
                      <a:pt x="2056" y="842"/>
                      <a:pt x="2066" y="851"/>
                    </a:cubicBezTo>
                    <a:cubicBezTo>
                      <a:pt x="2125" y="893"/>
                      <a:pt x="2208" y="953"/>
                      <a:pt x="2319" y="971"/>
                    </a:cubicBezTo>
                    <a:cubicBezTo>
                      <a:pt x="2348" y="978"/>
                      <a:pt x="2377" y="980"/>
                      <a:pt x="2404" y="980"/>
                    </a:cubicBezTo>
                    <a:cubicBezTo>
                      <a:pt x="2498" y="980"/>
                      <a:pt x="2580" y="950"/>
                      <a:pt x="2636" y="925"/>
                    </a:cubicBezTo>
                    <a:cubicBezTo>
                      <a:pt x="2692" y="976"/>
                      <a:pt x="2779" y="1054"/>
                      <a:pt x="2900" y="1082"/>
                    </a:cubicBezTo>
                    <a:cubicBezTo>
                      <a:pt x="2934" y="1090"/>
                      <a:pt x="2967" y="1093"/>
                      <a:pt x="2998" y="1093"/>
                    </a:cubicBezTo>
                    <a:cubicBezTo>
                      <a:pt x="3081" y="1093"/>
                      <a:pt x="3154" y="1071"/>
                      <a:pt x="3208" y="1054"/>
                    </a:cubicBezTo>
                    <a:cubicBezTo>
                      <a:pt x="3263" y="1110"/>
                      <a:pt x="3346" y="1197"/>
                      <a:pt x="3476" y="1229"/>
                    </a:cubicBezTo>
                    <a:cubicBezTo>
                      <a:pt x="3512" y="1240"/>
                      <a:pt x="3548" y="1244"/>
                      <a:pt x="3581" y="1244"/>
                    </a:cubicBezTo>
                    <a:cubicBezTo>
                      <a:pt x="3679" y="1244"/>
                      <a:pt x="3763" y="1207"/>
                      <a:pt x="3825" y="1183"/>
                    </a:cubicBezTo>
                    <a:cubicBezTo>
                      <a:pt x="3830" y="1178"/>
                      <a:pt x="3840" y="1174"/>
                      <a:pt x="3848" y="1174"/>
                    </a:cubicBezTo>
                    <a:cubicBezTo>
                      <a:pt x="3880" y="1183"/>
                      <a:pt x="3908" y="1193"/>
                      <a:pt x="3940" y="1201"/>
                    </a:cubicBezTo>
                    <a:cubicBezTo>
                      <a:pt x="3987" y="1220"/>
                      <a:pt x="4037" y="1238"/>
                      <a:pt x="4084" y="1252"/>
                    </a:cubicBezTo>
                    <a:cubicBezTo>
                      <a:pt x="4129" y="1266"/>
                      <a:pt x="4176" y="1275"/>
                      <a:pt x="4227" y="1289"/>
                    </a:cubicBezTo>
                    <a:cubicBezTo>
                      <a:pt x="4277" y="1303"/>
                      <a:pt x="4323" y="1316"/>
                      <a:pt x="4374" y="1331"/>
                    </a:cubicBezTo>
                    <a:cubicBezTo>
                      <a:pt x="4416" y="1344"/>
                      <a:pt x="4465" y="1363"/>
                      <a:pt x="4512" y="1382"/>
                    </a:cubicBezTo>
                    <a:cubicBezTo>
                      <a:pt x="4544" y="1395"/>
                      <a:pt x="4576" y="1409"/>
                      <a:pt x="4609" y="1418"/>
                    </a:cubicBezTo>
                    <a:cubicBezTo>
                      <a:pt x="4618" y="1427"/>
                      <a:pt x="4623" y="1437"/>
                      <a:pt x="4627" y="1446"/>
                    </a:cubicBezTo>
                    <a:cubicBezTo>
                      <a:pt x="4678" y="1514"/>
                      <a:pt x="4752" y="1616"/>
                      <a:pt x="4886" y="1667"/>
                    </a:cubicBezTo>
                    <a:cubicBezTo>
                      <a:pt x="4954" y="1690"/>
                      <a:pt x="5018" y="1703"/>
                      <a:pt x="5074" y="1713"/>
                    </a:cubicBezTo>
                    <a:cubicBezTo>
                      <a:pt x="5116" y="1718"/>
                      <a:pt x="5152" y="1727"/>
                      <a:pt x="5175" y="1736"/>
                    </a:cubicBezTo>
                    <a:cubicBezTo>
                      <a:pt x="5235" y="1759"/>
                      <a:pt x="5295" y="1773"/>
                      <a:pt x="5346" y="1786"/>
                    </a:cubicBezTo>
                    <a:cubicBezTo>
                      <a:pt x="5388" y="1796"/>
                      <a:pt x="5429" y="1805"/>
                      <a:pt x="5461" y="1818"/>
                    </a:cubicBezTo>
                    <a:cubicBezTo>
                      <a:pt x="5539" y="1852"/>
                      <a:pt x="5613" y="1861"/>
                      <a:pt x="5678" y="1869"/>
                    </a:cubicBezTo>
                    <a:cubicBezTo>
                      <a:pt x="5705" y="1874"/>
                      <a:pt x="5743" y="1879"/>
                      <a:pt x="5756" y="1884"/>
                    </a:cubicBezTo>
                    <a:cubicBezTo>
                      <a:pt x="5835" y="1916"/>
                      <a:pt x="5909" y="1925"/>
                      <a:pt x="5968" y="1939"/>
                    </a:cubicBezTo>
                    <a:cubicBezTo>
                      <a:pt x="5986" y="1939"/>
                      <a:pt x="6005" y="1943"/>
                      <a:pt x="6019" y="1943"/>
                    </a:cubicBezTo>
                    <a:cubicBezTo>
                      <a:pt x="6024" y="1952"/>
                      <a:pt x="6028" y="1957"/>
                      <a:pt x="6033" y="1967"/>
                    </a:cubicBezTo>
                    <a:cubicBezTo>
                      <a:pt x="6075" y="2035"/>
                      <a:pt x="6143" y="2141"/>
                      <a:pt x="6268" y="2197"/>
                    </a:cubicBezTo>
                    <a:cubicBezTo>
                      <a:pt x="6273" y="2197"/>
                      <a:pt x="6273" y="2201"/>
                      <a:pt x="6277" y="2201"/>
                    </a:cubicBezTo>
                    <a:cubicBezTo>
                      <a:pt x="6328" y="1952"/>
                      <a:pt x="6360" y="1713"/>
                      <a:pt x="6369" y="1469"/>
                    </a:cubicBezTo>
                    <a:cubicBezTo>
                      <a:pt x="6341" y="1450"/>
                      <a:pt x="6313" y="1431"/>
                      <a:pt x="6281" y="1418"/>
                    </a:cubicBezTo>
                    <a:cubicBezTo>
                      <a:pt x="6198" y="1386"/>
                      <a:pt x="6120" y="1372"/>
                      <a:pt x="6060" y="1363"/>
                    </a:cubicBezTo>
                    <a:cubicBezTo>
                      <a:pt x="6028" y="1358"/>
                      <a:pt x="5992" y="1354"/>
                      <a:pt x="5977" y="1344"/>
                    </a:cubicBezTo>
                    <a:cubicBezTo>
                      <a:pt x="5894" y="1312"/>
                      <a:pt x="5816" y="1303"/>
                      <a:pt x="5756" y="1293"/>
                    </a:cubicBezTo>
                    <a:cubicBezTo>
                      <a:pt x="5724" y="1289"/>
                      <a:pt x="5688" y="1284"/>
                      <a:pt x="5673" y="1280"/>
                    </a:cubicBezTo>
                    <a:cubicBezTo>
                      <a:pt x="5609" y="1252"/>
                      <a:pt x="5544" y="1238"/>
                      <a:pt x="5488" y="1225"/>
                    </a:cubicBezTo>
                    <a:cubicBezTo>
                      <a:pt x="5452" y="1210"/>
                      <a:pt x="5411" y="1201"/>
                      <a:pt x="5378" y="1193"/>
                    </a:cubicBezTo>
                    <a:cubicBezTo>
                      <a:pt x="5309" y="1165"/>
                      <a:pt x="5240" y="1151"/>
                      <a:pt x="5180" y="1142"/>
                    </a:cubicBezTo>
                    <a:cubicBezTo>
                      <a:pt x="5157" y="1137"/>
                      <a:pt x="5135" y="1133"/>
                      <a:pt x="5116" y="1127"/>
                    </a:cubicBezTo>
                    <a:cubicBezTo>
                      <a:pt x="5111" y="1123"/>
                      <a:pt x="5107" y="1114"/>
                      <a:pt x="5101" y="1105"/>
                    </a:cubicBezTo>
                    <a:cubicBezTo>
                      <a:pt x="5052" y="1036"/>
                      <a:pt x="4978" y="929"/>
                      <a:pt x="4839" y="884"/>
                    </a:cubicBezTo>
                    <a:cubicBezTo>
                      <a:pt x="4797" y="870"/>
                      <a:pt x="4756" y="856"/>
                      <a:pt x="4720" y="838"/>
                    </a:cubicBezTo>
                    <a:cubicBezTo>
                      <a:pt x="4665" y="819"/>
                      <a:pt x="4609" y="796"/>
                      <a:pt x="4548" y="778"/>
                    </a:cubicBezTo>
                    <a:cubicBezTo>
                      <a:pt x="4489" y="759"/>
                      <a:pt x="4429" y="746"/>
                      <a:pt x="4374" y="727"/>
                    </a:cubicBezTo>
                    <a:cubicBezTo>
                      <a:pt x="4333" y="718"/>
                      <a:pt x="4291" y="708"/>
                      <a:pt x="4254" y="695"/>
                    </a:cubicBezTo>
                    <a:lnTo>
                      <a:pt x="4129" y="653"/>
                    </a:lnTo>
                    <a:cubicBezTo>
                      <a:pt x="4078" y="635"/>
                      <a:pt x="4019" y="616"/>
                      <a:pt x="3959" y="598"/>
                    </a:cubicBezTo>
                    <a:cubicBezTo>
                      <a:pt x="3921" y="588"/>
                      <a:pt x="3884" y="583"/>
                      <a:pt x="3849" y="583"/>
                    </a:cubicBezTo>
                    <a:cubicBezTo>
                      <a:pt x="3758" y="583"/>
                      <a:pt x="3678" y="612"/>
                      <a:pt x="3618" y="640"/>
                    </a:cubicBezTo>
                    <a:cubicBezTo>
                      <a:pt x="3563" y="580"/>
                      <a:pt x="3480" y="497"/>
                      <a:pt x="3355" y="469"/>
                    </a:cubicBezTo>
                    <a:cubicBezTo>
                      <a:pt x="3319" y="460"/>
                      <a:pt x="3284" y="456"/>
                      <a:pt x="3250" y="456"/>
                    </a:cubicBezTo>
                    <a:cubicBezTo>
                      <a:pt x="3164" y="456"/>
                      <a:pt x="3089" y="480"/>
                      <a:pt x="3033" y="497"/>
                    </a:cubicBezTo>
                    <a:lnTo>
                      <a:pt x="3033" y="501"/>
                    </a:lnTo>
                    <a:lnTo>
                      <a:pt x="3028" y="497"/>
                    </a:lnTo>
                    <a:cubicBezTo>
                      <a:pt x="2968" y="442"/>
                      <a:pt x="2881" y="363"/>
                      <a:pt x="2757" y="340"/>
                    </a:cubicBezTo>
                    <a:cubicBezTo>
                      <a:pt x="2724" y="332"/>
                      <a:pt x="2693" y="329"/>
                      <a:pt x="2663" y="329"/>
                    </a:cubicBezTo>
                    <a:cubicBezTo>
                      <a:pt x="2569" y="329"/>
                      <a:pt x="2489" y="360"/>
                      <a:pt x="2430" y="381"/>
                    </a:cubicBezTo>
                    <a:cubicBezTo>
                      <a:pt x="2425" y="386"/>
                      <a:pt x="2425" y="386"/>
                      <a:pt x="2420" y="386"/>
                    </a:cubicBezTo>
                    <a:cubicBezTo>
                      <a:pt x="2415" y="386"/>
                      <a:pt x="2411" y="381"/>
                      <a:pt x="2406" y="376"/>
                    </a:cubicBezTo>
                    <a:cubicBezTo>
                      <a:pt x="2347" y="335"/>
                      <a:pt x="2264" y="276"/>
                      <a:pt x="2149" y="253"/>
                    </a:cubicBezTo>
                    <a:cubicBezTo>
                      <a:pt x="2125" y="248"/>
                      <a:pt x="2088" y="238"/>
                      <a:pt x="2051" y="225"/>
                    </a:cubicBezTo>
                    <a:cubicBezTo>
                      <a:pt x="1996" y="202"/>
                      <a:pt x="1927" y="178"/>
                      <a:pt x="1849" y="165"/>
                    </a:cubicBezTo>
                    <a:cubicBezTo>
                      <a:pt x="1817" y="160"/>
                      <a:pt x="1775" y="151"/>
                      <a:pt x="1734" y="138"/>
                    </a:cubicBezTo>
                    <a:cubicBezTo>
                      <a:pt x="1679" y="123"/>
                      <a:pt x="1618" y="110"/>
                      <a:pt x="1549" y="95"/>
                    </a:cubicBezTo>
                    <a:cubicBezTo>
                      <a:pt x="1533" y="94"/>
                      <a:pt x="1516" y="93"/>
                      <a:pt x="1500" y="93"/>
                    </a:cubicBezTo>
                    <a:cubicBezTo>
                      <a:pt x="1395" y="93"/>
                      <a:pt x="1304" y="127"/>
                      <a:pt x="1245" y="151"/>
                    </a:cubicBezTo>
                    <a:cubicBezTo>
                      <a:pt x="1231" y="155"/>
                      <a:pt x="1217" y="160"/>
                      <a:pt x="1203" y="165"/>
                    </a:cubicBezTo>
                    <a:cubicBezTo>
                      <a:pt x="1180" y="162"/>
                      <a:pt x="1158" y="161"/>
                      <a:pt x="1137" y="161"/>
                    </a:cubicBezTo>
                    <a:cubicBezTo>
                      <a:pt x="1090" y="161"/>
                      <a:pt x="1048" y="167"/>
                      <a:pt x="1010" y="170"/>
                    </a:cubicBezTo>
                    <a:cubicBezTo>
                      <a:pt x="984" y="173"/>
                      <a:pt x="960" y="176"/>
                      <a:pt x="943" y="176"/>
                    </a:cubicBezTo>
                    <a:cubicBezTo>
                      <a:pt x="937" y="176"/>
                      <a:pt x="931" y="175"/>
                      <a:pt x="927" y="174"/>
                    </a:cubicBezTo>
                    <a:cubicBezTo>
                      <a:pt x="913" y="174"/>
                      <a:pt x="886" y="160"/>
                      <a:pt x="867" y="151"/>
                    </a:cubicBezTo>
                    <a:cubicBezTo>
                      <a:pt x="807" y="123"/>
                      <a:pt x="724" y="87"/>
                      <a:pt x="622" y="77"/>
                    </a:cubicBezTo>
                    <a:cubicBezTo>
                      <a:pt x="605" y="72"/>
                      <a:pt x="573" y="63"/>
                      <a:pt x="539" y="55"/>
                    </a:cubicBezTo>
                    <a:cubicBezTo>
                      <a:pt x="480" y="31"/>
                      <a:pt x="407" y="8"/>
                      <a:pt x="318" y="4"/>
                    </a:cubicBezTo>
                    <a:cubicBezTo>
                      <a:pt x="298" y="1"/>
                      <a:pt x="277" y="0"/>
                      <a:pt x="25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36"/>
              <p:cNvSpPr/>
              <p:nvPr/>
            </p:nvSpPr>
            <p:spPr>
              <a:xfrm>
                <a:off x="8196319" y="2839414"/>
                <a:ext cx="147274" cy="80258"/>
              </a:xfrm>
              <a:custGeom>
                <a:avLst/>
                <a:gdLst/>
                <a:ahLst/>
                <a:cxnLst/>
                <a:rect l="l" t="t" r="r" b="b"/>
                <a:pathLst>
                  <a:path w="1457" h="794" extrusionOk="0">
                    <a:moveTo>
                      <a:pt x="681" y="1"/>
                    </a:moveTo>
                    <a:cubicBezTo>
                      <a:pt x="459" y="1"/>
                      <a:pt x="218" y="92"/>
                      <a:pt x="1" y="292"/>
                    </a:cubicBezTo>
                    <a:cubicBezTo>
                      <a:pt x="549" y="351"/>
                      <a:pt x="1033" y="498"/>
                      <a:pt x="1457" y="794"/>
                    </a:cubicBezTo>
                    <a:cubicBezTo>
                      <a:pt x="1419" y="296"/>
                      <a:pt x="1079" y="1"/>
                      <a:pt x="681" y="1"/>
                    </a:cubicBez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36"/>
              <p:cNvSpPr/>
              <p:nvPr/>
            </p:nvSpPr>
            <p:spPr>
              <a:xfrm>
                <a:off x="7900049" y="2773812"/>
                <a:ext cx="155259" cy="60547"/>
              </a:xfrm>
              <a:custGeom>
                <a:avLst/>
                <a:gdLst/>
                <a:ahLst/>
                <a:cxnLst/>
                <a:rect l="l" t="t" r="r" b="b"/>
                <a:pathLst>
                  <a:path w="1536" h="599" extrusionOk="0">
                    <a:moveTo>
                      <a:pt x="726" y="0"/>
                    </a:moveTo>
                    <a:cubicBezTo>
                      <a:pt x="446" y="0"/>
                      <a:pt x="170" y="160"/>
                      <a:pt x="1" y="484"/>
                    </a:cubicBezTo>
                    <a:cubicBezTo>
                      <a:pt x="174" y="449"/>
                      <a:pt x="348" y="433"/>
                      <a:pt x="522" y="433"/>
                    </a:cubicBezTo>
                    <a:cubicBezTo>
                      <a:pt x="856" y="433"/>
                      <a:pt x="1193" y="493"/>
                      <a:pt x="1536" y="599"/>
                    </a:cubicBezTo>
                    <a:cubicBezTo>
                      <a:pt x="1358" y="202"/>
                      <a:pt x="1040" y="0"/>
                      <a:pt x="726" y="0"/>
                    </a:cubicBez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36"/>
              <p:cNvSpPr/>
              <p:nvPr/>
            </p:nvSpPr>
            <p:spPr>
              <a:xfrm>
                <a:off x="8282542" y="2976986"/>
                <a:ext cx="232989" cy="175172"/>
              </a:xfrm>
              <a:custGeom>
                <a:avLst/>
                <a:gdLst/>
                <a:ahLst/>
                <a:cxnLst/>
                <a:rect l="l" t="t" r="r" b="b"/>
                <a:pathLst>
                  <a:path w="2305" h="1733" extrusionOk="0">
                    <a:moveTo>
                      <a:pt x="1451" y="0"/>
                    </a:moveTo>
                    <a:cubicBezTo>
                      <a:pt x="1075" y="0"/>
                      <a:pt x="733" y="349"/>
                      <a:pt x="733" y="349"/>
                    </a:cubicBezTo>
                    <a:lnTo>
                      <a:pt x="0" y="1492"/>
                    </a:lnTo>
                    <a:cubicBezTo>
                      <a:pt x="231" y="1662"/>
                      <a:pt x="471" y="1733"/>
                      <a:pt x="701" y="1733"/>
                    </a:cubicBezTo>
                    <a:cubicBezTo>
                      <a:pt x="1569" y="1733"/>
                      <a:pt x="2304" y="728"/>
                      <a:pt x="1940" y="262"/>
                    </a:cubicBezTo>
                    <a:cubicBezTo>
                      <a:pt x="1788" y="68"/>
                      <a:pt x="1616" y="0"/>
                      <a:pt x="1451" y="0"/>
                    </a:cubicBezTo>
                    <a:close/>
                  </a:path>
                </a:pathLst>
              </a:custGeom>
              <a:solidFill>
                <a:srgbClr val="5E3C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36"/>
              <p:cNvSpPr/>
              <p:nvPr/>
            </p:nvSpPr>
            <p:spPr>
              <a:xfrm>
                <a:off x="7684240" y="2836179"/>
                <a:ext cx="188009" cy="210550"/>
              </a:xfrm>
              <a:custGeom>
                <a:avLst/>
                <a:gdLst/>
                <a:ahLst/>
                <a:cxnLst/>
                <a:rect l="l" t="t" r="r" b="b"/>
                <a:pathLst>
                  <a:path w="1860" h="2083" extrusionOk="0">
                    <a:moveTo>
                      <a:pt x="969" y="1"/>
                    </a:moveTo>
                    <a:cubicBezTo>
                      <a:pt x="853" y="1"/>
                      <a:pt x="720" y="43"/>
                      <a:pt x="570" y="148"/>
                    </a:cubicBezTo>
                    <a:cubicBezTo>
                      <a:pt x="1" y="543"/>
                      <a:pt x="444" y="2082"/>
                      <a:pt x="1558" y="2082"/>
                    </a:cubicBezTo>
                    <a:cubicBezTo>
                      <a:pt x="1654" y="2082"/>
                      <a:pt x="1754" y="2071"/>
                      <a:pt x="1859" y="2047"/>
                    </a:cubicBezTo>
                    <a:lnTo>
                      <a:pt x="1643" y="706"/>
                    </a:lnTo>
                    <a:cubicBezTo>
                      <a:pt x="1643" y="706"/>
                      <a:pt x="1443" y="1"/>
                      <a:pt x="969" y="1"/>
                    </a:cubicBezTo>
                    <a:close/>
                  </a:path>
                </a:pathLst>
              </a:custGeom>
              <a:solidFill>
                <a:srgbClr val="5E3C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36"/>
              <p:cNvSpPr/>
              <p:nvPr/>
            </p:nvSpPr>
            <p:spPr>
              <a:xfrm>
                <a:off x="8046820" y="3002357"/>
                <a:ext cx="81673" cy="43060"/>
              </a:xfrm>
              <a:custGeom>
                <a:avLst/>
                <a:gdLst/>
                <a:ahLst/>
                <a:cxnLst/>
                <a:rect l="l" t="t" r="r" b="b"/>
                <a:pathLst>
                  <a:path w="808" h="426" extrusionOk="0">
                    <a:moveTo>
                      <a:pt x="410" y="0"/>
                    </a:moveTo>
                    <a:cubicBezTo>
                      <a:pt x="261" y="0"/>
                      <a:pt x="114" y="116"/>
                      <a:pt x="5" y="246"/>
                    </a:cubicBezTo>
                    <a:cubicBezTo>
                      <a:pt x="1" y="251"/>
                      <a:pt x="1" y="255"/>
                      <a:pt x="5" y="260"/>
                    </a:cubicBezTo>
                    <a:cubicBezTo>
                      <a:pt x="5" y="260"/>
                      <a:pt x="5" y="264"/>
                      <a:pt x="10" y="264"/>
                    </a:cubicBezTo>
                    <a:lnTo>
                      <a:pt x="14" y="264"/>
                    </a:lnTo>
                    <a:cubicBezTo>
                      <a:pt x="147" y="172"/>
                      <a:pt x="265" y="127"/>
                      <a:pt x="372" y="127"/>
                    </a:cubicBezTo>
                    <a:cubicBezTo>
                      <a:pt x="398" y="127"/>
                      <a:pt x="423" y="129"/>
                      <a:pt x="448" y="135"/>
                    </a:cubicBezTo>
                    <a:cubicBezTo>
                      <a:pt x="572" y="158"/>
                      <a:pt x="688" y="255"/>
                      <a:pt x="793" y="421"/>
                    </a:cubicBezTo>
                    <a:cubicBezTo>
                      <a:pt x="793" y="426"/>
                      <a:pt x="798" y="426"/>
                      <a:pt x="803" y="426"/>
                    </a:cubicBezTo>
                    <a:cubicBezTo>
                      <a:pt x="807" y="421"/>
                      <a:pt x="807" y="417"/>
                      <a:pt x="807" y="411"/>
                    </a:cubicBezTo>
                    <a:cubicBezTo>
                      <a:pt x="761" y="251"/>
                      <a:pt x="692" y="52"/>
                      <a:pt x="471" y="7"/>
                    </a:cubicBezTo>
                    <a:cubicBezTo>
                      <a:pt x="451" y="2"/>
                      <a:pt x="430" y="0"/>
                      <a:pt x="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36"/>
              <p:cNvSpPr/>
              <p:nvPr/>
            </p:nvSpPr>
            <p:spPr>
              <a:xfrm>
                <a:off x="8328635" y="3035209"/>
                <a:ext cx="118870" cy="97037"/>
              </a:xfrm>
              <a:custGeom>
                <a:avLst/>
                <a:gdLst/>
                <a:ahLst/>
                <a:cxnLst/>
                <a:rect l="l" t="t" r="r" b="b"/>
                <a:pathLst>
                  <a:path w="1176" h="960" extrusionOk="0">
                    <a:moveTo>
                      <a:pt x="830" y="0"/>
                    </a:moveTo>
                    <a:cubicBezTo>
                      <a:pt x="714" y="0"/>
                      <a:pt x="592" y="38"/>
                      <a:pt x="480" y="110"/>
                    </a:cubicBezTo>
                    <a:cubicBezTo>
                      <a:pt x="240" y="267"/>
                      <a:pt x="56" y="584"/>
                      <a:pt x="1" y="939"/>
                    </a:cubicBezTo>
                    <a:cubicBezTo>
                      <a:pt x="1" y="949"/>
                      <a:pt x="5" y="958"/>
                      <a:pt x="14" y="958"/>
                    </a:cubicBezTo>
                    <a:lnTo>
                      <a:pt x="19" y="958"/>
                    </a:lnTo>
                    <a:cubicBezTo>
                      <a:pt x="20" y="959"/>
                      <a:pt x="22" y="959"/>
                      <a:pt x="24" y="959"/>
                    </a:cubicBezTo>
                    <a:cubicBezTo>
                      <a:pt x="30" y="959"/>
                      <a:pt x="34" y="952"/>
                      <a:pt x="37" y="943"/>
                    </a:cubicBezTo>
                    <a:cubicBezTo>
                      <a:pt x="56" y="805"/>
                      <a:pt x="93" y="686"/>
                      <a:pt x="134" y="590"/>
                    </a:cubicBezTo>
                    <a:cubicBezTo>
                      <a:pt x="229" y="472"/>
                      <a:pt x="349" y="409"/>
                      <a:pt x="459" y="409"/>
                    </a:cubicBezTo>
                    <a:cubicBezTo>
                      <a:pt x="466" y="409"/>
                      <a:pt x="473" y="409"/>
                      <a:pt x="480" y="409"/>
                    </a:cubicBezTo>
                    <a:cubicBezTo>
                      <a:pt x="558" y="414"/>
                      <a:pt x="614" y="451"/>
                      <a:pt x="646" y="511"/>
                    </a:cubicBezTo>
                    <a:cubicBezTo>
                      <a:pt x="678" y="566"/>
                      <a:pt x="659" y="654"/>
                      <a:pt x="609" y="728"/>
                    </a:cubicBezTo>
                    <a:cubicBezTo>
                      <a:pt x="539" y="834"/>
                      <a:pt x="414" y="897"/>
                      <a:pt x="275" y="897"/>
                    </a:cubicBezTo>
                    <a:cubicBezTo>
                      <a:pt x="257" y="897"/>
                      <a:pt x="240" y="896"/>
                      <a:pt x="222" y="894"/>
                    </a:cubicBezTo>
                    <a:cubicBezTo>
                      <a:pt x="212" y="894"/>
                      <a:pt x="203" y="903"/>
                      <a:pt x="203" y="911"/>
                    </a:cubicBezTo>
                    <a:cubicBezTo>
                      <a:pt x="203" y="921"/>
                      <a:pt x="208" y="926"/>
                      <a:pt x="217" y="930"/>
                    </a:cubicBezTo>
                    <a:cubicBezTo>
                      <a:pt x="236" y="932"/>
                      <a:pt x="256" y="933"/>
                      <a:pt x="276" y="933"/>
                    </a:cubicBezTo>
                    <a:cubicBezTo>
                      <a:pt x="429" y="933"/>
                      <a:pt x="569" y="869"/>
                      <a:pt x="650" y="750"/>
                    </a:cubicBezTo>
                    <a:cubicBezTo>
                      <a:pt x="705" y="663"/>
                      <a:pt x="724" y="539"/>
                      <a:pt x="692" y="473"/>
                    </a:cubicBezTo>
                    <a:cubicBezTo>
                      <a:pt x="655" y="405"/>
                      <a:pt x="582" y="358"/>
                      <a:pt x="499" y="354"/>
                    </a:cubicBezTo>
                    <a:cubicBezTo>
                      <a:pt x="491" y="353"/>
                      <a:pt x="483" y="353"/>
                      <a:pt x="476" y="353"/>
                    </a:cubicBezTo>
                    <a:cubicBezTo>
                      <a:pt x="368" y="353"/>
                      <a:pt x="265" y="412"/>
                      <a:pt x="171" y="516"/>
                    </a:cubicBezTo>
                    <a:cubicBezTo>
                      <a:pt x="267" y="331"/>
                      <a:pt x="388" y="230"/>
                      <a:pt x="471" y="179"/>
                    </a:cubicBezTo>
                    <a:cubicBezTo>
                      <a:pt x="579" y="108"/>
                      <a:pt x="696" y="72"/>
                      <a:pt x="806" y="72"/>
                    </a:cubicBezTo>
                    <a:cubicBezTo>
                      <a:pt x="846" y="72"/>
                      <a:pt x="885" y="77"/>
                      <a:pt x="922" y="86"/>
                    </a:cubicBezTo>
                    <a:cubicBezTo>
                      <a:pt x="1024" y="114"/>
                      <a:pt x="1065" y="184"/>
                      <a:pt x="1079" y="239"/>
                    </a:cubicBezTo>
                    <a:cubicBezTo>
                      <a:pt x="1116" y="354"/>
                      <a:pt x="1079" y="483"/>
                      <a:pt x="1024" y="548"/>
                    </a:cubicBezTo>
                    <a:cubicBezTo>
                      <a:pt x="1018" y="552"/>
                      <a:pt x="1018" y="566"/>
                      <a:pt x="1028" y="571"/>
                    </a:cubicBezTo>
                    <a:cubicBezTo>
                      <a:pt x="1031" y="573"/>
                      <a:pt x="1035" y="574"/>
                      <a:pt x="1040" y="574"/>
                    </a:cubicBezTo>
                    <a:cubicBezTo>
                      <a:pt x="1044" y="574"/>
                      <a:pt x="1049" y="573"/>
                      <a:pt x="1052" y="571"/>
                    </a:cubicBezTo>
                    <a:cubicBezTo>
                      <a:pt x="1120" y="483"/>
                      <a:pt x="1175" y="303"/>
                      <a:pt x="1143" y="193"/>
                    </a:cubicBezTo>
                    <a:cubicBezTo>
                      <a:pt x="1125" y="128"/>
                      <a:pt x="1074" y="50"/>
                      <a:pt x="963" y="18"/>
                    </a:cubicBezTo>
                    <a:cubicBezTo>
                      <a:pt x="920" y="6"/>
                      <a:pt x="875" y="0"/>
                      <a:pt x="830" y="0"/>
                    </a:cubicBezTo>
                    <a:close/>
                  </a:path>
                </a:pathLst>
              </a:custGeom>
              <a:solidFill>
                <a:srgbClr val="1818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36"/>
              <p:cNvSpPr/>
              <p:nvPr/>
            </p:nvSpPr>
            <p:spPr>
              <a:xfrm>
                <a:off x="7748730" y="2903499"/>
                <a:ext cx="95116" cy="125845"/>
              </a:xfrm>
              <a:custGeom>
                <a:avLst/>
                <a:gdLst/>
                <a:ahLst/>
                <a:cxnLst/>
                <a:rect l="l" t="t" r="r" b="b"/>
                <a:pathLst>
                  <a:path w="941" h="1245" extrusionOk="0">
                    <a:moveTo>
                      <a:pt x="297" y="1"/>
                    </a:moveTo>
                    <a:cubicBezTo>
                      <a:pt x="198" y="1"/>
                      <a:pt x="134" y="49"/>
                      <a:pt x="98" y="90"/>
                    </a:cubicBezTo>
                    <a:cubicBezTo>
                      <a:pt x="19" y="178"/>
                      <a:pt x="0" y="372"/>
                      <a:pt x="28" y="473"/>
                    </a:cubicBezTo>
                    <a:cubicBezTo>
                      <a:pt x="33" y="483"/>
                      <a:pt x="42" y="487"/>
                      <a:pt x="51" y="487"/>
                    </a:cubicBezTo>
                    <a:cubicBezTo>
                      <a:pt x="60" y="483"/>
                      <a:pt x="65" y="473"/>
                      <a:pt x="65" y="464"/>
                    </a:cubicBezTo>
                    <a:cubicBezTo>
                      <a:pt x="37" y="385"/>
                      <a:pt x="56" y="251"/>
                      <a:pt x="134" y="160"/>
                    </a:cubicBezTo>
                    <a:cubicBezTo>
                      <a:pt x="166" y="123"/>
                      <a:pt x="221" y="83"/>
                      <a:pt x="302" y="83"/>
                    </a:cubicBezTo>
                    <a:cubicBezTo>
                      <a:pt x="313" y="83"/>
                      <a:pt x="324" y="84"/>
                      <a:pt x="337" y="86"/>
                    </a:cubicBezTo>
                    <a:cubicBezTo>
                      <a:pt x="485" y="104"/>
                      <a:pt x="623" y="201"/>
                      <a:pt x="719" y="349"/>
                    </a:cubicBezTo>
                    <a:cubicBezTo>
                      <a:pt x="775" y="427"/>
                      <a:pt x="844" y="570"/>
                      <a:pt x="858" y="772"/>
                    </a:cubicBezTo>
                    <a:cubicBezTo>
                      <a:pt x="811" y="634"/>
                      <a:pt x="734" y="532"/>
                      <a:pt x="623" y="496"/>
                    </a:cubicBezTo>
                    <a:cubicBezTo>
                      <a:pt x="597" y="486"/>
                      <a:pt x="569" y="482"/>
                      <a:pt x="543" y="482"/>
                    </a:cubicBezTo>
                    <a:cubicBezTo>
                      <a:pt x="491" y="482"/>
                      <a:pt x="440" y="499"/>
                      <a:pt x="396" y="532"/>
                    </a:cubicBezTo>
                    <a:cubicBezTo>
                      <a:pt x="341" y="579"/>
                      <a:pt x="309" y="698"/>
                      <a:pt x="328" y="804"/>
                    </a:cubicBezTo>
                    <a:cubicBezTo>
                      <a:pt x="355" y="961"/>
                      <a:pt x="485" y="1081"/>
                      <a:pt x="651" y="1136"/>
                    </a:cubicBezTo>
                    <a:lnTo>
                      <a:pt x="655" y="1136"/>
                    </a:lnTo>
                    <a:cubicBezTo>
                      <a:pt x="664" y="1136"/>
                      <a:pt x="668" y="1132"/>
                      <a:pt x="673" y="1127"/>
                    </a:cubicBezTo>
                    <a:cubicBezTo>
                      <a:pt x="678" y="1118"/>
                      <a:pt x="673" y="1109"/>
                      <a:pt x="664" y="1104"/>
                    </a:cubicBezTo>
                    <a:cubicBezTo>
                      <a:pt x="507" y="1053"/>
                      <a:pt x="396" y="938"/>
                      <a:pt x="374" y="796"/>
                    </a:cubicBezTo>
                    <a:cubicBezTo>
                      <a:pt x="355" y="708"/>
                      <a:pt x="374" y="621"/>
                      <a:pt x="424" y="583"/>
                    </a:cubicBezTo>
                    <a:cubicBezTo>
                      <a:pt x="458" y="556"/>
                      <a:pt x="501" y="540"/>
                      <a:pt x="548" y="540"/>
                    </a:cubicBezTo>
                    <a:cubicBezTo>
                      <a:pt x="571" y="540"/>
                      <a:pt x="594" y="544"/>
                      <a:pt x="618" y="551"/>
                    </a:cubicBezTo>
                    <a:cubicBezTo>
                      <a:pt x="728" y="588"/>
                      <a:pt x="817" y="704"/>
                      <a:pt x="862" y="855"/>
                    </a:cubicBezTo>
                    <a:cubicBezTo>
                      <a:pt x="862" y="961"/>
                      <a:pt x="849" y="1085"/>
                      <a:pt x="811" y="1224"/>
                    </a:cubicBezTo>
                    <a:cubicBezTo>
                      <a:pt x="811" y="1233"/>
                      <a:pt x="817" y="1242"/>
                      <a:pt x="825" y="1242"/>
                    </a:cubicBezTo>
                    <a:cubicBezTo>
                      <a:pt x="828" y="1244"/>
                      <a:pt x="830" y="1244"/>
                      <a:pt x="833" y="1244"/>
                    </a:cubicBezTo>
                    <a:cubicBezTo>
                      <a:pt x="839" y="1244"/>
                      <a:pt x="844" y="1240"/>
                      <a:pt x="844" y="1233"/>
                    </a:cubicBezTo>
                    <a:cubicBezTo>
                      <a:pt x="940" y="883"/>
                      <a:pt x="894" y="519"/>
                      <a:pt x="738" y="284"/>
                    </a:cubicBezTo>
                    <a:cubicBezTo>
                      <a:pt x="632" y="128"/>
                      <a:pt x="485" y="26"/>
                      <a:pt x="332" y="3"/>
                    </a:cubicBezTo>
                    <a:cubicBezTo>
                      <a:pt x="320" y="1"/>
                      <a:pt x="308" y="1"/>
                      <a:pt x="297" y="1"/>
                    </a:cubicBezTo>
                    <a:close/>
                  </a:path>
                </a:pathLst>
              </a:custGeom>
              <a:solidFill>
                <a:srgbClr val="1818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36"/>
              <p:cNvSpPr/>
              <p:nvPr/>
            </p:nvSpPr>
            <p:spPr>
              <a:xfrm>
                <a:off x="7961608" y="3077461"/>
                <a:ext cx="251992" cy="89658"/>
              </a:xfrm>
              <a:custGeom>
                <a:avLst/>
                <a:gdLst/>
                <a:ahLst/>
                <a:cxnLst/>
                <a:rect l="l" t="t" r="r" b="b"/>
                <a:pathLst>
                  <a:path w="2493" h="887" extrusionOk="0">
                    <a:moveTo>
                      <a:pt x="2493" y="0"/>
                    </a:moveTo>
                    <a:lnTo>
                      <a:pt x="2493" y="0"/>
                    </a:lnTo>
                    <a:cubicBezTo>
                      <a:pt x="2080" y="131"/>
                      <a:pt x="1635" y="196"/>
                      <a:pt x="1159" y="196"/>
                    </a:cubicBezTo>
                    <a:cubicBezTo>
                      <a:pt x="792" y="196"/>
                      <a:pt x="406" y="157"/>
                      <a:pt x="0" y="79"/>
                    </a:cubicBezTo>
                    <a:lnTo>
                      <a:pt x="0" y="79"/>
                    </a:lnTo>
                    <a:cubicBezTo>
                      <a:pt x="230" y="630"/>
                      <a:pt x="767" y="887"/>
                      <a:pt x="1285" y="887"/>
                    </a:cubicBezTo>
                    <a:cubicBezTo>
                      <a:pt x="1857" y="887"/>
                      <a:pt x="2406" y="574"/>
                      <a:pt x="249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36"/>
              <p:cNvSpPr/>
              <p:nvPr/>
            </p:nvSpPr>
            <p:spPr>
              <a:xfrm>
                <a:off x="8007701" y="3106370"/>
                <a:ext cx="189727" cy="31739"/>
              </a:xfrm>
              <a:custGeom>
                <a:avLst/>
                <a:gdLst/>
                <a:ahLst/>
                <a:cxnLst/>
                <a:rect l="l" t="t" r="r" b="b"/>
                <a:pathLst>
                  <a:path w="1877" h="314" extrusionOk="0">
                    <a:moveTo>
                      <a:pt x="1862" y="1"/>
                    </a:moveTo>
                    <a:cubicBezTo>
                      <a:pt x="1536" y="169"/>
                      <a:pt x="1147" y="255"/>
                      <a:pt x="738" y="255"/>
                    </a:cubicBezTo>
                    <a:cubicBezTo>
                      <a:pt x="500" y="255"/>
                      <a:pt x="254" y="226"/>
                      <a:pt x="10" y="166"/>
                    </a:cubicBezTo>
                    <a:cubicBezTo>
                      <a:pt x="10" y="166"/>
                      <a:pt x="5" y="166"/>
                      <a:pt x="5" y="171"/>
                    </a:cubicBezTo>
                    <a:cubicBezTo>
                      <a:pt x="1" y="175"/>
                      <a:pt x="5" y="180"/>
                      <a:pt x="10" y="180"/>
                    </a:cubicBezTo>
                    <a:cubicBezTo>
                      <a:pt x="263" y="273"/>
                      <a:pt x="503" y="314"/>
                      <a:pt x="747" y="314"/>
                    </a:cubicBezTo>
                    <a:cubicBezTo>
                      <a:pt x="1158" y="314"/>
                      <a:pt x="1554" y="217"/>
                      <a:pt x="1871" y="14"/>
                    </a:cubicBezTo>
                    <a:cubicBezTo>
                      <a:pt x="1871" y="14"/>
                      <a:pt x="1876" y="9"/>
                      <a:pt x="1871" y="5"/>
                    </a:cubicBezTo>
                    <a:cubicBezTo>
                      <a:pt x="1871" y="1"/>
                      <a:pt x="1867" y="1"/>
                      <a:pt x="18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9" name="Google Shape;1449;p36"/>
            <p:cNvGrpSpPr/>
            <p:nvPr/>
          </p:nvGrpSpPr>
          <p:grpSpPr>
            <a:xfrm>
              <a:off x="7594814" y="2769581"/>
              <a:ext cx="1379537" cy="2011103"/>
              <a:chOff x="6319337" y="1335827"/>
              <a:chExt cx="1105310" cy="1611332"/>
            </a:xfrm>
          </p:grpSpPr>
          <p:sp>
            <p:nvSpPr>
              <p:cNvPr id="1450" name="Google Shape;1450;p36"/>
              <p:cNvSpPr/>
              <p:nvPr/>
            </p:nvSpPr>
            <p:spPr>
              <a:xfrm>
                <a:off x="6319337" y="1335827"/>
                <a:ext cx="1105310" cy="1611316"/>
              </a:xfrm>
              <a:custGeom>
                <a:avLst/>
                <a:gdLst/>
                <a:ahLst/>
                <a:cxnLst/>
                <a:rect l="l" t="t" r="r" b="b"/>
                <a:pathLst>
                  <a:path w="10935" h="15941" extrusionOk="0">
                    <a:moveTo>
                      <a:pt x="8004" y="2052"/>
                    </a:moveTo>
                    <a:lnTo>
                      <a:pt x="7897" y="2255"/>
                    </a:lnTo>
                    <a:cubicBezTo>
                      <a:pt x="7847" y="2200"/>
                      <a:pt x="7791" y="2149"/>
                      <a:pt x="7736" y="2098"/>
                    </a:cubicBezTo>
                    <a:cubicBezTo>
                      <a:pt x="7824" y="2094"/>
                      <a:pt x="7912" y="2079"/>
                      <a:pt x="7995" y="2052"/>
                    </a:cubicBezTo>
                    <a:close/>
                    <a:moveTo>
                      <a:pt x="7342" y="1"/>
                    </a:moveTo>
                    <a:cubicBezTo>
                      <a:pt x="7222" y="1"/>
                      <a:pt x="7111" y="14"/>
                      <a:pt x="7017" y="39"/>
                    </a:cubicBezTo>
                    <a:cubicBezTo>
                      <a:pt x="6653" y="135"/>
                      <a:pt x="6377" y="499"/>
                      <a:pt x="6183" y="850"/>
                    </a:cubicBezTo>
                    <a:cubicBezTo>
                      <a:pt x="6171" y="843"/>
                      <a:pt x="6158" y="840"/>
                      <a:pt x="6144" y="840"/>
                    </a:cubicBezTo>
                    <a:cubicBezTo>
                      <a:pt x="6116" y="840"/>
                      <a:pt x="6088" y="853"/>
                      <a:pt x="6073" y="877"/>
                    </a:cubicBezTo>
                    <a:cubicBezTo>
                      <a:pt x="6059" y="900"/>
                      <a:pt x="6055" y="928"/>
                      <a:pt x="6064" y="956"/>
                    </a:cubicBezTo>
                    <a:cubicBezTo>
                      <a:pt x="6059" y="955"/>
                      <a:pt x="6054" y="955"/>
                      <a:pt x="6049" y="955"/>
                    </a:cubicBezTo>
                    <a:cubicBezTo>
                      <a:pt x="6023" y="955"/>
                      <a:pt x="6001" y="965"/>
                      <a:pt x="5985" y="988"/>
                    </a:cubicBezTo>
                    <a:cubicBezTo>
                      <a:pt x="5958" y="1020"/>
                      <a:pt x="5962" y="1066"/>
                      <a:pt x="5990" y="1098"/>
                    </a:cubicBezTo>
                    <a:cubicBezTo>
                      <a:pt x="5953" y="1117"/>
                      <a:pt x="5934" y="1158"/>
                      <a:pt x="5944" y="1200"/>
                    </a:cubicBezTo>
                    <a:cubicBezTo>
                      <a:pt x="5949" y="1228"/>
                      <a:pt x="5962" y="1255"/>
                      <a:pt x="5985" y="1283"/>
                    </a:cubicBezTo>
                    <a:cubicBezTo>
                      <a:pt x="5976" y="1305"/>
                      <a:pt x="5967" y="1328"/>
                      <a:pt x="5958" y="1352"/>
                    </a:cubicBezTo>
                    <a:cubicBezTo>
                      <a:pt x="5824" y="1339"/>
                      <a:pt x="5686" y="1333"/>
                      <a:pt x="5546" y="1333"/>
                    </a:cubicBezTo>
                    <a:cubicBezTo>
                      <a:pt x="3782" y="1333"/>
                      <a:pt x="1676" y="2340"/>
                      <a:pt x="2123" y="4693"/>
                    </a:cubicBezTo>
                    <a:cubicBezTo>
                      <a:pt x="2004" y="4716"/>
                      <a:pt x="1880" y="4780"/>
                      <a:pt x="1746" y="4923"/>
                    </a:cubicBezTo>
                    <a:cubicBezTo>
                      <a:pt x="1304" y="5386"/>
                      <a:pt x="1918" y="6640"/>
                      <a:pt x="2879" y="6640"/>
                    </a:cubicBezTo>
                    <a:cubicBezTo>
                      <a:pt x="2980" y="6640"/>
                      <a:pt x="3085" y="6626"/>
                      <a:pt x="3193" y="6596"/>
                    </a:cubicBezTo>
                    <a:cubicBezTo>
                      <a:pt x="3667" y="7162"/>
                      <a:pt x="4350" y="7545"/>
                      <a:pt x="5124" y="7636"/>
                    </a:cubicBezTo>
                    <a:cubicBezTo>
                      <a:pt x="5105" y="7697"/>
                      <a:pt x="5087" y="7766"/>
                      <a:pt x="5073" y="7836"/>
                    </a:cubicBezTo>
                    <a:cubicBezTo>
                      <a:pt x="5004" y="7844"/>
                      <a:pt x="4939" y="7858"/>
                      <a:pt x="4871" y="7872"/>
                    </a:cubicBezTo>
                    <a:cubicBezTo>
                      <a:pt x="4658" y="7904"/>
                      <a:pt x="4497" y="7936"/>
                      <a:pt x="4460" y="7951"/>
                    </a:cubicBezTo>
                    <a:cubicBezTo>
                      <a:pt x="4078" y="8074"/>
                      <a:pt x="3297" y="8543"/>
                      <a:pt x="2263" y="8543"/>
                    </a:cubicBezTo>
                    <a:cubicBezTo>
                      <a:pt x="2063" y="8543"/>
                      <a:pt x="1854" y="8526"/>
                      <a:pt x="1636" y="8485"/>
                    </a:cubicBezTo>
                    <a:cubicBezTo>
                      <a:pt x="1636" y="8466"/>
                      <a:pt x="1631" y="8453"/>
                      <a:pt x="1626" y="8444"/>
                    </a:cubicBezTo>
                    <a:cubicBezTo>
                      <a:pt x="1613" y="8425"/>
                      <a:pt x="1498" y="8429"/>
                      <a:pt x="1377" y="8383"/>
                    </a:cubicBezTo>
                    <a:cubicBezTo>
                      <a:pt x="1281" y="8349"/>
                      <a:pt x="1158" y="8314"/>
                      <a:pt x="1108" y="8314"/>
                    </a:cubicBezTo>
                    <a:cubicBezTo>
                      <a:pt x="1098" y="8314"/>
                      <a:pt x="1090" y="8316"/>
                      <a:pt x="1087" y="8319"/>
                    </a:cubicBezTo>
                    <a:cubicBezTo>
                      <a:pt x="1083" y="8323"/>
                      <a:pt x="1083" y="8328"/>
                      <a:pt x="1078" y="8333"/>
                    </a:cubicBezTo>
                    <a:cubicBezTo>
                      <a:pt x="954" y="8300"/>
                      <a:pt x="834" y="8284"/>
                      <a:pt x="720" y="8284"/>
                    </a:cubicBezTo>
                    <a:cubicBezTo>
                      <a:pt x="418" y="8284"/>
                      <a:pt x="161" y="8394"/>
                      <a:pt x="0" y="8582"/>
                    </a:cubicBezTo>
                    <a:cubicBezTo>
                      <a:pt x="206" y="8550"/>
                      <a:pt x="398" y="8525"/>
                      <a:pt x="560" y="8525"/>
                    </a:cubicBezTo>
                    <a:cubicBezTo>
                      <a:pt x="586" y="8525"/>
                      <a:pt x="612" y="8525"/>
                      <a:pt x="636" y="8527"/>
                    </a:cubicBezTo>
                    <a:cubicBezTo>
                      <a:pt x="518" y="8604"/>
                      <a:pt x="566" y="8636"/>
                      <a:pt x="665" y="8636"/>
                    </a:cubicBezTo>
                    <a:cubicBezTo>
                      <a:pt x="794" y="8636"/>
                      <a:pt x="1012" y="8582"/>
                      <a:pt x="1064" y="8503"/>
                    </a:cubicBezTo>
                    <a:lnTo>
                      <a:pt x="1064" y="8499"/>
                    </a:lnTo>
                    <a:lnTo>
                      <a:pt x="1068" y="8499"/>
                    </a:lnTo>
                    <a:cubicBezTo>
                      <a:pt x="1068" y="8512"/>
                      <a:pt x="1073" y="8521"/>
                      <a:pt x="1078" y="8527"/>
                    </a:cubicBezTo>
                    <a:cubicBezTo>
                      <a:pt x="1096" y="8554"/>
                      <a:pt x="1488" y="8761"/>
                      <a:pt x="1553" y="8761"/>
                    </a:cubicBezTo>
                    <a:cubicBezTo>
                      <a:pt x="1557" y="8761"/>
                      <a:pt x="1562" y="8761"/>
                      <a:pt x="1566" y="8757"/>
                    </a:cubicBezTo>
                    <a:cubicBezTo>
                      <a:pt x="2006" y="8934"/>
                      <a:pt x="2510" y="9023"/>
                      <a:pt x="3019" y="9023"/>
                    </a:cubicBezTo>
                    <a:cubicBezTo>
                      <a:pt x="3395" y="9023"/>
                      <a:pt x="3775" y="8974"/>
                      <a:pt x="4133" y="8876"/>
                    </a:cubicBezTo>
                    <a:lnTo>
                      <a:pt x="4133" y="8876"/>
                    </a:lnTo>
                    <a:cubicBezTo>
                      <a:pt x="4101" y="8969"/>
                      <a:pt x="4069" y="9065"/>
                      <a:pt x="4041" y="9157"/>
                    </a:cubicBezTo>
                    <a:cubicBezTo>
                      <a:pt x="3750" y="10020"/>
                      <a:pt x="3733" y="10788"/>
                      <a:pt x="3931" y="11494"/>
                    </a:cubicBezTo>
                    <a:cubicBezTo>
                      <a:pt x="3935" y="11513"/>
                      <a:pt x="3939" y="11530"/>
                      <a:pt x="3944" y="11549"/>
                    </a:cubicBezTo>
                    <a:lnTo>
                      <a:pt x="3944" y="11554"/>
                    </a:lnTo>
                    <a:cubicBezTo>
                      <a:pt x="3948" y="11572"/>
                      <a:pt x="3954" y="11586"/>
                      <a:pt x="3963" y="11604"/>
                    </a:cubicBezTo>
                    <a:cubicBezTo>
                      <a:pt x="3976" y="11669"/>
                      <a:pt x="3995" y="11728"/>
                      <a:pt x="4013" y="11794"/>
                    </a:cubicBezTo>
                    <a:cubicBezTo>
                      <a:pt x="4308" y="12789"/>
                      <a:pt x="4875" y="13793"/>
                      <a:pt x="5220" y="14659"/>
                    </a:cubicBezTo>
                    <a:cubicBezTo>
                      <a:pt x="5192" y="14673"/>
                      <a:pt x="5175" y="14682"/>
                      <a:pt x="5165" y="14697"/>
                    </a:cubicBezTo>
                    <a:cubicBezTo>
                      <a:pt x="5115" y="14784"/>
                      <a:pt x="5220" y="14775"/>
                      <a:pt x="5198" y="14835"/>
                    </a:cubicBezTo>
                    <a:cubicBezTo>
                      <a:pt x="5175" y="14895"/>
                      <a:pt x="5226" y="14899"/>
                      <a:pt x="5253" y="14941"/>
                    </a:cubicBezTo>
                    <a:cubicBezTo>
                      <a:pt x="5281" y="14982"/>
                      <a:pt x="5396" y="15581"/>
                      <a:pt x="5409" y="15613"/>
                    </a:cubicBezTo>
                    <a:cubicBezTo>
                      <a:pt x="5409" y="15622"/>
                      <a:pt x="5447" y="15632"/>
                      <a:pt x="5497" y="15637"/>
                    </a:cubicBezTo>
                    <a:cubicBezTo>
                      <a:pt x="5502" y="15669"/>
                      <a:pt x="5502" y="15696"/>
                      <a:pt x="5506" y="15728"/>
                    </a:cubicBezTo>
                    <a:lnTo>
                      <a:pt x="5192" y="15941"/>
                    </a:lnTo>
                    <a:lnTo>
                      <a:pt x="5866" y="15941"/>
                    </a:lnTo>
                    <a:cubicBezTo>
                      <a:pt x="5847" y="15839"/>
                      <a:pt x="5828" y="15737"/>
                      <a:pt x="5811" y="15632"/>
                    </a:cubicBezTo>
                    <a:cubicBezTo>
                      <a:pt x="5843" y="15627"/>
                      <a:pt x="5866" y="15622"/>
                      <a:pt x="5870" y="15613"/>
                    </a:cubicBezTo>
                    <a:cubicBezTo>
                      <a:pt x="5907" y="15567"/>
                      <a:pt x="5889" y="15549"/>
                      <a:pt x="5870" y="15488"/>
                    </a:cubicBezTo>
                    <a:cubicBezTo>
                      <a:pt x="5856" y="15429"/>
                      <a:pt x="5796" y="15295"/>
                      <a:pt x="5819" y="15222"/>
                    </a:cubicBezTo>
                    <a:cubicBezTo>
                      <a:pt x="5843" y="15152"/>
                      <a:pt x="5745" y="14839"/>
                      <a:pt x="5741" y="14803"/>
                    </a:cubicBezTo>
                    <a:cubicBezTo>
                      <a:pt x="5732" y="14765"/>
                      <a:pt x="5760" y="14701"/>
                      <a:pt x="5755" y="14650"/>
                    </a:cubicBezTo>
                    <a:cubicBezTo>
                      <a:pt x="5751" y="14637"/>
                      <a:pt x="5718" y="14627"/>
                      <a:pt x="5668" y="14622"/>
                    </a:cubicBezTo>
                    <a:cubicBezTo>
                      <a:pt x="5589" y="13853"/>
                      <a:pt x="5613" y="13180"/>
                      <a:pt x="5852" y="12766"/>
                    </a:cubicBezTo>
                    <a:cubicBezTo>
                      <a:pt x="5949" y="12619"/>
                      <a:pt x="6059" y="12508"/>
                      <a:pt x="6183" y="12434"/>
                    </a:cubicBezTo>
                    <a:cubicBezTo>
                      <a:pt x="6221" y="12411"/>
                      <a:pt x="6257" y="12392"/>
                      <a:pt x="6304" y="12379"/>
                    </a:cubicBezTo>
                    <a:cubicBezTo>
                      <a:pt x="6317" y="12374"/>
                      <a:pt x="6331" y="12370"/>
                      <a:pt x="6345" y="12364"/>
                    </a:cubicBezTo>
                    <a:cubicBezTo>
                      <a:pt x="6349" y="12360"/>
                      <a:pt x="6354" y="12360"/>
                      <a:pt x="6359" y="12360"/>
                    </a:cubicBezTo>
                    <a:cubicBezTo>
                      <a:pt x="6372" y="12355"/>
                      <a:pt x="6381" y="12355"/>
                      <a:pt x="6391" y="12351"/>
                    </a:cubicBezTo>
                    <a:cubicBezTo>
                      <a:pt x="6396" y="12351"/>
                      <a:pt x="6404" y="12347"/>
                      <a:pt x="6409" y="12347"/>
                    </a:cubicBezTo>
                    <a:cubicBezTo>
                      <a:pt x="6419" y="12347"/>
                      <a:pt x="6428" y="12342"/>
                      <a:pt x="6442" y="12342"/>
                    </a:cubicBezTo>
                    <a:cubicBezTo>
                      <a:pt x="6447" y="12337"/>
                      <a:pt x="6451" y="12337"/>
                      <a:pt x="6460" y="12337"/>
                    </a:cubicBezTo>
                    <a:cubicBezTo>
                      <a:pt x="6470" y="12332"/>
                      <a:pt x="6479" y="12332"/>
                      <a:pt x="6487" y="12332"/>
                    </a:cubicBezTo>
                    <a:cubicBezTo>
                      <a:pt x="6497" y="12332"/>
                      <a:pt x="6502" y="12328"/>
                      <a:pt x="6511" y="12328"/>
                    </a:cubicBezTo>
                    <a:cubicBezTo>
                      <a:pt x="6519" y="12328"/>
                      <a:pt x="6529" y="12323"/>
                      <a:pt x="6538" y="12323"/>
                    </a:cubicBezTo>
                    <a:lnTo>
                      <a:pt x="6562" y="12323"/>
                    </a:lnTo>
                    <a:cubicBezTo>
                      <a:pt x="6570" y="12319"/>
                      <a:pt x="6580" y="12319"/>
                      <a:pt x="6594" y="12319"/>
                    </a:cubicBezTo>
                    <a:lnTo>
                      <a:pt x="6612" y="12319"/>
                    </a:lnTo>
                    <a:cubicBezTo>
                      <a:pt x="6621" y="12319"/>
                      <a:pt x="6636" y="12314"/>
                      <a:pt x="6649" y="12314"/>
                    </a:cubicBezTo>
                    <a:lnTo>
                      <a:pt x="6713" y="12314"/>
                    </a:lnTo>
                    <a:cubicBezTo>
                      <a:pt x="6768" y="12314"/>
                      <a:pt x="6824" y="12314"/>
                      <a:pt x="6879" y="12319"/>
                    </a:cubicBezTo>
                    <a:cubicBezTo>
                      <a:pt x="6879" y="12319"/>
                      <a:pt x="6884" y="12319"/>
                      <a:pt x="6884" y="12323"/>
                    </a:cubicBezTo>
                    <a:cubicBezTo>
                      <a:pt x="6902" y="12323"/>
                      <a:pt x="6917" y="12323"/>
                      <a:pt x="6930" y="12328"/>
                    </a:cubicBezTo>
                    <a:lnTo>
                      <a:pt x="6940" y="12328"/>
                    </a:lnTo>
                    <a:cubicBezTo>
                      <a:pt x="6957" y="12328"/>
                      <a:pt x="6972" y="12332"/>
                      <a:pt x="6985" y="12332"/>
                    </a:cubicBezTo>
                    <a:lnTo>
                      <a:pt x="6995" y="12332"/>
                    </a:lnTo>
                    <a:cubicBezTo>
                      <a:pt x="7008" y="12337"/>
                      <a:pt x="7023" y="12337"/>
                      <a:pt x="7040" y="12342"/>
                    </a:cubicBezTo>
                    <a:lnTo>
                      <a:pt x="7045" y="12342"/>
                    </a:lnTo>
                    <a:cubicBezTo>
                      <a:pt x="7064" y="12347"/>
                      <a:pt x="7078" y="12347"/>
                      <a:pt x="7091" y="12351"/>
                    </a:cubicBezTo>
                    <a:lnTo>
                      <a:pt x="7096" y="12351"/>
                    </a:lnTo>
                    <a:cubicBezTo>
                      <a:pt x="7114" y="12355"/>
                      <a:pt x="7128" y="12360"/>
                      <a:pt x="7147" y="12360"/>
                    </a:cubicBezTo>
                    <a:cubicBezTo>
                      <a:pt x="7359" y="12411"/>
                      <a:pt x="7534" y="12494"/>
                      <a:pt x="7580" y="12585"/>
                    </a:cubicBezTo>
                    <a:cubicBezTo>
                      <a:pt x="7603" y="12627"/>
                      <a:pt x="7520" y="12742"/>
                      <a:pt x="7391" y="12885"/>
                    </a:cubicBezTo>
                    <a:cubicBezTo>
                      <a:pt x="7362" y="12867"/>
                      <a:pt x="7339" y="12855"/>
                      <a:pt x="7323" y="12855"/>
                    </a:cubicBezTo>
                    <a:cubicBezTo>
                      <a:pt x="7319" y="12855"/>
                      <a:pt x="7315" y="12856"/>
                      <a:pt x="7312" y="12857"/>
                    </a:cubicBezTo>
                    <a:cubicBezTo>
                      <a:pt x="7244" y="12895"/>
                      <a:pt x="6995" y="13221"/>
                      <a:pt x="6930" y="13231"/>
                    </a:cubicBezTo>
                    <a:cubicBezTo>
                      <a:pt x="6866" y="13240"/>
                      <a:pt x="6806" y="13300"/>
                      <a:pt x="6787" y="13346"/>
                    </a:cubicBezTo>
                    <a:cubicBezTo>
                      <a:pt x="6768" y="13387"/>
                      <a:pt x="6685" y="13442"/>
                      <a:pt x="6681" y="13480"/>
                    </a:cubicBezTo>
                    <a:cubicBezTo>
                      <a:pt x="6681" y="13484"/>
                      <a:pt x="6681" y="13489"/>
                      <a:pt x="6685" y="13498"/>
                    </a:cubicBezTo>
                    <a:cubicBezTo>
                      <a:pt x="6617" y="13549"/>
                      <a:pt x="6562" y="13581"/>
                      <a:pt x="6525" y="13595"/>
                    </a:cubicBezTo>
                    <a:lnTo>
                      <a:pt x="6695" y="14282"/>
                    </a:lnTo>
                    <a:lnTo>
                      <a:pt x="6824" y="13752"/>
                    </a:lnTo>
                    <a:cubicBezTo>
                      <a:pt x="6842" y="13752"/>
                      <a:pt x="6866" y="13747"/>
                      <a:pt x="6884" y="13742"/>
                    </a:cubicBezTo>
                    <a:cubicBezTo>
                      <a:pt x="6902" y="13761"/>
                      <a:pt x="6921" y="13770"/>
                      <a:pt x="6930" y="13774"/>
                    </a:cubicBezTo>
                    <a:cubicBezTo>
                      <a:pt x="6933" y="13775"/>
                      <a:pt x="6936" y="13776"/>
                      <a:pt x="6940" y="13776"/>
                    </a:cubicBezTo>
                    <a:cubicBezTo>
                      <a:pt x="7009" y="13776"/>
                      <a:pt x="7224" y="13622"/>
                      <a:pt x="7289" y="13618"/>
                    </a:cubicBezTo>
                    <a:cubicBezTo>
                      <a:pt x="7363" y="13608"/>
                      <a:pt x="7497" y="13535"/>
                      <a:pt x="7561" y="13493"/>
                    </a:cubicBezTo>
                    <a:cubicBezTo>
                      <a:pt x="7617" y="13461"/>
                      <a:pt x="7736" y="13466"/>
                      <a:pt x="7769" y="13410"/>
                    </a:cubicBezTo>
                    <a:cubicBezTo>
                      <a:pt x="7782" y="13387"/>
                      <a:pt x="7782" y="13355"/>
                      <a:pt x="7769" y="13319"/>
                    </a:cubicBezTo>
                    <a:cubicBezTo>
                      <a:pt x="8289" y="12968"/>
                      <a:pt x="8755" y="12489"/>
                      <a:pt x="8722" y="12249"/>
                    </a:cubicBezTo>
                    <a:cubicBezTo>
                      <a:pt x="8672" y="11922"/>
                      <a:pt x="8114" y="11743"/>
                      <a:pt x="7598" y="11447"/>
                    </a:cubicBezTo>
                    <a:cubicBezTo>
                      <a:pt x="7593" y="11443"/>
                      <a:pt x="7589" y="11443"/>
                      <a:pt x="7584" y="11439"/>
                    </a:cubicBezTo>
                    <a:cubicBezTo>
                      <a:pt x="7576" y="11434"/>
                      <a:pt x="7566" y="11430"/>
                      <a:pt x="7557" y="11424"/>
                    </a:cubicBezTo>
                    <a:cubicBezTo>
                      <a:pt x="7548" y="11415"/>
                      <a:pt x="7534" y="11411"/>
                      <a:pt x="7525" y="11402"/>
                    </a:cubicBezTo>
                    <a:cubicBezTo>
                      <a:pt x="7515" y="11397"/>
                      <a:pt x="7506" y="11392"/>
                      <a:pt x="7497" y="11388"/>
                    </a:cubicBezTo>
                    <a:cubicBezTo>
                      <a:pt x="7493" y="11383"/>
                      <a:pt x="7483" y="11379"/>
                      <a:pt x="7474" y="11374"/>
                    </a:cubicBezTo>
                    <a:cubicBezTo>
                      <a:pt x="7469" y="11369"/>
                      <a:pt x="7460" y="11364"/>
                      <a:pt x="7455" y="11360"/>
                    </a:cubicBezTo>
                    <a:cubicBezTo>
                      <a:pt x="7442" y="11351"/>
                      <a:pt x="7432" y="11347"/>
                      <a:pt x="7419" y="11337"/>
                    </a:cubicBezTo>
                    <a:cubicBezTo>
                      <a:pt x="7414" y="11332"/>
                      <a:pt x="7404" y="11328"/>
                      <a:pt x="7400" y="11324"/>
                    </a:cubicBezTo>
                    <a:cubicBezTo>
                      <a:pt x="7391" y="11319"/>
                      <a:pt x="7382" y="11314"/>
                      <a:pt x="7372" y="11305"/>
                    </a:cubicBezTo>
                    <a:cubicBezTo>
                      <a:pt x="7363" y="11300"/>
                      <a:pt x="7359" y="11296"/>
                      <a:pt x="7354" y="11296"/>
                    </a:cubicBezTo>
                    <a:cubicBezTo>
                      <a:pt x="7345" y="11286"/>
                      <a:pt x="7331" y="11277"/>
                      <a:pt x="7321" y="11268"/>
                    </a:cubicBezTo>
                    <a:cubicBezTo>
                      <a:pt x="7317" y="11268"/>
                      <a:pt x="7312" y="11264"/>
                      <a:pt x="7308" y="11258"/>
                    </a:cubicBezTo>
                    <a:cubicBezTo>
                      <a:pt x="7294" y="11249"/>
                      <a:pt x="7285" y="11241"/>
                      <a:pt x="7272" y="11231"/>
                    </a:cubicBezTo>
                    <a:cubicBezTo>
                      <a:pt x="7266" y="11231"/>
                      <a:pt x="7262" y="11226"/>
                      <a:pt x="7257" y="11222"/>
                    </a:cubicBezTo>
                    <a:cubicBezTo>
                      <a:pt x="7248" y="11213"/>
                      <a:pt x="7234" y="11203"/>
                      <a:pt x="7225" y="11199"/>
                    </a:cubicBezTo>
                    <a:cubicBezTo>
                      <a:pt x="7221" y="11194"/>
                      <a:pt x="7221" y="11190"/>
                      <a:pt x="7216" y="11190"/>
                    </a:cubicBezTo>
                    <a:cubicBezTo>
                      <a:pt x="7202" y="11181"/>
                      <a:pt x="7189" y="11167"/>
                      <a:pt x="7174" y="11158"/>
                    </a:cubicBezTo>
                    <a:cubicBezTo>
                      <a:pt x="7174" y="11153"/>
                      <a:pt x="7170" y="11148"/>
                      <a:pt x="7165" y="11148"/>
                    </a:cubicBezTo>
                    <a:cubicBezTo>
                      <a:pt x="7155" y="11139"/>
                      <a:pt x="7142" y="11130"/>
                      <a:pt x="7133" y="11120"/>
                    </a:cubicBezTo>
                    <a:cubicBezTo>
                      <a:pt x="7133" y="11116"/>
                      <a:pt x="7128" y="11111"/>
                      <a:pt x="7123" y="11111"/>
                    </a:cubicBezTo>
                    <a:cubicBezTo>
                      <a:pt x="7110" y="11098"/>
                      <a:pt x="7100" y="11088"/>
                      <a:pt x="7087" y="11075"/>
                    </a:cubicBezTo>
                    <a:cubicBezTo>
                      <a:pt x="7082" y="11070"/>
                      <a:pt x="7082" y="11070"/>
                      <a:pt x="7078" y="11065"/>
                    </a:cubicBezTo>
                    <a:cubicBezTo>
                      <a:pt x="7068" y="11056"/>
                      <a:pt x="7059" y="11047"/>
                      <a:pt x="7050" y="11033"/>
                    </a:cubicBezTo>
                    <a:cubicBezTo>
                      <a:pt x="7045" y="11033"/>
                      <a:pt x="7040" y="11028"/>
                      <a:pt x="7040" y="11024"/>
                    </a:cubicBezTo>
                    <a:cubicBezTo>
                      <a:pt x="7027" y="11009"/>
                      <a:pt x="7017" y="11001"/>
                      <a:pt x="7004" y="10987"/>
                    </a:cubicBezTo>
                    <a:cubicBezTo>
                      <a:pt x="7004" y="10982"/>
                      <a:pt x="7004" y="10982"/>
                      <a:pt x="6999" y="10977"/>
                    </a:cubicBezTo>
                    <a:cubicBezTo>
                      <a:pt x="6990" y="10969"/>
                      <a:pt x="6981" y="10954"/>
                      <a:pt x="6972" y="10945"/>
                    </a:cubicBezTo>
                    <a:cubicBezTo>
                      <a:pt x="6967" y="10941"/>
                      <a:pt x="6967" y="10936"/>
                      <a:pt x="6962" y="10932"/>
                    </a:cubicBezTo>
                    <a:cubicBezTo>
                      <a:pt x="6953" y="10918"/>
                      <a:pt x="6940" y="10904"/>
                      <a:pt x="6930" y="10890"/>
                    </a:cubicBezTo>
                    <a:cubicBezTo>
                      <a:pt x="6921" y="10881"/>
                      <a:pt x="6917" y="10867"/>
                      <a:pt x="6907" y="10858"/>
                    </a:cubicBezTo>
                    <a:cubicBezTo>
                      <a:pt x="6902" y="10854"/>
                      <a:pt x="6902" y="10849"/>
                      <a:pt x="6898" y="10844"/>
                    </a:cubicBezTo>
                    <a:cubicBezTo>
                      <a:pt x="6893" y="10835"/>
                      <a:pt x="6889" y="10830"/>
                      <a:pt x="6884" y="10821"/>
                    </a:cubicBezTo>
                    <a:cubicBezTo>
                      <a:pt x="6879" y="10812"/>
                      <a:pt x="6874" y="10807"/>
                      <a:pt x="6870" y="10798"/>
                    </a:cubicBezTo>
                    <a:cubicBezTo>
                      <a:pt x="6870" y="10794"/>
                      <a:pt x="6866" y="10788"/>
                      <a:pt x="6861" y="10784"/>
                    </a:cubicBezTo>
                    <a:cubicBezTo>
                      <a:pt x="6857" y="10775"/>
                      <a:pt x="6851" y="10761"/>
                      <a:pt x="6847" y="10752"/>
                    </a:cubicBezTo>
                    <a:cubicBezTo>
                      <a:pt x="6847" y="10747"/>
                      <a:pt x="6842" y="10743"/>
                      <a:pt x="6842" y="10739"/>
                    </a:cubicBezTo>
                    <a:cubicBezTo>
                      <a:pt x="6834" y="10729"/>
                      <a:pt x="6829" y="10720"/>
                      <a:pt x="6824" y="10705"/>
                    </a:cubicBezTo>
                    <a:cubicBezTo>
                      <a:pt x="6824" y="10701"/>
                      <a:pt x="6819" y="10701"/>
                      <a:pt x="6819" y="10696"/>
                    </a:cubicBezTo>
                    <a:cubicBezTo>
                      <a:pt x="6810" y="10683"/>
                      <a:pt x="6806" y="10669"/>
                      <a:pt x="6802" y="10656"/>
                    </a:cubicBezTo>
                    <a:lnTo>
                      <a:pt x="6796" y="10650"/>
                    </a:lnTo>
                    <a:cubicBezTo>
                      <a:pt x="6792" y="10637"/>
                      <a:pt x="6783" y="10622"/>
                      <a:pt x="6778" y="10605"/>
                    </a:cubicBezTo>
                    <a:cubicBezTo>
                      <a:pt x="6768" y="10586"/>
                      <a:pt x="6764" y="10567"/>
                      <a:pt x="6755" y="10554"/>
                    </a:cubicBezTo>
                    <a:cubicBezTo>
                      <a:pt x="6640" y="10273"/>
                      <a:pt x="6534" y="9895"/>
                      <a:pt x="6474" y="9499"/>
                    </a:cubicBezTo>
                    <a:cubicBezTo>
                      <a:pt x="6474" y="9476"/>
                      <a:pt x="6470" y="9452"/>
                      <a:pt x="6464" y="9425"/>
                    </a:cubicBezTo>
                    <a:cubicBezTo>
                      <a:pt x="6460" y="9374"/>
                      <a:pt x="6451" y="9319"/>
                      <a:pt x="6447" y="9268"/>
                    </a:cubicBezTo>
                    <a:cubicBezTo>
                      <a:pt x="6423" y="9070"/>
                      <a:pt x="6414" y="8872"/>
                      <a:pt x="6423" y="8678"/>
                    </a:cubicBezTo>
                    <a:lnTo>
                      <a:pt x="6423" y="8678"/>
                    </a:lnTo>
                    <a:cubicBezTo>
                      <a:pt x="7137" y="9156"/>
                      <a:pt x="7993" y="9348"/>
                      <a:pt x="8787" y="9348"/>
                    </a:cubicBezTo>
                    <a:cubicBezTo>
                      <a:pt x="8982" y="9348"/>
                      <a:pt x="9174" y="9336"/>
                      <a:pt x="9358" y="9314"/>
                    </a:cubicBezTo>
                    <a:cubicBezTo>
                      <a:pt x="9363" y="9323"/>
                      <a:pt x="9367" y="9333"/>
                      <a:pt x="9373" y="9333"/>
                    </a:cubicBezTo>
                    <a:cubicBezTo>
                      <a:pt x="9374" y="9333"/>
                      <a:pt x="9375" y="9333"/>
                      <a:pt x="9377" y="9333"/>
                    </a:cubicBezTo>
                    <a:cubicBezTo>
                      <a:pt x="9435" y="9333"/>
                      <a:pt x="9829" y="9254"/>
                      <a:pt x="9852" y="9231"/>
                    </a:cubicBezTo>
                    <a:cubicBezTo>
                      <a:pt x="9907" y="9317"/>
                      <a:pt x="10155" y="9383"/>
                      <a:pt x="10286" y="9383"/>
                    </a:cubicBezTo>
                    <a:cubicBezTo>
                      <a:pt x="10372" y="9383"/>
                      <a:pt x="10407" y="9354"/>
                      <a:pt x="10298" y="9282"/>
                    </a:cubicBezTo>
                    <a:cubicBezTo>
                      <a:pt x="10324" y="9281"/>
                      <a:pt x="10351" y="9280"/>
                      <a:pt x="10379" y="9280"/>
                    </a:cubicBezTo>
                    <a:cubicBezTo>
                      <a:pt x="10539" y="9280"/>
                      <a:pt x="10730" y="9301"/>
                      <a:pt x="10934" y="9333"/>
                    </a:cubicBezTo>
                    <a:cubicBezTo>
                      <a:pt x="10768" y="9142"/>
                      <a:pt x="10526" y="9014"/>
                      <a:pt x="10225" y="9014"/>
                    </a:cubicBezTo>
                    <a:cubicBezTo>
                      <a:pt x="10119" y="9014"/>
                      <a:pt x="10004" y="9030"/>
                      <a:pt x="9884" y="9065"/>
                    </a:cubicBezTo>
                    <a:cubicBezTo>
                      <a:pt x="9877" y="9056"/>
                      <a:pt x="9848" y="9055"/>
                      <a:pt x="9806" y="9055"/>
                    </a:cubicBezTo>
                    <a:cubicBezTo>
                      <a:pt x="9786" y="9055"/>
                      <a:pt x="9763" y="9055"/>
                      <a:pt x="9738" y="9055"/>
                    </a:cubicBezTo>
                    <a:cubicBezTo>
                      <a:pt x="9706" y="9055"/>
                      <a:pt x="9671" y="9055"/>
                      <a:pt x="9635" y="9052"/>
                    </a:cubicBezTo>
                    <a:cubicBezTo>
                      <a:pt x="9561" y="9046"/>
                      <a:pt x="9484" y="9041"/>
                      <a:pt x="9429" y="9041"/>
                    </a:cubicBezTo>
                    <a:cubicBezTo>
                      <a:pt x="9388" y="9041"/>
                      <a:pt x="9360" y="9044"/>
                      <a:pt x="9354" y="9052"/>
                    </a:cubicBezTo>
                    <a:cubicBezTo>
                      <a:pt x="9350" y="9052"/>
                      <a:pt x="9350" y="9056"/>
                      <a:pt x="9345" y="9061"/>
                    </a:cubicBezTo>
                    <a:cubicBezTo>
                      <a:pt x="7957" y="8946"/>
                      <a:pt x="6727" y="8140"/>
                      <a:pt x="6381" y="7936"/>
                    </a:cubicBezTo>
                    <a:cubicBezTo>
                      <a:pt x="6215" y="7840"/>
                      <a:pt x="5953" y="7808"/>
                      <a:pt x="5677" y="7808"/>
                    </a:cubicBezTo>
                    <a:cubicBezTo>
                      <a:pt x="5668" y="7753"/>
                      <a:pt x="5658" y="7702"/>
                      <a:pt x="5649" y="7651"/>
                    </a:cubicBezTo>
                    <a:cubicBezTo>
                      <a:pt x="6492" y="7600"/>
                      <a:pt x="7238" y="7200"/>
                      <a:pt x="7746" y="6596"/>
                    </a:cubicBezTo>
                    <a:cubicBezTo>
                      <a:pt x="7849" y="6624"/>
                      <a:pt x="7950" y="6637"/>
                      <a:pt x="8047" y="6637"/>
                    </a:cubicBezTo>
                    <a:cubicBezTo>
                      <a:pt x="9026" y="6637"/>
                      <a:pt x="9683" y="5338"/>
                      <a:pt x="9192" y="4923"/>
                    </a:cubicBezTo>
                    <a:cubicBezTo>
                      <a:pt x="9091" y="4840"/>
                      <a:pt x="8995" y="4789"/>
                      <a:pt x="8903" y="4767"/>
                    </a:cubicBezTo>
                    <a:cubicBezTo>
                      <a:pt x="8893" y="4573"/>
                      <a:pt x="8865" y="4338"/>
                      <a:pt x="8810" y="4084"/>
                    </a:cubicBezTo>
                    <a:cubicBezTo>
                      <a:pt x="8814" y="4084"/>
                      <a:pt x="8820" y="4084"/>
                      <a:pt x="8820" y="4080"/>
                    </a:cubicBezTo>
                    <a:cubicBezTo>
                      <a:pt x="8824" y="4075"/>
                      <a:pt x="8824" y="4065"/>
                      <a:pt x="8820" y="4061"/>
                    </a:cubicBezTo>
                    <a:lnTo>
                      <a:pt x="8805" y="4048"/>
                    </a:lnTo>
                    <a:cubicBezTo>
                      <a:pt x="8686" y="3517"/>
                      <a:pt x="8450" y="2914"/>
                      <a:pt x="8036" y="2411"/>
                    </a:cubicBezTo>
                    <a:lnTo>
                      <a:pt x="8036" y="2411"/>
                    </a:lnTo>
                    <a:lnTo>
                      <a:pt x="8276" y="2417"/>
                    </a:lnTo>
                    <a:lnTo>
                      <a:pt x="8123" y="1947"/>
                    </a:lnTo>
                    <a:cubicBezTo>
                      <a:pt x="8129" y="1947"/>
                      <a:pt x="8133" y="1941"/>
                      <a:pt x="8137" y="1941"/>
                    </a:cubicBezTo>
                    <a:lnTo>
                      <a:pt x="8731" y="2310"/>
                    </a:lnTo>
                    <a:lnTo>
                      <a:pt x="8920" y="1698"/>
                    </a:lnTo>
                    <a:lnTo>
                      <a:pt x="8920" y="1698"/>
                    </a:lnTo>
                    <a:lnTo>
                      <a:pt x="8178" y="1836"/>
                    </a:lnTo>
                    <a:cubicBezTo>
                      <a:pt x="8178" y="1830"/>
                      <a:pt x="8178" y="1826"/>
                      <a:pt x="8174" y="1826"/>
                    </a:cubicBezTo>
                    <a:cubicBezTo>
                      <a:pt x="8216" y="1822"/>
                      <a:pt x="8252" y="1794"/>
                      <a:pt x="8257" y="1753"/>
                    </a:cubicBezTo>
                    <a:cubicBezTo>
                      <a:pt x="8261" y="1725"/>
                      <a:pt x="8252" y="1698"/>
                      <a:pt x="8234" y="1679"/>
                    </a:cubicBezTo>
                    <a:cubicBezTo>
                      <a:pt x="8405" y="1504"/>
                      <a:pt x="8548" y="1301"/>
                      <a:pt x="8616" y="1066"/>
                    </a:cubicBezTo>
                    <a:cubicBezTo>
                      <a:pt x="8829" y="347"/>
                      <a:pt x="7968" y="1"/>
                      <a:pt x="7342" y="1"/>
                    </a:cubicBezTo>
                    <a:close/>
                  </a:path>
                </a:pathLst>
              </a:custGeom>
              <a:solidFill>
                <a:schemeClr val="accent5"/>
              </a:solidFill>
              <a:ln w="76200" cap="flat" cmpd="sng">
                <a:solidFill>
                  <a:schemeClr val="accent5"/>
                </a:solidFill>
                <a:prstDash val="solid"/>
                <a:round/>
                <a:headEnd type="none" w="sm" len="sm"/>
                <a:tailEnd type="none" w="sm" len="sm"/>
              </a:ln>
              <a:effectLst>
                <a:outerShdw dist="57150" dir="4500000" algn="bl" rotWithShape="0">
                  <a:srgbClr val="000000">
                    <a:alpha val="1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451" name="Google Shape;1451;p36"/>
              <p:cNvSpPr/>
              <p:nvPr/>
            </p:nvSpPr>
            <p:spPr>
              <a:xfrm>
                <a:off x="6319337" y="2124768"/>
                <a:ext cx="1105310" cy="822387"/>
              </a:xfrm>
              <a:custGeom>
                <a:avLst/>
                <a:gdLst/>
                <a:ahLst/>
                <a:cxnLst/>
                <a:rect l="l" t="t" r="r" b="b"/>
                <a:pathLst>
                  <a:path w="10935" h="8136" extrusionOk="0">
                    <a:moveTo>
                      <a:pt x="5662" y="1"/>
                    </a:moveTo>
                    <a:cubicBezTo>
                      <a:pt x="5128" y="1"/>
                      <a:pt x="4538" y="118"/>
                      <a:pt x="4460" y="146"/>
                    </a:cubicBezTo>
                    <a:cubicBezTo>
                      <a:pt x="4080" y="269"/>
                      <a:pt x="3300" y="738"/>
                      <a:pt x="2264" y="738"/>
                    </a:cubicBezTo>
                    <a:cubicBezTo>
                      <a:pt x="1906" y="738"/>
                      <a:pt x="1519" y="682"/>
                      <a:pt x="1106" y="537"/>
                    </a:cubicBezTo>
                    <a:cubicBezTo>
                      <a:pt x="972" y="497"/>
                      <a:pt x="842" y="478"/>
                      <a:pt x="719" y="478"/>
                    </a:cubicBezTo>
                    <a:cubicBezTo>
                      <a:pt x="418" y="478"/>
                      <a:pt x="160" y="590"/>
                      <a:pt x="0" y="777"/>
                    </a:cubicBezTo>
                    <a:cubicBezTo>
                      <a:pt x="206" y="745"/>
                      <a:pt x="398" y="720"/>
                      <a:pt x="560" y="720"/>
                    </a:cubicBezTo>
                    <a:cubicBezTo>
                      <a:pt x="586" y="720"/>
                      <a:pt x="612" y="720"/>
                      <a:pt x="636" y="722"/>
                    </a:cubicBezTo>
                    <a:cubicBezTo>
                      <a:pt x="518" y="799"/>
                      <a:pt x="566" y="831"/>
                      <a:pt x="665" y="831"/>
                    </a:cubicBezTo>
                    <a:cubicBezTo>
                      <a:pt x="794" y="831"/>
                      <a:pt x="1012" y="777"/>
                      <a:pt x="1064" y="698"/>
                    </a:cubicBezTo>
                    <a:lnTo>
                      <a:pt x="1064" y="694"/>
                    </a:lnTo>
                    <a:cubicBezTo>
                      <a:pt x="1599" y="1041"/>
                      <a:pt x="2306" y="1216"/>
                      <a:pt x="3022" y="1216"/>
                    </a:cubicBezTo>
                    <a:cubicBezTo>
                      <a:pt x="3398" y="1216"/>
                      <a:pt x="3776" y="1168"/>
                      <a:pt x="4133" y="1071"/>
                    </a:cubicBezTo>
                    <a:lnTo>
                      <a:pt x="4133" y="1071"/>
                    </a:lnTo>
                    <a:cubicBezTo>
                      <a:pt x="3829" y="1915"/>
                      <a:pt x="3705" y="2956"/>
                      <a:pt x="4013" y="3989"/>
                    </a:cubicBezTo>
                    <a:cubicBezTo>
                      <a:pt x="4437" y="5426"/>
                      <a:pt x="5428" y="6873"/>
                      <a:pt x="5506" y="7923"/>
                    </a:cubicBezTo>
                    <a:lnTo>
                      <a:pt x="5192" y="8136"/>
                    </a:lnTo>
                    <a:lnTo>
                      <a:pt x="5866" y="8136"/>
                    </a:lnTo>
                    <a:cubicBezTo>
                      <a:pt x="5566" y="6490"/>
                      <a:pt x="5400" y="4901"/>
                      <a:pt x="6304" y="4574"/>
                    </a:cubicBezTo>
                    <a:cubicBezTo>
                      <a:pt x="6427" y="4528"/>
                      <a:pt x="6577" y="4509"/>
                      <a:pt x="6729" y="4509"/>
                    </a:cubicBezTo>
                    <a:cubicBezTo>
                      <a:pt x="6872" y="4509"/>
                      <a:pt x="7017" y="4526"/>
                      <a:pt x="7147" y="4555"/>
                    </a:cubicBezTo>
                    <a:cubicBezTo>
                      <a:pt x="7211" y="4459"/>
                      <a:pt x="7317" y="4389"/>
                      <a:pt x="7465" y="4384"/>
                    </a:cubicBezTo>
                    <a:cubicBezTo>
                      <a:pt x="7708" y="4380"/>
                      <a:pt x="7972" y="4246"/>
                      <a:pt x="8202" y="4172"/>
                    </a:cubicBezTo>
                    <a:cubicBezTo>
                      <a:pt x="8280" y="4150"/>
                      <a:pt x="8359" y="4122"/>
                      <a:pt x="8437" y="4095"/>
                    </a:cubicBezTo>
                    <a:cubicBezTo>
                      <a:pt x="8031" y="3823"/>
                      <a:pt x="7299" y="3601"/>
                      <a:pt x="6930" y="3085"/>
                    </a:cubicBezTo>
                    <a:cubicBezTo>
                      <a:pt x="6677" y="2734"/>
                      <a:pt x="6387" y="1721"/>
                      <a:pt x="6423" y="873"/>
                    </a:cubicBezTo>
                    <a:lnTo>
                      <a:pt x="6423" y="873"/>
                    </a:lnTo>
                    <a:cubicBezTo>
                      <a:pt x="7139" y="1350"/>
                      <a:pt x="8001" y="1543"/>
                      <a:pt x="8798" y="1543"/>
                    </a:cubicBezTo>
                    <a:cubicBezTo>
                      <a:pt x="9170" y="1543"/>
                      <a:pt x="9529" y="1501"/>
                      <a:pt x="9852" y="1426"/>
                    </a:cubicBezTo>
                    <a:cubicBezTo>
                      <a:pt x="9907" y="1512"/>
                      <a:pt x="10155" y="1578"/>
                      <a:pt x="10286" y="1578"/>
                    </a:cubicBezTo>
                    <a:cubicBezTo>
                      <a:pt x="10372" y="1578"/>
                      <a:pt x="10407" y="1549"/>
                      <a:pt x="10298" y="1477"/>
                    </a:cubicBezTo>
                    <a:cubicBezTo>
                      <a:pt x="10324" y="1476"/>
                      <a:pt x="10351" y="1475"/>
                      <a:pt x="10379" y="1475"/>
                    </a:cubicBezTo>
                    <a:cubicBezTo>
                      <a:pt x="10539" y="1475"/>
                      <a:pt x="10730" y="1496"/>
                      <a:pt x="10934" y="1528"/>
                    </a:cubicBezTo>
                    <a:cubicBezTo>
                      <a:pt x="10768" y="1337"/>
                      <a:pt x="10526" y="1209"/>
                      <a:pt x="10225" y="1209"/>
                    </a:cubicBezTo>
                    <a:cubicBezTo>
                      <a:pt x="10119" y="1209"/>
                      <a:pt x="10004" y="1225"/>
                      <a:pt x="9884" y="1260"/>
                    </a:cubicBezTo>
                    <a:cubicBezTo>
                      <a:pt x="9810" y="1265"/>
                      <a:pt x="9737" y="1267"/>
                      <a:pt x="9664" y="1267"/>
                    </a:cubicBezTo>
                    <a:cubicBezTo>
                      <a:pt x="8152" y="1267"/>
                      <a:pt x="6756" y="346"/>
                      <a:pt x="6381" y="131"/>
                    </a:cubicBezTo>
                    <a:cubicBezTo>
                      <a:pt x="6214" y="34"/>
                      <a:pt x="5945" y="1"/>
                      <a:pt x="5662" y="1"/>
                    </a:cubicBezTo>
                    <a:close/>
                  </a:path>
                </a:pathLst>
              </a:custGeom>
              <a:solidFill>
                <a:srgbClr val="FFD6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36"/>
              <p:cNvSpPr/>
              <p:nvPr/>
            </p:nvSpPr>
            <p:spPr>
              <a:xfrm>
                <a:off x="7261113" y="2249603"/>
                <a:ext cx="59637" cy="29718"/>
              </a:xfrm>
              <a:custGeom>
                <a:avLst/>
                <a:gdLst/>
                <a:ahLst/>
                <a:cxnLst/>
                <a:rect l="l" t="t" r="r" b="b"/>
                <a:pathLst>
                  <a:path w="590" h="294" extrusionOk="0">
                    <a:moveTo>
                      <a:pt x="112" y="1"/>
                    </a:moveTo>
                    <a:cubicBezTo>
                      <a:pt x="71" y="1"/>
                      <a:pt x="43" y="4"/>
                      <a:pt x="37" y="12"/>
                    </a:cubicBezTo>
                    <a:cubicBezTo>
                      <a:pt x="0" y="44"/>
                      <a:pt x="14" y="283"/>
                      <a:pt x="56" y="293"/>
                    </a:cubicBezTo>
                    <a:cubicBezTo>
                      <a:pt x="57" y="293"/>
                      <a:pt x="58" y="293"/>
                      <a:pt x="60" y="293"/>
                    </a:cubicBezTo>
                    <a:cubicBezTo>
                      <a:pt x="118" y="293"/>
                      <a:pt x="512" y="214"/>
                      <a:pt x="535" y="191"/>
                    </a:cubicBezTo>
                    <a:cubicBezTo>
                      <a:pt x="558" y="164"/>
                      <a:pt x="590" y="49"/>
                      <a:pt x="567" y="25"/>
                    </a:cubicBezTo>
                    <a:cubicBezTo>
                      <a:pt x="560" y="16"/>
                      <a:pt x="531" y="15"/>
                      <a:pt x="489" y="15"/>
                    </a:cubicBezTo>
                    <a:cubicBezTo>
                      <a:pt x="469" y="15"/>
                      <a:pt x="446" y="15"/>
                      <a:pt x="421" y="15"/>
                    </a:cubicBezTo>
                    <a:cubicBezTo>
                      <a:pt x="389" y="15"/>
                      <a:pt x="354" y="15"/>
                      <a:pt x="318" y="12"/>
                    </a:cubicBezTo>
                    <a:cubicBezTo>
                      <a:pt x="244" y="6"/>
                      <a:pt x="167" y="1"/>
                      <a:pt x="1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36"/>
              <p:cNvSpPr/>
              <p:nvPr/>
            </p:nvSpPr>
            <p:spPr>
              <a:xfrm>
                <a:off x="6426382" y="2176218"/>
                <a:ext cx="60749" cy="45284"/>
              </a:xfrm>
              <a:custGeom>
                <a:avLst/>
                <a:gdLst/>
                <a:ahLst/>
                <a:cxnLst/>
                <a:rect l="l" t="t" r="r" b="b"/>
                <a:pathLst>
                  <a:path w="601" h="448" extrusionOk="0">
                    <a:moveTo>
                      <a:pt x="49" y="0"/>
                    </a:moveTo>
                    <a:cubicBezTo>
                      <a:pt x="39" y="0"/>
                      <a:pt x="31" y="2"/>
                      <a:pt x="28" y="5"/>
                    </a:cubicBezTo>
                    <a:cubicBezTo>
                      <a:pt x="5" y="28"/>
                      <a:pt x="1" y="185"/>
                      <a:pt x="19" y="213"/>
                    </a:cubicBezTo>
                    <a:cubicBezTo>
                      <a:pt x="37" y="240"/>
                      <a:pt x="429" y="447"/>
                      <a:pt x="494" y="447"/>
                    </a:cubicBezTo>
                    <a:cubicBezTo>
                      <a:pt x="535" y="447"/>
                      <a:pt x="600" y="166"/>
                      <a:pt x="567" y="130"/>
                    </a:cubicBezTo>
                    <a:cubicBezTo>
                      <a:pt x="554" y="111"/>
                      <a:pt x="439" y="115"/>
                      <a:pt x="318" y="69"/>
                    </a:cubicBezTo>
                    <a:cubicBezTo>
                      <a:pt x="222" y="35"/>
                      <a:pt x="99" y="0"/>
                      <a:pt x="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36"/>
              <p:cNvSpPr/>
              <p:nvPr/>
            </p:nvSpPr>
            <p:spPr>
              <a:xfrm>
                <a:off x="6722652" y="2402540"/>
                <a:ext cx="483971" cy="544619"/>
              </a:xfrm>
              <a:custGeom>
                <a:avLst/>
                <a:gdLst/>
                <a:ahLst/>
                <a:cxnLst/>
                <a:rect l="l" t="t" r="r" b="b"/>
                <a:pathLst>
                  <a:path w="4788" h="5388" extrusionOk="0">
                    <a:moveTo>
                      <a:pt x="2765" y="1"/>
                    </a:moveTo>
                    <a:cubicBezTo>
                      <a:pt x="2484" y="69"/>
                      <a:pt x="2208" y="152"/>
                      <a:pt x="1936" y="259"/>
                    </a:cubicBezTo>
                    <a:cubicBezTo>
                      <a:pt x="1272" y="522"/>
                      <a:pt x="641" y="858"/>
                      <a:pt x="0" y="1166"/>
                    </a:cubicBezTo>
                    <a:cubicBezTo>
                      <a:pt x="9" y="1194"/>
                      <a:pt x="14" y="1217"/>
                      <a:pt x="23" y="1241"/>
                    </a:cubicBezTo>
                    <a:cubicBezTo>
                      <a:pt x="447" y="2678"/>
                      <a:pt x="1438" y="4125"/>
                      <a:pt x="1516" y="5175"/>
                    </a:cubicBezTo>
                    <a:lnTo>
                      <a:pt x="1202" y="5388"/>
                    </a:lnTo>
                    <a:lnTo>
                      <a:pt x="1876" y="5388"/>
                    </a:lnTo>
                    <a:cubicBezTo>
                      <a:pt x="1576" y="3742"/>
                      <a:pt x="1410" y="2153"/>
                      <a:pt x="2314" y="1826"/>
                    </a:cubicBezTo>
                    <a:cubicBezTo>
                      <a:pt x="2437" y="1781"/>
                      <a:pt x="2584" y="1762"/>
                      <a:pt x="2735" y="1762"/>
                    </a:cubicBezTo>
                    <a:cubicBezTo>
                      <a:pt x="3114" y="1762"/>
                      <a:pt x="3514" y="1884"/>
                      <a:pt x="3590" y="2032"/>
                    </a:cubicBezTo>
                    <a:cubicBezTo>
                      <a:pt x="3659" y="2166"/>
                      <a:pt x="2751" y="2959"/>
                      <a:pt x="2535" y="3042"/>
                    </a:cubicBezTo>
                    <a:lnTo>
                      <a:pt x="2705" y="3729"/>
                    </a:lnTo>
                    <a:lnTo>
                      <a:pt x="2834" y="3199"/>
                    </a:lnTo>
                    <a:cubicBezTo>
                      <a:pt x="3497" y="3125"/>
                      <a:pt x="4788" y="2088"/>
                      <a:pt x="4732" y="1696"/>
                    </a:cubicBezTo>
                    <a:cubicBezTo>
                      <a:pt x="4658" y="1203"/>
                      <a:pt x="3447" y="1051"/>
                      <a:pt x="2940" y="337"/>
                    </a:cubicBezTo>
                    <a:cubicBezTo>
                      <a:pt x="2884" y="259"/>
                      <a:pt x="2820" y="139"/>
                      <a:pt x="276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36"/>
              <p:cNvSpPr/>
              <p:nvPr/>
            </p:nvSpPr>
            <p:spPr>
              <a:xfrm>
                <a:off x="6696573" y="2124465"/>
                <a:ext cx="339629" cy="501761"/>
              </a:xfrm>
              <a:custGeom>
                <a:avLst/>
                <a:gdLst/>
                <a:ahLst/>
                <a:cxnLst/>
                <a:rect l="l" t="t" r="r" b="b"/>
                <a:pathLst>
                  <a:path w="3360" h="4964" extrusionOk="0">
                    <a:moveTo>
                      <a:pt x="1791" y="1"/>
                    </a:moveTo>
                    <a:cubicBezTo>
                      <a:pt x="1564" y="1"/>
                      <a:pt x="1348" y="24"/>
                      <a:pt x="1139" y="70"/>
                    </a:cubicBezTo>
                    <a:cubicBezTo>
                      <a:pt x="1083" y="747"/>
                      <a:pt x="769" y="1134"/>
                      <a:pt x="309" y="1355"/>
                    </a:cubicBezTo>
                    <a:cubicBezTo>
                      <a:pt x="1" y="2259"/>
                      <a:pt x="1" y="3065"/>
                      <a:pt x="231" y="3802"/>
                    </a:cubicBezTo>
                    <a:cubicBezTo>
                      <a:pt x="677" y="4462"/>
                      <a:pt x="1295" y="4894"/>
                      <a:pt x="2120" y="4964"/>
                    </a:cubicBezTo>
                    <a:cubicBezTo>
                      <a:pt x="2309" y="4678"/>
                      <a:pt x="2539" y="4530"/>
                      <a:pt x="2825" y="4521"/>
                    </a:cubicBezTo>
                    <a:cubicBezTo>
                      <a:pt x="3142" y="4162"/>
                      <a:pt x="3323" y="3752"/>
                      <a:pt x="3359" y="3277"/>
                    </a:cubicBezTo>
                    <a:cubicBezTo>
                      <a:pt x="3019" y="2982"/>
                      <a:pt x="2806" y="2295"/>
                      <a:pt x="2715" y="1466"/>
                    </a:cubicBezTo>
                    <a:cubicBezTo>
                      <a:pt x="2309" y="1250"/>
                      <a:pt x="2083" y="770"/>
                      <a:pt x="2147" y="19"/>
                    </a:cubicBezTo>
                    <a:cubicBezTo>
                      <a:pt x="2025" y="7"/>
                      <a:pt x="1907" y="1"/>
                      <a:pt x="17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36"/>
              <p:cNvSpPr/>
              <p:nvPr/>
            </p:nvSpPr>
            <p:spPr>
              <a:xfrm>
                <a:off x="6816759" y="2083527"/>
                <a:ext cx="88546" cy="108762"/>
              </a:xfrm>
              <a:custGeom>
                <a:avLst/>
                <a:gdLst/>
                <a:ahLst/>
                <a:cxnLst/>
                <a:rect l="l" t="t" r="r" b="b"/>
                <a:pathLst>
                  <a:path w="876" h="1076" extrusionOk="0">
                    <a:moveTo>
                      <a:pt x="277" y="1"/>
                    </a:moveTo>
                    <a:cubicBezTo>
                      <a:pt x="277" y="1"/>
                      <a:pt x="0" y="788"/>
                      <a:pt x="139" y="949"/>
                    </a:cubicBezTo>
                    <a:cubicBezTo>
                      <a:pt x="208" y="1033"/>
                      <a:pt x="322" y="1076"/>
                      <a:pt x="436" y="1076"/>
                    </a:cubicBezTo>
                    <a:cubicBezTo>
                      <a:pt x="549" y="1076"/>
                      <a:pt x="662" y="1034"/>
                      <a:pt x="733" y="949"/>
                    </a:cubicBezTo>
                    <a:cubicBezTo>
                      <a:pt x="875" y="779"/>
                      <a:pt x="677" y="1"/>
                      <a:pt x="677" y="1"/>
                    </a:cubicBezTo>
                    <a:close/>
                  </a:path>
                </a:pathLst>
              </a:custGeom>
              <a:solidFill>
                <a:srgbClr val="FFD6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36"/>
              <p:cNvSpPr/>
              <p:nvPr/>
            </p:nvSpPr>
            <p:spPr>
              <a:xfrm>
                <a:off x="6994157" y="2635229"/>
                <a:ext cx="119072" cy="93095"/>
              </a:xfrm>
              <a:custGeom>
                <a:avLst/>
                <a:gdLst/>
                <a:ahLst/>
                <a:cxnLst/>
                <a:rect l="l" t="t" r="r" b="b"/>
                <a:pathLst>
                  <a:path w="1178" h="921" extrusionOk="0">
                    <a:moveTo>
                      <a:pt x="646" y="0"/>
                    </a:moveTo>
                    <a:cubicBezTo>
                      <a:pt x="642" y="0"/>
                      <a:pt x="639" y="1"/>
                      <a:pt x="636" y="2"/>
                    </a:cubicBezTo>
                    <a:cubicBezTo>
                      <a:pt x="568" y="40"/>
                      <a:pt x="319" y="366"/>
                      <a:pt x="254" y="376"/>
                    </a:cubicBezTo>
                    <a:cubicBezTo>
                      <a:pt x="190" y="385"/>
                      <a:pt x="130" y="445"/>
                      <a:pt x="111" y="491"/>
                    </a:cubicBezTo>
                    <a:cubicBezTo>
                      <a:pt x="92" y="532"/>
                      <a:pt x="9" y="587"/>
                      <a:pt x="5" y="625"/>
                    </a:cubicBezTo>
                    <a:cubicBezTo>
                      <a:pt x="1" y="662"/>
                      <a:pt x="198" y="902"/>
                      <a:pt x="254" y="919"/>
                    </a:cubicBezTo>
                    <a:cubicBezTo>
                      <a:pt x="257" y="920"/>
                      <a:pt x="260" y="921"/>
                      <a:pt x="264" y="921"/>
                    </a:cubicBezTo>
                    <a:cubicBezTo>
                      <a:pt x="333" y="921"/>
                      <a:pt x="548" y="767"/>
                      <a:pt x="613" y="763"/>
                    </a:cubicBezTo>
                    <a:cubicBezTo>
                      <a:pt x="687" y="753"/>
                      <a:pt x="821" y="680"/>
                      <a:pt x="885" y="638"/>
                    </a:cubicBezTo>
                    <a:cubicBezTo>
                      <a:pt x="941" y="606"/>
                      <a:pt x="1060" y="611"/>
                      <a:pt x="1093" y="555"/>
                    </a:cubicBezTo>
                    <a:cubicBezTo>
                      <a:pt x="1177" y="418"/>
                      <a:pt x="742" y="0"/>
                      <a:pt x="6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36"/>
              <p:cNvSpPr/>
              <p:nvPr/>
            </p:nvSpPr>
            <p:spPr>
              <a:xfrm>
                <a:off x="6836268" y="2813537"/>
                <a:ext cx="80156" cy="103708"/>
              </a:xfrm>
              <a:custGeom>
                <a:avLst/>
                <a:gdLst/>
                <a:ahLst/>
                <a:cxnLst/>
                <a:rect l="l" t="t" r="r" b="b"/>
                <a:pathLst>
                  <a:path w="793" h="1026" extrusionOk="0">
                    <a:moveTo>
                      <a:pt x="446" y="0"/>
                    </a:moveTo>
                    <a:cubicBezTo>
                      <a:pt x="286" y="0"/>
                      <a:pt x="81" y="25"/>
                      <a:pt x="51" y="78"/>
                    </a:cubicBezTo>
                    <a:cubicBezTo>
                      <a:pt x="1" y="165"/>
                      <a:pt x="106" y="156"/>
                      <a:pt x="84" y="216"/>
                    </a:cubicBezTo>
                    <a:cubicBezTo>
                      <a:pt x="61" y="276"/>
                      <a:pt x="112" y="280"/>
                      <a:pt x="139" y="322"/>
                    </a:cubicBezTo>
                    <a:cubicBezTo>
                      <a:pt x="167" y="363"/>
                      <a:pt x="282" y="962"/>
                      <a:pt x="295" y="994"/>
                    </a:cubicBezTo>
                    <a:cubicBezTo>
                      <a:pt x="300" y="1014"/>
                      <a:pt x="421" y="1026"/>
                      <a:pt x="537" y="1026"/>
                    </a:cubicBezTo>
                    <a:cubicBezTo>
                      <a:pt x="641" y="1026"/>
                      <a:pt x="741" y="1016"/>
                      <a:pt x="756" y="994"/>
                    </a:cubicBezTo>
                    <a:cubicBezTo>
                      <a:pt x="793" y="948"/>
                      <a:pt x="775" y="930"/>
                      <a:pt x="756" y="869"/>
                    </a:cubicBezTo>
                    <a:cubicBezTo>
                      <a:pt x="742" y="810"/>
                      <a:pt x="682" y="676"/>
                      <a:pt x="705" y="603"/>
                    </a:cubicBezTo>
                    <a:cubicBezTo>
                      <a:pt x="729" y="533"/>
                      <a:pt x="631" y="220"/>
                      <a:pt x="627" y="184"/>
                    </a:cubicBezTo>
                    <a:cubicBezTo>
                      <a:pt x="618" y="146"/>
                      <a:pt x="646" y="82"/>
                      <a:pt x="641" y="31"/>
                    </a:cubicBezTo>
                    <a:cubicBezTo>
                      <a:pt x="637" y="11"/>
                      <a:pt x="552" y="0"/>
                      <a:pt x="4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36"/>
              <p:cNvSpPr/>
              <p:nvPr/>
            </p:nvSpPr>
            <p:spPr>
              <a:xfrm>
                <a:off x="6734681" y="2234037"/>
                <a:ext cx="238144" cy="334373"/>
              </a:xfrm>
              <a:custGeom>
                <a:avLst/>
                <a:gdLst/>
                <a:ahLst/>
                <a:cxnLst/>
                <a:rect l="l" t="t" r="r" b="b"/>
                <a:pathLst>
                  <a:path w="2356" h="3308" extrusionOk="0">
                    <a:moveTo>
                      <a:pt x="1950" y="0"/>
                    </a:moveTo>
                    <a:cubicBezTo>
                      <a:pt x="1692" y="1281"/>
                      <a:pt x="1051" y="2244"/>
                      <a:pt x="1" y="2925"/>
                    </a:cubicBezTo>
                    <a:cubicBezTo>
                      <a:pt x="116" y="3063"/>
                      <a:pt x="236" y="3193"/>
                      <a:pt x="370" y="3308"/>
                    </a:cubicBezTo>
                    <a:cubicBezTo>
                      <a:pt x="1365" y="2635"/>
                      <a:pt x="2029" y="1709"/>
                      <a:pt x="2355" y="539"/>
                    </a:cubicBezTo>
                    <a:cubicBezTo>
                      <a:pt x="2351" y="488"/>
                      <a:pt x="2342" y="433"/>
                      <a:pt x="2338" y="382"/>
                    </a:cubicBezTo>
                    <a:cubicBezTo>
                      <a:pt x="2176" y="294"/>
                      <a:pt x="2042" y="170"/>
                      <a:pt x="19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36"/>
              <p:cNvSpPr/>
              <p:nvPr/>
            </p:nvSpPr>
            <p:spPr>
              <a:xfrm>
                <a:off x="6786435" y="2336837"/>
                <a:ext cx="204990" cy="257249"/>
              </a:xfrm>
              <a:custGeom>
                <a:avLst/>
                <a:gdLst/>
                <a:ahLst/>
                <a:cxnLst/>
                <a:rect l="l" t="t" r="r" b="b"/>
                <a:pathLst>
                  <a:path w="2028" h="2545" extrusionOk="0">
                    <a:moveTo>
                      <a:pt x="1926" y="1"/>
                    </a:moveTo>
                    <a:cubicBezTo>
                      <a:pt x="1581" y="1029"/>
                      <a:pt x="945" y="1825"/>
                      <a:pt x="1" y="2406"/>
                    </a:cubicBezTo>
                    <a:cubicBezTo>
                      <a:pt x="69" y="2457"/>
                      <a:pt x="139" y="2503"/>
                      <a:pt x="212" y="2544"/>
                    </a:cubicBezTo>
                    <a:cubicBezTo>
                      <a:pt x="1051" y="2001"/>
                      <a:pt x="1655" y="1278"/>
                      <a:pt x="2028" y="383"/>
                    </a:cubicBezTo>
                    <a:cubicBezTo>
                      <a:pt x="1987" y="264"/>
                      <a:pt x="1954" y="134"/>
                      <a:pt x="192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36"/>
              <p:cNvSpPr/>
              <p:nvPr/>
            </p:nvSpPr>
            <p:spPr>
              <a:xfrm>
                <a:off x="6711938" y="2125475"/>
                <a:ext cx="206405" cy="378241"/>
              </a:xfrm>
              <a:custGeom>
                <a:avLst/>
                <a:gdLst/>
                <a:ahLst/>
                <a:cxnLst/>
                <a:rect l="l" t="t" r="r" b="b"/>
                <a:pathLst>
                  <a:path w="2042" h="3742" extrusionOk="0">
                    <a:moveTo>
                      <a:pt x="1885" y="0"/>
                    </a:moveTo>
                    <a:cubicBezTo>
                      <a:pt x="1834" y="1483"/>
                      <a:pt x="1180" y="2691"/>
                      <a:pt x="0" y="3502"/>
                    </a:cubicBezTo>
                    <a:cubicBezTo>
                      <a:pt x="19" y="3585"/>
                      <a:pt x="37" y="3663"/>
                      <a:pt x="60" y="3742"/>
                    </a:cubicBezTo>
                    <a:cubicBezTo>
                      <a:pt x="1143" y="3027"/>
                      <a:pt x="1820" y="2000"/>
                      <a:pt x="2042" y="747"/>
                    </a:cubicBezTo>
                    <a:cubicBezTo>
                      <a:pt x="1991" y="539"/>
                      <a:pt x="1972" y="294"/>
                      <a:pt x="1995" y="9"/>
                    </a:cubicBezTo>
                    <a:cubicBezTo>
                      <a:pt x="1959" y="5"/>
                      <a:pt x="1922" y="5"/>
                      <a:pt x="18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36"/>
              <p:cNvSpPr/>
              <p:nvPr/>
            </p:nvSpPr>
            <p:spPr>
              <a:xfrm>
                <a:off x="6836268" y="2406684"/>
                <a:ext cx="173453" cy="206911"/>
              </a:xfrm>
              <a:custGeom>
                <a:avLst/>
                <a:gdLst/>
                <a:ahLst/>
                <a:cxnLst/>
                <a:rect l="l" t="t" r="r" b="b"/>
                <a:pathLst>
                  <a:path w="1716" h="2047" extrusionOk="0">
                    <a:moveTo>
                      <a:pt x="1650" y="1"/>
                    </a:moveTo>
                    <a:cubicBezTo>
                      <a:pt x="1309" y="821"/>
                      <a:pt x="761" y="1485"/>
                      <a:pt x="1" y="1997"/>
                    </a:cubicBezTo>
                    <a:cubicBezTo>
                      <a:pt x="46" y="2015"/>
                      <a:pt x="88" y="2029"/>
                      <a:pt x="134" y="2047"/>
                    </a:cubicBezTo>
                    <a:cubicBezTo>
                      <a:pt x="853" y="1549"/>
                      <a:pt x="1373" y="913"/>
                      <a:pt x="1715" y="139"/>
                    </a:cubicBezTo>
                    <a:cubicBezTo>
                      <a:pt x="1692" y="94"/>
                      <a:pt x="1669" y="47"/>
                      <a:pt x="16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36"/>
              <p:cNvSpPr/>
              <p:nvPr/>
            </p:nvSpPr>
            <p:spPr>
              <a:xfrm>
                <a:off x="6913595" y="1335827"/>
                <a:ext cx="298186" cy="238144"/>
              </a:xfrm>
              <a:custGeom>
                <a:avLst/>
                <a:gdLst/>
                <a:ahLst/>
                <a:cxnLst/>
                <a:rect l="l" t="t" r="r" b="b"/>
                <a:pathLst>
                  <a:path w="2950" h="2356" extrusionOk="0">
                    <a:moveTo>
                      <a:pt x="1463" y="1"/>
                    </a:moveTo>
                    <a:cubicBezTo>
                      <a:pt x="1343" y="1"/>
                      <a:pt x="1232" y="14"/>
                      <a:pt x="1138" y="39"/>
                    </a:cubicBezTo>
                    <a:cubicBezTo>
                      <a:pt x="387" y="237"/>
                      <a:pt x="0" y="1577"/>
                      <a:pt x="0" y="1577"/>
                    </a:cubicBezTo>
                    <a:lnTo>
                      <a:pt x="1286" y="2356"/>
                    </a:lnTo>
                    <a:cubicBezTo>
                      <a:pt x="1286" y="2356"/>
                      <a:pt x="2484" y="1923"/>
                      <a:pt x="2737" y="1066"/>
                    </a:cubicBezTo>
                    <a:cubicBezTo>
                      <a:pt x="2950" y="347"/>
                      <a:pt x="2089" y="1"/>
                      <a:pt x="1463" y="1"/>
                    </a:cubicBezTo>
                    <a:close/>
                  </a:path>
                </a:pathLst>
              </a:custGeom>
              <a:solidFill>
                <a:srgbClr val="FFB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36"/>
              <p:cNvSpPr/>
              <p:nvPr/>
            </p:nvSpPr>
            <p:spPr>
              <a:xfrm>
                <a:off x="6919155" y="1420836"/>
                <a:ext cx="301926" cy="159302"/>
              </a:xfrm>
              <a:custGeom>
                <a:avLst/>
                <a:gdLst/>
                <a:ahLst/>
                <a:cxnLst/>
                <a:rect l="l" t="t" r="r" b="b"/>
                <a:pathLst>
                  <a:path w="2987" h="1576" extrusionOk="0">
                    <a:moveTo>
                      <a:pt x="563" y="404"/>
                    </a:moveTo>
                    <a:lnTo>
                      <a:pt x="563" y="404"/>
                    </a:lnTo>
                    <a:cubicBezTo>
                      <a:pt x="940" y="617"/>
                      <a:pt x="1342" y="778"/>
                      <a:pt x="1757" y="884"/>
                    </a:cubicBezTo>
                    <a:cubicBezTo>
                      <a:pt x="1346" y="810"/>
                      <a:pt x="945" y="649"/>
                      <a:pt x="563" y="404"/>
                    </a:cubicBezTo>
                    <a:close/>
                    <a:moveTo>
                      <a:pt x="232" y="396"/>
                    </a:moveTo>
                    <a:lnTo>
                      <a:pt x="232" y="396"/>
                    </a:lnTo>
                    <a:cubicBezTo>
                      <a:pt x="743" y="764"/>
                      <a:pt x="1282" y="995"/>
                      <a:pt x="1844" y="1078"/>
                    </a:cubicBezTo>
                    <a:cubicBezTo>
                      <a:pt x="1807" y="1082"/>
                      <a:pt x="1770" y="1084"/>
                      <a:pt x="1732" y="1084"/>
                    </a:cubicBezTo>
                    <a:cubicBezTo>
                      <a:pt x="1335" y="1084"/>
                      <a:pt x="923" y="879"/>
                      <a:pt x="738" y="774"/>
                    </a:cubicBezTo>
                    <a:cubicBezTo>
                      <a:pt x="480" y="626"/>
                      <a:pt x="315" y="483"/>
                      <a:pt x="232" y="396"/>
                    </a:cubicBezTo>
                    <a:close/>
                    <a:moveTo>
                      <a:pt x="213" y="0"/>
                    </a:moveTo>
                    <a:cubicBezTo>
                      <a:pt x="185" y="0"/>
                      <a:pt x="156" y="13"/>
                      <a:pt x="139" y="36"/>
                    </a:cubicBezTo>
                    <a:cubicBezTo>
                      <a:pt x="125" y="59"/>
                      <a:pt x="121" y="87"/>
                      <a:pt x="130" y="115"/>
                    </a:cubicBezTo>
                    <a:cubicBezTo>
                      <a:pt x="125" y="114"/>
                      <a:pt x="120" y="114"/>
                      <a:pt x="115" y="114"/>
                    </a:cubicBezTo>
                    <a:cubicBezTo>
                      <a:pt x="89" y="114"/>
                      <a:pt x="67" y="124"/>
                      <a:pt x="51" y="147"/>
                    </a:cubicBezTo>
                    <a:cubicBezTo>
                      <a:pt x="24" y="179"/>
                      <a:pt x="28" y="225"/>
                      <a:pt x="56" y="257"/>
                    </a:cubicBezTo>
                    <a:cubicBezTo>
                      <a:pt x="19" y="276"/>
                      <a:pt x="0" y="317"/>
                      <a:pt x="10" y="359"/>
                    </a:cubicBezTo>
                    <a:cubicBezTo>
                      <a:pt x="51" y="519"/>
                      <a:pt x="374" y="764"/>
                      <a:pt x="651" y="925"/>
                    </a:cubicBezTo>
                    <a:cubicBezTo>
                      <a:pt x="849" y="1036"/>
                      <a:pt x="1295" y="1257"/>
                      <a:pt x="1738" y="1257"/>
                    </a:cubicBezTo>
                    <a:cubicBezTo>
                      <a:pt x="1848" y="1257"/>
                      <a:pt x="1955" y="1244"/>
                      <a:pt x="2061" y="1211"/>
                    </a:cubicBezTo>
                    <a:lnTo>
                      <a:pt x="2070" y="1211"/>
                    </a:lnTo>
                    <a:lnTo>
                      <a:pt x="1890" y="1561"/>
                    </a:lnTo>
                    <a:lnTo>
                      <a:pt x="2342" y="1576"/>
                    </a:lnTo>
                    <a:lnTo>
                      <a:pt x="2189" y="1106"/>
                    </a:lnTo>
                    <a:cubicBezTo>
                      <a:pt x="2195" y="1106"/>
                      <a:pt x="2199" y="1100"/>
                      <a:pt x="2203" y="1100"/>
                    </a:cubicBezTo>
                    <a:lnTo>
                      <a:pt x="2797" y="1469"/>
                    </a:lnTo>
                    <a:lnTo>
                      <a:pt x="2986" y="857"/>
                    </a:lnTo>
                    <a:lnTo>
                      <a:pt x="2986" y="857"/>
                    </a:lnTo>
                    <a:lnTo>
                      <a:pt x="2244" y="995"/>
                    </a:lnTo>
                    <a:cubicBezTo>
                      <a:pt x="2244" y="989"/>
                      <a:pt x="2244" y="985"/>
                      <a:pt x="2240" y="985"/>
                    </a:cubicBezTo>
                    <a:cubicBezTo>
                      <a:pt x="2282" y="981"/>
                      <a:pt x="2318" y="953"/>
                      <a:pt x="2323" y="912"/>
                    </a:cubicBezTo>
                    <a:cubicBezTo>
                      <a:pt x="2333" y="866"/>
                      <a:pt x="2300" y="819"/>
                      <a:pt x="2250" y="810"/>
                    </a:cubicBezTo>
                    <a:cubicBezTo>
                      <a:pt x="1540" y="700"/>
                      <a:pt x="868" y="432"/>
                      <a:pt x="259" y="13"/>
                    </a:cubicBezTo>
                    <a:cubicBezTo>
                      <a:pt x="246" y="4"/>
                      <a:pt x="230" y="0"/>
                      <a:pt x="2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36"/>
              <p:cNvSpPr/>
              <p:nvPr/>
            </p:nvSpPr>
            <p:spPr>
              <a:xfrm>
                <a:off x="6572142" y="1509182"/>
                <a:ext cx="600516" cy="600516"/>
              </a:xfrm>
              <a:custGeom>
                <a:avLst/>
                <a:gdLst/>
                <a:ahLst/>
                <a:cxnLst/>
                <a:rect l="l" t="t" r="r" b="b"/>
                <a:pathLst>
                  <a:path w="5941" h="5941" extrusionOk="0">
                    <a:moveTo>
                      <a:pt x="2968" y="0"/>
                    </a:moveTo>
                    <a:cubicBezTo>
                      <a:pt x="1328" y="0"/>
                      <a:pt x="1" y="1332"/>
                      <a:pt x="1" y="2973"/>
                    </a:cubicBezTo>
                    <a:cubicBezTo>
                      <a:pt x="1" y="4613"/>
                      <a:pt x="1328" y="5940"/>
                      <a:pt x="2968" y="5940"/>
                    </a:cubicBezTo>
                    <a:cubicBezTo>
                      <a:pt x="4609" y="5940"/>
                      <a:pt x="5941" y="4613"/>
                      <a:pt x="5941" y="2973"/>
                    </a:cubicBezTo>
                    <a:cubicBezTo>
                      <a:pt x="5941" y="1332"/>
                      <a:pt x="4609" y="0"/>
                      <a:pt x="2968" y="0"/>
                    </a:cubicBezTo>
                    <a:close/>
                  </a:path>
                </a:pathLst>
              </a:custGeom>
              <a:solidFill>
                <a:srgbClr val="FFD6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36"/>
              <p:cNvSpPr/>
              <p:nvPr/>
            </p:nvSpPr>
            <p:spPr>
              <a:xfrm>
                <a:off x="6463277" y="1470265"/>
                <a:ext cx="765277" cy="390270"/>
              </a:xfrm>
              <a:custGeom>
                <a:avLst/>
                <a:gdLst/>
                <a:ahLst/>
                <a:cxnLst/>
                <a:rect l="l" t="t" r="r" b="b"/>
                <a:pathLst>
                  <a:path w="7571" h="3861" extrusionOk="0">
                    <a:moveTo>
                      <a:pt x="4125" y="0"/>
                    </a:moveTo>
                    <a:cubicBezTo>
                      <a:pt x="2254" y="0"/>
                      <a:pt x="0" y="1132"/>
                      <a:pt x="810" y="3800"/>
                    </a:cubicBezTo>
                    <a:cubicBezTo>
                      <a:pt x="1534" y="3399"/>
                      <a:pt x="1995" y="2708"/>
                      <a:pt x="2211" y="1750"/>
                    </a:cubicBezTo>
                    <a:cubicBezTo>
                      <a:pt x="3428" y="3298"/>
                      <a:pt x="5963" y="2639"/>
                      <a:pt x="7464" y="3860"/>
                    </a:cubicBezTo>
                    <a:cubicBezTo>
                      <a:pt x="7571" y="3224"/>
                      <a:pt x="7294" y="1026"/>
                      <a:pt x="5529" y="257"/>
                    </a:cubicBezTo>
                    <a:cubicBezTo>
                      <a:pt x="5141" y="89"/>
                      <a:pt x="4648" y="0"/>
                      <a:pt x="4125" y="0"/>
                    </a:cubicBezTo>
                    <a:close/>
                  </a:path>
                </a:pathLst>
              </a:custGeom>
              <a:solidFill>
                <a:srgbClr val="FFB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36"/>
              <p:cNvSpPr/>
              <p:nvPr/>
            </p:nvSpPr>
            <p:spPr>
              <a:xfrm>
                <a:off x="6685454" y="1582971"/>
                <a:ext cx="525919" cy="239661"/>
              </a:xfrm>
              <a:custGeom>
                <a:avLst/>
                <a:gdLst/>
                <a:ahLst/>
                <a:cxnLst/>
                <a:rect l="l" t="t" r="r" b="b"/>
                <a:pathLst>
                  <a:path w="5203" h="2371" extrusionOk="0">
                    <a:moveTo>
                      <a:pt x="19" y="0"/>
                    </a:moveTo>
                    <a:cubicBezTo>
                      <a:pt x="17" y="0"/>
                      <a:pt x="13" y="1"/>
                      <a:pt x="9" y="4"/>
                    </a:cubicBezTo>
                    <a:cubicBezTo>
                      <a:pt x="4" y="8"/>
                      <a:pt x="0" y="17"/>
                      <a:pt x="4" y="21"/>
                    </a:cubicBezTo>
                    <a:cubicBezTo>
                      <a:pt x="32" y="77"/>
                      <a:pt x="64" y="132"/>
                      <a:pt x="111" y="170"/>
                    </a:cubicBezTo>
                    <a:lnTo>
                      <a:pt x="170" y="243"/>
                    </a:lnTo>
                    <a:cubicBezTo>
                      <a:pt x="188" y="266"/>
                      <a:pt x="207" y="289"/>
                      <a:pt x="221" y="317"/>
                    </a:cubicBezTo>
                    <a:cubicBezTo>
                      <a:pt x="230" y="331"/>
                      <a:pt x="239" y="344"/>
                      <a:pt x="243" y="359"/>
                    </a:cubicBezTo>
                    <a:cubicBezTo>
                      <a:pt x="253" y="372"/>
                      <a:pt x="262" y="381"/>
                      <a:pt x="276" y="391"/>
                    </a:cubicBezTo>
                    <a:cubicBezTo>
                      <a:pt x="304" y="408"/>
                      <a:pt x="336" y="423"/>
                      <a:pt x="354" y="446"/>
                    </a:cubicBezTo>
                    <a:cubicBezTo>
                      <a:pt x="382" y="506"/>
                      <a:pt x="460" y="510"/>
                      <a:pt x="492" y="565"/>
                    </a:cubicBezTo>
                    <a:cubicBezTo>
                      <a:pt x="511" y="593"/>
                      <a:pt x="530" y="616"/>
                      <a:pt x="562" y="625"/>
                    </a:cubicBezTo>
                    <a:cubicBezTo>
                      <a:pt x="594" y="630"/>
                      <a:pt x="617" y="657"/>
                      <a:pt x="636" y="676"/>
                    </a:cubicBezTo>
                    <a:cubicBezTo>
                      <a:pt x="658" y="699"/>
                      <a:pt x="686" y="713"/>
                      <a:pt x="713" y="727"/>
                    </a:cubicBezTo>
                    <a:cubicBezTo>
                      <a:pt x="746" y="736"/>
                      <a:pt x="764" y="759"/>
                      <a:pt x="787" y="782"/>
                    </a:cubicBezTo>
                    <a:cubicBezTo>
                      <a:pt x="796" y="795"/>
                      <a:pt x="811" y="805"/>
                      <a:pt x="824" y="814"/>
                    </a:cubicBezTo>
                    <a:cubicBezTo>
                      <a:pt x="838" y="819"/>
                      <a:pt x="857" y="819"/>
                      <a:pt x="870" y="823"/>
                    </a:cubicBezTo>
                    <a:cubicBezTo>
                      <a:pt x="898" y="838"/>
                      <a:pt x="926" y="851"/>
                      <a:pt x="949" y="870"/>
                    </a:cubicBezTo>
                    <a:lnTo>
                      <a:pt x="985" y="897"/>
                    </a:lnTo>
                    <a:cubicBezTo>
                      <a:pt x="1000" y="906"/>
                      <a:pt x="1009" y="925"/>
                      <a:pt x="1023" y="929"/>
                    </a:cubicBezTo>
                    <a:cubicBezTo>
                      <a:pt x="1036" y="939"/>
                      <a:pt x="1051" y="939"/>
                      <a:pt x="1064" y="944"/>
                    </a:cubicBezTo>
                    <a:cubicBezTo>
                      <a:pt x="1083" y="948"/>
                      <a:pt x="1096" y="953"/>
                      <a:pt x="1110" y="961"/>
                    </a:cubicBezTo>
                    <a:cubicBezTo>
                      <a:pt x="1138" y="971"/>
                      <a:pt x="1166" y="985"/>
                      <a:pt x="1193" y="995"/>
                    </a:cubicBezTo>
                    <a:cubicBezTo>
                      <a:pt x="1207" y="999"/>
                      <a:pt x="1225" y="1003"/>
                      <a:pt x="1239" y="1008"/>
                    </a:cubicBezTo>
                    <a:cubicBezTo>
                      <a:pt x="1253" y="1008"/>
                      <a:pt x="1266" y="1017"/>
                      <a:pt x="1281" y="1027"/>
                    </a:cubicBezTo>
                    <a:lnTo>
                      <a:pt x="1317" y="1054"/>
                    </a:lnTo>
                    <a:cubicBezTo>
                      <a:pt x="1332" y="1063"/>
                      <a:pt x="1340" y="1077"/>
                      <a:pt x="1355" y="1082"/>
                    </a:cubicBezTo>
                    <a:cubicBezTo>
                      <a:pt x="1382" y="1095"/>
                      <a:pt x="1419" y="1086"/>
                      <a:pt x="1451" y="1095"/>
                    </a:cubicBezTo>
                    <a:cubicBezTo>
                      <a:pt x="1479" y="1100"/>
                      <a:pt x="1506" y="1123"/>
                      <a:pt x="1534" y="1127"/>
                    </a:cubicBezTo>
                    <a:cubicBezTo>
                      <a:pt x="1562" y="1137"/>
                      <a:pt x="1594" y="1146"/>
                      <a:pt x="1621" y="1155"/>
                    </a:cubicBezTo>
                    <a:cubicBezTo>
                      <a:pt x="1636" y="1155"/>
                      <a:pt x="1653" y="1160"/>
                      <a:pt x="1668" y="1165"/>
                    </a:cubicBezTo>
                    <a:lnTo>
                      <a:pt x="1714" y="1165"/>
                    </a:lnTo>
                    <a:cubicBezTo>
                      <a:pt x="1746" y="1174"/>
                      <a:pt x="1769" y="1197"/>
                      <a:pt x="1797" y="1206"/>
                    </a:cubicBezTo>
                    <a:cubicBezTo>
                      <a:pt x="1829" y="1216"/>
                      <a:pt x="1857" y="1220"/>
                      <a:pt x="1889" y="1225"/>
                    </a:cubicBezTo>
                    <a:cubicBezTo>
                      <a:pt x="1917" y="1225"/>
                      <a:pt x="1949" y="1229"/>
                      <a:pt x="1976" y="1238"/>
                    </a:cubicBezTo>
                    <a:cubicBezTo>
                      <a:pt x="2008" y="1248"/>
                      <a:pt x="2036" y="1261"/>
                      <a:pt x="2064" y="1265"/>
                    </a:cubicBezTo>
                    <a:cubicBezTo>
                      <a:pt x="2096" y="1275"/>
                      <a:pt x="2123" y="1280"/>
                      <a:pt x="2157" y="1284"/>
                    </a:cubicBezTo>
                    <a:cubicBezTo>
                      <a:pt x="2170" y="1289"/>
                      <a:pt x="2184" y="1293"/>
                      <a:pt x="2197" y="1299"/>
                    </a:cubicBezTo>
                    <a:cubicBezTo>
                      <a:pt x="2212" y="1303"/>
                      <a:pt x="2225" y="1312"/>
                      <a:pt x="2239" y="1316"/>
                    </a:cubicBezTo>
                    <a:cubicBezTo>
                      <a:pt x="2256" y="1324"/>
                      <a:pt x="2272" y="1325"/>
                      <a:pt x="2287" y="1325"/>
                    </a:cubicBezTo>
                    <a:cubicBezTo>
                      <a:pt x="2294" y="1325"/>
                      <a:pt x="2301" y="1324"/>
                      <a:pt x="2307" y="1324"/>
                    </a:cubicBezTo>
                    <a:cubicBezTo>
                      <a:pt x="2316" y="1324"/>
                      <a:pt x="2324" y="1325"/>
                      <a:pt x="2331" y="1326"/>
                    </a:cubicBezTo>
                    <a:cubicBezTo>
                      <a:pt x="2391" y="1340"/>
                      <a:pt x="2451" y="1354"/>
                      <a:pt x="2510" y="1367"/>
                    </a:cubicBezTo>
                    <a:cubicBezTo>
                      <a:pt x="2627" y="1399"/>
                      <a:pt x="2746" y="1431"/>
                      <a:pt x="2865" y="1446"/>
                    </a:cubicBezTo>
                    <a:cubicBezTo>
                      <a:pt x="2878" y="1446"/>
                      <a:pt x="2891" y="1445"/>
                      <a:pt x="2904" y="1445"/>
                    </a:cubicBezTo>
                    <a:cubicBezTo>
                      <a:pt x="2923" y="1445"/>
                      <a:pt x="2942" y="1447"/>
                      <a:pt x="2958" y="1455"/>
                    </a:cubicBezTo>
                    <a:cubicBezTo>
                      <a:pt x="2986" y="1465"/>
                      <a:pt x="3014" y="1487"/>
                      <a:pt x="3041" y="1497"/>
                    </a:cubicBezTo>
                    <a:cubicBezTo>
                      <a:pt x="3055" y="1500"/>
                      <a:pt x="3069" y="1501"/>
                      <a:pt x="3084" y="1501"/>
                    </a:cubicBezTo>
                    <a:cubicBezTo>
                      <a:pt x="3119" y="1501"/>
                      <a:pt x="3156" y="1494"/>
                      <a:pt x="3191" y="1494"/>
                    </a:cubicBezTo>
                    <a:cubicBezTo>
                      <a:pt x="3202" y="1494"/>
                      <a:pt x="3214" y="1495"/>
                      <a:pt x="3225" y="1497"/>
                    </a:cubicBezTo>
                    <a:cubicBezTo>
                      <a:pt x="3345" y="1510"/>
                      <a:pt x="3465" y="1542"/>
                      <a:pt x="3580" y="1575"/>
                    </a:cubicBezTo>
                    <a:cubicBezTo>
                      <a:pt x="3640" y="1588"/>
                      <a:pt x="3695" y="1612"/>
                      <a:pt x="3755" y="1630"/>
                    </a:cubicBezTo>
                    <a:cubicBezTo>
                      <a:pt x="3810" y="1653"/>
                      <a:pt x="3865" y="1671"/>
                      <a:pt x="3926" y="1686"/>
                    </a:cubicBezTo>
                    <a:cubicBezTo>
                      <a:pt x="4041" y="1713"/>
                      <a:pt x="4165" y="1727"/>
                      <a:pt x="4275" y="1778"/>
                    </a:cubicBezTo>
                    <a:lnTo>
                      <a:pt x="4358" y="1818"/>
                    </a:lnTo>
                    <a:cubicBezTo>
                      <a:pt x="4386" y="1828"/>
                      <a:pt x="4409" y="1842"/>
                      <a:pt x="4441" y="1856"/>
                    </a:cubicBezTo>
                    <a:cubicBezTo>
                      <a:pt x="4497" y="1874"/>
                      <a:pt x="4552" y="1901"/>
                      <a:pt x="4603" y="1929"/>
                    </a:cubicBezTo>
                    <a:cubicBezTo>
                      <a:pt x="4658" y="1952"/>
                      <a:pt x="4705" y="1999"/>
                      <a:pt x="4750" y="2035"/>
                    </a:cubicBezTo>
                    <a:cubicBezTo>
                      <a:pt x="4796" y="2073"/>
                      <a:pt x="4847" y="2105"/>
                      <a:pt x="4898" y="2133"/>
                    </a:cubicBezTo>
                    <a:cubicBezTo>
                      <a:pt x="4949" y="2169"/>
                      <a:pt x="4994" y="2206"/>
                      <a:pt x="5045" y="2243"/>
                    </a:cubicBezTo>
                    <a:lnTo>
                      <a:pt x="5179" y="2363"/>
                    </a:lnTo>
                    <a:lnTo>
                      <a:pt x="5179" y="2367"/>
                    </a:lnTo>
                    <a:cubicBezTo>
                      <a:pt x="5181" y="2369"/>
                      <a:pt x="5185" y="2370"/>
                      <a:pt x="5188" y="2370"/>
                    </a:cubicBezTo>
                    <a:cubicBezTo>
                      <a:pt x="5191" y="2370"/>
                      <a:pt x="5195" y="2369"/>
                      <a:pt x="5198" y="2367"/>
                    </a:cubicBezTo>
                    <a:cubicBezTo>
                      <a:pt x="5202" y="2358"/>
                      <a:pt x="5202" y="2354"/>
                      <a:pt x="5198" y="2344"/>
                    </a:cubicBezTo>
                    <a:lnTo>
                      <a:pt x="5073" y="2211"/>
                    </a:lnTo>
                    <a:cubicBezTo>
                      <a:pt x="5026" y="2173"/>
                      <a:pt x="4981" y="2133"/>
                      <a:pt x="4935" y="2086"/>
                    </a:cubicBezTo>
                    <a:cubicBezTo>
                      <a:pt x="4888" y="2050"/>
                      <a:pt x="4843" y="2008"/>
                      <a:pt x="4787" y="1980"/>
                    </a:cubicBezTo>
                    <a:lnTo>
                      <a:pt x="4700" y="1939"/>
                    </a:lnTo>
                    <a:cubicBezTo>
                      <a:pt x="4672" y="1929"/>
                      <a:pt x="4649" y="1911"/>
                      <a:pt x="4622" y="1897"/>
                    </a:cubicBezTo>
                    <a:cubicBezTo>
                      <a:pt x="4566" y="1869"/>
                      <a:pt x="4515" y="1833"/>
                      <a:pt x="4460" y="1805"/>
                    </a:cubicBezTo>
                    <a:cubicBezTo>
                      <a:pt x="4405" y="1778"/>
                      <a:pt x="4350" y="1754"/>
                      <a:pt x="4294" y="1735"/>
                    </a:cubicBezTo>
                    <a:cubicBezTo>
                      <a:pt x="4235" y="1713"/>
                      <a:pt x="4179" y="1690"/>
                      <a:pt x="4124" y="1667"/>
                    </a:cubicBezTo>
                    <a:cubicBezTo>
                      <a:pt x="4069" y="1639"/>
                      <a:pt x="4013" y="1612"/>
                      <a:pt x="3954" y="1588"/>
                    </a:cubicBezTo>
                    <a:cubicBezTo>
                      <a:pt x="3838" y="1547"/>
                      <a:pt x="3714" y="1542"/>
                      <a:pt x="3594" y="1520"/>
                    </a:cubicBezTo>
                    <a:cubicBezTo>
                      <a:pt x="3533" y="1505"/>
                      <a:pt x="3474" y="1497"/>
                      <a:pt x="3414" y="1482"/>
                    </a:cubicBezTo>
                    <a:cubicBezTo>
                      <a:pt x="3354" y="1473"/>
                      <a:pt x="3295" y="1459"/>
                      <a:pt x="3235" y="1446"/>
                    </a:cubicBezTo>
                    <a:cubicBezTo>
                      <a:pt x="3174" y="1431"/>
                      <a:pt x="3124" y="1386"/>
                      <a:pt x="3063" y="1382"/>
                    </a:cubicBezTo>
                    <a:cubicBezTo>
                      <a:pt x="3058" y="1381"/>
                      <a:pt x="3053" y="1380"/>
                      <a:pt x="3048" y="1380"/>
                    </a:cubicBezTo>
                    <a:cubicBezTo>
                      <a:pt x="3021" y="1380"/>
                      <a:pt x="2994" y="1390"/>
                      <a:pt x="2967" y="1390"/>
                    </a:cubicBezTo>
                    <a:cubicBezTo>
                      <a:pt x="2940" y="1390"/>
                      <a:pt x="2907" y="1376"/>
                      <a:pt x="2880" y="1367"/>
                    </a:cubicBezTo>
                    <a:cubicBezTo>
                      <a:pt x="2759" y="1340"/>
                      <a:pt x="2640" y="1331"/>
                      <a:pt x="2520" y="1312"/>
                    </a:cubicBezTo>
                    <a:cubicBezTo>
                      <a:pt x="2461" y="1308"/>
                      <a:pt x="2400" y="1299"/>
                      <a:pt x="2340" y="1289"/>
                    </a:cubicBezTo>
                    <a:cubicBezTo>
                      <a:pt x="2308" y="1280"/>
                      <a:pt x="2285" y="1261"/>
                      <a:pt x="2253" y="1261"/>
                    </a:cubicBezTo>
                    <a:cubicBezTo>
                      <a:pt x="2244" y="1261"/>
                      <a:pt x="2233" y="1263"/>
                      <a:pt x="2222" y="1263"/>
                    </a:cubicBezTo>
                    <a:cubicBezTo>
                      <a:pt x="2216" y="1263"/>
                      <a:pt x="2211" y="1263"/>
                      <a:pt x="2206" y="1261"/>
                    </a:cubicBezTo>
                    <a:cubicBezTo>
                      <a:pt x="2189" y="1261"/>
                      <a:pt x="2174" y="1257"/>
                      <a:pt x="2161" y="1257"/>
                    </a:cubicBezTo>
                    <a:cubicBezTo>
                      <a:pt x="2101" y="1238"/>
                      <a:pt x="2040" y="1229"/>
                      <a:pt x="1981" y="1220"/>
                    </a:cubicBezTo>
                    <a:cubicBezTo>
                      <a:pt x="1921" y="1210"/>
                      <a:pt x="1866" y="1178"/>
                      <a:pt x="1810" y="1165"/>
                    </a:cubicBezTo>
                    <a:cubicBezTo>
                      <a:pt x="1778" y="1160"/>
                      <a:pt x="1746" y="1165"/>
                      <a:pt x="1719" y="1155"/>
                    </a:cubicBezTo>
                    <a:cubicBezTo>
                      <a:pt x="1704" y="1150"/>
                      <a:pt x="1691" y="1142"/>
                      <a:pt x="1677" y="1133"/>
                    </a:cubicBezTo>
                    <a:cubicBezTo>
                      <a:pt x="1663" y="1123"/>
                      <a:pt x="1649" y="1118"/>
                      <a:pt x="1636" y="1114"/>
                    </a:cubicBezTo>
                    <a:cubicBezTo>
                      <a:pt x="1608" y="1100"/>
                      <a:pt x="1580" y="1091"/>
                      <a:pt x="1548" y="1082"/>
                    </a:cubicBezTo>
                    <a:cubicBezTo>
                      <a:pt x="1521" y="1072"/>
                      <a:pt x="1487" y="1068"/>
                      <a:pt x="1460" y="1059"/>
                    </a:cubicBezTo>
                    <a:cubicBezTo>
                      <a:pt x="1432" y="1050"/>
                      <a:pt x="1414" y="1012"/>
                      <a:pt x="1387" y="1008"/>
                    </a:cubicBezTo>
                    <a:cubicBezTo>
                      <a:pt x="1368" y="1003"/>
                      <a:pt x="1355" y="1003"/>
                      <a:pt x="1340" y="1003"/>
                    </a:cubicBezTo>
                    <a:lnTo>
                      <a:pt x="1294" y="995"/>
                    </a:lnTo>
                    <a:cubicBezTo>
                      <a:pt x="1276" y="995"/>
                      <a:pt x="1262" y="989"/>
                      <a:pt x="1249" y="980"/>
                    </a:cubicBezTo>
                    <a:cubicBezTo>
                      <a:pt x="1234" y="976"/>
                      <a:pt x="1225" y="961"/>
                      <a:pt x="1211" y="957"/>
                    </a:cubicBezTo>
                    <a:lnTo>
                      <a:pt x="1128" y="916"/>
                    </a:lnTo>
                    <a:cubicBezTo>
                      <a:pt x="1115" y="912"/>
                      <a:pt x="1100" y="902"/>
                      <a:pt x="1092" y="893"/>
                    </a:cubicBezTo>
                    <a:cubicBezTo>
                      <a:pt x="1078" y="884"/>
                      <a:pt x="1068" y="874"/>
                      <a:pt x="1055" y="870"/>
                    </a:cubicBezTo>
                    <a:cubicBezTo>
                      <a:pt x="1041" y="861"/>
                      <a:pt x="1023" y="865"/>
                      <a:pt x="1009" y="861"/>
                    </a:cubicBezTo>
                    <a:lnTo>
                      <a:pt x="962" y="842"/>
                    </a:lnTo>
                    <a:cubicBezTo>
                      <a:pt x="935" y="829"/>
                      <a:pt x="912" y="814"/>
                      <a:pt x="885" y="801"/>
                    </a:cubicBezTo>
                    <a:cubicBezTo>
                      <a:pt x="870" y="791"/>
                      <a:pt x="866" y="773"/>
                      <a:pt x="852" y="763"/>
                    </a:cubicBezTo>
                    <a:cubicBezTo>
                      <a:pt x="843" y="755"/>
                      <a:pt x="829" y="750"/>
                      <a:pt x="811" y="746"/>
                    </a:cubicBezTo>
                    <a:cubicBezTo>
                      <a:pt x="783" y="736"/>
                      <a:pt x="755" y="722"/>
                      <a:pt x="732" y="704"/>
                    </a:cubicBezTo>
                    <a:cubicBezTo>
                      <a:pt x="719" y="695"/>
                      <a:pt x="709" y="680"/>
                      <a:pt x="700" y="672"/>
                    </a:cubicBezTo>
                    <a:cubicBezTo>
                      <a:pt x="686" y="663"/>
                      <a:pt x="672" y="653"/>
                      <a:pt x="658" y="644"/>
                    </a:cubicBezTo>
                    <a:cubicBezTo>
                      <a:pt x="636" y="630"/>
                      <a:pt x="603" y="621"/>
                      <a:pt x="589" y="593"/>
                    </a:cubicBezTo>
                    <a:cubicBezTo>
                      <a:pt x="571" y="565"/>
                      <a:pt x="547" y="547"/>
                      <a:pt x="520" y="533"/>
                    </a:cubicBezTo>
                    <a:cubicBezTo>
                      <a:pt x="460" y="510"/>
                      <a:pt x="442" y="442"/>
                      <a:pt x="387" y="414"/>
                    </a:cubicBezTo>
                    <a:cubicBezTo>
                      <a:pt x="364" y="395"/>
                      <a:pt x="349" y="363"/>
                      <a:pt x="336" y="335"/>
                    </a:cubicBezTo>
                    <a:cubicBezTo>
                      <a:pt x="317" y="312"/>
                      <a:pt x="285" y="298"/>
                      <a:pt x="262" y="280"/>
                    </a:cubicBezTo>
                    <a:cubicBezTo>
                      <a:pt x="221" y="238"/>
                      <a:pt x="175" y="197"/>
                      <a:pt x="138" y="151"/>
                    </a:cubicBezTo>
                    <a:cubicBezTo>
                      <a:pt x="115" y="91"/>
                      <a:pt x="73" y="49"/>
                      <a:pt x="28" y="8"/>
                    </a:cubicBezTo>
                    <a:lnTo>
                      <a:pt x="28" y="4"/>
                    </a:lnTo>
                    <a:cubicBezTo>
                      <a:pt x="25" y="1"/>
                      <a:pt x="22" y="0"/>
                      <a:pt x="19" y="0"/>
                    </a:cubicBezTo>
                    <a:close/>
                  </a:path>
                </a:pathLst>
              </a:custGeom>
              <a:solidFill>
                <a:srgbClr val="FF9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36"/>
              <p:cNvSpPr/>
              <p:nvPr/>
            </p:nvSpPr>
            <p:spPr>
              <a:xfrm>
                <a:off x="6685454" y="1555578"/>
                <a:ext cx="525919" cy="193063"/>
              </a:xfrm>
              <a:custGeom>
                <a:avLst/>
                <a:gdLst/>
                <a:ahLst/>
                <a:cxnLst/>
                <a:rect l="l" t="t" r="r" b="b"/>
                <a:pathLst>
                  <a:path w="5203" h="1910" extrusionOk="0">
                    <a:moveTo>
                      <a:pt x="16" y="1"/>
                    </a:moveTo>
                    <a:cubicBezTo>
                      <a:pt x="14" y="1"/>
                      <a:pt x="12" y="1"/>
                      <a:pt x="9" y="3"/>
                    </a:cubicBezTo>
                    <a:cubicBezTo>
                      <a:pt x="4" y="7"/>
                      <a:pt x="0" y="16"/>
                      <a:pt x="4" y="21"/>
                    </a:cubicBezTo>
                    <a:cubicBezTo>
                      <a:pt x="32" y="77"/>
                      <a:pt x="64" y="126"/>
                      <a:pt x="111" y="168"/>
                    </a:cubicBezTo>
                    <a:lnTo>
                      <a:pt x="166" y="237"/>
                    </a:lnTo>
                    <a:cubicBezTo>
                      <a:pt x="184" y="260"/>
                      <a:pt x="202" y="283"/>
                      <a:pt x="221" y="307"/>
                    </a:cubicBezTo>
                    <a:cubicBezTo>
                      <a:pt x="230" y="320"/>
                      <a:pt x="234" y="339"/>
                      <a:pt x="243" y="353"/>
                    </a:cubicBezTo>
                    <a:cubicBezTo>
                      <a:pt x="249" y="362"/>
                      <a:pt x="262" y="375"/>
                      <a:pt x="271" y="385"/>
                    </a:cubicBezTo>
                    <a:cubicBezTo>
                      <a:pt x="299" y="399"/>
                      <a:pt x="332" y="408"/>
                      <a:pt x="349" y="431"/>
                    </a:cubicBezTo>
                    <a:cubicBezTo>
                      <a:pt x="377" y="491"/>
                      <a:pt x="456" y="496"/>
                      <a:pt x="488" y="547"/>
                    </a:cubicBezTo>
                    <a:cubicBezTo>
                      <a:pt x="520" y="606"/>
                      <a:pt x="598" y="596"/>
                      <a:pt x="636" y="652"/>
                    </a:cubicBezTo>
                    <a:cubicBezTo>
                      <a:pt x="658" y="671"/>
                      <a:pt x="686" y="685"/>
                      <a:pt x="713" y="694"/>
                    </a:cubicBezTo>
                    <a:cubicBezTo>
                      <a:pt x="746" y="703"/>
                      <a:pt x="764" y="726"/>
                      <a:pt x="787" y="749"/>
                    </a:cubicBezTo>
                    <a:cubicBezTo>
                      <a:pt x="802" y="758"/>
                      <a:pt x="811" y="768"/>
                      <a:pt x="824" y="772"/>
                    </a:cubicBezTo>
                    <a:cubicBezTo>
                      <a:pt x="838" y="781"/>
                      <a:pt x="857" y="777"/>
                      <a:pt x="870" y="781"/>
                    </a:cubicBezTo>
                    <a:cubicBezTo>
                      <a:pt x="898" y="790"/>
                      <a:pt x="926" y="804"/>
                      <a:pt x="953" y="823"/>
                    </a:cubicBezTo>
                    <a:lnTo>
                      <a:pt x="990" y="845"/>
                    </a:lnTo>
                    <a:cubicBezTo>
                      <a:pt x="1004" y="851"/>
                      <a:pt x="1013" y="869"/>
                      <a:pt x="1027" y="873"/>
                    </a:cubicBezTo>
                    <a:cubicBezTo>
                      <a:pt x="1041" y="883"/>
                      <a:pt x="1055" y="883"/>
                      <a:pt x="1073" y="883"/>
                    </a:cubicBezTo>
                    <a:cubicBezTo>
                      <a:pt x="1087" y="887"/>
                      <a:pt x="1100" y="892"/>
                      <a:pt x="1115" y="896"/>
                    </a:cubicBezTo>
                    <a:cubicBezTo>
                      <a:pt x="1142" y="906"/>
                      <a:pt x="1170" y="919"/>
                      <a:pt x="1202" y="924"/>
                    </a:cubicBezTo>
                    <a:cubicBezTo>
                      <a:pt x="1217" y="928"/>
                      <a:pt x="1230" y="928"/>
                      <a:pt x="1244" y="928"/>
                    </a:cubicBezTo>
                    <a:cubicBezTo>
                      <a:pt x="1262" y="934"/>
                      <a:pt x="1276" y="938"/>
                      <a:pt x="1285" y="947"/>
                    </a:cubicBezTo>
                    <a:lnTo>
                      <a:pt x="1327" y="970"/>
                    </a:lnTo>
                    <a:cubicBezTo>
                      <a:pt x="1340" y="979"/>
                      <a:pt x="1355" y="989"/>
                      <a:pt x="1368" y="993"/>
                    </a:cubicBezTo>
                    <a:cubicBezTo>
                      <a:pt x="1378" y="998"/>
                      <a:pt x="1389" y="1000"/>
                      <a:pt x="1400" y="1000"/>
                    </a:cubicBezTo>
                    <a:cubicBezTo>
                      <a:pt x="1416" y="1000"/>
                      <a:pt x="1432" y="997"/>
                      <a:pt x="1446" y="997"/>
                    </a:cubicBezTo>
                    <a:cubicBezTo>
                      <a:pt x="1451" y="997"/>
                      <a:pt x="1456" y="997"/>
                      <a:pt x="1460" y="998"/>
                    </a:cubicBezTo>
                    <a:cubicBezTo>
                      <a:pt x="1487" y="1002"/>
                      <a:pt x="1515" y="1021"/>
                      <a:pt x="1543" y="1026"/>
                    </a:cubicBezTo>
                    <a:cubicBezTo>
                      <a:pt x="1576" y="1030"/>
                      <a:pt x="1604" y="1034"/>
                      <a:pt x="1636" y="1039"/>
                    </a:cubicBezTo>
                    <a:cubicBezTo>
                      <a:pt x="1649" y="1039"/>
                      <a:pt x="1663" y="1044"/>
                      <a:pt x="1677" y="1044"/>
                    </a:cubicBezTo>
                    <a:cubicBezTo>
                      <a:pt x="1695" y="1044"/>
                      <a:pt x="1709" y="1039"/>
                      <a:pt x="1723" y="1039"/>
                    </a:cubicBezTo>
                    <a:cubicBezTo>
                      <a:pt x="1755" y="1044"/>
                      <a:pt x="1783" y="1062"/>
                      <a:pt x="1810" y="1066"/>
                    </a:cubicBezTo>
                    <a:cubicBezTo>
                      <a:pt x="1870" y="1081"/>
                      <a:pt x="1930" y="1072"/>
                      <a:pt x="1991" y="1085"/>
                    </a:cubicBezTo>
                    <a:cubicBezTo>
                      <a:pt x="2046" y="1094"/>
                      <a:pt x="2106" y="1109"/>
                      <a:pt x="2165" y="1109"/>
                    </a:cubicBezTo>
                    <a:cubicBezTo>
                      <a:pt x="2179" y="1109"/>
                      <a:pt x="2193" y="1113"/>
                      <a:pt x="2212" y="1113"/>
                    </a:cubicBezTo>
                    <a:cubicBezTo>
                      <a:pt x="2225" y="1117"/>
                      <a:pt x="2239" y="1127"/>
                      <a:pt x="2253" y="1132"/>
                    </a:cubicBezTo>
                    <a:cubicBezTo>
                      <a:pt x="2260" y="1134"/>
                      <a:pt x="2267" y="1135"/>
                      <a:pt x="2274" y="1135"/>
                    </a:cubicBezTo>
                    <a:cubicBezTo>
                      <a:pt x="2296" y="1135"/>
                      <a:pt x="2320" y="1127"/>
                      <a:pt x="2345" y="1127"/>
                    </a:cubicBezTo>
                    <a:cubicBezTo>
                      <a:pt x="2400" y="1136"/>
                      <a:pt x="2461" y="1141"/>
                      <a:pt x="2520" y="1149"/>
                    </a:cubicBezTo>
                    <a:cubicBezTo>
                      <a:pt x="2640" y="1164"/>
                      <a:pt x="2755" y="1183"/>
                      <a:pt x="2875" y="1187"/>
                    </a:cubicBezTo>
                    <a:cubicBezTo>
                      <a:pt x="2895" y="1181"/>
                      <a:pt x="2913" y="1177"/>
                      <a:pt x="2931" y="1177"/>
                    </a:cubicBezTo>
                    <a:cubicBezTo>
                      <a:pt x="2943" y="1177"/>
                      <a:pt x="2955" y="1179"/>
                      <a:pt x="2967" y="1183"/>
                    </a:cubicBezTo>
                    <a:cubicBezTo>
                      <a:pt x="2995" y="1191"/>
                      <a:pt x="3022" y="1210"/>
                      <a:pt x="3050" y="1215"/>
                    </a:cubicBezTo>
                    <a:cubicBezTo>
                      <a:pt x="3055" y="1215"/>
                      <a:pt x="3059" y="1215"/>
                      <a:pt x="3064" y="1215"/>
                    </a:cubicBezTo>
                    <a:cubicBezTo>
                      <a:pt x="3115" y="1215"/>
                      <a:pt x="3169" y="1195"/>
                      <a:pt x="3217" y="1195"/>
                    </a:cubicBezTo>
                    <a:cubicBezTo>
                      <a:pt x="3221" y="1195"/>
                      <a:pt x="3225" y="1196"/>
                      <a:pt x="3229" y="1196"/>
                    </a:cubicBezTo>
                    <a:cubicBezTo>
                      <a:pt x="3350" y="1196"/>
                      <a:pt x="3469" y="1210"/>
                      <a:pt x="3584" y="1228"/>
                    </a:cubicBezTo>
                    <a:cubicBezTo>
                      <a:pt x="3644" y="1238"/>
                      <a:pt x="3699" y="1256"/>
                      <a:pt x="3760" y="1270"/>
                    </a:cubicBezTo>
                    <a:cubicBezTo>
                      <a:pt x="3815" y="1283"/>
                      <a:pt x="3871" y="1298"/>
                      <a:pt x="3930" y="1306"/>
                    </a:cubicBezTo>
                    <a:cubicBezTo>
                      <a:pt x="4045" y="1321"/>
                      <a:pt x="4169" y="1325"/>
                      <a:pt x="4275" y="1366"/>
                    </a:cubicBezTo>
                    <a:cubicBezTo>
                      <a:pt x="4308" y="1376"/>
                      <a:pt x="4335" y="1389"/>
                      <a:pt x="4358" y="1398"/>
                    </a:cubicBezTo>
                    <a:cubicBezTo>
                      <a:pt x="4386" y="1408"/>
                      <a:pt x="4414" y="1421"/>
                      <a:pt x="4441" y="1431"/>
                    </a:cubicBezTo>
                    <a:cubicBezTo>
                      <a:pt x="4497" y="1449"/>
                      <a:pt x="4552" y="1468"/>
                      <a:pt x="4607" y="1491"/>
                    </a:cubicBezTo>
                    <a:cubicBezTo>
                      <a:pt x="4663" y="1514"/>
                      <a:pt x="4709" y="1555"/>
                      <a:pt x="4755" y="1592"/>
                    </a:cubicBezTo>
                    <a:cubicBezTo>
                      <a:pt x="4801" y="1625"/>
                      <a:pt x="4852" y="1657"/>
                      <a:pt x="4903" y="1685"/>
                    </a:cubicBezTo>
                    <a:cubicBezTo>
                      <a:pt x="4953" y="1717"/>
                      <a:pt x="4999" y="1753"/>
                      <a:pt x="5045" y="1791"/>
                    </a:cubicBezTo>
                    <a:lnTo>
                      <a:pt x="5179" y="1906"/>
                    </a:lnTo>
                    <a:cubicBezTo>
                      <a:pt x="5181" y="1908"/>
                      <a:pt x="5185" y="1909"/>
                      <a:pt x="5188" y="1909"/>
                    </a:cubicBezTo>
                    <a:cubicBezTo>
                      <a:pt x="5191" y="1909"/>
                      <a:pt x="5195" y="1908"/>
                      <a:pt x="5198" y="1906"/>
                    </a:cubicBezTo>
                    <a:cubicBezTo>
                      <a:pt x="5202" y="1901"/>
                      <a:pt x="5202" y="1891"/>
                      <a:pt x="5198" y="1887"/>
                    </a:cubicBezTo>
                    <a:lnTo>
                      <a:pt x="5073" y="1758"/>
                    </a:lnTo>
                    <a:cubicBezTo>
                      <a:pt x="5026" y="1717"/>
                      <a:pt x="4981" y="1680"/>
                      <a:pt x="4939" y="1638"/>
                    </a:cubicBezTo>
                    <a:cubicBezTo>
                      <a:pt x="4894" y="1602"/>
                      <a:pt x="4843" y="1560"/>
                      <a:pt x="4787" y="1536"/>
                    </a:cubicBezTo>
                    <a:lnTo>
                      <a:pt x="4705" y="1500"/>
                    </a:lnTo>
                    <a:cubicBezTo>
                      <a:pt x="4677" y="1491"/>
                      <a:pt x="4649" y="1472"/>
                      <a:pt x="4622" y="1463"/>
                    </a:cubicBezTo>
                    <a:cubicBezTo>
                      <a:pt x="4598" y="1449"/>
                      <a:pt x="4571" y="1436"/>
                      <a:pt x="4543" y="1421"/>
                    </a:cubicBezTo>
                    <a:cubicBezTo>
                      <a:pt x="4515" y="1408"/>
                      <a:pt x="4492" y="1389"/>
                      <a:pt x="4465" y="1381"/>
                    </a:cubicBezTo>
                    <a:cubicBezTo>
                      <a:pt x="4405" y="1357"/>
                      <a:pt x="4350" y="1339"/>
                      <a:pt x="4294" y="1325"/>
                    </a:cubicBezTo>
                    <a:cubicBezTo>
                      <a:pt x="4235" y="1306"/>
                      <a:pt x="4179" y="1288"/>
                      <a:pt x="4124" y="1270"/>
                    </a:cubicBezTo>
                    <a:cubicBezTo>
                      <a:pt x="4064" y="1247"/>
                      <a:pt x="4009" y="1224"/>
                      <a:pt x="3948" y="1210"/>
                    </a:cubicBezTo>
                    <a:cubicBezTo>
                      <a:pt x="3833" y="1173"/>
                      <a:pt x="3709" y="1187"/>
                      <a:pt x="3594" y="1173"/>
                    </a:cubicBezTo>
                    <a:cubicBezTo>
                      <a:pt x="3533" y="1168"/>
                      <a:pt x="3474" y="1164"/>
                      <a:pt x="3414" y="1159"/>
                    </a:cubicBezTo>
                    <a:cubicBezTo>
                      <a:pt x="3354" y="1155"/>
                      <a:pt x="3295" y="1149"/>
                      <a:pt x="3235" y="1141"/>
                    </a:cubicBezTo>
                    <a:cubicBezTo>
                      <a:pt x="3178" y="1136"/>
                      <a:pt x="3126" y="1099"/>
                      <a:pt x="3070" y="1099"/>
                    </a:cubicBezTo>
                    <a:cubicBezTo>
                      <a:pt x="3066" y="1099"/>
                      <a:pt x="3063" y="1099"/>
                      <a:pt x="3059" y="1100"/>
                    </a:cubicBezTo>
                    <a:cubicBezTo>
                      <a:pt x="3055" y="1099"/>
                      <a:pt x="3052" y="1099"/>
                      <a:pt x="3048" y="1099"/>
                    </a:cubicBezTo>
                    <a:cubicBezTo>
                      <a:pt x="3023" y="1099"/>
                      <a:pt x="2995" y="1113"/>
                      <a:pt x="2967" y="1117"/>
                    </a:cubicBezTo>
                    <a:cubicBezTo>
                      <a:pt x="2962" y="1118"/>
                      <a:pt x="2957" y="1119"/>
                      <a:pt x="2952" y="1119"/>
                    </a:cubicBezTo>
                    <a:cubicBezTo>
                      <a:pt x="2929" y="1119"/>
                      <a:pt x="2906" y="1111"/>
                      <a:pt x="2880" y="1104"/>
                    </a:cubicBezTo>
                    <a:cubicBezTo>
                      <a:pt x="2809" y="1095"/>
                      <a:pt x="2735" y="1093"/>
                      <a:pt x="2661" y="1093"/>
                    </a:cubicBezTo>
                    <a:cubicBezTo>
                      <a:pt x="2616" y="1093"/>
                      <a:pt x="2570" y="1094"/>
                      <a:pt x="2525" y="1094"/>
                    </a:cubicBezTo>
                    <a:cubicBezTo>
                      <a:pt x="2465" y="1094"/>
                      <a:pt x="2405" y="1090"/>
                      <a:pt x="2345" y="1090"/>
                    </a:cubicBezTo>
                    <a:cubicBezTo>
                      <a:pt x="2320" y="1086"/>
                      <a:pt x="2296" y="1071"/>
                      <a:pt x="2269" y="1071"/>
                    </a:cubicBezTo>
                    <a:cubicBezTo>
                      <a:pt x="2265" y="1071"/>
                      <a:pt x="2261" y="1071"/>
                      <a:pt x="2257" y="1072"/>
                    </a:cubicBezTo>
                    <a:cubicBezTo>
                      <a:pt x="2244" y="1076"/>
                      <a:pt x="2230" y="1081"/>
                      <a:pt x="2212" y="1081"/>
                    </a:cubicBezTo>
                    <a:cubicBezTo>
                      <a:pt x="2197" y="1081"/>
                      <a:pt x="2184" y="1081"/>
                      <a:pt x="2170" y="1076"/>
                    </a:cubicBezTo>
                    <a:cubicBezTo>
                      <a:pt x="2110" y="1066"/>
                      <a:pt x="2050" y="1066"/>
                      <a:pt x="1991" y="1062"/>
                    </a:cubicBezTo>
                    <a:cubicBezTo>
                      <a:pt x="1930" y="1062"/>
                      <a:pt x="1875" y="1034"/>
                      <a:pt x="1815" y="1030"/>
                    </a:cubicBezTo>
                    <a:cubicBezTo>
                      <a:pt x="1809" y="1029"/>
                      <a:pt x="1803" y="1029"/>
                      <a:pt x="1797" y="1029"/>
                    </a:cubicBezTo>
                    <a:cubicBezTo>
                      <a:pt x="1780" y="1029"/>
                      <a:pt x="1762" y="1031"/>
                      <a:pt x="1745" y="1031"/>
                    </a:cubicBezTo>
                    <a:cubicBezTo>
                      <a:pt x="1739" y="1031"/>
                      <a:pt x="1733" y="1031"/>
                      <a:pt x="1727" y="1030"/>
                    </a:cubicBezTo>
                    <a:cubicBezTo>
                      <a:pt x="1714" y="1026"/>
                      <a:pt x="1700" y="1017"/>
                      <a:pt x="1687" y="1011"/>
                    </a:cubicBezTo>
                    <a:cubicBezTo>
                      <a:pt x="1672" y="1007"/>
                      <a:pt x="1653" y="1002"/>
                      <a:pt x="1640" y="998"/>
                    </a:cubicBezTo>
                    <a:cubicBezTo>
                      <a:pt x="1612" y="989"/>
                      <a:pt x="1585" y="984"/>
                      <a:pt x="1557" y="975"/>
                    </a:cubicBezTo>
                    <a:cubicBezTo>
                      <a:pt x="1525" y="970"/>
                      <a:pt x="1497" y="970"/>
                      <a:pt x="1470" y="961"/>
                    </a:cubicBezTo>
                    <a:cubicBezTo>
                      <a:pt x="1442" y="951"/>
                      <a:pt x="1419" y="919"/>
                      <a:pt x="1387" y="919"/>
                    </a:cubicBezTo>
                    <a:cubicBezTo>
                      <a:pt x="1382" y="918"/>
                      <a:pt x="1377" y="917"/>
                      <a:pt x="1373" y="917"/>
                    </a:cubicBezTo>
                    <a:cubicBezTo>
                      <a:pt x="1363" y="917"/>
                      <a:pt x="1353" y="919"/>
                      <a:pt x="1340" y="919"/>
                    </a:cubicBezTo>
                    <a:lnTo>
                      <a:pt x="1299" y="915"/>
                    </a:lnTo>
                    <a:cubicBezTo>
                      <a:pt x="1281" y="915"/>
                      <a:pt x="1266" y="911"/>
                      <a:pt x="1253" y="906"/>
                    </a:cubicBezTo>
                    <a:cubicBezTo>
                      <a:pt x="1239" y="901"/>
                      <a:pt x="1230" y="892"/>
                      <a:pt x="1217" y="883"/>
                    </a:cubicBezTo>
                    <a:cubicBezTo>
                      <a:pt x="1189" y="873"/>
                      <a:pt x="1161" y="864"/>
                      <a:pt x="1134" y="851"/>
                    </a:cubicBezTo>
                    <a:cubicBezTo>
                      <a:pt x="1119" y="845"/>
                      <a:pt x="1106" y="841"/>
                      <a:pt x="1092" y="832"/>
                    </a:cubicBezTo>
                    <a:cubicBezTo>
                      <a:pt x="1078" y="823"/>
                      <a:pt x="1068" y="813"/>
                      <a:pt x="1055" y="809"/>
                    </a:cubicBezTo>
                    <a:cubicBezTo>
                      <a:pt x="1048" y="807"/>
                      <a:pt x="1040" y="807"/>
                      <a:pt x="1032" y="807"/>
                    </a:cubicBezTo>
                    <a:cubicBezTo>
                      <a:pt x="1024" y="807"/>
                      <a:pt x="1016" y="807"/>
                      <a:pt x="1009" y="804"/>
                    </a:cubicBezTo>
                    <a:lnTo>
                      <a:pt x="968" y="790"/>
                    </a:lnTo>
                    <a:cubicBezTo>
                      <a:pt x="940" y="781"/>
                      <a:pt x="912" y="768"/>
                      <a:pt x="885" y="754"/>
                    </a:cubicBezTo>
                    <a:cubicBezTo>
                      <a:pt x="870" y="749"/>
                      <a:pt x="866" y="730"/>
                      <a:pt x="852" y="721"/>
                    </a:cubicBezTo>
                    <a:cubicBezTo>
                      <a:pt x="838" y="717"/>
                      <a:pt x="824" y="707"/>
                      <a:pt x="811" y="707"/>
                    </a:cubicBezTo>
                    <a:cubicBezTo>
                      <a:pt x="783" y="698"/>
                      <a:pt x="751" y="689"/>
                      <a:pt x="728" y="671"/>
                    </a:cubicBezTo>
                    <a:cubicBezTo>
                      <a:pt x="719" y="662"/>
                      <a:pt x="709" y="652"/>
                      <a:pt x="696" y="643"/>
                    </a:cubicBezTo>
                    <a:cubicBezTo>
                      <a:pt x="686" y="634"/>
                      <a:pt x="672" y="624"/>
                      <a:pt x="658" y="620"/>
                    </a:cubicBezTo>
                    <a:cubicBezTo>
                      <a:pt x="630" y="606"/>
                      <a:pt x="603" y="596"/>
                      <a:pt x="585" y="569"/>
                    </a:cubicBezTo>
                    <a:cubicBezTo>
                      <a:pt x="566" y="541"/>
                      <a:pt x="543" y="528"/>
                      <a:pt x="515" y="514"/>
                    </a:cubicBezTo>
                    <a:cubicBezTo>
                      <a:pt x="456" y="491"/>
                      <a:pt x="437" y="426"/>
                      <a:pt x="382" y="399"/>
                    </a:cubicBezTo>
                    <a:cubicBezTo>
                      <a:pt x="359" y="381"/>
                      <a:pt x="349" y="348"/>
                      <a:pt x="332" y="326"/>
                    </a:cubicBezTo>
                    <a:cubicBezTo>
                      <a:pt x="313" y="302"/>
                      <a:pt x="285" y="288"/>
                      <a:pt x="258" y="275"/>
                    </a:cubicBezTo>
                    <a:cubicBezTo>
                      <a:pt x="216" y="233"/>
                      <a:pt x="170" y="196"/>
                      <a:pt x="138" y="145"/>
                    </a:cubicBezTo>
                    <a:cubicBezTo>
                      <a:pt x="111" y="90"/>
                      <a:pt x="73" y="49"/>
                      <a:pt x="28" y="7"/>
                    </a:cubicBezTo>
                    <a:lnTo>
                      <a:pt x="28" y="3"/>
                    </a:lnTo>
                    <a:cubicBezTo>
                      <a:pt x="24" y="3"/>
                      <a:pt x="21" y="1"/>
                      <a:pt x="16" y="1"/>
                    </a:cubicBezTo>
                    <a:close/>
                  </a:path>
                </a:pathLst>
              </a:custGeom>
              <a:solidFill>
                <a:srgbClr val="FF9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36"/>
              <p:cNvSpPr/>
              <p:nvPr/>
            </p:nvSpPr>
            <p:spPr>
              <a:xfrm>
                <a:off x="6694248" y="1542539"/>
                <a:ext cx="480736" cy="124429"/>
              </a:xfrm>
              <a:custGeom>
                <a:avLst/>
                <a:gdLst/>
                <a:ahLst/>
                <a:cxnLst/>
                <a:rect l="l" t="t" r="r" b="b"/>
                <a:pathLst>
                  <a:path w="4756" h="1231" extrusionOk="0">
                    <a:moveTo>
                      <a:pt x="15" y="0"/>
                    </a:moveTo>
                    <a:cubicBezTo>
                      <a:pt x="13" y="0"/>
                      <a:pt x="11" y="1"/>
                      <a:pt x="9" y="2"/>
                    </a:cubicBezTo>
                    <a:cubicBezTo>
                      <a:pt x="5" y="7"/>
                      <a:pt x="0" y="17"/>
                      <a:pt x="5" y="21"/>
                    </a:cubicBezTo>
                    <a:cubicBezTo>
                      <a:pt x="28" y="72"/>
                      <a:pt x="56" y="117"/>
                      <a:pt x="97" y="155"/>
                    </a:cubicBezTo>
                    <a:cubicBezTo>
                      <a:pt x="115" y="173"/>
                      <a:pt x="129" y="196"/>
                      <a:pt x="147" y="215"/>
                    </a:cubicBezTo>
                    <a:cubicBezTo>
                      <a:pt x="166" y="238"/>
                      <a:pt x="180" y="261"/>
                      <a:pt x="198" y="283"/>
                    </a:cubicBezTo>
                    <a:cubicBezTo>
                      <a:pt x="207" y="306"/>
                      <a:pt x="217" y="334"/>
                      <a:pt x="239" y="353"/>
                    </a:cubicBezTo>
                    <a:cubicBezTo>
                      <a:pt x="262" y="366"/>
                      <a:pt x="295" y="376"/>
                      <a:pt x="313" y="394"/>
                    </a:cubicBezTo>
                    <a:cubicBezTo>
                      <a:pt x="337" y="445"/>
                      <a:pt x="405" y="455"/>
                      <a:pt x="433" y="500"/>
                    </a:cubicBezTo>
                    <a:cubicBezTo>
                      <a:pt x="452" y="523"/>
                      <a:pt x="470" y="542"/>
                      <a:pt x="502" y="546"/>
                    </a:cubicBezTo>
                    <a:cubicBezTo>
                      <a:pt x="530" y="555"/>
                      <a:pt x="543" y="578"/>
                      <a:pt x="567" y="597"/>
                    </a:cubicBezTo>
                    <a:cubicBezTo>
                      <a:pt x="585" y="615"/>
                      <a:pt x="613" y="625"/>
                      <a:pt x="636" y="634"/>
                    </a:cubicBezTo>
                    <a:cubicBezTo>
                      <a:pt x="664" y="643"/>
                      <a:pt x="682" y="666"/>
                      <a:pt x="700" y="685"/>
                    </a:cubicBezTo>
                    <a:cubicBezTo>
                      <a:pt x="715" y="693"/>
                      <a:pt x="724" y="703"/>
                      <a:pt x="737" y="708"/>
                    </a:cubicBezTo>
                    <a:cubicBezTo>
                      <a:pt x="742" y="710"/>
                      <a:pt x="749" y="710"/>
                      <a:pt x="756" y="710"/>
                    </a:cubicBezTo>
                    <a:cubicBezTo>
                      <a:pt x="764" y="710"/>
                      <a:pt x="772" y="710"/>
                      <a:pt x="779" y="712"/>
                    </a:cubicBezTo>
                    <a:cubicBezTo>
                      <a:pt x="802" y="721"/>
                      <a:pt x="825" y="735"/>
                      <a:pt x="848" y="749"/>
                    </a:cubicBezTo>
                    <a:lnTo>
                      <a:pt x="885" y="772"/>
                    </a:lnTo>
                    <a:cubicBezTo>
                      <a:pt x="898" y="776"/>
                      <a:pt x="903" y="791"/>
                      <a:pt x="917" y="795"/>
                    </a:cubicBezTo>
                    <a:cubicBezTo>
                      <a:pt x="930" y="804"/>
                      <a:pt x="945" y="804"/>
                      <a:pt x="958" y="808"/>
                    </a:cubicBezTo>
                    <a:cubicBezTo>
                      <a:pt x="972" y="808"/>
                      <a:pt x="986" y="814"/>
                      <a:pt x="996" y="818"/>
                    </a:cubicBezTo>
                    <a:cubicBezTo>
                      <a:pt x="1023" y="823"/>
                      <a:pt x="1051" y="832"/>
                      <a:pt x="1074" y="842"/>
                    </a:cubicBezTo>
                    <a:cubicBezTo>
                      <a:pt x="1087" y="842"/>
                      <a:pt x="1102" y="842"/>
                      <a:pt x="1115" y="846"/>
                    </a:cubicBezTo>
                    <a:cubicBezTo>
                      <a:pt x="1130" y="846"/>
                      <a:pt x="1143" y="850"/>
                      <a:pt x="1152" y="859"/>
                    </a:cubicBezTo>
                    <a:lnTo>
                      <a:pt x="1189" y="878"/>
                    </a:lnTo>
                    <a:cubicBezTo>
                      <a:pt x="1202" y="887"/>
                      <a:pt x="1212" y="897"/>
                      <a:pt x="1226" y="901"/>
                    </a:cubicBezTo>
                    <a:cubicBezTo>
                      <a:pt x="1233" y="904"/>
                      <a:pt x="1240" y="904"/>
                      <a:pt x="1248" y="904"/>
                    </a:cubicBezTo>
                    <a:cubicBezTo>
                      <a:pt x="1265" y="904"/>
                      <a:pt x="1283" y="900"/>
                      <a:pt x="1298" y="900"/>
                    </a:cubicBezTo>
                    <a:cubicBezTo>
                      <a:pt x="1301" y="900"/>
                      <a:pt x="1305" y="901"/>
                      <a:pt x="1309" y="901"/>
                    </a:cubicBezTo>
                    <a:cubicBezTo>
                      <a:pt x="1336" y="901"/>
                      <a:pt x="1364" y="915"/>
                      <a:pt x="1387" y="919"/>
                    </a:cubicBezTo>
                    <a:cubicBezTo>
                      <a:pt x="1410" y="919"/>
                      <a:pt x="1432" y="926"/>
                      <a:pt x="1455" y="926"/>
                    </a:cubicBezTo>
                    <a:cubicBezTo>
                      <a:pt x="1460" y="926"/>
                      <a:pt x="1465" y="925"/>
                      <a:pt x="1470" y="925"/>
                    </a:cubicBezTo>
                    <a:cubicBezTo>
                      <a:pt x="1479" y="925"/>
                      <a:pt x="1488" y="926"/>
                      <a:pt x="1497" y="926"/>
                    </a:cubicBezTo>
                    <a:cubicBezTo>
                      <a:pt x="1502" y="926"/>
                      <a:pt x="1507" y="926"/>
                      <a:pt x="1511" y="925"/>
                    </a:cubicBezTo>
                    <a:cubicBezTo>
                      <a:pt x="1525" y="925"/>
                      <a:pt x="1539" y="919"/>
                      <a:pt x="1553" y="919"/>
                    </a:cubicBezTo>
                    <a:cubicBezTo>
                      <a:pt x="1576" y="919"/>
                      <a:pt x="1604" y="942"/>
                      <a:pt x="1632" y="942"/>
                    </a:cubicBezTo>
                    <a:cubicBezTo>
                      <a:pt x="1643" y="944"/>
                      <a:pt x="1654" y="945"/>
                      <a:pt x="1666" y="945"/>
                    </a:cubicBezTo>
                    <a:cubicBezTo>
                      <a:pt x="1696" y="945"/>
                      <a:pt x="1728" y="940"/>
                      <a:pt x="1760" y="940"/>
                    </a:cubicBezTo>
                    <a:cubicBezTo>
                      <a:pt x="1771" y="940"/>
                      <a:pt x="1782" y="940"/>
                      <a:pt x="1793" y="942"/>
                    </a:cubicBezTo>
                    <a:cubicBezTo>
                      <a:pt x="1834" y="946"/>
                      <a:pt x="1879" y="953"/>
                      <a:pt x="1924" y="953"/>
                    </a:cubicBezTo>
                    <a:cubicBezTo>
                      <a:pt x="1934" y="953"/>
                      <a:pt x="1944" y="953"/>
                      <a:pt x="1953" y="952"/>
                    </a:cubicBezTo>
                    <a:lnTo>
                      <a:pt x="1991" y="952"/>
                    </a:lnTo>
                    <a:cubicBezTo>
                      <a:pt x="2004" y="952"/>
                      <a:pt x="2019" y="961"/>
                      <a:pt x="2032" y="961"/>
                    </a:cubicBezTo>
                    <a:cubicBezTo>
                      <a:pt x="2037" y="963"/>
                      <a:pt x="2043" y="964"/>
                      <a:pt x="2048" y="964"/>
                    </a:cubicBezTo>
                    <a:cubicBezTo>
                      <a:pt x="2070" y="964"/>
                      <a:pt x="2092" y="952"/>
                      <a:pt x="2110" y="952"/>
                    </a:cubicBezTo>
                    <a:lnTo>
                      <a:pt x="2272" y="952"/>
                    </a:lnTo>
                    <a:cubicBezTo>
                      <a:pt x="2314" y="952"/>
                      <a:pt x="2356" y="953"/>
                      <a:pt x="2397" y="953"/>
                    </a:cubicBezTo>
                    <a:cubicBezTo>
                      <a:pt x="2463" y="953"/>
                      <a:pt x="2529" y="951"/>
                      <a:pt x="2595" y="942"/>
                    </a:cubicBezTo>
                    <a:cubicBezTo>
                      <a:pt x="2618" y="935"/>
                      <a:pt x="2638" y="923"/>
                      <a:pt x="2660" y="923"/>
                    </a:cubicBezTo>
                    <a:cubicBezTo>
                      <a:pt x="2664" y="923"/>
                      <a:pt x="2668" y="924"/>
                      <a:pt x="2672" y="925"/>
                    </a:cubicBezTo>
                    <a:cubicBezTo>
                      <a:pt x="2697" y="928"/>
                      <a:pt x="2721" y="943"/>
                      <a:pt x="2746" y="943"/>
                    </a:cubicBezTo>
                    <a:cubicBezTo>
                      <a:pt x="2749" y="943"/>
                      <a:pt x="2752" y="943"/>
                      <a:pt x="2755" y="942"/>
                    </a:cubicBezTo>
                    <a:cubicBezTo>
                      <a:pt x="2810" y="942"/>
                      <a:pt x="2861" y="906"/>
                      <a:pt x="2912" y="897"/>
                    </a:cubicBezTo>
                    <a:cubicBezTo>
                      <a:pt x="3018" y="883"/>
                      <a:pt x="3125" y="878"/>
                      <a:pt x="3231" y="874"/>
                    </a:cubicBezTo>
                    <a:cubicBezTo>
                      <a:pt x="3239" y="873"/>
                      <a:pt x="3247" y="873"/>
                      <a:pt x="3256" y="873"/>
                    </a:cubicBezTo>
                    <a:cubicBezTo>
                      <a:pt x="3340" y="873"/>
                      <a:pt x="3422" y="889"/>
                      <a:pt x="3503" y="889"/>
                    </a:cubicBezTo>
                    <a:cubicBezTo>
                      <a:pt x="3520" y="889"/>
                      <a:pt x="3536" y="888"/>
                      <a:pt x="3553" y="887"/>
                    </a:cubicBezTo>
                    <a:cubicBezTo>
                      <a:pt x="3603" y="883"/>
                      <a:pt x="3654" y="874"/>
                      <a:pt x="3710" y="869"/>
                    </a:cubicBezTo>
                    <a:cubicBezTo>
                      <a:pt x="3731" y="867"/>
                      <a:pt x="3754" y="866"/>
                      <a:pt x="3777" y="866"/>
                    </a:cubicBezTo>
                    <a:cubicBezTo>
                      <a:pt x="3807" y="866"/>
                      <a:pt x="3837" y="868"/>
                      <a:pt x="3867" y="874"/>
                    </a:cubicBezTo>
                    <a:lnTo>
                      <a:pt x="3944" y="887"/>
                    </a:lnTo>
                    <a:cubicBezTo>
                      <a:pt x="3972" y="891"/>
                      <a:pt x="3999" y="897"/>
                      <a:pt x="4023" y="901"/>
                    </a:cubicBezTo>
                    <a:cubicBezTo>
                      <a:pt x="4078" y="910"/>
                      <a:pt x="4129" y="910"/>
                      <a:pt x="4180" y="925"/>
                    </a:cubicBezTo>
                    <a:cubicBezTo>
                      <a:pt x="4207" y="933"/>
                      <a:pt x="4230" y="942"/>
                      <a:pt x="4254" y="952"/>
                    </a:cubicBezTo>
                    <a:lnTo>
                      <a:pt x="4322" y="989"/>
                    </a:lnTo>
                    <a:cubicBezTo>
                      <a:pt x="4373" y="1012"/>
                      <a:pt x="4420" y="1035"/>
                      <a:pt x="4469" y="1053"/>
                    </a:cubicBezTo>
                    <a:cubicBezTo>
                      <a:pt x="4493" y="1063"/>
                      <a:pt x="4516" y="1076"/>
                      <a:pt x="4539" y="1090"/>
                    </a:cubicBezTo>
                    <a:lnTo>
                      <a:pt x="4603" y="1131"/>
                    </a:lnTo>
                    <a:cubicBezTo>
                      <a:pt x="4650" y="1159"/>
                      <a:pt x="4691" y="1195"/>
                      <a:pt x="4733" y="1223"/>
                    </a:cubicBezTo>
                    <a:lnTo>
                      <a:pt x="4733" y="1229"/>
                    </a:lnTo>
                    <a:cubicBezTo>
                      <a:pt x="4734" y="1230"/>
                      <a:pt x="4735" y="1230"/>
                      <a:pt x="4737" y="1230"/>
                    </a:cubicBezTo>
                    <a:cubicBezTo>
                      <a:pt x="4742" y="1230"/>
                      <a:pt x="4747" y="1227"/>
                      <a:pt x="4751" y="1223"/>
                    </a:cubicBezTo>
                    <a:cubicBezTo>
                      <a:pt x="4756" y="1219"/>
                      <a:pt x="4756" y="1210"/>
                      <a:pt x="4751" y="1205"/>
                    </a:cubicBezTo>
                    <a:cubicBezTo>
                      <a:pt x="4709" y="1168"/>
                      <a:pt x="4673" y="1131"/>
                      <a:pt x="4631" y="1099"/>
                    </a:cubicBezTo>
                    <a:lnTo>
                      <a:pt x="4562" y="1048"/>
                    </a:lnTo>
                    <a:lnTo>
                      <a:pt x="4530" y="1025"/>
                    </a:lnTo>
                    <a:lnTo>
                      <a:pt x="4497" y="1002"/>
                    </a:lnTo>
                    <a:cubicBezTo>
                      <a:pt x="4452" y="974"/>
                      <a:pt x="4405" y="942"/>
                      <a:pt x="4350" y="929"/>
                    </a:cubicBezTo>
                    <a:cubicBezTo>
                      <a:pt x="4295" y="915"/>
                      <a:pt x="4239" y="910"/>
                      <a:pt x="4188" y="891"/>
                    </a:cubicBezTo>
                    <a:cubicBezTo>
                      <a:pt x="4138" y="874"/>
                      <a:pt x="4088" y="859"/>
                      <a:pt x="4033" y="846"/>
                    </a:cubicBezTo>
                    <a:cubicBezTo>
                      <a:pt x="3982" y="832"/>
                      <a:pt x="3926" y="832"/>
                      <a:pt x="3871" y="827"/>
                    </a:cubicBezTo>
                    <a:cubicBezTo>
                      <a:pt x="3765" y="823"/>
                      <a:pt x="3659" y="795"/>
                      <a:pt x="3548" y="786"/>
                    </a:cubicBezTo>
                    <a:cubicBezTo>
                      <a:pt x="3534" y="785"/>
                      <a:pt x="3520" y="784"/>
                      <a:pt x="3505" y="784"/>
                    </a:cubicBezTo>
                    <a:cubicBezTo>
                      <a:pt x="3467" y="784"/>
                      <a:pt x="3427" y="789"/>
                      <a:pt x="3387" y="795"/>
                    </a:cubicBezTo>
                    <a:cubicBezTo>
                      <a:pt x="3336" y="804"/>
                      <a:pt x="3281" y="814"/>
                      <a:pt x="3231" y="818"/>
                    </a:cubicBezTo>
                    <a:cubicBezTo>
                      <a:pt x="3120" y="832"/>
                      <a:pt x="3014" y="842"/>
                      <a:pt x="2908" y="846"/>
                    </a:cubicBezTo>
                    <a:cubicBezTo>
                      <a:pt x="2905" y="846"/>
                      <a:pt x="2901" y="846"/>
                      <a:pt x="2898" y="846"/>
                    </a:cubicBezTo>
                    <a:cubicBezTo>
                      <a:pt x="2856" y="846"/>
                      <a:pt x="2808" y="826"/>
                      <a:pt x="2765" y="826"/>
                    </a:cubicBezTo>
                    <a:cubicBezTo>
                      <a:pt x="2759" y="826"/>
                      <a:pt x="2753" y="826"/>
                      <a:pt x="2746" y="827"/>
                    </a:cubicBezTo>
                    <a:cubicBezTo>
                      <a:pt x="2719" y="832"/>
                      <a:pt x="2695" y="850"/>
                      <a:pt x="2668" y="859"/>
                    </a:cubicBezTo>
                    <a:cubicBezTo>
                      <a:pt x="2656" y="863"/>
                      <a:pt x="2646" y="865"/>
                      <a:pt x="2635" y="865"/>
                    </a:cubicBezTo>
                    <a:cubicBezTo>
                      <a:pt x="2620" y="865"/>
                      <a:pt x="2606" y="862"/>
                      <a:pt x="2589" y="859"/>
                    </a:cubicBezTo>
                    <a:cubicBezTo>
                      <a:pt x="2479" y="864"/>
                      <a:pt x="2378" y="883"/>
                      <a:pt x="2272" y="897"/>
                    </a:cubicBezTo>
                    <a:cubicBezTo>
                      <a:pt x="2217" y="901"/>
                      <a:pt x="2166" y="906"/>
                      <a:pt x="2110" y="910"/>
                    </a:cubicBezTo>
                    <a:cubicBezTo>
                      <a:pt x="2090" y="910"/>
                      <a:pt x="2071" y="903"/>
                      <a:pt x="2052" y="903"/>
                    </a:cubicBezTo>
                    <a:cubicBezTo>
                      <a:pt x="2045" y="903"/>
                      <a:pt x="2039" y="904"/>
                      <a:pt x="2032" y="906"/>
                    </a:cubicBezTo>
                    <a:cubicBezTo>
                      <a:pt x="2019" y="906"/>
                      <a:pt x="2004" y="915"/>
                      <a:pt x="1991" y="915"/>
                    </a:cubicBezTo>
                    <a:cubicBezTo>
                      <a:pt x="1977" y="919"/>
                      <a:pt x="1963" y="919"/>
                      <a:pt x="1953" y="919"/>
                    </a:cubicBezTo>
                    <a:cubicBezTo>
                      <a:pt x="1926" y="919"/>
                      <a:pt x="1898" y="915"/>
                      <a:pt x="1870" y="915"/>
                    </a:cubicBezTo>
                    <a:cubicBezTo>
                      <a:pt x="1843" y="919"/>
                      <a:pt x="1821" y="925"/>
                      <a:pt x="1793" y="925"/>
                    </a:cubicBezTo>
                    <a:cubicBezTo>
                      <a:pt x="1765" y="925"/>
                      <a:pt x="1738" y="919"/>
                      <a:pt x="1715" y="915"/>
                    </a:cubicBezTo>
                    <a:cubicBezTo>
                      <a:pt x="1687" y="910"/>
                      <a:pt x="1659" y="901"/>
                      <a:pt x="1632" y="901"/>
                    </a:cubicBezTo>
                    <a:cubicBezTo>
                      <a:pt x="1612" y="901"/>
                      <a:pt x="1589" y="911"/>
                      <a:pt x="1565" y="911"/>
                    </a:cubicBezTo>
                    <a:cubicBezTo>
                      <a:pt x="1561" y="911"/>
                      <a:pt x="1557" y="911"/>
                      <a:pt x="1553" y="910"/>
                    </a:cubicBezTo>
                    <a:cubicBezTo>
                      <a:pt x="1539" y="906"/>
                      <a:pt x="1525" y="901"/>
                      <a:pt x="1517" y="897"/>
                    </a:cubicBezTo>
                    <a:cubicBezTo>
                      <a:pt x="1502" y="891"/>
                      <a:pt x="1489" y="887"/>
                      <a:pt x="1475" y="887"/>
                    </a:cubicBezTo>
                    <a:cubicBezTo>
                      <a:pt x="1447" y="878"/>
                      <a:pt x="1424" y="874"/>
                      <a:pt x="1396" y="869"/>
                    </a:cubicBezTo>
                    <a:cubicBezTo>
                      <a:pt x="1373" y="864"/>
                      <a:pt x="1345" y="869"/>
                      <a:pt x="1318" y="859"/>
                    </a:cubicBezTo>
                    <a:cubicBezTo>
                      <a:pt x="1290" y="855"/>
                      <a:pt x="1272" y="823"/>
                      <a:pt x="1245" y="823"/>
                    </a:cubicBezTo>
                    <a:lnTo>
                      <a:pt x="1202" y="823"/>
                    </a:lnTo>
                    <a:lnTo>
                      <a:pt x="1162" y="827"/>
                    </a:lnTo>
                    <a:cubicBezTo>
                      <a:pt x="1147" y="827"/>
                      <a:pt x="1134" y="823"/>
                      <a:pt x="1124" y="818"/>
                    </a:cubicBezTo>
                    <a:cubicBezTo>
                      <a:pt x="1111" y="814"/>
                      <a:pt x="1102" y="804"/>
                      <a:pt x="1087" y="800"/>
                    </a:cubicBezTo>
                    <a:cubicBezTo>
                      <a:pt x="1064" y="791"/>
                      <a:pt x="1037" y="781"/>
                      <a:pt x="1013" y="772"/>
                    </a:cubicBezTo>
                    <a:cubicBezTo>
                      <a:pt x="986" y="767"/>
                      <a:pt x="968" y="740"/>
                      <a:pt x="945" y="735"/>
                    </a:cubicBezTo>
                    <a:cubicBezTo>
                      <a:pt x="938" y="733"/>
                      <a:pt x="931" y="733"/>
                      <a:pt x="924" y="733"/>
                    </a:cubicBezTo>
                    <a:cubicBezTo>
                      <a:pt x="917" y="733"/>
                      <a:pt x="910" y="733"/>
                      <a:pt x="903" y="731"/>
                    </a:cubicBezTo>
                    <a:lnTo>
                      <a:pt x="862" y="721"/>
                    </a:lnTo>
                    <a:cubicBezTo>
                      <a:pt x="839" y="712"/>
                      <a:pt x="815" y="698"/>
                      <a:pt x="792" y="685"/>
                    </a:cubicBezTo>
                    <a:cubicBezTo>
                      <a:pt x="779" y="680"/>
                      <a:pt x="775" y="661"/>
                      <a:pt x="765" y="657"/>
                    </a:cubicBezTo>
                    <a:cubicBezTo>
                      <a:pt x="751" y="648"/>
                      <a:pt x="737" y="643"/>
                      <a:pt x="724" y="643"/>
                    </a:cubicBezTo>
                    <a:cubicBezTo>
                      <a:pt x="696" y="638"/>
                      <a:pt x="673" y="629"/>
                      <a:pt x="654" y="610"/>
                    </a:cubicBezTo>
                    <a:cubicBezTo>
                      <a:pt x="632" y="593"/>
                      <a:pt x="613" y="570"/>
                      <a:pt x="590" y="560"/>
                    </a:cubicBezTo>
                    <a:cubicBezTo>
                      <a:pt x="530" y="555"/>
                      <a:pt x="516" y="477"/>
                      <a:pt x="460" y="463"/>
                    </a:cubicBezTo>
                    <a:cubicBezTo>
                      <a:pt x="405" y="449"/>
                      <a:pt x="396" y="380"/>
                      <a:pt x="345" y="362"/>
                    </a:cubicBezTo>
                    <a:cubicBezTo>
                      <a:pt x="322" y="344"/>
                      <a:pt x="313" y="316"/>
                      <a:pt x="300" y="293"/>
                    </a:cubicBezTo>
                    <a:cubicBezTo>
                      <a:pt x="286" y="270"/>
                      <a:pt x="258" y="261"/>
                      <a:pt x="235" y="247"/>
                    </a:cubicBezTo>
                    <a:cubicBezTo>
                      <a:pt x="198" y="210"/>
                      <a:pt x="152" y="178"/>
                      <a:pt x="124" y="132"/>
                    </a:cubicBezTo>
                    <a:cubicBezTo>
                      <a:pt x="107" y="81"/>
                      <a:pt x="69" y="40"/>
                      <a:pt x="28" y="7"/>
                    </a:cubicBezTo>
                    <a:lnTo>
                      <a:pt x="28" y="2"/>
                    </a:lnTo>
                    <a:cubicBezTo>
                      <a:pt x="25" y="2"/>
                      <a:pt x="20" y="0"/>
                      <a:pt x="15" y="0"/>
                    </a:cubicBezTo>
                    <a:close/>
                  </a:path>
                </a:pathLst>
              </a:custGeom>
              <a:solidFill>
                <a:srgbClr val="FF9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36"/>
              <p:cNvSpPr/>
              <p:nvPr/>
            </p:nvSpPr>
            <p:spPr>
              <a:xfrm>
                <a:off x="6699404" y="1522828"/>
                <a:ext cx="427063" cy="69139"/>
              </a:xfrm>
              <a:custGeom>
                <a:avLst/>
                <a:gdLst/>
                <a:ahLst/>
                <a:cxnLst/>
                <a:rect l="l" t="t" r="r" b="b"/>
                <a:pathLst>
                  <a:path w="4225" h="684" extrusionOk="0">
                    <a:moveTo>
                      <a:pt x="16" y="0"/>
                    </a:moveTo>
                    <a:cubicBezTo>
                      <a:pt x="14" y="0"/>
                      <a:pt x="11" y="1"/>
                      <a:pt x="9" y="4"/>
                    </a:cubicBezTo>
                    <a:cubicBezTo>
                      <a:pt x="0" y="8"/>
                      <a:pt x="0" y="18"/>
                      <a:pt x="5" y="22"/>
                    </a:cubicBezTo>
                    <a:cubicBezTo>
                      <a:pt x="28" y="63"/>
                      <a:pt x="56" y="101"/>
                      <a:pt x="96" y="124"/>
                    </a:cubicBezTo>
                    <a:cubicBezTo>
                      <a:pt x="133" y="156"/>
                      <a:pt x="166" y="188"/>
                      <a:pt x="198" y="225"/>
                    </a:cubicBezTo>
                    <a:cubicBezTo>
                      <a:pt x="207" y="248"/>
                      <a:pt x="221" y="271"/>
                      <a:pt x="239" y="280"/>
                    </a:cubicBezTo>
                    <a:cubicBezTo>
                      <a:pt x="262" y="295"/>
                      <a:pt x="290" y="295"/>
                      <a:pt x="309" y="308"/>
                    </a:cubicBezTo>
                    <a:cubicBezTo>
                      <a:pt x="336" y="354"/>
                      <a:pt x="396" y="350"/>
                      <a:pt x="424" y="391"/>
                    </a:cubicBezTo>
                    <a:cubicBezTo>
                      <a:pt x="443" y="405"/>
                      <a:pt x="460" y="423"/>
                      <a:pt x="488" y="423"/>
                    </a:cubicBezTo>
                    <a:cubicBezTo>
                      <a:pt x="511" y="423"/>
                      <a:pt x="530" y="442"/>
                      <a:pt x="548" y="456"/>
                    </a:cubicBezTo>
                    <a:cubicBezTo>
                      <a:pt x="566" y="474"/>
                      <a:pt x="590" y="478"/>
                      <a:pt x="613" y="484"/>
                    </a:cubicBezTo>
                    <a:cubicBezTo>
                      <a:pt x="636" y="488"/>
                      <a:pt x="654" y="506"/>
                      <a:pt x="673" y="520"/>
                    </a:cubicBezTo>
                    <a:cubicBezTo>
                      <a:pt x="681" y="529"/>
                      <a:pt x="696" y="533"/>
                      <a:pt x="705" y="539"/>
                    </a:cubicBezTo>
                    <a:cubicBezTo>
                      <a:pt x="714" y="539"/>
                      <a:pt x="732" y="533"/>
                      <a:pt x="741" y="533"/>
                    </a:cubicBezTo>
                    <a:cubicBezTo>
                      <a:pt x="764" y="543"/>
                      <a:pt x="788" y="552"/>
                      <a:pt x="806" y="561"/>
                    </a:cubicBezTo>
                    <a:lnTo>
                      <a:pt x="839" y="575"/>
                    </a:lnTo>
                    <a:cubicBezTo>
                      <a:pt x="852" y="580"/>
                      <a:pt x="857" y="594"/>
                      <a:pt x="871" y="599"/>
                    </a:cubicBezTo>
                    <a:cubicBezTo>
                      <a:pt x="879" y="603"/>
                      <a:pt x="894" y="603"/>
                      <a:pt x="907" y="603"/>
                    </a:cubicBezTo>
                    <a:cubicBezTo>
                      <a:pt x="917" y="603"/>
                      <a:pt x="930" y="607"/>
                      <a:pt x="940" y="607"/>
                    </a:cubicBezTo>
                    <a:cubicBezTo>
                      <a:pt x="962" y="612"/>
                      <a:pt x="986" y="616"/>
                      <a:pt x="1009" y="622"/>
                    </a:cubicBezTo>
                    <a:cubicBezTo>
                      <a:pt x="1023" y="622"/>
                      <a:pt x="1036" y="616"/>
                      <a:pt x="1045" y="616"/>
                    </a:cubicBezTo>
                    <a:cubicBezTo>
                      <a:pt x="1060" y="622"/>
                      <a:pt x="1069" y="622"/>
                      <a:pt x="1079" y="631"/>
                    </a:cubicBezTo>
                    <a:lnTo>
                      <a:pt x="1115" y="644"/>
                    </a:lnTo>
                    <a:cubicBezTo>
                      <a:pt x="1124" y="650"/>
                      <a:pt x="1134" y="658"/>
                      <a:pt x="1147" y="663"/>
                    </a:cubicBezTo>
                    <a:cubicBezTo>
                      <a:pt x="1150" y="663"/>
                      <a:pt x="1152" y="664"/>
                      <a:pt x="1155" y="664"/>
                    </a:cubicBezTo>
                    <a:cubicBezTo>
                      <a:pt x="1175" y="664"/>
                      <a:pt x="1196" y="650"/>
                      <a:pt x="1217" y="650"/>
                    </a:cubicBezTo>
                    <a:cubicBezTo>
                      <a:pt x="1244" y="650"/>
                      <a:pt x="1262" y="658"/>
                      <a:pt x="1285" y="663"/>
                    </a:cubicBezTo>
                    <a:lnTo>
                      <a:pt x="1359" y="663"/>
                    </a:lnTo>
                    <a:cubicBezTo>
                      <a:pt x="1368" y="658"/>
                      <a:pt x="1383" y="658"/>
                      <a:pt x="1391" y="658"/>
                    </a:cubicBezTo>
                    <a:cubicBezTo>
                      <a:pt x="1405" y="654"/>
                      <a:pt x="1415" y="650"/>
                      <a:pt x="1428" y="650"/>
                    </a:cubicBezTo>
                    <a:cubicBezTo>
                      <a:pt x="1431" y="649"/>
                      <a:pt x="1434" y="649"/>
                      <a:pt x="1437" y="649"/>
                    </a:cubicBezTo>
                    <a:cubicBezTo>
                      <a:pt x="1457" y="649"/>
                      <a:pt x="1477" y="663"/>
                      <a:pt x="1498" y="663"/>
                    </a:cubicBezTo>
                    <a:cubicBezTo>
                      <a:pt x="1537" y="663"/>
                      <a:pt x="1578" y="649"/>
                      <a:pt x="1618" y="649"/>
                    </a:cubicBezTo>
                    <a:cubicBezTo>
                      <a:pt x="1624" y="649"/>
                      <a:pt x="1630" y="649"/>
                      <a:pt x="1636" y="650"/>
                    </a:cubicBezTo>
                    <a:cubicBezTo>
                      <a:pt x="1657" y="650"/>
                      <a:pt x="1680" y="650"/>
                      <a:pt x="1703" y="650"/>
                    </a:cubicBezTo>
                    <a:cubicBezTo>
                      <a:pt x="1728" y="650"/>
                      <a:pt x="1754" y="649"/>
                      <a:pt x="1779" y="644"/>
                    </a:cubicBezTo>
                    <a:cubicBezTo>
                      <a:pt x="1787" y="644"/>
                      <a:pt x="1802" y="640"/>
                      <a:pt x="1811" y="640"/>
                    </a:cubicBezTo>
                    <a:cubicBezTo>
                      <a:pt x="1825" y="644"/>
                      <a:pt x="1834" y="650"/>
                      <a:pt x="1847" y="650"/>
                    </a:cubicBezTo>
                    <a:cubicBezTo>
                      <a:pt x="1850" y="650"/>
                      <a:pt x="1852" y="650"/>
                      <a:pt x="1854" y="650"/>
                    </a:cubicBezTo>
                    <a:cubicBezTo>
                      <a:pt x="1875" y="650"/>
                      <a:pt x="1896" y="635"/>
                      <a:pt x="1917" y="635"/>
                    </a:cubicBezTo>
                    <a:cubicBezTo>
                      <a:pt x="1963" y="631"/>
                      <a:pt x="2009" y="626"/>
                      <a:pt x="2055" y="622"/>
                    </a:cubicBezTo>
                    <a:cubicBezTo>
                      <a:pt x="2147" y="616"/>
                      <a:pt x="2240" y="616"/>
                      <a:pt x="2332" y="594"/>
                    </a:cubicBezTo>
                    <a:cubicBezTo>
                      <a:pt x="2355" y="580"/>
                      <a:pt x="2372" y="571"/>
                      <a:pt x="2400" y="571"/>
                    </a:cubicBezTo>
                    <a:cubicBezTo>
                      <a:pt x="2420" y="575"/>
                      <a:pt x="2440" y="585"/>
                      <a:pt x="2460" y="585"/>
                    </a:cubicBezTo>
                    <a:cubicBezTo>
                      <a:pt x="2463" y="585"/>
                      <a:pt x="2467" y="585"/>
                      <a:pt x="2470" y="584"/>
                    </a:cubicBezTo>
                    <a:cubicBezTo>
                      <a:pt x="2516" y="580"/>
                      <a:pt x="2557" y="539"/>
                      <a:pt x="2604" y="529"/>
                    </a:cubicBezTo>
                    <a:cubicBezTo>
                      <a:pt x="2691" y="506"/>
                      <a:pt x="2783" y="497"/>
                      <a:pt x="2876" y="488"/>
                    </a:cubicBezTo>
                    <a:cubicBezTo>
                      <a:pt x="2897" y="486"/>
                      <a:pt x="2918" y="485"/>
                      <a:pt x="2939" y="485"/>
                    </a:cubicBezTo>
                    <a:cubicBezTo>
                      <a:pt x="2985" y="485"/>
                      <a:pt x="3031" y="489"/>
                      <a:pt x="3075" y="489"/>
                    </a:cubicBezTo>
                    <a:cubicBezTo>
                      <a:pt x="3101" y="489"/>
                      <a:pt x="3127" y="487"/>
                      <a:pt x="3152" y="484"/>
                    </a:cubicBezTo>
                    <a:cubicBezTo>
                      <a:pt x="3197" y="474"/>
                      <a:pt x="3244" y="460"/>
                      <a:pt x="3290" y="456"/>
                    </a:cubicBezTo>
                    <a:cubicBezTo>
                      <a:pt x="3324" y="449"/>
                      <a:pt x="3358" y="444"/>
                      <a:pt x="3390" y="444"/>
                    </a:cubicBezTo>
                    <a:cubicBezTo>
                      <a:pt x="3401" y="444"/>
                      <a:pt x="3412" y="445"/>
                      <a:pt x="3423" y="446"/>
                    </a:cubicBezTo>
                    <a:lnTo>
                      <a:pt x="3561" y="460"/>
                    </a:lnTo>
                    <a:lnTo>
                      <a:pt x="3631" y="460"/>
                    </a:lnTo>
                    <a:cubicBezTo>
                      <a:pt x="3654" y="465"/>
                      <a:pt x="3677" y="465"/>
                      <a:pt x="3700" y="469"/>
                    </a:cubicBezTo>
                    <a:cubicBezTo>
                      <a:pt x="3723" y="474"/>
                      <a:pt x="3746" y="478"/>
                      <a:pt x="3765" y="488"/>
                    </a:cubicBezTo>
                    <a:lnTo>
                      <a:pt x="3829" y="520"/>
                    </a:lnTo>
                    <a:cubicBezTo>
                      <a:pt x="3871" y="533"/>
                      <a:pt x="3912" y="548"/>
                      <a:pt x="3958" y="561"/>
                    </a:cubicBezTo>
                    <a:cubicBezTo>
                      <a:pt x="3999" y="571"/>
                      <a:pt x="4041" y="594"/>
                      <a:pt x="4082" y="612"/>
                    </a:cubicBezTo>
                    <a:cubicBezTo>
                      <a:pt x="4124" y="635"/>
                      <a:pt x="4161" y="658"/>
                      <a:pt x="4203" y="682"/>
                    </a:cubicBezTo>
                    <a:cubicBezTo>
                      <a:pt x="4204" y="683"/>
                      <a:pt x="4206" y="683"/>
                      <a:pt x="4208" y="683"/>
                    </a:cubicBezTo>
                    <a:cubicBezTo>
                      <a:pt x="4212" y="683"/>
                      <a:pt x="4217" y="680"/>
                      <a:pt x="4220" y="677"/>
                    </a:cubicBezTo>
                    <a:cubicBezTo>
                      <a:pt x="4225" y="672"/>
                      <a:pt x="4225" y="663"/>
                      <a:pt x="4216" y="658"/>
                    </a:cubicBezTo>
                    <a:cubicBezTo>
                      <a:pt x="4179" y="631"/>
                      <a:pt x="4142" y="603"/>
                      <a:pt x="4101" y="575"/>
                    </a:cubicBezTo>
                    <a:cubicBezTo>
                      <a:pt x="4059" y="552"/>
                      <a:pt x="4022" y="529"/>
                      <a:pt x="3982" y="506"/>
                    </a:cubicBezTo>
                    <a:cubicBezTo>
                      <a:pt x="3935" y="488"/>
                      <a:pt x="3893" y="460"/>
                      <a:pt x="3848" y="456"/>
                    </a:cubicBezTo>
                    <a:cubicBezTo>
                      <a:pt x="3797" y="450"/>
                      <a:pt x="3750" y="446"/>
                      <a:pt x="3705" y="437"/>
                    </a:cubicBezTo>
                    <a:cubicBezTo>
                      <a:pt x="3627" y="417"/>
                      <a:pt x="3543" y="400"/>
                      <a:pt x="3462" y="400"/>
                    </a:cubicBezTo>
                    <a:cubicBezTo>
                      <a:pt x="3451" y="400"/>
                      <a:pt x="3440" y="400"/>
                      <a:pt x="3429" y="401"/>
                    </a:cubicBezTo>
                    <a:cubicBezTo>
                      <a:pt x="3382" y="401"/>
                      <a:pt x="3336" y="401"/>
                      <a:pt x="3285" y="391"/>
                    </a:cubicBezTo>
                    <a:cubicBezTo>
                      <a:pt x="3239" y="386"/>
                      <a:pt x="3193" y="382"/>
                      <a:pt x="3147" y="382"/>
                    </a:cubicBezTo>
                    <a:cubicBezTo>
                      <a:pt x="3097" y="382"/>
                      <a:pt x="3050" y="391"/>
                      <a:pt x="3004" y="401"/>
                    </a:cubicBezTo>
                    <a:cubicBezTo>
                      <a:pt x="2959" y="414"/>
                      <a:pt x="2917" y="428"/>
                      <a:pt x="2870" y="433"/>
                    </a:cubicBezTo>
                    <a:cubicBezTo>
                      <a:pt x="2778" y="450"/>
                      <a:pt x="2687" y="469"/>
                      <a:pt x="2594" y="478"/>
                    </a:cubicBezTo>
                    <a:cubicBezTo>
                      <a:pt x="2587" y="480"/>
                      <a:pt x="2579" y="480"/>
                      <a:pt x="2572" y="480"/>
                    </a:cubicBezTo>
                    <a:cubicBezTo>
                      <a:pt x="2539" y="480"/>
                      <a:pt x="2504" y="467"/>
                      <a:pt x="2471" y="467"/>
                    </a:cubicBezTo>
                    <a:cubicBezTo>
                      <a:pt x="2464" y="467"/>
                      <a:pt x="2458" y="468"/>
                      <a:pt x="2451" y="469"/>
                    </a:cubicBezTo>
                    <a:cubicBezTo>
                      <a:pt x="2428" y="474"/>
                      <a:pt x="2410" y="497"/>
                      <a:pt x="2387" y="506"/>
                    </a:cubicBezTo>
                    <a:cubicBezTo>
                      <a:pt x="2377" y="513"/>
                      <a:pt x="2365" y="516"/>
                      <a:pt x="2353" y="516"/>
                    </a:cubicBezTo>
                    <a:cubicBezTo>
                      <a:pt x="2341" y="516"/>
                      <a:pt x="2328" y="513"/>
                      <a:pt x="2317" y="511"/>
                    </a:cubicBezTo>
                    <a:cubicBezTo>
                      <a:pt x="2295" y="511"/>
                      <a:pt x="2272" y="516"/>
                      <a:pt x="2249" y="520"/>
                    </a:cubicBezTo>
                    <a:lnTo>
                      <a:pt x="2184" y="533"/>
                    </a:lnTo>
                    <a:lnTo>
                      <a:pt x="2046" y="567"/>
                    </a:lnTo>
                    <a:cubicBezTo>
                      <a:pt x="2000" y="580"/>
                      <a:pt x="1958" y="584"/>
                      <a:pt x="1912" y="594"/>
                    </a:cubicBezTo>
                    <a:cubicBezTo>
                      <a:pt x="1897" y="594"/>
                      <a:pt x="1879" y="590"/>
                      <a:pt x="1864" y="590"/>
                    </a:cubicBezTo>
                    <a:cubicBezTo>
                      <a:pt x="1856" y="590"/>
                      <a:pt x="1849" y="591"/>
                      <a:pt x="1843" y="594"/>
                    </a:cubicBezTo>
                    <a:cubicBezTo>
                      <a:pt x="1829" y="594"/>
                      <a:pt x="1819" y="603"/>
                      <a:pt x="1806" y="607"/>
                    </a:cubicBezTo>
                    <a:cubicBezTo>
                      <a:pt x="1797" y="612"/>
                      <a:pt x="1783" y="612"/>
                      <a:pt x="1774" y="612"/>
                    </a:cubicBezTo>
                    <a:cubicBezTo>
                      <a:pt x="1751" y="612"/>
                      <a:pt x="1728" y="612"/>
                      <a:pt x="1704" y="616"/>
                    </a:cubicBezTo>
                    <a:cubicBezTo>
                      <a:pt x="1681" y="622"/>
                      <a:pt x="1659" y="626"/>
                      <a:pt x="1636" y="631"/>
                    </a:cubicBezTo>
                    <a:cubicBezTo>
                      <a:pt x="1629" y="632"/>
                      <a:pt x="1622" y="633"/>
                      <a:pt x="1615" y="633"/>
                    </a:cubicBezTo>
                    <a:cubicBezTo>
                      <a:pt x="1599" y="633"/>
                      <a:pt x="1583" y="629"/>
                      <a:pt x="1566" y="626"/>
                    </a:cubicBezTo>
                    <a:cubicBezTo>
                      <a:pt x="1543" y="626"/>
                      <a:pt x="1521" y="622"/>
                      <a:pt x="1498" y="622"/>
                    </a:cubicBezTo>
                    <a:cubicBezTo>
                      <a:pt x="1478" y="626"/>
                      <a:pt x="1458" y="636"/>
                      <a:pt x="1438" y="636"/>
                    </a:cubicBezTo>
                    <a:cubicBezTo>
                      <a:pt x="1434" y="636"/>
                      <a:pt x="1431" y="636"/>
                      <a:pt x="1428" y="635"/>
                    </a:cubicBezTo>
                    <a:cubicBezTo>
                      <a:pt x="1415" y="635"/>
                      <a:pt x="1405" y="631"/>
                      <a:pt x="1396" y="626"/>
                    </a:cubicBezTo>
                    <a:cubicBezTo>
                      <a:pt x="1383" y="622"/>
                      <a:pt x="1373" y="622"/>
                      <a:pt x="1359" y="622"/>
                    </a:cubicBezTo>
                    <a:cubicBezTo>
                      <a:pt x="1336" y="616"/>
                      <a:pt x="1313" y="612"/>
                      <a:pt x="1290" y="612"/>
                    </a:cubicBezTo>
                    <a:cubicBezTo>
                      <a:pt x="1285" y="611"/>
                      <a:pt x="1280" y="611"/>
                      <a:pt x="1275" y="611"/>
                    </a:cubicBezTo>
                    <a:cubicBezTo>
                      <a:pt x="1262" y="611"/>
                      <a:pt x="1249" y="613"/>
                      <a:pt x="1236" y="613"/>
                    </a:cubicBezTo>
                    <a:cubicBezTo>
                      <a:pt x="1231" y="613"/>
                      <a:pt x="1226" y="613"/>
                      <a:pt x="1221" y="612"/>
                    </a:cubicBezTo>
                    <a:cubicBezTo>
                      <a:pt x="1200" y="608"/>
                      <a:pt x="1182" y="584"/>
                      <a:pt x="1161" y="584"/>
                    </a:cubicBezTo>
                    <a:cubicBezTo>
                      <a:pt x="1159" y="584"/>
                      <a:pt x="1158" y="584"/>
                      <a:pt x="1156" y="584"/>
                    </a:cubicBezTo>
                    <a:cubicBezTo>
                      <a:pt x="1154" y="583"/>
                      <a:pt x="1152" y="583"/>
                      <a:pt x="1150" y="583"/>
                    </a:cubicBezTo>
                    <a:cubicBezTo>
                      <a:pt x="1142" y="583"/>
                      <a:pt x="1131" y="589"/>
                      <a:pt x="1119" y="589"/>
                    </a:cubicBezTo>
                    <a:lnTo>
                      <a:pt x="1087" y="594"/>
                    </a:lnTo>
                    <a:cubicBezTo>
                      <a:pt x="1080" y="596"/>
                      <a:pt x="1073" y="598"/>
                      <a:pt x="1067" y="598"/>
                    </a:cubicBezTo>
                    <a:cubicBezTo>
                      <a:pt x="1061" y="598"/>
                      <a:pt x="1055" y="596"/>
                      <a:pt x="1051" y="594"/>
                    </a:cubicBezTo>
                    <a:cubicBezTo>
                      <a:pt x="1041" y="589"/>
                      <a:pt x="1032" y="580"/>
                      <a:pt x="1018" y="580"/>
                    </a:cubicBezTo>
                    <a:cubicBezTo>
                      <a:pt x="996" y="571"/>
                      <a:pt x="977" y="567"/>
                      <a:pt x="954" y="561"/>
                    </a:cubicBezTo>
                    <a:cubicBezTo>
                      <a:pt x="930" y="557"/>
                      <a:pt x="913" y="539"/>
                      <a:pt x="889" y="533"/>
                    </a:cubicBezTo>
                    <a:cubicBezTo>
                      <a:pt x="887" y="533"/>
                      <a:pt x="885" y="532"/>
                      <a:pt x="883" y="532"/>
                    </a:cubicBezTo>
                    <a:cubicBezTo>
                      <a:pt x="877" y="532"/>
                      <a:pt x="869" y="535"/>
                      <a:pt x="861" y="535"/>
                    </a:cubicBezTo>
                    <a:cubicBezTo>
                      <a:pt x="858" y="535"/>
                      <a:pt x="855" y="535"/>
                      <a:pt x="852" y="533"/>
                    </a:cubicBezTo>
                    <a:lnTo>
                      <a:pt x="820" y="529"/>
                    </a:lnTo>
                    <a:cubicBezTo>
                      <a:pt x="797" y="529"/>
                      <a:pt x="774" y="520"/>
                      <a:pt x="751" y="511"/>
                    </a:cubicBezTo>
                    <a:cubicBezTo>
                      <a:pt x="741" y="501"/>
                      <a:pt x="737" y="488"/>
                      <a:pt x="728" y="484"/>
                    </a:cubicBezTo>
                    <a:cubicBezTo>
                      <a:pt x="714" y="478"/>
                      <a:pt x="705" y="474"/>
                      <a:pt x="691" y="474"/>
                    </a:cubicBezTo>
                    <a:cubicBezTo>
                      <a:pt x="668" y="474"/>
                      <a:pt x="645" y="474"/>
                      <a:pt x="626" y="456"/>
                    </a:cubicBezTo>
                    <a:cubicBezTo>
                      <a:pt x="608" y="442"/>
                      <a:pt x="590" y="428"/>
                      <a:pt x="566" y="423"/>
                    </a:cubicBezTo>
                    <a:cubicBezTo>
                      <a:pt x="511" y="423"/>
                      <a:pt x="498" y="354"/>
                      <a:pt x="447" y="350"/>
                    </a:cubicBezTo>
                    <a:cubicBezTo>
                      <a:pt x="396" y="345"/>
                      <a:pt x="387" y="280"/>
                      <a:pt x="336" y="276"/>
                    </a:cubicBezTo>
                    <a:cubicBezTo>
                      <a:pt x="313" y="262"/>
                      <a:pt x="309" y="235"/>
                      <a:pt x="290" y="220"/>
                    </a:cubicBezTo>
                    <a:cubicBezTo>
                      <a:pt x="277" y="202"/>
                      <a:pt x="253" y="193"/>
                      <a:pt x="230" y="184"/>
                    </a:cubicBezTo>
                    <a:cubicBezTo>
                      <a:pt x="194" y="161"/>
                      <a:pt x="152" y="137"/>
                      <a:pt x="124" y="101"/>
                    </a:cubicBezTo>
                    <a:cubicBezTo>
                      <a:pt x="101" y="59"/>
                      <a:pt x="64" y="27"/>
                      <a:pt x="22" y="4"/>
                    </a:cubicBezTo>
                    <a:cubicBezTo>
                      <a:pt x="20" y="1"/>
                      <a:pt x="18" y="0"/>
                      <a:pt x="16" y="0"/>
                    </a:cubicBezTo>
                    <a:close/>
                  </a:path>
                </a:pathLst>
              </a:custGeom>
              <a:solidFill>
                <a:srgbClr val="FF9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36"/>
              <p:cNvSpPr/>
              <p:nvPr/>
            </p:nvSpPr>
            <p:spPr>
              <a:xfrm>
                <a:off x="6712342" y="1510193"/>
                <a:ext cx="348120" cy="39219"/>
              </a:xfrm>
              <a:custGeom>
                <a:avLst/>
                <a:gdLst/>
                <a:ahLst/>
                <a:cxnLst/>
                <a:rect l="l" t="t" r="r" b="b"/>
                <a:pathLst>
                  <a:path w="3444" h="388" extrusionOk="0">
                    <a:moveTo>
                      <a:pt x="19" y="0"/>
                    </a:moveTo>
                    <a:cubicBezTo>
                      <a:pt x="15" y="0"/>
                      <a:pt x="10" y="0"/>
                      <a:pt x="5" y="5"/>
                    </a:cubicBezTo>
                    <a:cubicBezTo>
                      <a:pt x="1" y="9"/>
                      <a:pt x="1" y="18"/>
                      <a:pt x="5" y="28"/>
                    </a:cubicBezTo>
                    <a:cubicBezTo>
                      <a:pt x="28" y="56"/>
                      <a:pt x="56" y="78"/>
                      <a:pt x="93" y="88"/>
                    </a:cubicBezTo>
                    <a:cubicBezTo>
                      <a:pt x="125" y="105"/>
                      <a:pt x="158" y="129"/>
                      <a:pt x="185" y="156"/>
                    </a:cubicBezTo>
                    <a:cubicBezTo>
                      <a:pt x="198" y="171"/>
                      <a:pt x="208" y="188"/>
                      <a:pt x="226" y="194"/>
                    </a:cubicBezTo>
                    <a:cubicBezTo>
                      <a:pt x="231" y="195"/>
                      <a:pt x="236" y="195"/>
                      <a:pt x="241" y="195"/>
                    </a:cubicBezTo>
                    <a:cubicBezTo>
                      <a:pt x="248" y="195"/>
                      <a:pt x="255" y="195"/>
                      <a:pt x="261" y="195"/>
                    </a:cubicBezTo>
                    <a:cubicBezTo>
                      <a:pt x="271" y="195"/>
                      <a:pt x="280" y="196"/>
                      <a:pt x="287" y="203"/>
                    </a:cubicBezTo>
                    <a:cubicBezTo>
                      <a:pt x="309" y="239"/>
                      <a:pt x="360" y="212"/>
                      <a:pt x="388" y="244"/>
                    </a:cubicBezTo>
                    <a:cubicBezTo>
                      <a:pt x="399" y="256"/>
                      <a:pt x="414" y="264"/>
                      <a:pt x="431" y="264"/>
                    </a:cubicBezTo>
                    <a:cubicBezTo>
                      <a:pt x="435" y="264"/>
                      <a:pt x="439" y="263"/>
                      <a:pt x="443" y="262"/>
                    </a:cubicBezTo>
                    <a:cubicBezTo>
                      <a:pt x="445" y="262"/>
                      <a:pt x="448" y="262"/>
                      <a:pt x="450" y="262"/>
                    </a:cubicBezTo>
                    <a:cubicBezTo>
                      <a:pt x="465" y="262"/>
                      <a:pt x="478" y="273"/>
                      <a:pt x="494" y="281"/>
                    </a:cubicBezTo>
                    <a:cubicBezTo>
                      <a:pt x="508" y="290"/>
                      <a:pt x="530" y="290"/>
                      <a:pt x="549" y="290"/>
                    </a:cubicBezTo>
                    <a:cubicBezTo>
                      <a:pt x="568" y="290"/>
                      <a:pt x="581" y="299"/>
                      <a:pt x="600" y="313"/>
                    </a:cubicBezTo>
                    <a:cubicBezTo>
                      <a:pt x="609" y="318"/>
                      <a:pt x="613" y="322"/>
                      <a:pt x="623" y="327"/>
                    </a:cubicBezTo>
                    <a:cubicBezTo>
                      <a:pt x="632" y="327"/>
                      <a:pt x="646" y="318"/>
                      <a:pt x="655" y="318"/>
                    </a:cubicBezTo>
                    <a:cubicBezTo>
                      <a:pt x="674" y="322"/>
                      <a:pt x="692" y="322"/>
                      <a:pt x="711" y="332"/>
                    </a:cubicBezTo>
                    <a:lnTo>
                      <a:pt x="734" y="341"/>
                    </a:lnTo>
                    <a:cubicBezTo>
                      <a:pt x="743" y="345"/>
                      <a:pt x="751" y="354"/>
                      <a:pt x="761" y="360"/>
                    </a:cubicBezTo>
                    <a:cubicBezTo>
                      <a:pt x="770" y="360"/>
                      <a:pt x="779" y="360"/>
                      <a:pt x="789" y="354"/>
                    </a:cubicBezTo>
                    <a:lnTo>
                      <a:pt x="817" y="354"/>
                    </a:lnTo>
                    <a:cubicBezTo>
                      <a:pt x="834" y="360"/>
                      <a:pt x="853" y="360"/>
                      <a:pt x="872" y="360"/>
                    </a:cubicBezTo>
                    <a:cubicBezTo>
                      <a:pt x="881" y="360"/>
                      <a:pt x="890" y="354"/>
                      <a:pt x="900" y="354"/>
                    </a:cubicBezTo>
                    <a:cubicBezTo>
                      <a:pt x="908" y="354"/>
                      <a:pt x="917" y="354"/>
                      <a:pt x="927" y="360"/>
                    </a:cubicBezTo>
                    <a:lnTo>
                      <a:pt x="955" y="373"/>
                    </a:lnTo>
                    <a:cubicBezTo>
                      <a:pt x="964" y="378"/>
                      <a:pt x="973" y="387"/>
                      <a:pt x="983" y="387"/>
                    </a:cubicBezTo>
                    <a:cubicBezTo>
                      <a:pt x="984" y="388"/>
                      <a:pt x="986" y="388"/>
                      <a:pt x="987" y="388"/>
                    </a:cubicBezTo>
                    <a:cubicBezTo>
                      <a:pt x="1004" y="388"/>
                      <a:pt x="1021" y="369"/>
                      <a:pt x="1038" y="369"/>
                    </a:cubicBezTo>
                    <a:cubicBezTo>
                      <a:pt x="1056" y="369"/>
                      <a:pt x="1074" y="378"/>
                      <a:pt x="1093" y="378"/>
                    </a:cubicBezTo>
                    <a:cubicBezTo>
                      <a:pt x="1111" y="378"/>
                      <a:pt x="1130" y="373"/>
                      <a:pt x="1148" y="373"/>
                    </a:cubicBezTo>
                    <a:cubicBezTo>
                      <a:pt x="1157" y="369"/>
                      <a:pt x="1166" y="369"/>
                      <a:pt x="1176" y="369"/>
                    </a:cubicBezTo>
                    <a:cubicBezTo>
                      <a:pt x="1185" y="364"/>
                      <a:pt x="1194" y="360"/>
                      <a:pt x="1204" y="354"/>
                    </a:cubicBezTo>
                    <a:cubicBezTo>
                      <a:pt x="1221" y="354"/>
                      <a:pt x="1240" y="369"/>
                      <a:pt x="1259" y="369"/>
                    </a:cubicBezTo>
                    <a:cubicBezTo>
                      <a:pt x="1277" y="369"/>
                      <a:pt x="1296" y="364"/>
                      <a:pt x="1314" y="360"/>
                    </a:cubicBezTo>
                    <a:cubicBezTo>
                      <a:pt x="1332" y="354"/>
                      <a:pt x="1351" y="350"/>
                      <a:pt x="1370" y="350"/>
                    </a:cubicBezTo>
                    <a:cubicBezTo>
                      <a:pt x="1385" y="352"/>
                      <a:pt x="1400" y="353"/>
                      <a:pt x="1415" y="353"/>
                    </a:cubicBezTo>
                    <a:cubicBezTo>
                      <a:pt x="1436" y="353"/>
                      <a:pt x="1456" y="351"/>
                      <a:pt x="1476" y="345"/>
                    </a:cubicBezTo>
                    <a:lnTo>
                      <a:pt x="1503" y="345"/>
                    </a:lnTo>
                    <a:cubicBezTo>
                      <a:pt x="1512" y="345"/>
                      <a:pt x="1526" y="354"/>
                      <a:pt x="1536" y="354"/>
                    </a:cubicBezTo>
                    <a:cubicBezTo>
                      <a:pt x="1538" y="355"/>
                      <a:pt x="1540" y="355"/>
                      <a:pt x="1542" y="355"/>
                    </a:cubicBezTo>
                    <a:cubicBezTo>
                      <a:pt x="1557" y="355"/>
                      <a:pt x="1570" y="341"/>
                      <a:pt x="1586" y="341"/>
                    </a:cubicBezTo>
                    <a:cubicBezTo>
                      <a:pt x="1623" y="337"/>
                      <a:pt x="1659" y="332"/>
                      <a:pt x="1697" y="332"/>
                    </a:cubicBezTo>
                    <a:cubicBezTo>
                      <a:pt x="1770" y="327"/>
                      <a:pt x="1844" y="332"/>
                      <a:pt x="1918" y="313"/>
                    </a:cubicBezTo>
                    <a:cubicBezTo>
                      <a:pt x="1930" y="306"/>
                      <a:pt x="1946" y="294"/>
                      <a:pt x="1961" y="294"/>
                    </a:cubicBezTo>
                    <a:cubicBezTo>
                      <a:pt x="1963" y="294"/>
                      <a:pt x="1966" y="294"/>
                      <a:pt x="1968" y="295"/>
                    </a:cubicBezTo>
                    <a:cubicBezTo>
                      <a:pt x="1984" y="298"/>
                      <a:pt x="2004" y="310"/>
                      <a:pt x="2021" y="310"/>
                    </a:cubicBezTo>
                    <a:cubicBezTo>
                      <a:pt x="2024" y="310"/>
                      <a:pt x="2026" y="310"/>
                      <a:pt x="2029" y="309"/>
                    </a:cubicBezTo>
                    <a:cubicBezTo>
                      <a:pt x="2065" y="309"/>
                      <a:pt x="2093" y="267"/>
                      <a:pt x="2129" y="262"/>
                    </a:cubicBezTo>
                    <a:cubicBezTo>
                      <a:pt x="2204" y="239"/>
                      <a:pt x="2272" y="235"/>
                      <a:pt x="2346" y="226"/>
                    </a:cubicBezTo>
                    <a:cubicBezTo>
                      <a:pt x="2355" y="225"/>
                      <a:pt x="2364" y="225"/>
                      <a:pt x="2372" y="225"/>
                    </a:cubicBezTo>
                    <a:cubicBezTo>
                      <a:pt x="2412" y="225"/>
                      <a:pt x="2451" y="230"/>
                      <a:pt x="2490" y="230"/>
                    </a:cubicBezTo>
                    <a:cubicBezTo>
                      <a:pt x="2516" y="230"/>
                      <a:pt x="2541" y="228"/>
                      <a:pt x="2567" y="222"/>
                    </a:cubicBezTo>
                    <a:cubicBezTo>
                      <a:pt x="2599" y="216"/>
                      <a:pt x="2637" y="203"/>
                      <a:pt x="2674" y="194"/>
                    </a:cubicBezTo>
                    <a:cubicBezTo>
                      <a:pt x="2700" y="186"/>
                      <a:pt x="2729" y="178"/>
                      <a:pt x="2759" y="178"/>
                    </a:cubicBezTo>
                    <a:cubicBezTo>
                      <a:pt x="2766" y="178"/>
                      <a:pt x="2773" y="179"/>
                      <a:pt x="2780" y="180"/>
                    </a:cubicBezTo>
                    <a:lnTo>
                      <a:pt x="2886" y="180"/>
                    </a:lnTo>
                    <a:cubicBezTo>
                      <a:pt x="2922" y="175"/>
                      <a:pt x="2959" y="171"/>
                      <a:pt x="2996" y="171"/>
                    </a:cubicBezTo>
                    <a:cubicBezTo>
                      <a:pt x="3014" y="175"/>
                      <a:pt x="3033" y="175"/>
                      <a:pt x="3052" y="180"/>
                    </a:cubicBezTo>
                    <a:lnTo>
                      <a:pt x="3102" y="198"/>
                    </a:lnTo>
                    <a:cubicBezTo>
                      <a:pt x="3139" y="207"/>
                      <a:pt x="3171" y="207"/>
                      <a:pt x="3208" y="212"/>
                    </a:cubicBezTo>
                    <a:cubicBezTo>
                      <a:pt x="3282" y="216"/>
                      <a:pt x="3350" y="235"/>
                      <a:pt x="3420" y="254"/>
                    </a:cubicBezTo>
                    <a:cubicBezTo>
                      <a:pt x="3422" y="255"/>
                      <a:pt x="3424" y="255"/>
                      <a:pt x="3426" y="255"/>
                    </a:cubicBezTo>
                    <a:cubicBezTo>
                      <a:pt x="3431" y="255"/>
                      <a:pt x="3435" y="251"/>
                      <a:pt x="3439" y="244"/>
                    </a:cubicBezTo>
                    <a:cubicBezTo>
                      <a:pt x="3443" y="239"/>
                      <a:pt x="3439" y="230"/>
                      <a:pt x="3429" y="230"/>
                    </a:cubicBezTo>
                    <a:cubicBezTo>
                      <a:pt x="3397" y="216"/>
                      <a:pt x="3360" y="198"/>
                      <a:pt x="3328" y="188"/>
                    </a:cubicBezTo>
                    <a:cubicBezTo>
                      <a:pt x="3291" y="175"/>
                      <a:pt x="3254" y="161"/>
                      <a:pt x="3222" y="152"/>
                    </a:cubicBezTo>
                    <a:cubicBezTo>
                      <a:pt x="3189" y="144"/>
                      <a:pt x="3157" y="132"/>
                      <a:pt x="3126" y="132"/>
                    </a:cubicBezTo>
                    <a:cubicBezTo>
                      <a:pt x="3121" y="132"/>
                      <a:pt x="3116" y="133"/>
                      <a:pt x="3111" y="133"/>
                    </a:cubicBezTo>
                    <a:cubicBezTo>
                      <a:pt x="3081" y="133"/>
                      <a:pt x="3048" y="140"/>
                      <a:pt x="3017" y="140"/>
                    </a:cubicBezTo>
                    <a:cubicBezTo>
                      <a:pt x="3010" y="140"/>
                      <a:pt x="3003" y="139"/>
                      <a:pt x="2996" y="139"/>
                    </a:cubicBezTo>
                    <a:cubicBezTo>
                      <a:pt x="2963" y="133"/>
                      <a:pt x="2927" y="129"/>
                      <a:pt x="2890" y="124"/>
                    </a:cubicBezTo>
                    <a:cubicBezTo>
                      <a:pt x="2848" y="124"/>
                      <a:pt x="2812" y="129"/>
                      <a:pt x="2780" y="129"/>
                    </a:cubicBezTo>
                    <a:cubicBezTo>
                      <a:pt x="2761" y="131"/>
                      <a:pt x="2742" y="132"/>
                      <a:pt x="2723" y="132"/>
                    </a:cubicBezTo>
                    <a:cubicBezTo>
                      <a:pt x="2704" y="132"/>
                      <a:pt x="2685" y="131"/>
                      <a:pt x="2665" y="129"/>
                    </a:cubicBezTo>
                    <a:cubicBezTo>
                      <a:pt x="2627" y="124"/>
                      <a:pt x="2591" y="120"/>
                      <a:pt x="2554" y="120"/>
                    </a:cubicBezTo>
                    <a:cubicBezTo>
                      <a:pt x="2480" y="120"/>
                      <a:pt x="2410" y="156"/>
                      <a:pt x="2337" y="171"/>
                    </a:cubicBezTo>
                    <a:cubicBezTo>
                      <a:pt x="2268" y="188"/>
                      <a:pt x="2195" y="203"/>
                      <a:pt x="2121" y="207"/>
                    </a:cubicBezTo>
                    <a:cubicBezTo>
                      <a:pt x="2118" y="208"/>
                      <a:pt x="2115" y="208"/>
                      <a:pt x="2112" y="208"/>
                    </a:cubicBezTo>
                    <a:cubicBezTo>
                      <a:pt x="2086" y="208"/>
                      <a:pt x="2057" y="194"/>
                      <a:pt x="2031" y="194"/>
                    </a:cubicBezTo>
                    <a:cubicBezTo>
                      <a:pt x="2024" y="194"/>
                      <a:pt x="2017" y="195"/>
                      <a:pt x="2010" y="198"/>
                    </a:cubicBezTo>
                    <a:cubicBezTo>
                      <a:pt x="1991" y="198"/>
                      <a:pt x="1978" y="222"/>
                      <a:pt x="1959" y="230"/>
                    </a:cubicBezTo>
                    <a:cubicBezTo>
                      <a:pt x="1951" y="234"/>
                      <a:pt x="1943" y="236"/>
                      <a:pt x="1936" y="236"/>
                    </a:cubicBezTo>
                    <a:cubicBezTo>
                      <a:pt x="1925" y="236"/>
                      <a:pt x="1915" y="233"/>
                      <a:pt x="1904" y="230"/>
                    </a:cubicBezTo>
                    <a:cubicBezTo>
                      <a:pt x="1830" y="235"/>
                      <a:pt x="1761" y="262"/>
                      <a:pt x="1687" y="277"/>
                    </a:cubicBezTo>
                    <a:cubicBezTo>
                      <a:pt x="1655" y="286"/>
                      <a:pt x="1618" y="295"/>
                      <a:pt x="1581" y="299"/>
                    </a:cubicBezTo>
                    <a:cubicBezTo>
                      <a:pt x="1567" y="299"/>
                      <a:pt x="1552" y="293"/>
                      <a:pt x="1537" y="293"/>
                    </a:cubicBezTo>
                    <a:cubicBezTo>
                      <a:pt x="1533" y="293"/>
                      <a:pt x="1529" y="294"/>
                      <a:pt x="1526" y="295"/>
                    </a:cubicBezTo>
                    <a:cubicBezTo>
                      <a:pt x="1517" y="299"/>
                      <a:pt x="1512" y="309"/>
                      <a:pt x="1503" y="313"/>
                    </a:cubicBezTo>
                    <a:cubicBezTo>
                      <a:pt x="1494" y="313"/>
                      <a:pt x="1485" y="313"/>
                      <a:pt x="1476" y="318"/>
                    </a:cubicBezTo>
                    <a:cubicBezTo>
                      <a:pt x="1469" y="317"/>
                      <a:pt x="1462" y="317"/>
                      <a:pt x="1455" y="317"/>
                    </a:cubicBezTo>
                    <a:cubicBezTo>
                      <a:pt x="1425" y="317"/>
                      <a:pt x="1395" y="324"/>
                      <a:pt x="1365" y="332"/>
                    </a:cubicBezTo>
                    <a:cubicBezTo>
                      <a:pt x="1358" y="334"/>
                      <a:pt x="1351" y="335"/>
                      <a:pt x="1343" y="335"/>
                    </a:cubicBezTo>
                    <a:cubicBezTo>
                      <a:pt x="1318" y="335"/>
                      <a:pt x="1293" y="326"/>
                      <a:pt x="1270" y="326"/>
                    </a:cubicBezTo>
                    <a:cubicBezTo>
                      <a:pt x="1266" y="326"/>
                      <a:pt x="1263" y="326"/>
                      <a:pt x="1259" y="327"/>
                    </a:cubicBezTo>
                    <a:cubicBezTo>
                      <a:pt x="1240" y="332"/>
                      <a:pt x="1221" y="345"/>
                      <a:pt x="1204" y="345"/>
                    </a:cubicBezTo>
                    <a:cubicBezTo>
                      <a:pt x="1194" y="345"/>
                      <a:pt x="1185" y="337"/>
                      <a:pt x="1176" y="337"/>
                    </a:cubicBezTo>
                    <a:cubicBezTo>
                      <a:pt x="1166" y="332"/>
                      <a:pt x="1157" y="332"/>
                      <a:pt x="1148" y="332"/>
                    </a:cubicBezTo>
                    <a:cubicBezTo>
                      <a:pt x="1130" y="327"/>
                      <a:pt x="1111" y="327"/>
                      <a:pt x="1093" y="327"/>
                    </a:cubicBezTo>
                    <a:cubicBezTo>
                      <a:pt x="1074" y="327"/>
                      <a:pt x="1056" y="332"/>
                      <a:pt x="1038" y="332"/>
                    </a:cubicBezTo>
                    <a:cubicBezTo>
                      <a:pt x="1021" y="327"/>
                      <a:pt x="1008" y="308"/>
                      <a:pt x="992" y="308"/>
                    </a:cubicBezTo>
                    <a:cubicBezTo>
                      <a:pt x="990" y="308"/>
                      <a:pt x="989" y="309"/>
                      <a:pt x="987" y="309"/>
                    </a:cubicBezTo>
                    <a:cubicBezTo>
                      <a:pt x="978" y="309"/>
                      <a:pt x="968" y="313"/>
                      <a:pt x="959" y="318"/>
                    </a:cubicBezTo>
                    <a:lnTo>
                      <a:pt x="932" y="327"/>
                    </a:lnTo>
                    <a:cubicBezTo>
                      <a:pt x="927" y="329"/>
                      <a:pt x="923" y="331"/>
                      <a:pt x="918" y="331"/>
                    </a:cubicBezTo>
                    <a:cubicBezTo>
                      <a:pt x="913" y="331"/>
                      <a:pt x="908" y="329"/>
                      <a:pt x="904" y="327"/>
                    </a:cubicBezTo>
                    <a:cubicBezTo>
                      <a:pt x="895" y="327"/>
                      <a:pt x="885" y="318"/>
                      <a:pt x="876" y="318"/>
                    </a:cubicBezTo>
                    <a:cubicBezTo>
                      <a:pt x="858" y="313"/>
                      <a:pt x="840" y="313"/>
                      <a:pt x="821" y="309"/>
                    </a:cubicBezTo>
                    <a:cubicBezTo>
                      <a:pt x="817" y="305"/>
                      <a:pt x="807" y="305"/>
                      <a:pt x="798" y="299"/>
                    </a:cubicBezTo>
                    <a:cubicBezTo>
                      <a:pt x="789" y="295"/>
                      <a:pt x="779" y="290"/>
                      <a:pt x="770" y="290"/>
                    </a:cubicBezTo>
                    <a:cubicBezTo>
                      <a:pt x="761" y="290"/>
                      <a:pt x="751" y="299"/>
                      <a:pt x="743" y="299"/>
                    </a:cubicBezTo>
                    <a:lnTo>
                      <a:pt x="715" y="299"/>
                    </a:lnTo>
                    <a:cubicBezTo>
                      <a:pt x="696" y="299"/>
                      <a:pt x="678" y="295"/>
                      <a:pt x="660" y="290"/>
                    </a:cubicBezTo>
                    <a:cubicBezTo>
                      <a:pt x="651" y="286"/>
                      <a:pt x="646" y="271"/>
                      <a:pt x="636" y="271"/>
                    </a:cubicBezTo>
                    <a:cubicBezTo>
                      <a:pt x="628" y="267"/>
                      <a:pt x="619" y="267"/>
                      <a:pt x="609" y="267"/>
                    </a:cubicBezTo>
                    <a:cubicBezTo>
                      <a:pt x="601" y="269"/>
                      <a:pt x="594" y="270"/>
                      <a:pt x="586" y="270"/>
                    </a:cubicBezTo>
                    <a:cubicBezTo>
                      <a:pt x="576" y="270"/>
                      <a:pt x="565" y="268"/>
                      <a:pt x="553" y="262"/>
                    </a:cubicBezTo>
                    <a:cubicBezTo>
                      <a:pt x="542" y="255"/>
                      <a:pt x="530" y="243"/>
                      <a:pt x="515" y="243"/>
                    </a:cubicBezTo>
                    <a:cubicBezTo>
                      <a:pt x="513" y="243"/>
                      <a:pt x="510" y="243"/>
                      <a:pt x="508" y="244"/>
                    </a:cubicBezTo>
                    <a:cubicBezTo>
                      <a:pt x="489" y="239"/>
                      <a:pt x="466" y="244"/>
                      <a:pt x="453" y="226"/>
                    </a:cubicBezTo>
                    <a:cubicBezTo>
                      <a:pt x="443" y="207"/>
                      <a:pt x="425" y="203"/>
                      <a:pt x="406" y="203"/>
                    </a:cubicBezTo>
                    <a:cubicBezTo>
                      <a:pt x="405" y="203"/>
                      <a:pt x="403" y="203"/>
                      <a:pt x="401" y="203"/>
                    </a:cubicBezTo>
                    <a:cubicBezTo>
                      <a:pt x="365" y="203"/>
                      <a:pt x="347" y="160"/>
                      <a:pt x="310" y="160"/>
                    </a:cubicBezTo>
                    <a:cubicBezTo>
                      <a:pt x="308" y="160"/>
                      <a:pt x="306" y="161"/>
                      <a:pt x="305" y="161"/>
                    </a:cubicBezTo>
                    <a:cubicBezTo>
                      <a:pt x="287" y="156"/>
                      <a:pt x="277" y="133"/>
                      <a:pt x="264" y="120"/>
                    </a:cubicBezTo>
                    <a:cubicBezTo>
                      <a:pt x="249" y="111"/>
                      <a:pt x="232" y="111"/>
                      <a:pt x="213" y="105"/>
                    </a:cubicBezTo>
                    <a:cubicBezTo>
                      <a:pt x="176" y="97"/>
                      <a:pt x="143" y="83"/>
                      <a:pt x="111" y="60"/>
                    </a:cubicBezTo>
                    <a:cubicBezTo>
                      <a:pt x="93" y="28"/>
                      <a:pt x="60" y="14"/>
                      <a:pt x="24" y="0"/>
                    </a:cubicBezTo>
                    <a:close/>
                  </a:path>
                </a:pathLst>
              </a:custGeom>
              <a:solidFill>
                <a:srgbClr val="FF9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36"/>
              <p:cNvSpPr/>
              <p:nvPr/>
            </p:nvSpPr>
            <p:spPr>
              <a:xfrm>
                <a:off x="6555362" y="1608848"/>
                <a:ext cx="119881" cy="208730"/>
              </a:xfrm>
              <a:custGeom>
                <a:avLst/>
                <a:gdLst/>
                <a:ahLst/>
                <a:cxnLst/>
                <a:rect l="l" t="t" r="r" b="b"/>
                <a:pathLst>
                  <a:path w="1186" h="2065" extrusionOk="0">
                    <a:moveTo>
                      <a:pt x="1165" y="0"/>
                    </a:moveTo>
                    <a:cubicBezTo>
                      <a:pt x="1160" y="0"/>
                      <a:pt x="1156" y="3"/>
                      <a:pt x="1153" y="5"/>
                    </a:cubicBezTo>
                    <a:cubicBezTo>
                      <a:pt x="1134" y="29"/>
                      <a:pt x="1126" y="47"/>
                      <a:pt x="1130" y="75"/>
                    </a:cubicBezTo>
                    <a:cubicBezTo>
                      <a:pt x="1126" y="103"/>
                      <a:pt x="1116" y="125"/>
                      <a:pt x="1102" y="144"/>
                    </a:cubicBezTo>
                    <a:cubicBezTo>
                      <a:pt x="1088" y="158"/>
                      <a:pt x="1075" y="162"/>
                      <a:pt x="1079" y="176"/>
                    </a:cubicBezTo>
                    <a:cubicBezTo>
                      <a:pt x="1079" y="190"/>
                      <a:pt x="1088" y="208"/>
                      <a:pt x="1084" y="218"/>
                    </a:cubicBezTo>
                    <a:cubicBezTo>
                      <a:pt x="1056" y="235"/>
                      <a:pt x="1088" y="273"/>
                      <a:pt x="1060" y="286"/>
                    </a:cubicBezTo>
                    <a:cubicBezTo>
                      <a:pt x="1051" y="301"/>
                      <a:pt x="1043" y="309"/>
                      <a:pt x="1051" y="324"/>
                    </a:cubicBezTo>
                    <a:cubicBezTo>
                      <a:pt x="1060" y="342"/>
                      <a:pt x="1047" y="351"/>
                      <a:pt x="1043" y="360"/>
                    </a:cubicBezTo>
                    <a:cubicBezTo>
                      <a:pt x="1028" y="369"/>
                      <a:pt x="1033" y="384"/>
                      <a:pt x="1033" y="397"/>
                    </a:cubicBezTo>
                    <a:cubicBezTo>
                      <a:pt x="1038" y="411"/>
                      <a:pt x="1024" y="420"/>
                      <a:pt x="1015" y="429"/>
                    </a:cubicBezTo>
                    <a:cubicBezTo>
                      <a:pt x="1005" y="434"/>
                      <a:pt x="1005" y="439"/>
                      <a:pt x="1001" y="443"/>
                    </a:cubicBezTo>
                    <a:cubicBezTo>
                      <a:pt x="1001" y="452"/>
                      <a:pt x="1011" y="462"/>
                      <a:pt x="1011" y="466"/>
                    </a:cubicBezTo>
                    <a:cubicBezTo>
                      <a:pt x="1005" y="480"/>
                      <a:pt x="1001" y="490"/>
                      <a:pt x="996" y="499"/>
                    </a:cubicBezTo>
                    <a:cubicBezTo>
                      <a:pt x="992" y="507"/>
                      <a:pt x="987" y="512"/>
                      <a:pt x="983" y="517"/>
                    </a:cubicBezTo>
                    <a:cubicBezTo>
                      <a:pt x="983" y="522"/>
                      <a:pt x="969" y="522"/>
                      <a:pt x="964" y="531"/>
                    </a:cubicBezTo>
                    <a:lnTo>
                      <a:pt x="964" y="549"/>
                    </a:lnTo>
                    <a:lnTo>
                      <a:pt x="964" y="567"/>
                    </a:lnTo>
                    <a:cubicBezTo>
                      <a:pt x="960" y="582"/>
                      <a:pt x="955" y="590"/>
                      <a:pt x="950" y="605"/>
                    </a:cubicBezTo>
                    <a:cubicBezTo>
                      <a:pt x="950" y="609"/>
                      <a:pt x="955" y="618"/>
                      <a:pt x="955" y="622"/>
                    </a:cubicBezTo>
                    <a:cubicBezTo>
                      <a:pt x="950" y="632"/>
                      <a:pt x="950" y="637"/>
                      <a:pt x="941" y="641"/>
                    </a:cubicBezTo>
                    <a:lnTo>
                      <a:pt x="928" y="650"/>
                    </a:lnTo>
                    <a:cubicBezTo>
                      <a:pt x="918" y="656"/>
                      <a:pt x="909" y="660"/>
                      <a:pt x="909" y="664"/>
                    </a:cubicBezTo>
                    <a:cubicBezTo>
                      <a:pt x="900" y="673"/>
                      <a:pt x="918" y="697"/>
                      <a:pt x="913" y="705"/>
                    </a:cubicBezTo>
                    <a:cubicBezTo>
                      <a:pt x="909" y="720"/>
                      <a:pt x="900" y="729"/>
                      <a:pt x="894" y="739"/>
                    </a:cubicBezTo>
                    <a:cubicBezTo>
                      <a:pt x="890" y="752"/>
                      <a:pt x="886" y="761"/>
                      <a:pt x="881" y="775"/>
                    </a:cubicBezTo>
                    <a:lnTo>
                      <a:pt x="881" y="794"/>
                    </a:lnTo>
                    <a:lnTo>
                      <a:pt x="881" y="816"/>
                    </a:lnTo>
                    <a:cubicBezTo>
                      <a:pt x="877" y="826"/>
                      <a:pt x="858" y="830"/>
                      <a:pt x="853" y="844"/>
                    </a:cubicBezTo>
                    <a:cubicBezTo>
                      <a:pt x="845" y="854"/>
                      <a:pt x="845" y="867"/>
                      <a:pt x="845" y="881"/>
                    </a:cubicBezTo>
                    <a:cubicBezTo>
                      <a:pt x="839" y="890"/>
                      <a:pt x="839" y="904"/>
                      <a:pt x="830" y="913"/>
                    </a:cubicBezTo>
                    <a:cubicBezTo>
                      <a:pt x="826" y="927"/>
                      <a:pt x="817" y="936"/>
                      <a:pt x="811" y="945"/>
                    </a:cubicBezTo>
                    <a:cubicBezTo>
                      <a:pt x="803" y="954"/>
                      <a:pt x="798" y="969"/>
                      <a:pt x="794" y="977"/>
                    </a:cubicBezTo>
                    <a:cubicBezTo>
                      <a:pt x="794" y="987"/>
                      <a:pt x="789" y="992"/>
                      <a:pt x="784" y="996"/>
                    </a:cubicBezTo>
                    <a:cubicBezTo>
                      <a:pt x="779" y="1001"/>
                      <a:pt x="771" y="1001"/>
                      <a:pt x="766" y="1005"/>
                    </a:cubicBezTo>
                    <a:cubicBezTo>
                      <a:pt x="756" y="1015"/>
                      <a:pt x="766" y="1033"/>
                      <a:pt x="756" y="1043"/>
                    </a:cubicBezTo>
                    <a:cubicBezTo>
                      <a:pt x="747" y="1065"/>
                      <a:pt x="734" y="1084"/>
                      <a:pt x="715" y="1107"/>
                    </a:cubicBezTo>
                    <a:cubicBezTo>
                      <a:pt x="692" y="1148"/>
                      <a:pt x="651" y="1181"/>
                      <a:pt x="632" y="1226"/>
                    </a:cubicBezTo>
                    <a:cubicBezTo>
                      <a:pt x="632" y="1241"/>
                      <a:pt x="637" y="1258"/>
                      <a:pt x="623" y="1264"/>
                    </a:cubicBezTo>
                    <a:cubicBezTo>
                      <a:pt x="614" y="1273"/>
                      <a:pt x="590" y="1273"/>
                      <a:pt x="581" y="1282"/>
                    </a:cubicBezTo>
                    <a:cubicBezTo>
                      <a:pt x="568" y="1300"/>
                      <a:pt x="581" y="1341"/>
                      <a:pt x="573" y="1360"/>
                    </a:cubicBezTo>
                    <a:cubicBezTo>
                      <a:pt x="549" y="1407"/>
                      <a:pt x="517" y="1447"/>
                      <a:pt x="490" y="1485"/>
                    </a:cubicBezTo>
                    <a:cubicBezTo>
                      <a:pt x="471" y="1503"/>
                      <a:pt x="452" y="1517"/>
                      <a:pt x="430" y="1535"/>
                    </a:cubicBezTo>
                    <a:cubicBezTo>
                      <a:pt x="411" y="1549"/>
                      <a:pt x="392" y="1568"/>
                      <a:pt x="383" y="1590"/>
                    </a:cubicBezTo>
                    <a:cubicBezTo>
                      <a:pt x="369" y="1609"/>
                      <a:pt x="365" y="1637"/>
                      <a:pt x="351" y="1660"/>
                    </a:cubicBezTo>
                    <a:cubicBezTo>
                      <a:pt x="341" y="1683"/>
                      <a:pt x="328" y="1701"/>
                      <a:pt x="309" y="1719"/>
                    </a:cubicBezTo>
                    <a:cubicBezTo>
                      <a:pt x="296" y="1738"/>
                      <a:pt x="273" y="1752"/>
                      <a:pt x="259" y="1775"/>
                    </a:cubicBezTo>
                    <a:cubicBezTo>
                      <a:pt x="245" y="1794"/>
                      <a:pt x="231" y="1817"/>
                      <a:pt x="218" y="1834"/>
                    </a:cubicBezTo>
                    <a:cubicBezTo>
                      <a:pt x="203" y="1853"/>
                      <a:pt x="176" y="1862"/>
                      <a:pt x="153" y="1877"/>
                    </a:cubicBezTo>
                    <a:cubicBezTo>
                      <a:pt x="135" y="1890"/>
                      <a:pt x="116" y="1909"/>
                      <a:pt x="107" y="1932"/>
                    </a:cubicBezTo>
                    <a:cubicBezTo>
                      <a:pt x="75" y="1968"/>
                      <a:pt x="37" y="2005"/>
                      <a:pt x="5" y="2042"/>
                    </a:cubicBezTo>
                    <a:cubicBezTo>
                      <a:pt x="1" y="2047"/>
                      <a:pt x="1" y="2056"/>
                      <a:pt x="5" y="2060"/>
                    </a:cubicBezTo>
                    <a:cubicBezTo>
                      <a:pt x="7" y="2063"/>
                      <a:pt x="11" y="2064"/>
                      <a:pt x="15" y="2064"/>
                    </a:cubicBezTo>
                    <a:cubicBezTo>
                      <a:pt x="18" y="2064"/>
                      <a:pt x="22" y="2063"/>
                      <a:pt x="24" y="2060"/>
                    </a:cubicBezTo>
                    <a:cubicBezTo>
                      <a:pt x="98" y="1996"/>
                      <a:pt x="199" y="1955"/>
                      <a:pt x="241" y="1858"/>
                    </a:cubicBezTo>
                    <a:cubicBezTo>
                      <a:pt x="259" y="1839"/>
                      <a:pt x="282" y="1826"/>
                      <a:pt x="301" y="1807"/>
                    </a:cubicBezTo>
                    <a:cubicBezTo>
                      <a:pt x="319" y="1794"/>
                      <a:pt x="333" y="1770"/>
                      <a:pt x="347" y="1752"/>
                    </a:cubicBezTo>
                    <a:cubicBezTo>
                      <a:pt x="360" y="1728"/>
                      <a:pt x="379" y="1711"/>
                      <a:pt x="402" y="1696"/>
                    </a:cubicBezTo>
                    <a:cubicBezTo>
                      <a:pt x="420" y="1683"/>
                      <a:pt x="443" y="1669"/>
                      <a:pt x="462" y="1651"/>
                    </a:cubicBezTo>
                    <a:cubicBezTo>
                      <a:pt x="498" y="1613"/>
                      <a:pt x="507" y="1558"/>
                      <a:pt x="535" y="1517"/>
                    </a:cubicBezTo>
                    <a:cubicBezTo>
                      <a:pt x="558" y="1471"/>
                      <a:pt x="581" y="1430"/>
                      <a:pt x="614" y="1392"/>
                    </a:cubicBezTo>
                    <a:cubicBezTo>
                      <a:pt x="628" y="1369"/>
                      <a:pt x="673" y="1364"/>
                      <a:pt x="683" y="1341"/>
                    </a:cubicBezTo>
                    <a:cubicBezTo>
                      <a:pt x="688" y="1332"/>
                      <a:pt x="679" y="1314"/>
                      <a:pt x="679" y="1296"/>
                    </a:cubicBezTo>
                    <a:cubicBezTo>
                      <a:pt x="679" y="1282"/>
                      <a:pt x="692" y="1277"/>
                      <a:pt x="706" y="1268"/>
                    </a:cubicBezTo>
                    <a:cubicBezTo>
                      <a:pt x="738" y="1231"/>
                      <a:pt x="747" y="1181"/>
                      <a:pt x="766" y="1130"/>
                    </a:cubicBezTo>
                    <a:cubicBezTo>
                      <a:pt x="775" y="1107"/>
                      <a:pt x="784" y="1084"/>
                      <a:pt x="794" y="1060"/>
                    </a:cubicBezTo>
                    <a:cubicBezTo>
                      <a:pt x="803" y="1052"/>
                      <a:pt x="821" y="1047"/>
                      <a:pt x="821" y="1033"/>
                    </a:cubicBezTo>
                    <a:cubicBezTo>
                      <a:pt x="821" y="1024"/>
                      <a:pt x="817" y="1019"/>
                      <a:pt x="817" y="1009"/>
                    </a:cubicBezTo>
                    <a:cubicBezTo>
                      <a:pt x="817" y="1005"/>
                      <a:pt x="821" y="996"/>
                      <a:pt x="821" y="992"/>
                    </a:cubicBezTo>
                    <a:cubicBezTo>
                      <a:pt x="830" y="982"/>
                      <a:pt x="835" y="973"/>
                      <a:pt x="839" y="960"/>
                    </a:cubicBezTo>
                    <a:cubicBezTo>
                      <a:pt x="845" y="950"/>
                      <a:pt x="845" y="936"/>
                      <a:pt x="849" y="922"/>
                    </a:cubicBezTo>
                    <a:cubicBezTo>
                      <a:pt x="858" y="899"/>
                      <a:pt x="881" y="886"/>
                      <a:pt x="890" y="858"/>
                    </a:cubicBezTo>
                    <a:cubicBezTo>
                      <a:pt x="894" y="849"/>
                      <a:pt x="886" y="830"/>
                      <a:pt x="894" y="821"/>
                    </a:cubicBezTo>
                    <a:cubicBezTo>
                      <a:pt x="894" y="816"/>
                      <a:pt x="904" y="812"/>
                      <a:pt x="909" y="807"/>
                    </a:cubicBezTo>
                    <a:cubicBezTo>
                      <a:pt x="913" y="803"/>
                      <a:pt x="918" y="798"/>
                      <a:pt x="922" y="794"/>
                    </a:cubicBezTo>
                    <a:cubicBezTo>
                      <a:pt x="928" y="779"/>
                      <a:pt x="936" y="771"/>
                      <a:pt x="941" y="756"/>
                    </a:cubicBezTo>
                    <a:cubicBezTo>
                      <a:pt x="945" y="747"/>
                      <a:pt x="941" y="733"/>
                      <a:pt x="950" y="724"/>
                    </a:cubicBezTo>
                    <a:cubicBezTo>
                      <a:pt x="955" y="711"/>
                      <a:pt x="983" y="705"/>
                      <a:pt x="983" y="697"/>
                    </a:cubicBezTo>
                    <a:cubicBezTo>
                      <a:pt x="983" y="688"/>
                      <a:pt x="977" y="678"/>
                      <a:pt x="977" y="673"/>
                    </a:cubicBezTo>
                    <a:lnTo>
                      <a:pt x="973" y="650"/>
                    </a:lnTo>
                    <a:cubicBezTo>
                      <a:pt x="973" y="646"/>
                      <a:pt x="973" y="637"/>
                      <a:pt x="977" y="632"/>
                    </a:cubicBezTo>
                    <a:lnTo>
                      <a:pt x="992" y="618"/>
                    </a:lnTo>
                    <a:cubicBezTo>
                      <a:pt x="996" y="609"/>
                      <a:pt x="1001" y="595"/>
                      <a:pt x="1005" y="586"/>
                    </a:cubicBezTo>
                    <a:cubicBezTo>
                      <a:pt x="1011" y="577"/>
                      <a:pt x="1011" y="573"/>
                      <a:pt x="1019" y="567"/>
                    </a:cubicBezTo>
                    <a:cubicBezTo>
                      <a:pt x="1024" y="563"/>
                      <a:pt x="1028" y="558"/>
                      <a:pt x="1028" y="554"/>
                    </a:cubicBezTo>
                    <a:cubicBezTo>
                      <a:pt x="1033" y="549"/>
                      <a:pt x="1024" y="535"/>
                      <a:pt x="1024" y="531"/>
                    </a:cubicBezTo>
                    <a:lnTo>
                      <a:pt x="1024" y="512"/>
                    </a:lnTo>
                    <a:cubicBezTo>
                      <a:pt x="1028" y="499"/>
                      <a:pt x="1033" y="490"/>
                      <a:pt x="1038" y="475"/>
                    </a:cubicBezTo>
                    <a:cubicBezTo>
                      <a:pt x="1043" y="471"/>
                      <a:pt x="1051" y="471"/>
                      <a:pt x="1056" y="462"/>
                    </a:cubicBezTo>
                    <a:cubicBezTo>
                      <a:pt x="1060" y="457"/>
                      <a:pt x="1060" y="452"/>
                      <a:pt x="1056" y="443"/>
                    </a:cubicBezTo>
                    <a:cubicBezTo>
                      <a:pt x="1056" y="429"/>
                      <a:pt x="1051" y="416"/>
                      <a:pt x="1060" y="407"/>
                    </a:cubicBezTo>
                    <a:cubicBezTo>
                      <a:pt x="1070" y="397"/>
                      <a:pt x="1079" y="388"/>
                      <a:pt x="1079" y="374"/>
                    </a:cubicBezTo>
                    <a:cubicBezTo>
                      <a:pt x="1079" y="360"/>
                      <a:pt x="1075" y="346"/>
                      <a:pt x="1088" y="337"/>
                    </a:cubicBezTo>
                    <a:cubicBezTo>
                      <a:pt x="1107" y="328"/>
                      <a:pt x="1107" y="314"/>
                      <a:pt x="1102" y="301"/>
                    </a:cubicBezTo>
                    <a:cubicBezTo>
                      <a:pt x="1093" y="273"/>
                      <a:pt x="1139" y="259"/>
                      <a:pt x="1126" y="231"/>
                    </a:cubicBezTo>
                    <a:cubicBezTo>
                      <a:pt x="1126" y="218"/>
                      <a:pt x="1143" y="213"/>
                      <a:pt x="1153" y="199"/>
                    </a:cubicBezTo>
                    <a:cubicBezTo>
                      <a:pt x="1162" y="190"/>
                      <a:pt x="1153" y="176"/>
                      <a:pt x="1153" y="162"/>
                    </a:cubicBezTo>
                    <a:cubicBezTo>
                      <a:pt x="1153" y="135"/>
                      <a:pt x="1153" y="111"/>
                      <a:pt x="1162" y="88"/>
                    </a:cubicBezTo>
                    <a:cubicBezTo>
                      <a:pt x="1185" y="65"/>
                      <a:pt x="1185" y="42"/>
                      <a:pt x="1181" y="14"/>
                    </a:cubicBezTo>
                    <a:cubicBezTo>
                      <a:pt x="1181" y="10"/>
                      <a:pt x="1181" y="5"/>
                      <a:pt x="1176" y="5"/>
                    </a:cubicBezTo>
                    <a:cubicBezTo>
                      <a:pt x="1172" y="2"/>
                      <a:pt x="1168" y="0"/>
                      <a:pt x="1165" y="0"/>
                    </a:cubicBezTo>
                    <a:close/>
                  </a:path>
                </a:pathLst>
              </a:custGeom>
              <a:solidFill>
                <a:srgbClr val="FF9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36"/>
              <p:cNvSpPr/>
              <p:nvPr/>
            </p:nvSpPr>
            <p:spPr>
              <a:xfrm>
                <a:off x="6548893" y="1542539"/>
                <a:ext cx="120690" cy="212672"/>
              </a:xfrm>
              <a:custGeom>
                <a:avLst/>
                <a:gdLst/>
                <a:ahLst/>
                <a:cxnLst/>
                <a:rect l="l" t="t" r="r" b="b"/>
                <a:pathLst>
                  <a:path w="1194" h="2104" extrusionOk="0">
                    <a:moveTo>
                      <a:pt x="1178" y="0"/>
                    </a:moveTo>
                    <a:cubicBezTo>
                      <a:pt x="1175" y="0"/>
                      <a:pt x="1173" y="1"/>
                      <a:pt x="1171" y="2"/>
                    </a:cubicBezTo>
                    <a:cubicBezTo>
                      <a:pt x="1148" y="12"/>
                      <a:pt x="1124" y="25"/>
                      <a:pt x="1115" y="53"/>
                    </a:cubicBezTo>
                    <a:cubicBezTo>
                      <a:pt x="1102" y="76"/>
                      <a:pt x="1079" y="90"/>
                      <a:pt x="1056" y="100"/>
                    </a:cubicBezTo>
                    <a:cubicBezTo>
                      <a:pt x="1041" y="104"/>
                      <a:pt x="1024" y="104"/>
                      <a:pt x="1019" y="117"/>
                    </a:cubicBezTo>
                    <a:cubicBezTo>
                      <a:pt x="1014" y="132"/>
                      <a:pt x="1014" y="150"/>
                      <a:pt x="1005" y="159"/>
                    </a:cubicBezTo>
                    <a:cubicBezTo>
                      <a:pt x="968" y="159"/>
                      <a:pt x="982" y="210"/>
                      <a:pt x="950" y="210"/>
                    </a:cubicBezTo>
                    <a:cubicBezTo>
                      <a:pt x="936" y="219"/>
                      <a:pt x="926" y="223"/>
                      <a:pt x="926" y="242"/>
                    </a:cubicBezTo>
                    <a:cubicBezTo>
                      <a:pt x="926" y="261"/>
                      <a:pt x="913" y="265"/>
                      <a:pt x="899" y="270"/>
                    </a:cubicBezTo>
                    <a:cubicBezTo>
                      <a:pt x="885" y="274"/>
                      <a:pt x="885" y="289"/>
                      <a:pt x="881" y="302"/>
                    </a:cubicBezTo>
                    <a:cubicBezTo>
                      <a:pt x="875" y="316"/>
                      <a:pt x="858" y="321"/>
                      <a:pt x="843" y="321"/>
                    </a:cubicBezTo>
                    <a:cubicBezTo>
                      <a:pt x="839" y="325"/>
                      <a:pt x="830" y="330"/>
                      <a:pt x="830" y="334"/>
                    </a:cubicBezTo>
                    <a:cubicBezTo>
                      <a:pt x="826" y="338"/>
                      <a:pt x="830" y="353"/>
                      <a:pt x="826" y="357"/>
                    </a:cubicBezTo>
                    <a:cubicBezTo>
                      <a:pt x="820" y="366"/>
                      <a:pt x="811" y="376"/>
                      <a:pt x="798" y="385"/>
                    </a:cubicBezTo>
                    <a:cubicBezTo>
                      <a:pt x="793" y="389"/>
                      <a:pt x="788" y="389"/>
                      <a:pt x="784" y="394"/>
                    </a:cubicBezTo>
                    <a:cubicBezTo>
                      <a:pt x="779" y="399"/>
                      <a:pt x="765" y="399"/>
                      <a:pt x="760" y="404"/>
                    </a:cubicBezTo>
                    <a:cubicBezTo>
                      <a:pt x="756" y="404"/>
                      <a:pt x="756" y="412"/>
                      <a:pt x="752" y="417"/>
                    </a:cubicBezTo>
                    <a:cubicBezTo>
                      <a:pt x="752" y="427"/>
                      <a:pt x="747" y="431"/>
                      <a:pt x="743" y="436"/>
                    </a:cubicBezTo>
                    <a:cubicBezTo>
                      <a:pt x="737" y="445"/>
                      <a:pt x="728" y="459"/>
                      <a:pt x="720" y="468"/>
                    </a:cubicBezTo>
                    <a:cubicBezTo>
                      <a:pt x="720" y="472"/>
                      <a:pt x="720" y="482"/>
                      <a:pt x="715" y="487"/>
                    </a:cubicBezTo>
                    <a:cubicBezTo>
                      <a:pt x="715" y="495"/>
                      <a:pt x="705" y="495"/>
                      <a:pt x="701" y="500"/>
                    </a:cubicBezTo>
                    <a:lnTo>
                      <a:pt x="678" y="510"/>
                    </a:lnTo>
                    <a:cubicBezTo>
                      <a:pt x="673" y="510"/>
                      <a:pt x="664" y="510"/>
                      <a:pt x="660" y="514"/>
                    </a:cubicBezTo>
                    <a:cubicBezTo>
                      <a:pt x="645" y="523"/>
                      <a:pt x="660" y="546"/>
                      <a:pt x="650" y="555"/>
                    </a:cubicBezTo>
                    <a:cubicBezTo>
                      <a:pt x="645" y="570"/>
                      <a:pt x="632" y="574"/>
                      <a:pt x="622" y="583"/>
                    </a:cubicBezTo>
                    <a:cubicBezTo>
                      <a:pt x="613" y="597"/>
                      <a:pt x="609" y="606"/>
                      <a:pt x="605" y="615"/>
                    </a:cubicBezTo>
                    <a:cubicBezTo>
                      <a:pt x="599" y="625"/>
                      <a:pt x="595" y="629"/>
                      <a:pt x="595" y="634"/>
                    </a:cubicBezTo>
                    <a:cubicBezTo>
                      <a:pt x="595" y="643"/>
                      <a:pt x="595" y="652"/>
                      <a:pt x="590" y="657"/>
                    </a:cubicBezTo>
                    <a:cubicBezTo>
                      <a:pt x="586" y="666"/>
                      <a:pt x="567" y="670"/>
                      <a:pt x="558" y="680"/>
                    </a:cubicBezTo>
                    <a:cubicBezTo>
                      <a:pt x="539" y="698"/>
                      <a:pt x="539" y="731"/>
                      <a:pt x="522" y="749"/>
                    </a:cubicBezTo>
                    <a:cubicBezTo>
                      <a:pt x="512" y="759"/>
                      <a:pt x="503" y="767"/>
                      <a:pt x="494" y="776"/>
                    </a:cubicBezTo>
                    <a:cubicBezTo>
                      <a:pt x="484" y="786"/>
                      <a:pt x="480" y="795"/>
                      <a:pt x="475" y="808"/>
                    </a:cubicBezTo>
                    <a:cubicBezTo>
                      <a:pt x="471" y="814"/>
                      <a:pt x="466" y="818"/>
                      <a:pt x="461" y="823"/>
                    </a:cubicBezTo>
                    <a:cubicBezTo>
                      <a:pt x="456" y="827"/>
                      <a:pt x="447" y="827"/>
                      <a:pt x="443" y="832"/>
                    </a:cubicBezTo>
                    <a:cubicBezTo>
                      <a:pt x="429" y="842"/>
                      <a:pt x="439" y="859"/>
                      <a:pt x="429" y="869"/>
                    </a:cubicBezTo>
                    <a:cubicBezTo>
                      <a:pt x="415" y="891"/>
                      <a:pt x="401" y="910"/>
                      <a:pt x="383" y="933"/>
                    </a:cubicBezTo>
                    <a:lnTo>
                      <a:pt x="337" y="993"/>
                    </a:lnTo>
                    <a:cubicBezTo>
                      <a:pt x="323" y="1016"/>
                      <a:pt x="305" y="1035"/>
                      <a:pt x="300" y="1057"/>
                    </a:cubicBezTo>
                    <a:cubicBezTo>
                      <a:pt x="300" y="1076"/>
                      <a:pt x="300" y="1090"/>
                      <a:pt x="290" y="1099"/>
                    </a:cubicBezTo>
                    <a:cubicBezTo>
                      <a:pt x="277" y="1108"/>
                      <a:pt x="258" y="1108"/>
                      <a:pt x="250" y="1122"/>
                    </a:cubicBezTo>
                    <a:cubicBezTo>
                      <a:pt x="235" y="1140"/>
                      <a:pt x="254" y="1182"/>
                      <a:pt x="245" y="1205"/>
                    </a:cubicBezTo>
                    <a:cubicBezTo>
                      <a:pt x="231" y="1256"/>
                      <a:pt x="207" y="1297"/>
                      <a:pt x="184" y="1348"/>
                    </a:cubicBezTo>
                    <a:cubicBezTo>
                      <a:pt x="167" y="1395"/>
                      <a:pt x="116" y="1431"/>
                      <a:pt x="111" y="1482"/>
                    </a:cubicBezTo>
                    <a:cubicBezTo>
                      <a:pt x="107" y="1510"/>
                      <a:pt x="111" y="1537"/>
                      <a:pt x="107" y="1565"/>
                    </a:cubicBezTo>
                    <a:cubicBezTo>
                      <a:pt x="107" y="1588"/>
                      <a:pt x="101" y="1616"/>
                      <a:pt x="92" y="1638"/>
                    </a:cubicBezTo>
                    <a:cubicBezTo>
                      <a:pt x="84" y="1661"/>
                      <a:pt x="74" y="1684"/>
                      <a:pt x="69" y="1712"/>
                    </a:cubicBezTo>
                    <a:cubicBezTo>
                      <a:pt x="65" y="1735"/>
                      <a:pt x="65" y="1763"/>
                      <a:pt x="60" y="1786"/>
                    </a:cubicBezTo>
                    <a:cubicBezTo>
                      <a:pt x="1" y="1878"/>
                      <a:pt x="24" y="1988"/>
                      <a:pt x="5" y="2086"/>
                    </a:cubicBezTo>
                    <a:cubicBezTo>
                      <a:pt x="5" y="2095"/>
                      <a:pt x="10" y="2099"/>
                      <a:pt x="18" y="2103"/>
                    </a:cubicBezTo>
                    <a:cubicBezTo>
                      <a:pt x="24" y="2103"/>
                      <a:pt x="33" y="2099"/>
                      <a:pt x="33" y="2095"/>
                    </a:cubicBezTo>
                    <a:lnTo>
                      <a:pt x="33" y="2090"/>
                    </a:lnTo>
                    <a:cubicBezTo>
                      <a:pt x="46" y="2044"/>
                      <a:pt x="60" y="1993"/>
                      <a:pt x="74" y="1947"/>
                    </a:cubicBezTo>
                    <a:cubicBezTo>
                      <a:pt x="84" y="1920"/>
                      <a:pt x="92" y="1897"/>
                      <a:pt x="92" y="1873"/>
                    </a:cubicBezTo>
                    <a:cubicBezTo>
                      <a:pt x="92" y="1846"/>
                      <a:pt x="88" y="1818"/>
                      <a:pt x="92" y="1795"/>
                    </a:cubicBezTo>
                    <a:cubicBezTo>
                      <a:pt x="101" y="1772"/>
                      <a:pt x="116" y="1748"/>
                      <a:pt x="120" y="1726"/>
                    </a:cubicBezTo>
                    <a:cubicBezTo>
                      <a:pt x="129" y="1703"/>
                      <a:pt x="135" y="1675"/>
                      <a:pt x="139" y="1652"/>
                    </a:cubicBezTo>
                    <a:cubicBezTo>
                      <a:pt x="143" y="1625"/>
                      <a:pt x="152" y="1601"/>
                      <a:pt x="167" y="1578"/>
                    </a:cubicBezTo>
                    <a:cubicBezTo>
                      <a:pt x="180" y="1560"/>
                      <a:pt x="199" y="1537"/>
                      <a:pt x="207" y="1514"/>
                    </a:cubicBezTo>
                    <a:cubicBezTo>
                      <a:pt x="231" y="1468"/>
                      <a:pt x="222" y="1412"/>
                      <a:pt x="235" y="1367"/>
                    </a:cubicBezTo>
                    <a:cubicBezTo>
                      <a:pt x="250" y="1316"/>
                      <a:pt x="267" y="1270"/>
                      <a:pt x="295" y="1229"/>
                    </a:cubicBezTo>
                    <a:cubicBezTo>
                      <a:pt x="305" y="1205"/>
                      <a:pt x="346" y="1195"/>
                      <a:pt x="356" y="1173"/>
                    </a:cubicBezTo>
                    <a:cubicBezTo>
                      <a:pt x="360" y="1159"/>
                      <a:pt x="346" y="1140"/>
                      <a:pt x="346" y="1127"/>
                    </a:cubicBezTo>
                    <a:cubicBezTo>
                      <a:pt x="346" y="1113"/>
                      <a:pt x="360" y="1104"/>
                      <a:pt x="373" y="1099"/>
                    </a:cubicBezTo>
                    <a:cubicBezTo>
                      <a:pt x="401" y="1057"/>
                      <a:pt x="415" y="1007"/>
                      <a:pt x="433" y="961"/>
                    </a:cubicBezTo>
                    <a:cubicBezTo>
                      <a:pt x="443" y="933"/>
                      <a:pt x="452" y="915"/>
                      <a:pt x="466" y="891"/>
                    </a:cubicBezTo>
                    <a:cubicBezTo>
                      <a:pt x="471" y="883"/>
                      <a:pt x="494" y="878"/>
                      <a:pt x="494" y="864"/>
                    </a:cubicBezTo>
                    <a:cubicBezTo>
                      <a:pt x="494" y="855"/>
                      <a:pt x="488" y="846"/>
                      <a:pt x="494" y="842"/>
                    </a:cubicBezTo>
                    <a:cubicBezTo>
                      <a:pt x="494" y="836"/>
                      <a:pt x="498" y="832"/>
                      <a:pt x="503" y="823"/>
                    </a:cubicBezTo>
                    <a:cubicBezTo>
                      <a:pt x="507" y="814"/>
                      <a:pt x="516" y="804"/>
                      <a:pt x="522" y="795"/>
                    </a:cubicBezTo>
                    <a:cubicBezTo>
                      <a:pt x="530" y="781"/>
                      <a:pt x="530" y="772"/>
                      <a:pt x="539" y="759"/>
                    </a:cubicBezTo>
                    <a:cubicBezTo>
                      <a:pt x="549" y="735"/>
                      <a:pt x="577" y="725"/>
                      <a:pt x="590" y="703"/>
                    </a:cubicBezTo>
                    <a:cubicBezTo>
                      <a:pt x="595" y="693"/>
                      <a:pt x="590" y="670"/>
                      <a:pt x="599" y="666"/>
                    </a:cubicBezTo>
                    <a:cubicBezTo>
                      <a:pt x="605" y="661"/>
                      <a:pt x="613" y="657"/>
                      <a:pt x="622" y="657"/>
                    </a:cubicBezTo>
                    <a:lnTo>
                      <a:pt x="637" y="643"/>
                    </a:lnTo>
                    <a:lnTo>
                      <a:pt x="664" y="615"/>
                    </a:lnTo>
                    <a:cubicBezTo>
                      <a:pt x="669" y="606"/>
                      <a:pt x="673" y="587"/>
                      <a:pt x="682" y="583"/>
                    </a:cubicBezTo>
                    <a:cubicBezTo>
                      <a:pt x="687" y="574"/>
                      <a:pt x="715" y="578"/>
                      <a:pt x="720" y="565"/>
                    </a:cubicBezTo>
                    <a:cubicBezTo>
                      <a:pt x="724" y="560"/>
                      <a:pt x="724" y="551"/>
                      <a:pt x="724" y="542"/>
                    </a:cubicBezTo>
                    <a:lnTo>
                      <a:pt x="728" y="523"/>
                    </a:lnTo>
                    <a:cubicBezTo>
                      <a:pt x="728" y="514"/>
                      <a:pt x="728" y="510"/>
                      <a:pt x="737" y="504"/>
                    </a:cubicBezTo>
                    <a:cubicBezTo>
                      <a:pt x="743" y="500"/>
                      <a:pt x="752" y="500"/>
                      <a:pt x="756" y="495"/>
                    </a:cubicBezTo>
                    <a:cubicBezTo>
                      <a:pt x="765" y="487"/>
                      <a:pt x="770" y="477"/>
                      <a:pt x="779" y="468"/>
                    </a:cubicBezTo>
                    <a:cubicBezTo>
                      <a:pt x="784" y="463"/>
                      <a:pt x="788" y="459"/>
                      <a:pt x="798" y="459"/>
                    </a:cubicBezTo>
                    <a:cubicBezTo>
                      <a:pt x="802" y="455"/>
                      <a:pt x="811" y="455"/>
                      <a:pt x="811" y="445"/>
                    </a:cubicBezTo>
                    <a:cubicBezTo>
                      <a:pt x="816" y="440"/>
                      <a:pt x="811" y="431"/>
                      <a:pt x="816" y="421"/>
                    </a:cubicBezTo>
                    <a:cubicBezTo>
                      <a:pt x="820" y="417"/>
                      <a:pt x="820" y="412"/>
                      <a:pt x="826" y="408"/>
                    </a:cubicBezTo>
                    <a:cubicBezTo>
                      <a:pt x="830" y="394"/>
                      <a:pt x="839" y="385"/>
                      <a:pt x="848" y="376"/>
                    </a:cubicBezTo>
                    <a:cubicBezTo>
                      <a:pt x="851" y="374"/>
                      <a:pt x="855" y="374"/>
                      <a:pt x="860" y="374"/>
                    </a:cubicBezTo>
                    <a:cubicBezTo>
                      <a:pt x="864" y="374"/>
                      <a:pt x="869" y="374"/>
                      <a:pt x="871" y="372"/>
                    </a:cubicBezTo>
                    <a:cubicBezTo>
                      <a:pt x="875" y="366"/>
                      <a:pt x="881" y="362"/>
                      <a:pt x="881" y="353"/>
                    </a:cubicBezTo>
                    <a:cubicBezTo>
                      <a:pt x="885" y="338"/>
                      <a:pt x="885" y="325"/>
                      <a:pt x="899" y="321"/>
                    </a:cubicBezTo>
                    <a:cubicBezTo>
                      <a:pt x="913" y="316"/>
                      <a:pt x="926" y="311"/>
                      <a:pt x="931" y="297"/>
                    </a:cubicBezTo>
                    <a:cubicBezTo>
                      <a:pt x="936" y="283"/>
                      <a:pt x="936" y="270"/>
                      <a:pt x="954" y="270"/>
                    </a:cubicBezTo>
                    <a:cubicBezTo>
                      <a:pt x="973" y="270"/>
                      <a:pt x="977" y="255"/>
                      <a:pt x="982" y="242"/>
                    </a:cubicBezTo>
                    <a:cubicBezTo>
                      <a:pt x="986" y="210"/>
                      <a:pt x="1033" y="223"/>
                      <a:pt x="1037" y="191"/>
                    </a:cubicBezTo>
                    <a:cubicBezTo>
                      <a:pt x="1041" y="178"/>
                      <a:pt x="1065" y="182"/>
                      <a:pt x="1075" y="173"/>
                    </a:cubicBezTo>
                    <a:cubicBezTo>
                      <a:pt x="1088" y="168"/>
                      <a:pt x="1088" y="155"/>
                      <a:pt x="1092" y="140"/>
                    </a:cubicBezTo>
                    <a:cubicBezTo>
                      <a:pt x="1107" y="117"/>
                      <a:pt x="1120" y="95"/>
                      <a:pt x="1139" y="81"/>
                    </a:cubicBezTo>
                    <a:cubicBezTo>
                      <a:pt x="1166" y="72"/>
                      <a:pt x="1185" y="49"/>
                      <a:pt x="1194" y="25"/>
                    </a:cubicBezTo>
                    <a:lnTo>
                      <a:pt x="1194" y="12"/>
                    </a:lnTo>
                    <a:cubicBezTo>
                      <a:pt x="1191" y="5"/>
                      <a:pt x="1184" y="0"/>
                      <a:pt x="1178" y="0"/>
                    </a:cubicBezTo>
                    <a:close/>
                  </a:path>
                </a:pathLst>
              </a:custGeom>
              <a:solidFill>
                <a:srgbClr val="FF9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36"/>
              <p:cNvSpPr/>
              <p:nvPr/>
            </p:nvSpPr>
            <p:spPr>
              <a:xfrm>
                <a:off x="6555362" y="1578827"/>
                <a:ext cx="119375" cy="204081"/>
              </a:xfrm>
              <a:custGeom>
                <a:avLst/>
                <a:gdLst/>
                <a:ahLst/>
                <a:cxnLst/>
                <a:rect l="l" t="t" r="r" b="b"/>
                <a:pathLst>
                  <a:path w="1181" h="2019" extrusionOk="0">
                    <a:moveTo>
                      <a:pt x="1165" y="1"/>
                    </a:moveTo>
                    <a:cubicBezTo>
                      <a:pt x="1162" y="1"/>
                      <a:pt x="1160" y="1"/>
                      <a:pt x="1158" y="3"/>
                    </a:cubicBezTo>
                    <a:cubicBezTo>
                      <a:pt x="1130" y="13"/>
                      <a:pt x="1111" y="26"/>
                      <a:pt x="1102" y="53"/>
                    </a:cubicBezTo>
                    <a:cubicBezTo>
                      <a:pt x="1088" y="72"/>
                      <a:pt x="1070" y="86"/>
                      <a:pt x="1047" y="100"/>
                    </a:cubicBezTo>
                    <a:cubicBezTo>
                      <a:pt x="1033" y="104"/>
                      <a:pt x="1015" y="104"/>
                      <a:pt x="1011" y="118"/>
                    </a:cubicBezTo>
                    <a:cubicBezTo>
                      <a:pt x="1011" y="132"/>
                      <a:pt x="1011" y="151"/>
                      <a:pt x="1001" y="160"/>
                    </a:cubicBezTo>
                    <a:cubicBezTo>
                      <a:pt x="969" y="164"/>
                      <a:pt x="987" y="211"/>
                      <a:pt x="955" y="215"/>
                    </a:cubicBezTo>
                    <a:cubicBezTo>
                      <a:pt x="941" y="219"/>
                      <a:pt x="932" y="228"/>
                      <a:pt x="936" y="247"/>
                    </a:cubicBezTo>
                    <a:cubicBezTo>
                      <a:pt x="936" y="261"/>
                      <a:pt x="922" y="266"/>
                      <a:pt x="913" y="275"/>
                    </a:cubicBezTo>
                    <a:cubicBezTo>
                      <a:pt x="900" y="279"/>
                      <a:pt x="900" y="293"/>
                      <a:pt x="900" y="307"/>
                    </a:cubicBezTo>
                    <a:cubicBezTo>
                      <a:pt x="894" y="321"/>
                      <a:pt x="881" y="326"/>
                      <a:pt x="867" y="330"/>
                    </a:cubicBezTo>
                    <a:cubicBezTo>
                      <a:pt x="862" y="334"/>
                      <a:pt x="858" y="339"/>
                      <a:pt x="853" y="344"/>
                    </a:cubicBezTo>
                    <a:cubicBezTo>
                      <a:pt x="849" y="349"/>
                      <a:pt x="858" y="362"/>
                      <a:pt x="853" y="366"/>
                    </a:cubicBezTo>
                    <a:cubicBezTo>
                      <a:pt x="849" y="376"/>
                      <a:pt x="845" y="390"/>
                      <a:pt x="835" y="394"/>
                    </a:cubicBezTo>
                    <a:lnTo>
                      <a:pt x="821" y="408"/>
                    </a:lnTo>
                    <a:cubicBezTo>
                      <a:pt x="817" y="413"/>
                      <a:pt x="803" y="413"/>
                      <a:pt x="798" y="417"/>
                    </a:cubicBezTo>
                    <a:cubicBezTo>
                      <a:pt x="794" y="422"/>
                      <a:pt x="794" y="432"/>
                      <a:pt x="794" y="436"/>
                    </a:cubicBezTo>
                    <a:cubicBezTo>
                      <a:pt x="794" y="445"/>
                      <a:pt x="794" y="449"/>
                      <a:pt x="789" y="455"/>
                    </a:cubicBezTo>
                    <a:cubicBezTo>
                      <a:pt x="784" y="464"/>
                      <a:pt x="775" y="477"/>
                      <a:pt x="771" y="487"/>
                    </a:cubicBezTo>
                    <a:lnTo>
                      <a:pt x="771" y="505"/>
                    </a:lnTo>
                    <a:cubicBezTo>
                      <a:pt x="771" y="515"/>
                      <a:pt x="766" y="519"/>
                      <a:pt x="756" y="524"/>
                    </a:cubicBezTo>
                    <a:lnTo>
                      <a:pt x="738" y="532"/>
                    </a:lnTo>
                    <a:cubicBezTo>
                      <a:pt x="734" y="538"/>
                      <a:pt x="724" y="538"/>
                      <a:pt x="720" y="542"/>
                    </a:cubicBezTo>
                    <a:cubicBezTo>
                      <a:pt x="711" y="551"/>
                      <a:pt x="724" y="574"/>
                      <a:pt x="720" y="583"/>
                    </a:cubicBezTo>
                    <a:cubicBezTo>
                      <a:pt x="715" y="598"/>
                      <a:pt x="706" y="602"/>
                      <a:pt x="696" y="611"/>
                    </a:cubicBezTo>
                    <a:cubicBezTo>
                      <a:pt x="692" y="625"/>
                      <a:pt x="688" y="634"/>
                      <a:pt x="688" y="648"/>
                    </a:cubicBezTo>
                    <a:cubicBezTo>
                      <a:pt x="683" y="653"/>
                      <a:pt x="683" y="657"/>
                      <a:pt x="683" y="666"/>
                    </a:cubicBezTo>
                    <a:cubicBezTo>
                      <a:pt x="683" y="671"/>
                      <a:pt x="688" y="681"/>
                      <a:pt x="683" y="685"/>
                    </a:cubicBezTo>
                    <a:cubicBezTo>
                      <a:pt x="679" y="698"/>
                      <a:pt x="660" y="704"/>
                      <a:pt x="656" y="713"/>
                    </a:cubicBezTo>
                    <a:cubicBezTo>
                      <a:pt x="646" y="721"/>
                      <a:pt x="646" y="736"/>
                      <a:pt x="641" y="749"/>
                    </a:cubicBezTo>
                    <a:cubicBezTo>
                      <a:pt x="641" y="759"/>
                      <a:pt x="641" y="772"/>
                      <a:pt x="632" y="781"/>
                    </a:cubicBezTo>
                    <a:cubicBezTo>
                      <a:pt x="628" y="796"/>
                      <a:pt x="618" y="804"/>
                      <a:pt x="609" y="814"/>
                    </a:cubicBezTo>
                    <a:cubicBezTo>
                      <a:pt x="605" y="823"/>
                      <a:pt x="600" y="836"/>
                      <a:pt x="596" y="846"/>
                    </a:cubicBezTo>
                    <a:cubicBezTo>
                      <a:pt x="596" y="851"/>
                      <a:pt x="590" y="860"/>
                      <a:pt x="590" y="864"/>
                    </a:cubicBezTo>
                    <a:cubicBezTo>
                      <a:pt x="586" y="870"/>
                      <a:pt x="577" y="870"/>
                      <a:pt x="573" y="874"/>
                    </a:cubicBezTo>
                    <a:cubicBezTo>
                      <a:pt x="558" y="883"/>
                      <a:pt x="568" y="902"/>
                      <a:pt x="563" y="911"/>
                    </a:cubicBezTo>
                    <a:cubicBezTo>
                      <a:pt x="554" y="934"/>
                      <a:pt x="541" y="957"/>
                      <a:pt x="526" y="975"/>
                    </a:cubicBezTo>
                    <a:cubicBezTo>
                      <a:pt x="503" y="1017"/>
                      <a:pt x="471" y="1058"/>
                      <a:pt x="462" y="1104"/>
                    </a:cubicBezTo>
                    <a:cubicBezTo>
                      <a:pt x="462" y="1118"/>
                      <a:pt x="466" y="1132"/>
                      <a:pt x="452" y="1141"/>
                    </a:cubicBezTo>
                    <a:cubicBezTo>
                      <a:pt x="443" y="1151"/>
                      <a:pt x="420" y="1155"/>
                      <a:pt x="416" y="1164"/>
                    </a:cubicBezTo>
                    <a:cubicBezTo>
                      <a:pt x="402" y="1183"/>
                      <a:pt x="424" y="1219"/>
                      <a:pt x="416" y="1242"/>
                    </a:cubicBezTo>
                    <a:cubicBezTo>
                      <a:pt x="407" y="1289"/>
                      <a:pt x="383" y="1330"/>
                      <a:pt x="360" y="1376"/>
                    </a:cubicBezTo>
                    <a:cubicBezTo>
                      <a:pt x="337" y="1417"/>
                      <a:pt x="292" y="1445"/>
                      <a:pt x="277" y="1496"/>
                    </a:cubicBezTo>
                    <a:cubicBezTo>
                      <a:pt x="273" y="1519"/>
                      <a:pt x="268" y="1542"/>
                      <a:pt x="264" y="1565"/>
                    </a:cubicBezTo>
                    <a:cubicBezTo>
                      <a:pt x="259" y="1593"/>
                      <a:pt x="250" y="1616"/>
                      <a:pt x="236" y="1634"/>
                    </a:cubicBezTo>
                    <a:cubicBezTo>
                      <a:pt x="222" y="1653"/>
                      <a:pt x="209" y="1671"/>
                      <a:pt x="199" y="1694"/>
                    </a:cubicBezTo>
                    <a:cubicBezTo>
                      <a:pt x="186" y="1717"/>
                      <a:pt x="181" y="1740"/>
                      <a:pt x="171" y="1763"/>
                    </a:cubicBezTo>
                    <a:cubicBezTo>
                      <a:pt x="158" y="1782"/>
                      <a:pt x="135" y="1795"/>
                      <a:pt x="116" y="1814"/>
                    </a:cubicBezTo>
                    <a:cubicBezTo>
                      <a:pt x="98" y="1827"/>
                      <a:pt x="88" y="1851"/>
                      <a:pt x="79" y="1874"/>
                    </a:cubicBezTo>
                    <a:cubicBezTo>
                      <a:pt x="56" y="1915"/>
                      <a:pt x="28" y="1957"/>
                      <a:pt x="5" y="1993"/>
                    </a:cubicBezTo>
                    <a:lnTo>
                      <a:pt x="5" y="1998"/>
                    </a:lnTo>
                    <a:cubicBezTo>
                      <a:pt x="1" y="2003"/>
                      <a:pt x="1" y="2008"/>
                      <a:pt x="5" y="2012"/>
                    </a:cubicBezTo>
                    <a:cubicBezTo>
                      <a:pt x="7" y="2016"/>
                      <a:pt x="11" y="2019"/>
                      <a:pt x="15" y="2019"/>
                    </a:cubicBezTo>
                    <a:cubicBezTo>
                      <a:pt x="18" y="2019"/>
                      <a:pt x="22" y="2016"/>
                      <a:pt x="24" y="2012"/>
                    </a:cubicBezTo>
                    <a:cubicBezTo>
                      <a:pt x="56" y="1980"/>
                      <a:pt x="88" y="1942"/>
                      <a:pt x="126" y="1906"/>
                    </a:cubicBezTo>
                    <a:cubicBezTo>
                      <a:pt x="143" y="1893"/>
                      <a:pt x="162" y="1874"/>
                      <a:pt x="171" y="1851"/>
                    </a:cubicBezTo>
                    <a:cubicBezTo>
                      <a:pt x="181" y="1823"/>
                      <a:pt x="186" y="1800"/>
                      <a:pt x="199" y="1782"/>
                    </a:cubicBezTo>
                    <a:cubicBezTo>
                      <a:pt x="213" y="1759"/>
                      <a:pt x="231" y="1740"/>
                      <a:pt x="245" y="1721"/>
                    </a:cubicBezTo>
                    <a:cubicBezTo>
                      <a:pt x="259" y="1704"/>
                      <a:pt x="268" y="1680"/>
                      <a:pt x="277" y="1657"/>
                    </a:cubicBezTo>
                    <a:cubicBezTo>
                      <a:pt x="286" y="1634"/>
                      <a:pt x="301" y="1616"/>
                      <a:pt x="319" y="1597"/>
                    </a:cubicBezTo>
                    <a:cubicBezTo>
                      <a:pt x="333" y="1579"/>
                      <a:pt x="356" y="1561"/>
                      <a:pt x="369" y="1538"/>
                    </a:cubicBezTo>
                    <a:cubicBezTo>
                      <a:pt x="397" y="1500"/>
                      <a:pt x="392" y="1440"/>
                      <a:pt x="411" y="1399"/>
                    </a:cubicBezTo>
                    <a:cubicBezTo>
                      <a:pt x="424" y="1349"/>
                      <a:pt x="439" y="1306"/>
                      <a:pt x="466" y="1266"/>
                    </a:cubicBezTo>
                    <a:cubicBezTo>
                      <a:pt x="475" y="1242"/>
                      <a:pt x="517" y="1233"/>
                      <a:pt x="522" y="1210"/>
                    </a:cubicBezTo>
                    <a:cubicBezTo>
                      <a:pt x="526" y="1196"/>
                      <a:pt x="517" y="1178"/>
                      <a:pt x="513" y="1164"/>
                    </a:cubicBezTo>
                    <a:cubicBezTo>
                      <a:pt x="513" y="1151"/>
                      <a:pt x="526" y="1146"/>
                      <a:pt x="535" y="1136"/>
                    </a:cubicBezTo>
                    <a:cubicBezTo>
                      <a:pt x="563" y="1095"/>
                      <a:pt x="568" y="1044"/>
                      <a:pt x="581" y="998"/>
                    </a:cubicBezTo>
                    <a:cubicBezTo>
                      <a:pt x="586" y="975"/>
                      <a:pt x="596" y="953"/>
                      <a:pt x="600" y="929"/>
                    </a:cubicBezTo>
                    <a:cubicBezTo>
                      <a:pt x="605" y="915"/>
                      <a:pt x="623" y="911"/>
                      <a:pt x="623" y="897"/>
                    </a:cubicBezTo>
                    <a:cubicBezTo>
                      <a:pt x="623" y="892"/>
                      <a:pt x="618" y="883"/>
                      <a:pt x="618" y="879"/>
                    </a:cubicBezTo>
                    <a:cubicBezTo>
                      <a:pt x="623" y="870"/>
                      <a:pt x="623" y="864"/>
                      <a:pt x="628" y="860"/>
                    </a:cubicBezTo>
                    <a:cubicBezTo>
                      <a:pt x="632" y="851"/>
                      <a:pt x="641" y="836"/>
                      <a:pt x="641" y="828"/>
                    </a:cubicBezTo>
                    <a:cubicBezTo>
                      <a:pt x="646" y="814"/>
                      <a:pt x="646" y="804"/>
                      <a:pt x="651" y="791"/>
                    </a:cubicBezTo>
                    <a:cubicBezTo>
                      <a:pt x="656" y="768"/>
                      <a:pt x="683" y="754"/>
                      <a:pt x="692" y="731"/>
                    </a:cubicBezTo>
                    <a:cubicBezTo>
                      <a:pt x="696" y="721"/>
                      <a:pt x="688" y="704"/>
                      <a:pt x="692" y="694"/>
                    </a:cubicBezTo>
                    <a:cubicBezTo>
                      <a:pt x="696" y="689"/>
                      <a:pt x="706" y="685"/>
                      <a:pt x="711" y="681"/>
                    </a:cubicBezTo>
                    <a:cubicBezTo>
                      <a:pt x="715" y="676"/>
                      <a:pt x="720" y="671"/>
                      <a:pt x="724" y="666"/>
                    </a:cubicBezTo>
                    <a:cubicBezTo>
                      <a:pt x="729" y="657"/>
                      <a:pt x="738" y="648"/>
                      <a:pt x="743" y="634"/>
                    </a:cubicBezTo>
                    <a:cubicBezTo>
                      <a:pt x="747" y="625"/>
                      <a:pt x="747" y="611"/>
                      <a:pt x="756" y="602"/>
                    </a:cubicBezTo>
                    <a:cubicBezTo>
                      <a:pt x="762" y="593"/>
                      <a:pt x="789" y="593"/>
                      <a:pt x="789" y="579"/>
                    </a:cubicBezTo>
                    <a:cubicBezTo>
                      <a:pt x="794" y="574"/>
                      <a:pt x="789" y="566"/>
                      <a:pt x="789" y="560"/>
                    </a:cubicBezTo>
                    <a:lnTo>
                      <a:pt x="789" y="538"/>
                    </a:lnTo>
                    <a:cubicBezTo>
                      <a:pt x="789" y="532"/>
                      <a:pt x="789" y="524"/>
                      <a:pt x="794" y="519"/>
                    </a:cubicBezTo>
                    <a:cubicBezTo>
                      <a:pt x="798" y="515"/>
                      <a:pt x="807" y="515"/>
                      <a:pt x="807" y="510"/>
                    </a:cubicBezTo>
                    <a:cubicBezTo>
                      <a:pt x="817" y="500"/>
                      <a:pt x="821" y="491"/>
                      <a:pt x="830" y="477"/>
                    </a:cubicBezTo>
                    <a:cubicBezTo>
                      <a:pt x="835" y="473"/>
                      <a:pt x="835" y="468"/>
                      <a:pt x="845" y="468"/>
                    </a:cubicBezTo>
                    <a:cubicBezTo>
                      <a:pt x="849" y="464"/>
                      <a:pt x="858" y="459"/>
                      <a:pt x="858" y="455"/>
                    </a:cubicBezTo>
                    <a:cubicBezTo>
                      <a:pt x="862" y="449"/>
                      <a:pt x="853" y="436"/>
                      <a:pt x="858" y="432"/>
                    </a:cubicBezTo>
                    <a:cubicBezTo>
                      <a:pt x="858" y="427"/>
                      <a:pt x="858" y="422"/>
                      <a:pt x="862" y="413"/>
                    </a:cubicBezTo>
                    <a:cubicBezTo>
                      <a:pt x="867" y="404"/>
                      <a:pt x="872" y="390"/>
                      <a:pt x="881" y="381"/>
                    </a:cubicBezTo>
                    <a:cubicBezTo>
                      <a:pt x="881" y="381"/>
                      <a:pt x="894" y="381"/>
                      <a:pt x="900" y="376"/>
                    </a:cubicBezTo>
                    <a:cubicBezTo>
                      <a:pt x="904" y="372"/>
                      <a:pt x="909" y="366"/>
                      <a:pt x="909" y="358"/>
                    </a:cubicBezTo>
                    <a:cubicBezTo>
                      <a:pt x="909" y="344"/>
                      <a:pt x="909" y="330"/>
                      <a:pt x="918" y="326"/>
                    </a:cubicBezTo>
                    <a:cubicBezTo>
                      <a:pt x="932" y="317"/>
                      <a:pt x="945" y="311"/>
                      <a:pt x="945" y="298"/>
                    </a:cubicBezTo>
                    <a:cubicBezTo>
                      <a:pt x="950" y="284"/>
                      <a:pt x="950" y="270"/>
                      <a:pt x="969" y="270"/>
                    </a:cubicBezTo>
                    <a:cubicBezTo>
                      <a:pt x="983" y="266"/>
                      <a:pt x="987" y="256"/>
                      <a:pt x="992" y="243"/>
                    </a:cubicBezTo>
                    <a:cubicBezTo>
                      <a:pt x="992" y="211"/>
                      <a:pt x="1038" y="219"/>
                      <a:pt x="1038" y="187"/>
                    </a:cubicBezTo>
                    <a:cubicBezTo>
                      <a:pt x="1043" y="178"/>
                      <a:pt x="1060" y="178"/>
                      <a:pt x="1075" y="173"/>
                    </a:cubicBezTo>
                    <a:cubicBezTo>
                      <a:pt x="1084" y="164"/>
                      <a:pt x="1084" y="151"/>
                      <a:pt x="1088" y="136"/>
                    </a:cubicBezTo>
                    <a:cubicBezTo>
                      <a:pt x="1098" y="113"/>
                      <a:pt x="1111" y="96"/>
                      <a:pt x="1130" y="77"/>
                    </a:cubicBezTo>
                    <a:cubicBezTo>
                      <a:pt x="1158" y="72"/>
                      <a:pt x="1166" y="49"/>
                      <a:pt x="1176" y="26"/>
                    </a:cubicBezTo>
                    <a:lnTo>
                      <a:pt x="1176" y="21"/>
                    </a:lnTo>
                    <a:cubicBezTo>
                      <a:pt x="1181" y="21"/>
                      <a:pt x="1181" y="17"/>
                      <a:pt x="1176" y="13"/>
                    </a:cubicBezTo>
                    <a:cubicBezTo>
                      <a:pt x="1176" y="5"/>
                      <a:pt x="1171" y="1"/>
                      <a:pt x="1165" y="1"/>
                    </a:cubicBezTo>
                    <a:close/>
                  </a:path>
                </a:pathLst>
              </a:custGeom>
              <a:solidFill>
                <a:srgbClr val="FF9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36"/>
              <p:cNvSpPr/>
              <p:nvPr/>
            </p:nvSpPr>
            <p:spPr>
              <a:xfrm>
                <a:off x="7081694" y="1816267"/>
                <a:ext cx="216513" cy="190435"/>
              </a:xfrm>
              <a:custGeom>
                <a:avLst/>
                <a:gdLst/>
                <a:ahLst/>
                <a:cxnLst/>
                <a:rect l="l" t="t" r="r" b="b"/>
                <a:pathLst>
                  <a:path w="2142" h="1884" extrusionOk="0">
                    <a:moveTo>
                      <a:pt x="1233" y="0"/>
                    </a:moveTo>
                    <a:cubicBezTo>
                      <a:pt x="806" y="0"/>
                      <a:pt x="485" y="497"/>
                      <a:pt x="485" y="497"/>
                    </a:cubicBezTo>
                    <a:lnTo>
                      <a:pt x="0" y="1769"/>
                    </a:lnTo>
                    <a:cubicBezTo>
                      <a:pt x="175" y="1849"/>
                      <a:pt x="345" y="1884"/>
                      <a:pt x="506" y="1884"/>
                    </a:cubicBezTo>
                    <a:cubicBezTo>
                      <a:pt x="1486" y="1884"/>
                      <a:pt x="2142" y="582"/>
                      <a:pt x="1650" y="170"/>
                    </a:cubicBezTo>
                    <a:cubicBezTo>
                      <a:pt x="1506" y="47"/>
                      <a:pt x="1364" y="0"/>
                      <a:pt x="1233" y="0"/>
                    </a:cubicBezTo>
                    <a:close/>
                  </a:path>
                </a:pathLst>
              </a:custGeom>
              <a:solidFill>
                <a:srgbClr val="FFD6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36"/>
              <p:cNvSpPr/>
              <p:nvPr/>
            </p:nvSpPr>
            <p:spPr>
              <a:xfrm>
                <a:off x="6451147" y="1809697"/>
                <a:ext cx="211459" cy="197409"/>
              </a:xfrm>
              <a:custGeom>
                <a:avLst/>
                <a:gdLst/>
                <a:ahLst/>
                <a:cxnLst/>
                <a:rect l="l" t="t" r="r" b="b"/>
                <a:pathLst>
                  <a:path w="2092" h="1953" extrusionOk="0">
                    <a:moveTo>
                      <a:pt x="900" y="0"/>
                    </a:moveTo>
                    <a:cubicBezTo>
                      <a:pt x="760" y="0"/>
                      <a:pt x="605" y="64"/>
                      <a:pt x="442" y="235"/>
                    </a:cubicBezTo>
                    <a:cubicBezTo>
                      <a:pt x="1" y="696"/>
                      <a:pt x="614" y="1952"/>
                      <a:pt x="1576" y="1952"/>
                    </a:cubicBezTo>
                    <a:cubicBezTo>
                      <a:pt x="1739" y="1952"/>
                      <a:pt x="1912" y="1916"/>
                      <a:pt x="2091" y="1834"/>
                    </a:cubicBezTo>
                    <a:lnTo>
                      <a:pt x="1608" y="562"/>
                    </a:lnTo>
                    <a:cubicBezTo>
                      <a:pt x="1608" y="562"/>
                      <a:pt x="1317" y="0"/>
                      <a:pt x="900" y="0"/>
                    </a:cubicBezTo>
                    <a:close/>
                  </a:path>
                </a:pathLst>
              </a:custGeom>
              <a:solidFill>
                <a:srgbClr val="FFD6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36"/>
              <p:cNvSpPr/>
              <p:nvPr/>
            </p:nvSpPr>
            <p:spPr>
              <a:xfrm>
                <a:off x="6928555" y="1781394"/>
                <a:ext cx="167793" cy="125744"/>
              </a:xfrm>
              <a:custGeom>
                <a:avLst/>
                <a:gdLst/>
                <a:ahLst/>
                <a:cxnLst/>
                <a:rect l="l" t="t" r="r" b="b"/>
                <a:pathLst>
                  <a:path w="1660" h="1244" extrusionOk="0">
                    <a:moveTo>
                      <a:pt x="891" y="1"/>
                    </a:moveTo>
                    <a:cubicBezTo>
                      <a:pt x="828" y="1"/>
                      <a:pt x="765" y="7"/>
                      <a:pt x="700" y="21"/>
                    </a:cubicBezTo>
                    <a:cubicBezTo>
                      <a:pt x="281" y="110"/>
                      <a:pt x="0" y="469"/>
                      <a:pt x="78" y="829"/>
                    </a:cubicBezTo>
                    <a:cubicBezTo>
                      <a:pt x="115" y="1008"/>
                      <a:pt x="230" y="1150"/>
                      <a:pt x="392" y="1238"/>
                    </a:cubicBezTo>
                    <a:cubicBezTo>
                      <a:pt x="507" y="1227"/>
                      <a:pt x="633" y="1222"/>
                      <a:pt x="760" y="1222"/>
                    </a:cubicBezTo>
                    <a:cubicBezTo>
                      <a:pt x="903" y="1222"/>
                      <a:pt x="1048" y="1229"/>
                      <a:pt x="1184" y="1243"/>
                    </a:cubicBezTo>
                    <a:cubicBezTo>
                      <a:pt x="1483" y="1095"/>
                      <a:pt x="1659" y="801"/>
                      <a:pt x="1594" y="510"/>
                    </a:cubicBezTo>
                    <a:cubicBezTo>
                      <a:pt x="1532" y="206"/>
                      <a:pt x="1235" y="1"/>
                      <a:pt x="89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36"/>
              <p:cNvSpPr/>
              <p:nvPr/>
            </p:nvSpPr>
            <p:spPr>
              <a:xfrm>
                <a:off x="6945335" y="1812932"/>
                <a:ext cx="83391" cy="82987"/>
              </a:xfrm>
              <a:custGeom>
                <a:avLst/>
                <a:gdLst/>
                <a:ahLst/>
                <a:cxnLst/>
                <a:rect l="l" t="t" r="r" b="b"/>
                <a:pathLst>
                  <a:path w="825" h="821" extrusionOk="0">
                    <a:moveTo>
                      <a:pt x="409" y="0"/>
                    </a:moveTo>
                    <a:cubicBezTo>
                      <a:pt x="184" y="0"/>
                      <a:pt x="0" y="185"/>
                      <a:pt x="0" y="410"/>
                    </a:cubicBezTo>
                    <a:cubicBezTo>
                      <a:pt x="0" y="636"/>
                      <a:pt x="184" y="821"/>
                      <a:pt x="409" y="821"/>
                    </a:cubicBezTo>
                    <a:cubicBezTo>
                      <a:pt x="641" y="821"/>
                      <a:pt x="824" y="636"/>
                      <a:pt x="824" y="410"/>
                    </a:cubicBezTo>
                    <a:cubicBezTo>
                      <a:pt x="824" y="185"/>
                      <a:pt x="641" y="0"/>
                      <a:pt x="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36"/>
              <p:cNvSpPr/>
              <p:nvPr/>
            </p:nvSpPr>
            <p:spPr>
              <a:xfrm>
                <a:off x="6981118" y="1820816"/>
                <a:ext cx="27595" cy="28100"/>
              </a:xfrm>
              <a:custGeom>
                <a:avLst/>
                <a:gdLst/>
                <a:ahLst/>
                <a:cxnLst/>
                <a:rect l="l" t="t" r="r" b="b"/>
                <a:pathLst>
                  <a:path w="273" h="278" extrusionOk="0">
                    <a:moveTo>
                      <a:pt x="138" y="1"/>
                    </a:moveTo>
                    <a:cubicBezTo>
                      <a:pt x="61" y="1"/>
                      <a:pt x="0" y="65"/>
                      <a:pt x="0" y="139"/>
                    </a:cubicBezTo>
                    <a:cubicBezTo>
                      <a:pt x="0" y="217"/>
                      <a:pt x="61" y="277"/>
                      <a:pt x="138" y="277"/>
                    </a:cubicBezTo>
                    <a:cubicBezTo>
                      <a:pt x="212" y="277"/>
                      <a:pt x="272" y="217"/>
                      <a:pt x="272" y="139"/>
                    </a:cubicBezTo>
                    <a:cubicBezTo>
                      <a:pt x="272" y="65"/>
                      <a:pt x="212" y="1"/>
                      <a:pt x="1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36"/>
              <p:cNvSpPr/>
              <p:nvPr/>
            </p:nvSpPr>
            <p:spPr>
              <a:xfrm>
                <a:off x="6648560" y="1781394"/>
                <a:ext cx="167287" cy="126653"/>
              </a:xfrm>
              <a:custGeom>
                <a:avLst/>
                <a:gdLst/>
                <a:ahLst/>
                <a:cxnLst/>
                <a:rect l="l" t="t" r="r" b="b"/>
                <a:pathLst>
                  <a:path w="1655" h="1253" extrusionOk="0">
                    <a:moveTo>
                      <a:pt x="767" y="1"/>
                    </a:moveTo>
                    <a:cubicBezTo>
                      <a:pt x="420" y="1"/>
                      <a:pt x="123" y="206"/>
                      <a:pt x="61" y="510"/>
                    </a:cubicBezTo>
                    <a:cubicBezTo>
                      <a:pt x="0" y="801"/>
                      <a:pt x="171" y="1095"/>
                      <a:pt x="466" y="1238"/>
                    </a:cubicBezTo>
                    <a:cubicBezTo>
                      <a:pt x="568" y="1230"/>
                      <a:pt x="678" y="1226"/>
                      <a:pt x="789" y="1226"/>
                    </a:cubicBezTo>
                    <a:cubicBezTo>
                      <a:pt x="940" y="1226"/>
                      <a:pt x="1094" y="1234"/>
                      <a:pt x="1240" y="1252"/>
                    </a:cubicBezTo>
                    <a:cubicBezTo>
                      <a:pt x="1410" y="1165"/>
                      <a:pt x="1539" y="1017"/>
                      <a:pt x="1582" y="829"/>
                    </a:cubicBezTo>
                    <a:cubicBezTo>
                      <a:pt x="1654" y="469"/>
                      <a:pt x="1378" y="110"/>
                      <a:pt x="959" y="21"/>
                    </a:cubicBezTo>
                    <a:cubicBezTo>
                      <a:pt x="894" y="7"/>
                      <a:pt x="830" y="1"/>
                      <a:pt x="76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36"/>
              <p:cNvSpPr/>
              <p:nvPr/>
            </p:nvSpPr>
            <p:spPr>
              <a:xfrm>
                <a:off x="6716183" y="1812932"/>
                <a:ext cx="82886" cy="82987"/>
              </a:xfrm>
              <a:custGeom>
                <a:avLst/>
                <a:gdLst/>
                <a:ahLst/>
                <a:cxnLst/>
                <a:rect l="l" t="t" r="r" b="b"/>
                <a:pathLst>
                  <a:path w="820" h="821" extrusionOk="0">
                    <a:moveTo>
                      <a:pt x="409" y="0"/>
                    </a:moveTo>
                    <a:cubicBezTo>
                      <a:pt x="184" y="0"/>
                      <a:pt x="0" y="185"/>
                      <a:pt x="0" y="410"/>
                    </a:cubicBezTo>
                    <a:cubicBezTo>
                      <a:pt x="0" y="636"/>
                      <a:pt x="184" y="821"/>
                      <a:pt x="409" y="821"/>
                    </a:cubicBezTo>
                    <a:cubicBezTo>
                      <a:pt x="636" y="821"/>
                      <a:pt x="820" y="636"/>
                      <a:pt x="820" y="410"/>
                    </a:cubicBezTo>
                    <a:cubicBezTo>
                      <a:pt x="820" y="185"/>
                      <a:pt x="636" y="0"/>
                      <a:pt x="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36"/>
              <p:cNvSpPr/>
              <p:nvPr/>
            </p:nvSpPr>
            <p:spPr>
              <a:xfrm>
                <a:off x="6755302" y="1820816"/>
                <a:ext cx="27494" cy="28100"/>
              </a:xfrm>
              <a:custGeom>
                <a:avLst/>
                <a:gdLst/>
                <a:ahLst/>
                <a:cxnLst/>
                <a:rect l="l" t="t" r="r" b="b"/>
                <a:pathLst>
                  <a:path w="272" h="278" extrusionOk="0">
                    <a:moveTo>
                      <a:pt x="133" y="1"/>
                    </a:moveTo>
                    <a:cubicBezTo>
                      <a:pt x="60" y="1"/>
                      <a:pt x="0" y="65"/>
                      <a:pt x="0" y="139"/>
                    </a:cubicBezTo>
                    <a:cubicBezTo>
                      <a:pt x="0" y="217"/>
                      <a:pt x="60" y="277"/>
                      <a:pt x="133" y="277"/>
                    </a:cubicBezTo>
                    <a:cubicBezTo>
                      <a:pt x="211" y="277"/>
                      <a:pt x="271" y="217"/>
                      <a:pt x="271" y="139"/>
                    </a:cubicBezTo>
                    <a:cubicBezTo>
                      <a:pt x="271" y="65"/>
                      <a:pt x="211" y="1"/>
                      <a:pt x="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36"/>
              <p:cNvSpPr/>
              <p:nvPr/>
            </p:nvSpPr>
            <p:spPr>
              <a:xfrm>
                <a:off x="6830708" y="1910677"/>
                <a:ext cx="83391" cy="34974"/>
              </a:xfrm>
              <a:custGeom>
                <a:avLst/>
                <a:gdLst/>
                <a:ahLst/>
                <a:cxnLst/>
                <a:rect l="l" t="t" r="r" b="b"/>
                <a:pathLst>
                  <a:path w="825" h="346" extrusionOk="0">
                    <a:moveTo>
                      <a:pt x="410" y="1"/>
                    </a:moveTo>
                    <a:cubicBezTo>
                      <a:pt x="235" y="1"/>
                      <a:pt x="92" y="158"/>
                      <a:pt x="5" y="328"/>
                    </a:cubicBezTo>
                    <a:cubicBezTo>
                      <a:pt x="1" y="333"/>
                      <a:pt x="1" y="337"/>
                      <a:pt x="5" y="341"/>
                    </a:cubicBezTo>
                    <a:cubicBezTo>
                      <a:pt x="5" y="341"/>
                      <a:pt x="5" y="346"/>
                      <a:pt x="10" y="346"/>
                    </a:cubicBezTo>
                    <a:lnTo>
                      <a:pt x="14" y="341"/>
                    </a:lnTo>
                    <a:cubicBezTo>
                      <a:pt x="152" y="199"/>
                      <a:pt x="282" y="130"/>
                      <a:pt x="410" y="130"/>
                    </a:cubicBezTo>
                    <a:cubicBezTo>
                      <a:pt x="539" y="130"/>
                      <a:pt x="669" y="199"/>
                      <a:pt x="807" y="341"/>
                    </a:cubicBezTo>
                    <a:cubicBezTo>
                      <a:pt x="809" y="344"/>
                      <a:pt x="811" y="345"/>
                      <a:pt x="814" y="345"/>
                    </a:cubicBezTo>
                    <a:cubicBezTo>
                      <a:pt x="816" y="345"/>
                      <a:pt x="818" y="344"/>
                      <a:pt x="820" y="341"/>
                    </a:cubicBezTo>
                    <a:cubicBezTo>
                      <a:pt x="825" y="337"/>
                      <a:pt x="820" y="333"/>
                      <a:pt x="820" y="328"/>
                    </a:cubicBezTo>
                    <a:cubicBezTo>
                      <a:pt x="742" y="180"/>
                      <a:pt x="637" y="1"/>
                      <a:pt x="4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36"/>
              <p:cNvSpPr/>
              <p:nvPr/>
            </p:nvSpPr>
            <p:spPr>
              <a:xfrm>
                <a:off x="7125058" y="1876613"/>
                <a:ext cx="105426" cy="112906"/>
              </a:xfrm>
              <a:custGeom>
                <a:avLst/>
                <a:gdLst/>
                <a:ahLst/>
                <a:cxnLst/>
                <a:rect l="l" t="t" r="r" b="b"/>
                <a:pathLst>
                  <a:path w="1043" h="1117" extrusionOk="0">
                    <a:moveTo>
                      <a:pt x="745" y="1"/>
                    </a:moveTo>
                    <a:cubicBezTo>
                      <a:pt x="597" y="1"/>
                      <a:pt x="444" y="70"/>
                      <a:pt x="323" y="191"/>
                    </a:cubicBezTo>
                    <a:cubicBezTo>
                      <a:pt x="120" y="393"/>
                      <a:pt x="1" y="738"/>
                      <a:pt x="24" y="1098"/>
                    </a:cubicBezTo>
                    <a:cubicBezTo>
                      <a:pt x="24" y="1108"/>
                      <a:pt x="33" y="1116"/>
                      <a:pt x="41" y="1116"/>
                    </a:cubicBezTo>
                    <a:cubicBezTo>
                      <a:pt x="51" y="1116"/>
                      <a:pt x="60" y="1108"/>
                      <a:pt x="56" y="1098"/>
                    </a:cubicBezTo>
                    <a:cubicBezTo>
                      <a:pt x="51" y="955"/>
                      <a:pt x="60" y="831"/>
                      <a:pt x="84" y="725"/>
                    </a:cubicBezTo>
                    <a:cubicBezTo>
                      <a:pt x="158" y="587"/>
                      <a:pt x="268" y="495"/>
                      <a:pt x="388" y="481"/>
                    </a:cubicBezTo>
                    <a:cubicBezTo>
                      <a:pt x="397" y="479"/>
                      <a:pt x="406" y="479"/>
                      <a:pt x="415" y="479"/>
                    </a:cubicBezTo>
                    <a:cubicBezTo>
                      <a:pt x="477" y="479"/>
                      <a:pt x="531" y="506"/>
                      <a:pt x="567" y="550"/>
                    </a:cubicBezTo>
                    <a:cubicBezTo>
                      <a:pt x="609" y="596"/>
                      <a:pt x="609" y="683"/>
                      <a:pt x="577" y="766"/>
                    </a:cubicBezTo>
                    <a:cubicBezTo>
                      <a:pt x="521" y="904"/>
                      <a:pt x="392" y="997"/>
                      <a:pt x="226" y="1010"/>
                    </a:cubicBezTo>
                    <a:cubicBezTo>
                      <a:pt x="217" y="1010"/>
                      <a:pt x="213" y="1020"/>
                      <a:pt x="213" y="1029"/>
                    </a:cubicBezTo>
                    <a:cubicBezTo>
                      <a:pt x="213" y="1038"/>
                      <a:pt x="222" y="1048"/>
                      <a:pt x="231" y="1048"/>
                    </a:cubicBezTo>
                    <a:cubicBezTo>
                      <a:pt x="406" y="1029"/>
                      <a:pt x="558" y="932"/>
                      <a:pt x="618" y="785"/>
                    </a:cubicBezTo>
                    <a:cubicBezTo>
                      <a:pt x="660" y="688"/>
                      <a:pt x="650" y="563"/>
                      <a:pt x="604" y="504"/>
                    </a:cubicBezTo>
                    <a:cubicBezTo>
                      <a:pt x="560" y="451"/>
                      <a:pt x="494" y="424"/>
                      <a:pt x="419" y="424"/>
                    </a:cubicBezTo>
                    <a:cubicBezTo>
                      <a:pt x="409" y="424"/>
                      <a:pt x="398" y="424"/>
                      <a:pt x="388" y="425"/>
                    </a:cubicBezTo>
                    <a:cubicBezTo>
                      <a:pt x="277" y="440"/>
                      <a:pt x="180" y="523"/>
                      <a:pt x="102" y="646"/>
                    </a:cubicBezTo>
                    <a:cubicBezTo>
                      <a:pt x="162" y="453"/>
                      <a:pt x="258" y="329"/>
                      <a:pt x="328" y="259"/>
                    </a:cubicBezTo>
                    <a:cubicBezTo>
                      <a:pt x="441" y="146"/>
                      <a:pt x="578" y="78"/>
                      <a:pt x="713" y="78"/>
                    </a:cubicBezTo>
                    <a:cubicBezTo>
                      <a:pt x="726" y="78"/>
                      <a:pt x="739" y="79"/>
                      <a:pt x="751" y="80"/>
                    </a:cubicBezTo>
                    <a:cubicBezTo>
                      <a:pt x="858" y="85"/>
                      <a:pt x="909" y="144"/>
                      <a:pt x="936" y="195"/>
                    </a:cubicBezTo>
                    <a:cubicBezTo>
                      <a:pt x="996" y="296"/>
                      <a:pt x="982" y="434"/>
                      <a:pt x="945" y="508"/>
                    </a:cubicBezTo>
                    <a:cubicBezTo>
                      <a:pt x="941" y="517"/>
                      <a:pt x="945" y="527"/>
                      <a:pt x="949" y="531"/>
                    </a:cubicBezTo>
                    <a:cubicBezTo>
                      <a:pt x="952" y="533"/>
                      <a:pt x="955" y="533"/>
                      <a:pt x="958" y="533"/>
                    </a:cubicBezTo>
                    <a:cubicBezTo>
                      <a:pt x="966" y="533"/>
                      <a:pt x="973" y="529"/>
                      <a:pt x="973" y="523"/>
                    </a:cubicBezTo>
                    <a:cubicBezTo>
                      <a:pt x="1028" y="425"/>
                      <a:pt x="1042" y="236"/>
                      <a:pt x="987" y="135"/>
                    </a:cubicBezTo>
                    <a:cubicBezTo>
                      <a:pt x="959" y="80"/>
                      <a:pt x="894" y="10"/>
                      <a:pt x="775" y="2"/>
                    </a:cubicBezTo>
                    <a:cubicBezTo>
                      <a:pt x="765" y="1"/>
                      <a:pt x="755" y="1"/>
                      <a:pt x="7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36"/>
              <p:cNvSpPr/>
              <p:nvPr/>
            </p:nvSpPr>
            <p:spPr>
              <a:xfrm>
                <a:off x="6519074" y="1876613"/>
                <a:ext cx="105426" cy="112906"/>
              </a:xfrm>
              <a:custGeom>
                <a:avLst/>
                <a:gdLst/>
                <a:ahLst/>
                <a:cxnLst/>
                <a:rect l="l" t="t" r="r" b="b"/>
                <a:pathLst>
                  <a:path w="1043" h="1117" extrusionOk="0">
                    <a:moveTo>
                      <a:pt x="298" y="1"/>
                    </a:moveTo>
                    <a:cubicBezTo>
                      <a:pt x="288" y="1"/>
                      <a:pt x="278" y="1"/>
                      <a:pt x="268" y="2"/>
                    </a:cubicBezTo>
                    <a:cubicBezTo>
                      <a:pt x="147" y="10"/>
                      <a:pt x="88" y="80"/>
                      <a:pt x="56" y="135"/>
                    </a:cubicBezTo>
                    <a:cubicBezTo>
                      <a:pt x="0" y="236"/>
                      <a:pt x="19" y="425"/>
                      <a:pt x="70" y="523"/>
                    </a:cubicBezTo>
                    <a:cubicBezTo>
                      <a:pt x="73" y="529"/>
                      <a:pt x="79" y="533"/>
                      <a:pt x="85" y="533"/>
                    </a:cubicBezTo>
                    <a:cubicBezTo>
                      <a:pt x="87" y="533"/>
                      <a:pt x="90" y="533"/>
                      <a:pt x="92" y="531"/>
                    </a:cubicBezTo>
                    <a:cubicBezTo>
                      <a:pt x="102" y="527"/>
                      <a:pt x="102" y="517"/>
                      <a:pt x="102" y="508"/>
                    </a:cubicBezTo>
                    <a:cubicBezTo>
                      <a:pt x="60" y="434"/>
                      <a:pt x="51" y="296"/>
                      <a:pt x="107" y="195"/>
                    </a:cubicBezTo>
                    <a:cubicBezTo>
                      <a:pt x="134" y="144"/>
                      <a:pt x="190" y="85"/>
                      <a:pt x="291" y="80"/>
                    </a:cubicBezTo>
                    <a:cubicBezTo>
                      <a:pt x="304" y="79"/>
                      <a:pt x="317" y="78"/>
                      <a:pt x="330" y="78"/>
                    </a:cubicBezTo>
                    <a:cubicBezTo>
                      <a:pt x="465" y="78"/>
                      <a:pt x="606" y="146"/>
                      <a:pt x="719" y="259"/>
                    </a:cubicBezTo>
                    <a:cubicBezTo>
                      <a:pt x="789" y="329"/>
                      <a:pt x="885" y="453"/>
                      <a:pt x="940" y="646"/>
                    </a:cubicBezTo>
                    <a:cubicBezTo>
                      <a:pt x="866" y="523"/>
                      <a:pt x="770" y="440"/>
                      <a:pt x="655" y="425"/>
                    </a:cubicBezTo>
                    <a:cubicBezTo>
                      <a:pt x="645" y="424"/>
                      <a:pt x="635" y="424"/>
                      <a:pt x="625" y="424"/>
                    </a:cubicBezTo>
                    <a:cubicBezTo>
                      <a:pt x="553" y="424"/>
                      <a:pt x="487" y="451"/>
                      <a:pt x="443" y="504"/>
                    </a:cubicBezTo>
                    <a:cubicBezTo>
                      <a:pt x="392" y="563"/>
                      <a:pt x="387" y="688"/>
                      <a:pt x="424" y="785"/>
                    </a:cubicBezTo>
                    <a:cubicBezTo>
                      <a:pt x="489" y="932"/>
                      <a:pt x="636" y="1029"/>
                      <a:pt x="811" y="1048"/>
                    </a:cubicBezTo>
                    <a:lnTo>
                      <a:pt x="817" y="1048"/>
                    </a:lnTo>
                    <a:cubicBezTo>
                      <a:pt x="821" y="1048"/>
                      <a:pt x="830" y="1038"/>
                      <a:pt x="830" y="1029"/>
                    </a:cubicBezTo>
                    <a:cubicBezTo>
                      <a:pt x="830" y="1020"/>
                      <a:pt x="825" y="1010"/>
                      <a:pt x="817" y="1010"/>
                    </a:cubicBezTo>
                    <a:cubicBezTo>
                      <a:pt x="655" y="997"/>
                      <a:pt x="526" y="904"/>
                      <a:pt x="470" y="766"/>
                    </a:cubicBezTo>
                    <a:cubicBezTo>
                      <a:pt x="434" y="683"/>
                      <a:pt x="438" y="596"/>
                      <a:pt x="475" y="550"/>
                    </a:cubicBezTo>
                    <a:cubicBezTo>
                      <a:pt x="516" y="506"/>
                      <a:pt x="570" y="479"/>
                      <a:pt x="632" y="479"/>
                    </a:cubicBezTo>
                    <a:cubicBezTo>
                      <a:pt x="641" y="479"/>
                      <a:pt x="650" y="479"/>
                      <a:pt x="660" y="481"/>
                    </a:cubicBezTo>
                    <a:cubicBezTo>
                      <a:pt x="775" y="495"/>
                      <a:pt x="885" y="587"/>
                      <a:pt x="964" y="725"/>
                    </a:cubicBezTo>
                    <a:cubicBezTo>
                      <a:pt x="987" y="831"/>
                      <a:pt x="996" y="955"/>
                      <a:pt x="987" y="1098"/>
                    </a:cubicBezTo>
                    <a:cubicBezTo>
                      <a:pt x="987" y="1108"/>
                      <a:pt x="991" y="1116"/>
                      <a:pt x="1005" y="1116"/>
                    </a:cubicBezTo>
                    <a:cubicBezTo>
                      <a:pt x="1015" y="1116"/>
                      <a:pt x="1019" y="1108"/>
                      <a:pt x="1019" y="1098"/>
                    </a:cubicBezTo>
                    <a:cubicBezTo>
                      <a:pt x="1042" y="738"/>
                      <a:pt x="922" y="393"/>
                      <a:pt x="724" y="191"/>
                    </a:cubicBezTo>
                    <a:cubicBezTo>
                      <a:pt x="598" y="70"/>
                      <a:pt x="445" y="1"/>
                      <a:pt x="2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36"/>
              <p:cNvSpPr/>
              <p:nvPr/>
            </p:nvSpPr>
            <p:spPr>
              <a:xfrm>
                <a:off x="6645224" y="1709020"/>
                <a:ext cx="154855" cy="64388"/>
              </a:xfrm>
              <a:custGeom>
                <a:avLst/>
                <a:gdLst/>
                <a:ahLst/>
                <a:cxnLst/>
                <a:rect l="l" t="t" r="r" b="b"/>
                <a:pathLst>
                  <a:path w="1532" h="637" extrusionOk="0">
                    <a:moveTo>
                      <a:pt x="766" y="0"/>
                    </a:moveTo>
                    <a:cubicBezTo>
                      <a:pt x="431" y="0"/>
                      <a:pt x="121" y="222"/>
                      <a:pt x="1" y="637"/>
                    </a:cubicBezTo>
                    <a:cubicBezTo>
                      <a:pt x="359" y="483"/>
                      <a:pt x="736" y="420"/>
                      <a:pt x="1136" y="420"/>
                    </a:cubicBezTo>
                    <a:cubicBezTo>
                      <a:pt x="1265" y="420"/>
                      <a:pt x="1397" y="426"/>
                      <a:pt x="1532" y="439"/>
                    </a:cubicBezTo>
                    <a:cubicBezTo>
                      <a:pt x="1316" y="142"/>
                      <a:pt x="1033" y="0"/>
                      <a:pt x="766" y="0"/>
                    </a:cubicBezTo>
                    <a:close/>
                  </a:path>
                </a:pathLst>
              </a:custGeom>
              <a:solidFill>
                <a:srgbClr val="FFB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36"/>
              <p:cNvSpPr/>
              <p:nvPr/>
            </p:nvSpPr>
            <p:spPr>
              <a:xfrm>
                <a:off x="6815748" y="2003066"/>
                <a:ext cx="119375" cy="78438"/>
              </a:xfrm>
              <a:custGeom>
                <a:avLst/>
                <a:gdLst/>
                <a:ahLst/>
                <a:cxnLst/>
                <a:rect l="l" t="t" r="r" b="b"/>
                <a:pathLst>
                  <a:path w="1181" h="776" extrusionOk="0">
                    <a:moveTo>
                      <a:pt x="688" y="1"/>
                    </a:moveTo>
                    <a:cubicBezTo>
                      <a:pt x="458" y="1"/>
                      <a:pt x="228" y="41"/>
                      <a:pt x="0" y="119"/>
                    </a:cubicBezTo>
                    <a:cubicBezTo>
                      <a:pt x="12" y="541"/>
                      <a:pt x="289" y="775"/>
                      <a:pt x="572" y="775"/>
                    </a:cubicBezTo>
                    <a:cubicBezTo>
                      <a:pt x="848" y="775"/>
                      <a:pt x="1130" y="553"/>
                      <a:pt x="1181" y="63"/>
                    </a:cubicBezTo>
                    <a:cubicBezTo>
                      <a:pt x="1017" y="21"/>
                      <a:pt x="852" y="1"/>
                      <a:pt x="6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36"/>
              <p:cNvSpPr/>
              <p:nvPr/>
            </p:nvSpPr>
            <p:spPr>
              <a:xfrm>
                <a:off x="6835762" y="2046935"/>
                <a:ext cx="74698" cy="34569"/>
              </a:xfrm>
              <a:custGeom>
                <a:avLst/>
                <a:gdLst/>
                <a:ahLst/>
                <a:cxnLst/>
                <a:rect l="l" t="t" r="r" b="b"/>
                <a:pathLst>
                  <a:path w="739" h="342" extrusionOk="0">
                    <a:moveTo>
                      <a:pt x="395" y="1"/>
                    </a:moveTo>
                    <a:cubicBezTo>
                      <a:pt x="245" y="1"/>
                      <a:pt x="85" y="59"/>
                      <a:pt x="0" y="187"/>
                    </a:cubicBezTo>
                    <a:cubicBezTo>
                      <a:pt x="105" y="289"/>
                      <a:pt x="238" y="342"/>
                      <a:pt x="373" y="342"/>
                    </a:cubicBezTo>
                    <a:cubicBezTo>
                      <a:pt x="502" y="342"/>
                      <a:pt x="632" y="293"/>
                      <a:pt x="738" y="192"/>
                    </a:cubicBezTo>
                    <a:cubicBezTo>
                      <a:pt x="709" y="70"/>
                      <a:pt x="558" y="1"/>
                      <a:pt x="3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18"/>
        <p:cNvGrpSpPr/>
        <p:nvPr/>
      </p:nvGrpSpPr>
      <p:grpSpPr>
        <a:xfrm>
          <a:off x="0" y="0"/>
          <a:ext cx="0" cy="0"/>
          <a:chOff x="0" y="0"/>
          <a:chExt cx="0" cy="0"/>
        </a:xfrm>
      </p:grpSpPr>
      <p:sp>
        <p:nvSpPr>
          <p:cNvPr id="1519" name="Google Shape;1519;p39"/>
          <p:cNvSpPr txBox="1">
            <a:spLocks noGrp="1"/>
          </p:cNvSpPr>
          <p:nvPr>
            <p:ph type="title"/>
          </p:nvPr>
        </p:nvSpPr>
        <p:spPr>
          <a:xfrm>
            <a:off x="4929848" y="103481"/>
            <a:ext cx="3337500" cy="116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pt-BR" sz="2000" dirty="0"/>
              <a:t>Aspectos históricos do boliche</a:t>
            </a:r>
            <a:endParaRPr sz="2000" dirty="0"/>
          </a:p>
        </p:txBody>
      </p:sp>
      <p:sp>
        <p:nvSpPr>
          <p:cNvPr id="1520" name="Google Shape;1520;p39"/>
          <p:cNvSpPr txBox="1">
            <a:spLocks noGrp="1"/>
          </p:cNvSpPr>
          <p:nvPr>
            <p:ph type="subTitle" idx="1"/>
          </p:nvPr>
        </p:nvSpPr>
        <p:spPr>
          <a:xfrm>
            <a:off x="4990283" y="1790498"/>
            <a:ext cx="3696957" cy="2117825"/>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pt-BR" sz="1400" dirty="0"/>
              <a:t>Uma das versões correntes quanto ao aparecimento do jogo que se transformou em esporte relata que um arqueólogo inglês encontrou na década de 1930, uma tumba de 3.200 a.C. de uma criança egípcia com pinos e bolas que poderiam ser de um jogo, talvez até um tipo de boliche primitivo.</a:t>
            </a:r>
            <a:endParaRPr sz="1400" dirty="0"/>
          </a:p>
        </p:txBody>
      </p:sp>
      <p:sp>
        <p:nvSpPr>
          <p:cNvPr id="1521" name="Google Shape;1521;p39"/>
          <p:cNvSpPr/>
          <p:nvPr/>
        </p:nvSpPr>
        <p:spPr>
          <a:xfrm>
            <a:off x="4037454" y="4232671"/>
            <a:ext cx="952829" cy="166435"/>
          </a:xfrm>
          <a:custGeom>
            <a:avLst/>
            <a:gdLst/>
            <a:ahLst/>
            <a:cxnLst/>
            <a:rect l="l" t="t" r="r" b="b"/>
            <a:pathLst>
              <a:path w="5536" h="967" extrusionOk="0">
                <a:moveTo>
                  <a:pt x="2735" y="286"/>
                </a:moveTo>
                <a:cubicBezTo>
                  <a:pt x="2769" y="289"/>
                  <a:pt x="2803" y="293"/>
                  <a:pt x="2835" y="296"/>
                </a:cubicBezTo>
                <a:cubicBezTo>
                  <a:pt x="3010" y="319"/>
                  <a:pt x="3158" y="356"/>
                  <a:pt x="3254" y="407"/>
                </a:cubicBezTo>
                <a:cubicBezTo>
                  <a:pt x="3301" y="430"/>
                  <a:pt x="3337" y="453"/>
                  <a:pt x="3361" y="481"/>
                </a:cubicBezTo>
                <a:cubicBezTo>
                  <a:pt x="3369" y="494"/>
                  <a:pt x="3374" y="509"/>
                  <a:pt x="3384" y="517"/>
                </a:cubicBezTo>
                <a:cubicBezTo>
                  <a:pt x="3388" y="532"/>
                  <a:pt x="3388" y="545"/>
                  <a:pt x="3388" y="554"/>
                </a:cubicBezTo>
                <a:cubicBezTo>
                  <a:pt x="3388" y="573"/>
                  <a:pt x="3384" y="591"/>
                  <a:pt x="3374" y="615"/>
                </a:cubicBezTo>
                <a:cubicBezTo>
                  <a:pt x="3356" y="656"/>
                  <a:pt x="3328" y="688"/>
                  <a:pt x="3296" y="720"/>
                </a:cubicBezTo>
                <a:cubicBezTo>
                  <a:pt x="3245" y="766"/>
                  <a:pt x="3176" y="798"/>
                  <a:pt x="3097" y="822"/>
                </a:cubicBezTo>
                <a:cubicBezTo>
                  <a:pt x="3020" y="845"/>
                  <a:pt x="2931" y="858"/>
                  <a:pt x="2848" y="858"/>
                </a:cubicBezTo>
                <a:cubicBezTo>
                  <a:pt x="2716" y="858"/>
                  <a:pt x="2582" y="830"/>
                  <a:pt x="2489" y="785"/>
                </a:cubicBezTo>
                <a:cubicBezTo>
                  <a:pt x="2444" y="762"/>
                  <a:pt x="2406" y="739"/>
                  <a:pt x="2384" y="711"/>
                </a:cubicBezTo>
                <a:cubicBezTo>
                  <a:pt x="2370" y="698"/>
                  <a:pt x="2365" y="683"/>
                  <a:pt x="2356" y="670"/>
                </a:cubicBezTo>
                <a:cubicBezTo>
                  <a:pt x="2351" y="660"/>
                  <a:pt x="2351" y="647"/>
                  <a:pt x="2351" y="632"/>
                </a:cubicBezTo>
                <a:cubicBezTo>
                  <a:pt x="2351" y="615"/>
                  <a:pt x="2356" y="591"/>
                  <a:pt x="2370" y="564"/>
                </a:cubicBezTo>
                <a:cubicBezTo>
                  <a:pt x="2388" y="526"/>
                  <a:pt x="2429" y="476"/>
                  <a:pt x="2499" y="426"/>
                </a:cubicBezTo>
                <a:cubicBezTo>
                  <a:pt x="2557" y="382"/>
                  <a:pt x="2636" y="336"/>
                  <a:pt x="2735" y="286"/>
                </a:cubicBezTo>
                <a:close/>
                <a:moveTo>
                  <a:pt x="3494" y="1"/>
                </a:moveTo>
                <a:cubicBezTo>
                  <a:pt x="3245" y="1"/>
                  <a:pt x="2992" y="47"/>
                  <a:pt x="2743" y="162"/>
                </a:cubicBezTo>
                <a:cubicBezTo>
                  <a:pt x="2733" y="167"/>
                  <a:pt x="2723" y="171"/>
                  <a:pt x="2714" y="176"/>
                </a:cubicBezTo>
                <a:lnTo>
                  <a:pt x="2714" y="176"/>
                </a:lnTo>
                <a:cubicBezTo>
                  <a:pt x="2628" y="170"/>
                  <a:pt x="2538" y="167"/>
                  <a:pt x="2444" y="167"/>
                </a:cubicBezTo>
                <a:cubicBezTo>
                  <a:pt x="2061" y="167"/>
                  <a:pt x="1619" y="218"/>
                  <a:pt x="1190" y="333"/>
                </a:cubicBezTo>
                <a:cubicBezTo>
                  <a:pt x="766" y="449"/>
                  <a:pt x="351" y="619"/>
                  <a:pt x="28" y="868"/>
                </a:cubicBezTo>
                <a:cubicBezTo>
                  <a:pt x="6" y="886"/>
                  <a:pt x="1" y="919"/>
                  <a:pt x="20" y="941"/>
                </a:cubicBezTo>
                <a:cubicBezTo>
                  <a:pt x="31" y="958"/>
                  <a:pt x="47" y="966"/>
                  <a:pt x="63" y="966"/>
                </a:cubicBezTo>
                <a:cubicBezTo>
                  <a:pt x="74" y="966"/>
                  <a:pt x="84" y="963"/>
                  <a:pt x="94" y="955"/>
                </a:cubicBezTo>
                <a:cubicBezTo>
                  <a:pt x="402" y="720"/>
                  <a:pt x="803" y="549"/>
                  <a:pt x="1217" y="439"/>
                </a:cubicBezTo>
                <a:cubicBezTo>
                  <a:pt x="1637" y="328"/>
                  <a:pt x="2070" y="273"/>
                  <a:pt x="2444" y="273"/>
                </a:cubicBezTo>
                <a:cubicBezTo>
                  <a:pt x="2473" y="273"/>
                  <a:pt x="2501" y="273"/>
                  <a:pt x="2529" y="274"/>
                </a:cubicBezTo>
                <a:lnTo>
                  <a:pt x="2529" y="274"/>
                </a:lnTo>
                <a:cubicBezTo>
                  <a:pt x="2462" y="315"/>
                  <a:pt x="2409" y="357"/>
                  <a:pt x="2365" y="398"/>
                </a:cubicBezTo>
                <a:cubicBezTo>
                  <a:pt x="2323" y="434"/>
                  <a:pt x="2296" y="476"/>
                  <a:pt x="2273" y="513"/>
                </a:cubicBezTo>
                <a:cubicBezTo>
                  <a:pt x="2255" y="554"/>
                  <a:pt x="2240" y="591"/>
                  <a:pt x="2240" y="632"/>
                </a:cubicBezTo>
                <a:cubicBezTo>
                  <a:pt x="2240" y="660"/>
                  <a:pt x="2246" y="688"/>
                  <a:pt x="2259" y="711"/>
                </a:cubicBezTo>
                <a:cubicBezTo>
                  <a:pt x="2278" y="757"/>
                  <a:pt x="2310" y="794"/>
                  <a:pt x="2346" y="826"/>
                </a:cubicBezTo>
                <a:cubicBezTo>
                  <a:pt x="2406" y="872"/>
                  <a:pt x="2485" y="904"/>
                  <a:pt x="2568" y="928"/>
                </a:cubicBezTo>
                <a:cubicBezTo>
                  <a:pt x="2655" y="951"/>
                  <a:pt x="2752" y="964"/>
                  <a:pt x="2848" y="964"/>
                </a:cubicBezTo>
                <a:cubicBezTo>
                  <a:pt x="2973" y="964"/>
                  <a:pt x="3103" y="941"/>
                  <a:pt x="3218" y="896"/>
                </a:cubicBezTo>
                <a:cubicBezTo>
                  <a:pt x="3273" y="872"/>
                  <a:pt x="3324" y="840"/>
                  <a:pt x="3365" y="803"/>
                </a:cubicBezTo>
                <a:cubicBezTo>
                  <a:pt x="3411" y="762"/>
                  <a:pt x="3448" y="715"/>
                  <a:pt x="3471" y="660"/>
                </a:cubicBezTo>
                <a:cubicBezTo>
                  <a:pt x="3490" y="624"/>
                  <a:pt x="3499" y="591"/>
                  <a:pt x="3499" y="554"/>
                </a:cubicBezTo>
                <a:cubicBezTo>
                  <a:pt x="3499" y="522"/>
                  <a:pt x="3490" y="485"/>
                  <a:pt x="3471" y="453"/>
                </a:cubicBezTo>
                <a:cubicBezTo>
                  <a:pt x="3457" y="430"/>
                  <a:pt x="3435" y="402"/>
                  <a:pt x="3411" y="384"/>
                </a:cubicBezTo>
                <a:cubicBezTo>
                  <a:pt x="3369" y="343"/>
                  <a:pt x="3318" y="315"/>
                  <a:pt x="3254" y="287"/>
                </a:cubicBezTo>
                <a:cubicBezTo>
                  <a:pt x="3167" y="249"/>
                  <a:pt x="3059" y="223"/>
                  <a:pt x="2936" y="201"/>
                </a:cubicBezTo>
                <a:lnTo>
                  <a:pt x="2936" y="201"/>
                </a:lnTo>
                <a:cubicBezTo>
                  <a:pt x="3121" y="138"/>
                  <a:pt x="3309" y="112"/>
                  <a:pt x="3494" y="112"/>
                </a:cubicBezTo>
                <a:cubicBezTo>
                  <a:pt x="3748" y="112"/>
                  <a:pt x="3992" y="158"/>
                  <a:pt x="4222" y="236"/>
                </a:cubicBezTo>
                <a:cubicBezTo>
                  <a:pt x="4568" y="351"/>
                  <a:pt x="4872" y="522"/>
                  <a:pt x="5088" y="664"/>
                </a:cubicBezTo>
                <a:cubicBezTo>
                  <a:pt x="5199" y="739"/>
                  <a:pt x="5287" y="803"/>
                  <a:pt x="5347" y="849"/>
                </a:cubicBezTo>
                <a:cubicBezTo>
                  <a:pt x="5374" y="872"/>
                  <a:pt x="5398" y="891"/>
                  <a:pt x="5415" y="904"/>
                </a:cubicBezTo>
                <a:cubicBezTo>
                  <a:pt x="5420" y="909"/>
                  <a:pt x="5430" y="913"/>
                  <a:pt x="5434" y="919"/>
                </a:cubicBezTo>
                <a:lnTo>
                  <a:pt x="5439" y="919"/>
                </a:lnTo>
                <a:lnTo>
                  <a:pt x="5439" y="923"/>
                </a:lnTo>
                <a:cubicBezTo>
                  <a:pt x="5449" y="931"/>
                  <a:pt x="5461" y="935"/>
                  <a:pt x="5472" y="935"/>
                </a:cubicBezTo>
                <a:cubicBezTo>
                  <a:pt x="5487" y="935"/>
                  <a:pt x="5502" y="929"/>
                  <a:pt x="5513" y="919"/>
                </a:cubicBezTo>
                <a:cubicBezTo>
                  <a:pt x="5536" y="896"/>
                  <a:pt x="5530" y="858"/>
                  <a:pt x="5508" y="840"/>
                </a:cubicBezTo>
                <a:cubicBezTo>
                  <a:pt x="5508" y="840"/>
                  <a:pt x="5268" y="628"/>
                  <a:pt x="4900" y="421"/>
                </a:cubicBezTo>
                <a:cubicBezTo>
                  <a:pt x="4711" y="315"/>
                  <a:pt x="4494" y="213"/>
                  <a:pt x="4254" y="135"/>
                </a:cubicBezTo>
                <a:cubicBezTo>
                  <a:pt x="4020" y="56"/>
                  <a:pt x="3761" y="1"/>
                  <a:pt x="34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32" name="Google Shape;1532;p39"/>
          <p:cNvGrpSpPr/>
          <p:nvPr/>
        </p:nvGrpSpPr>
        <p:grpSpPr>
          <a:xfrm rot="-1991367">
            <a:off x="37541" y="452962"/>
            <a:ext cx="1756929" cy="660742"/>
            <a:chOff x="5397619" y="2138039"/>
            <a:chExt cx="955928" cy="359503"/>
          </a:xfrm>
        </p:grpSpPr>
        <p:sp>
          <p:nvSpPr>
            <p:cNvPr id="1533" name="Google Shape;1533;p39"/>
            <p:cNvSpPr/>
            <p:nvPr/>
          </p:nvSpPr>
          <p:spPr>
            <a:xfrm>
              <a:off x="5412789" y="2138039"/>
              <a:ext cx="940758" cy="359503"/>
            </a:xfrm>
            <a:custGeom>
              <a:avLst/>
              <a:gdLst/>
              <a:ahLst/>
              <a:cxnLst/>
              <a:rect l="l" t="t" r="r" b="b"/>
              <a:pathLst>
                <a:path w="10046" h="3839" extrusionOk="0">
                  <a:moveTo>
                    <a:pt x="106" y="2931"/>
                  </a:moveTo>
                  <a:lnTo>
                    <a:pt x="104" y="2932"/>
                  </a:lnTo>
                  <a:lnTo>
                    <a:pt x="104" y="2932"/>
                  </a:lnTo>
                  <a:cubicBezTo>
                    <a:pt x="104" y="2932"/>
                    <a:pt x="104" y="2932"/>
                    <a:pt x="104" y="2932"/>
                  </a:cubicBezTo>
                  <a:lnTo>
                    <a:pt x="104" y="2932"/>
                  </a:lnTo>
                  <a:lnTo>
                    <a:pt x="106" y="2931"/>
                  </a:lnTo>
                  <a:close/>
                  <a:moveTo>
                    <a:pt x="7797" y="397"/>
                  </a:moveTo>
                  <a:cubicBezTo>
                    <a:pt x="8290" y="397"/>
                    <a:pt x="8741" y="526"/>
                    <a:pt x="9082" y="747"/>
                  </a:cubicBezTo>
                  <a:cubicBezTo>
                    <a:pt x="9248" y="853"/>
                    <a:pt x="9391" y="987"/>
                    <a:pt x="9492" y="1134"/>
                  </a:cubicBezTo>
                  <a:cubicBezTo>
                    <a:pt x="9598" y="1282"/>
                    <a:pt x="9668" y="1448"/>
                    <a:pt x="9690" y="1627"/>
                  </a:cubicBezTo>
                  <a:cubicBezTo>
                    <a:pt x="9700" y="1678"/>
                    <a:pt x="9700" y="1729"/>
                    <a:pt x="9700" y="1774"/>
                  </a:cubicBezTo>
                  <a:cubicBezTo>
                    <a:pt x="9700" y="1963"/>
                    <a:pt x="9654" y="2152"/>
                    <a:pt x="9562" y="2327"/>
                  </a:cubicBezTo>
                  <a:cubicBezTo>
                    <a:pt x="9424" y="2595"/>
                    <a:pt x="9188" y="2835"/>
                    <a:pt x="8884" y="3024"/>
                  </a:cubicBezTo>
                  <a:cubicBezTo>
                    <a:pt x="8584" y="3217"/>
                    <a:pt x="8211" y="3350"/>
                    <a:pt x="7801" y="3411"/>
                  </a:cubicBezTo>
                  <a:cubicBezTo>
                    <a:pt x="7667" y="3429"/>
                    <a:pt x="7529" y="3438"/>
                    <a:pt x="7401" y="3438"/>
                  </a:cubicBezTo>
                  <a:cubicBezTo>
                    <a:pt x="6903" y="3438"/>
                    <a:pt x="6451" y="3309"/>
                    <a:pt x="6110" y="3088"/>
                  </a:cubicBezTo>
                  <a:cubicBezTo>
                    <a:pt x="5944" y="2982"/>
                    <a:pt x="5802" y="2848"/>
                    <a:pt x="5700" y="2701"/>
                  </a:cubicBezTo>
                  <a:cubicBezTo>
                    <a:pt x="5594" y="2554"/>
                    <a:pt x="5525" y="2388"/>
                    <a:pt x="5502" y="2208"/>
                  </a:cubicBezTo>
                  <a:cubicBezTo>
                    <a:pt x="5493" y="2157"/>
                    <a:pt x="5493" y="2106"/>
                    <a:pt x="5493" y="2056"/>
                  </a:cubicBezTo>
                  <a:cubicBezTo>
                    <a:pt x="5493" y="1867"/>
                    <a:pt x="5538" y="1682"/>
                    <a:pt x="5631" y="1508"/>
                  </a:cubicBezTo>
                  <a:cubicBezTo>
                    <a:pt x="5770" y="1240"/>
                    <a:pt x="6004" y="1000"/>
                    <a:pt x="6308" y="806"/>
                  </a:cubicBezTo>
                  <a:cubicBezTo>
                    <a:pt x="6608" y="618"/>
                    <a:pt x="6981" y="485"/>
                    <a:pt x="7391" y="425"/>
                  </a:cubicBezTo>
                  <a:cubicBezTo>
                    <a:pt x="7529" y="406"/>
                    <a:pt x="7663" y="397"/>
                    <a:pt x="7797" y="397"/>
                  </a:cubicBezTo>
                  <a:close/>
                  <a:moveTo>
                    <a:pt x="7797" y="291"/>
                  </a:moveTo>
                  <a:cubicBezTo>
                    <a:pt x="7659" y="291"/>
                    <a:pt x="7516" y="300"/>
                    <a:pt x="7378" y="319"/>
                  </a:cubicBezTo>
                  <a:cubicBezTo>
                    <a:pt x="6810" y="397"/>
                    <a:pt x="6313" y="623"/>
                    <a:pt x="5958" y="931"/>
                  </a:cubicBezTo>
                  <a:cubicBezTo>
                    <a:pt x="5778" y="1088"/>
                    <a:pt x="5636" y="1263"/>
                    <a:pt x="5534" y="1457"/>
                  </a:cubicBezTo>
                  <a:cubicBezTo>
                    <a:pt x="5438" y="1646"/>
                    <a:pt x="5383" y="1848"/>
                    <a:pt x="5383" y="2056"/>
                  </a:cubicBezTo>
                  <a:cubicBezTo>
                    <a:pt x="5383" y="2111"/>
                    <a:pt x="5387" y="2167"/>
                    <a:pt x="5396" y="2222"/>
                  </a:cubicBezTo>
                  <a:cubicBezTo>
                    <a:pt x="5423" y="2420"/>
                    <a:pt x="5498" y="2599"/>
                    <a:pt x="5608" y="2761"/>
                  </a:cubicBezTo>
                  <a:cubicBezTo>
                    <a:pt x="5778" y="3005"/>
                    <a:pt x="6036" y="3198"/>
                    <a:pt x="6340" y="3337"/>
                  </a:cubicBezTo>
                  <a:cubicBezTo>
                    <a:pt x="6649" y="3471"/>
                    <a:pt x="7014" y="3544"/>
                    <a:pt x="7401" y="3544"/>
                  </a:cubicBezTo>
                  <a:cubicBezTo>
                    <a:pt x="7534" y="3544"/>
                    <a:pt x="7677" y="3535"/>
                    <a:pt x="7816" y="3516"/>
                  </a:cubicBezTo>
                  <a:cubicBezTo>
                    <a:pt x="8382" y="3438"/>
                    <a:pt x="8879" y="3212"/>
                    <a:pt x="9234" y="2899"/>
                  </a:cubicBezTo>
                  <a:cubicBezTo>
                    <a:pt x="9414" y="2747"/>
                    <a:pt x="9557" y="2567"/>
                    <a:pt x="9658" y="2378"/>
                  </a:cubicBezTo>
                  <a:cubicBezTo>
                    <a:pt x="9755" y="2189"/>
                    <a:pt x="9811" y="1986"/>
                    <a:pt x="9811" y="1774"/>
                  </a:cubicBezTo>
                  <a:cubicBezTo>
                    <a:pt x="9811" y="1724"/>
                    <a:pt x="9806" y="1669"/>
                    <a:pt x="9796" y="1614"/>
                  </a:cubicBezTo>
                  <a:cubicBezTo>
                    <a:pt x="9773" y="1415"/>
                    <a:pt x="9696" y="1236"/>
                    <a:pt x="9585" y="1074"/>
                  </a:cubicBezTo>
                  <a:cubicBezTo>
                    <a:pt x="9414" y="830"/>
                    <a:pt x="9156" y="636"/>
                    <a:pt x="8852" y="498"/>
                  </a:cubicBezTo>
                  <a:cubicBezTo>
                    <a:pt x="8543" y="364"/>
                    <a:pt x="8179" y="291"/>
                    <a:pt x="7797" y="291"/>
                  </a:cubicBezTo>
                  <a:close/>
                  <a:moveTo>
                    <a:pt x="7760" y="106"/>
                  </a:moveTo>
                  <a:cubicBezTo>
                    <a:pt x="8322" y="106"/>
                    <a:pt x="8833" y="263"/>
                    <a:pt x="9220" y="526"/>
                  </a:cubicBezTo>
                  <a:cubicBezTo>
                    <a:pt x="9414" y="659"/>
                    <a:pt x="9575" y="816"/>
                    <a:pt x="9696" y="996"/>
                  </a:cubicBezTo>
                  <a:cubicBezTo>
                    <a:pt x="9815" y="1176"/>
                    <a:pt x="9894" y="1378"/>
                    <a:pt x="9926" y="1595"/>
                  </a:cubicBezTo>
                  <a:cubicBezTo>
                    <a:pt x="9934" y="1659"/>
                    <a:pt x="9939" y="1724"/>
                    <a:pt x="9939" y="1784"/>
                  </a:cubicBezTo>
                  <a:cubicBezTo>
                    <a:pt x="9939" y="2010"/>
                    <a:pt x="9884" y="2231"/>
                    <a:pt x="9779" y="2443"/>
                  </a:cubicBezTo>
                  <a:cubicBezTo>
                    <a:pt x="9626" y="2756"/>
                    <a:pt x="9368" y="3037"/>
                    <a:pt x="9032" y="3258"/>
                  </a:cubicBezTo>
                  <a:cubicBezTo>
                    <a:pt x="8695" y="3479"/>
                    <a:pt x="8286" y="3636"/>
                    <a:pt x="7829" y="3701"/>
                  </a:cubicBezTo>
                  <a:cubicBezTo>
                    <a:pt x="7686" y="3719"/>
                    <a:pt x="7544" y="3728"/>
                    <a:pt x="7405" y="3728"/>
                  </a:cubicBezTo>
                  <a:cubicBezTo>
                    <a:pt x="6880" y="3728"/>
                    <a:pt x="6396" y="3594"/>
                    <a:pt x="6018" y="3356"/>
                  </a:cubicBezTo>
                  <a:cubicBezTo>
                    <a:pt x="5829" y="3239"/>
                    <a:pt x="5668" y="3097"/>
                    <a:pt x="5543" y="2935"/>
                  </a:cubicBezTo>
                  <a:cubicBezTo>
                    <a:pt x="5415" y="2775"/>
                    <a:pt x="5322" y="2595"/>
                    <a:pt x="5272" y="2397"/>
                  </a:cubicBezTo>
                  <a:cubicBezTo>
                    <a:pt x="5267" y="2374"/>
                    <a:pt x="5248" y="2358"/>
                    <a:pt x="5226" y="2358"/>
                  </a:cubicBezTo>
                  <a:cubicBezTo>
                    <a:pt x="5221" y="2358"/>
                    <a:pt x="5216" y="2358"/>
                    <a:pt x="5211" y="2360"/>
                  </a:cubicBezTo>
                  <a:cubicBezTo>
                    <a:pt x="5041" y="2388"/>
                    <a:pt x="4769" y="2433"/>
                    <a:pt x="4437" y="2480"/>
                  </a:cubicBezTo>
                  <a:cubicBezTo>
                    <a:pt x="3447" y="2627"/>
                    <a:pt x="1935" y="2825"/>
                    <a:pt x="1166" y="2931"/>
                  </a:cubicBezTo>
                  <a:cubicBezTo>
                    <a:pt x="802" y="2982"/>
                    <a:pt x="557" y="2996"/>
                    <a:pt x="396" y="2996"/>
                  </a:cubicBezTo>
                  <a:cubicBezTo>
                    <a:pt x="317" y="2996"/>
                    <a:pt x="262" y="2996"/>
                    <a:pt x="217" y="2986"/>
                  </a:cubicBezTo>
                  <a:cubicBezTo>
                    <a:pt x="185" y="2982"/>
                    <a:pt x="162" y="2977"/>
                    <a:pt x="143" y="2973"/>
                  </a:cubicBezTo>
                  <a:cubicBezTo>
                    <a:pt x="127" y="2966"/>
                    <a:pt x="118" y="2962"/>
                    <a:pt x="112" y="2958"/>
                  </a:cubicBezTo>
                  <a:lnTo>
                    <a:pt x="112" y="2958"/>
                  </a:lnTo>
                  <a:cubicBezTo>
                    <a:pt x="112" y="2954"/>
                    <a:pt x="112" y="2950"/>
                    <a:pt x="110" y="2946"/>
                  </a:cubicBezTo>
                  <a:lnTo>
                    <a:pt x="110" y="2946"/>
                  </a:lnTo>
                  <a:cubicBezTo>
                    <a:pt x="112" y="2944"/>
                    <a:pt x="113" y="2942"/>
                    <a:pt x="115" y="2941"/>
                  </a:cubicBezTo>
                  <a:cubicBezTo>
                    <a:pt x="124" y="2931"/>
                    <a:pt x="147" y="2913"/>
                    <a:pt x="185" y="2894"/>
                  </a:cubicBezTo>
                  <a:cubicBezTo>
                    <a:pt x="244" y="2867"/>
                    <a:pt x="341" y="2835"/>
                    <a:pt x="493" y="2797"/>
                  </a:cubicBezTo>
                  <a:cubicBezTo>
                    <a:pt x="645" y="2765"/>
                    <a:pt x="853" y="2724"/>
                    <a:pt x="1134" y="2686"/>
                  </a:cubicBezTo>
                  <a:cubicBezTo>
                    <a:pt x="1655" y="2613"/>
                    <a:pt x="2493" y="2493"/>
                    <a:pt x="3286" y="2382"/>
                  </a:cubicBezTo>
                  <a:cubicBezTo>
                    <a:pt x="3682" y="2327"/>
                    <a:pt x="4069" y="2272"/>
                    <a:pt x="4400" y="2231"/>
                  </a:cubicBezTo>
                  <a:cubicBezTo>
                    <a:pt x="4732" y="2189"/>
                    <a:pt x="5009" y="2157"/>
                    <a:pt x="5179" y="2139"/>
                  </a:cubicBezTo>
                  <a:cubicBezTo>
                    <a:pt x="5211" y="2139"/>
                    <a:pt x="5230" y="2111"/>
                    <a:pt x="5230" y="2084"/>
                  </a:cubicBezTo>
                  <a:lnTo>
                    <a:pt x="5230" y="2051"/>
                  </a:lnTo>
                  <a:cubicBezTo>
                    <a:pt x="5230" y="1825"/>
                    <a:pt x="5285" y="1604"/>
                    <a:pt x="5387" y="1397"/>
                  </a:cubicBezTo>
                  <a:cubicBezTo>
                    <a:pt x="5538" y="1083"/>
                    <a:pt x="5802" y="798"/>
                    <a:pt x="6133" y="581"/>
                  </a:cubicBezTo>
                  <a:cubicBezTo>
                    <a:pt x="6470" y="360"/>
                    <a:pt x="6880" y="198"/>
                    <a:pt x="7336" y="138"/>
                  </a:cubicBezTo>
                  <a:cubicBezTo>
                    <a:pt x="7478" y="115"/>
                    <a:pt x="7622" y="106"/>
                    <a:pt x="7760" y="106"/>
                  </a:cubicBezTo>
                  <a:close/>
                  <a:moveTo>
                    <a:pt x="7760" y="0"/>
                  </a:moveTo>
                  <a:cubicBezTo>
                    <a:pt x="7616" y="0"/>
                    <a:pt x="7469" y="10"/>
                    <a:pt x="7322" y="28"/>
                  </a:cubicBezTo>
                  <a:cubicBezTo>
                    <a:pt x="6695" y="115"/>
                    <a:pt x="6147" y="378"/>
                    <a:pt x="5751" y="738"/>
                  </a:cubicBezTo>
                  <a:cubicBezTo>
                    <a:pt x="5557" y="923"/>
                    <a:pt x="5400" y="1125"/>
                    <a:pt x="5290" y="1351"/>
                  </a:cubicBezTo>
                  <a:cubicBezTo>
                    <a:pt x="5181" y="1567"/>
                    <a:pt x="5126" y="1798"/>
                    <a:pt x="5124" y="2037"/>
                  </a:cubicBezTo>
                  <a:lnTo>
                    <a:pt x="5124" y="2037"/>
                  </a:lnTo>
                  <a:cubicBezTo>
                    <a:pt x="4948" y="2052"/>
                    <a:pt x="4691" y="2082"/>
                    <a:pt x="4387" y="2125"/>
                  </a:cubicBezTo>
                  <a:cubicBezTo>
                    <a:pt x="3392" y="2254"/>
                    <a:pt x="1899" y="2471"/>
                    <a:pt x="1119" y="2581"/>
                  </a:cubicBezTo>
                  <a:cubicBezTo>
                    <a:pt x="627" y="2646"/>
                    <a:pt x="355" y="2714"/>
                    <a:pt x="202" y="2769"/>
                  </a:cubicBezTo>
                  <a:cubicBezTo>
                    <a:pt x="124" y="2803"/>
                    <a:pt x="79" y="2825"/>
                    <a:pt x="47" y="2852"/>
                  </a:cubicBezTo>
                  <a:cubicBezTo>
                    <a:pt x="32" y="2867"/>
                    <a:pt x="19" y="2880"/>
                    <a:pt x="13" y="2894"/>
                  </a:cubicBezTo>
                  <a:cubicBezTo>
                    <a:pt x="4" y="2913"/>
                    <a:pt x="0" y="2926"/>
                    <a:pt x="0" y="2945"/>
                  </a:cubicBezTo>
                  <a:cubicBezTo>
                    <a:pt x="0" y="2959"/>
                    <a:pt x="4" y="2968"/>
                    <a:pt x="4" y="2977"/>
                  </a:cubicBezTo>
                  <a:cubicBezTo>
                    <a:pt x="5" y="2977"/>
                    <a:pt x="5" y="2978"/>
                    <a:pt x="5" y="2978"/>
                  </a:cubicBezTo>
                  <a:lnTo>
                    <a:pt x="5" y="2978"/>
                  </a:lnTo>
                  <a:cubicBezTo>
                    <a:pt x="5" y="2984"/>
                    <a:pt x="6" y="2990"/>
                    <a:pt x="9" y="2996"/>
                  </a:cubicBezTo>
                  <a:cubicBezTo>
                    <a:pt x="13" y="3014"/>
                    <a:pt x="28" y="3033"/>
                    <a:pt x="47" y="3041"/>
                  </a:cubicBezTo>
                  <a:cubicBezTo>
                    <a:pt x="69" y="3065"/>
                    <a:pt x="106" y="3079"/>
                    <a:pt x="162" y="3088"/>
                  </a:cubicBezTo>
                  <a:cubicBezTo>
                    <a:pt x="217" y="3097"/>
                    <a:pt x="290" y="3107"/>
                    <a:pt x="396" y="3107"/>
                  </a:cubicBezTo>
                  <a:cubicBezTo>
                    <a:pt x="562" y="3107"/>
                    <a:pt x="815" y="3088"/>
                    <a:pt x="1185" y="3037"/>
                  </a:cubicBezTo>
                  <a:cubicBezTo>
                    <a:pt x="1695" y="2968"/>
                    <a:pt x="2535" y="2852"/>
                    <a:pt x="3337" y="2747"/>
                  </a:cubicBezTo>
                  <a:cubicBezTo>
                    <a:pt x="3733" y="2692"/>
                    <a:pt x="4124" y="2637"/>
                    <a:pt x="4456" y="2586"/>
                  </a:cubicBezTo>
                  <a:cubicBezTo>
                    <a:pt x="4755" y="2543"/>
                    <a:pt x="5012" y="2505"/>
                    <a:pt x="5184" y="2474"/>
                  </a:cubicBezTo>
                  <a:lnTo>
                    <a:pt x="5184" y="2474"/>
                  </a:lnTo>
                  <a:cubicBezTo>
                    <a:pt x="5241" y="2667"/>
                    <a:pt x="5332" y="2844"/>
                    <a:pt x="5456" y="3001"/>
                  </a:cubicBezTo>
                  <a:cubicBezTo>
                    <a:pt x="5659" y="3263"/>
                    <a:pt x="5944" y="3471"/>
                    <a:pt x="6276" y="3613"/>
                  </a:cubicBezTo>
                  <a:cubicBezTo>
                    <a:pt x="6612" y="3756"/>
                    <a:pt x="6995" y="3839"/>
                    <a:pt x="7405" y="3839"/>
                  </a:cubicBezTo>
                  <a:cubicBezTo>
                    <a:pt x="7548" y="3839"/>
                    <a:pt x="7695" y="3830"/>
                    <a:pt x="7843" y="3807"/>
                  </a:cubicBezTo>
                  <a:cubicBezTo>
                    <a:pt x="8474" y="3719"/>
                    <a:pt x="9022" y="3461"/>
                    <a:pt x="9414" y="3097"/>
                  </a:cubicBezTo>
                  <a:cubicBezTo>
                    <a:pt x="9613" y="2918"/>
                    <a:pt x="9769" y="2710"/>
                    <a:pt x="9879" y="2489"/>
                  </a:cubicBezTo>
                  <a:cubicBezTo>
                    <a:pt x="9985" y="2267"/>
                    <a:pt x="10045" y="2028"/>
                    <a:pt x="10045" y="1784"/>
                  </a:cubicBezTo>
                  <a:cubicBezTo>
                    <a:pt x="10045" y="1719"/>
                    <a:pt x="10041" y="1650"/>
                    <a:pt x="10032" y="1581"/>
                  </a:cubicBezTo>
                  <a:cubicBezTo>
                    <a:pt x="10000" y="1346"/>
                    <a:pt x="9911" y="1129"/>
                    <a:pt x="9783" y="936"/>
                  </a:cubicBezTo>
                  <a:cubicBezTo>
                    <a:pt x="9589" y="650"/>
                    <a:pt x="9303" y="415"/>
                    <a:pt x="8954" y="253"/>
                  </a:cubicBezTo>
                  <a:cubicBezTo>
                    <a:pt x="8603" y="88"/>
                    <a:pt x="8197" y="0"/>
                    <a:pt x="77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39"/>
            <p:cNvSpPr/>
            <p:nvPr/>
          </p:nvSpPr>
          <p:spPr>
            <a:xfrm>
              <a:off x="5402020" y="2371025"/>
              <a:ext cx="176895" cy="67986"/>
            </a:xfrm>
            <a:custGeom>
              <a:avLst/>
              <a:gdLst/>
              <a:ahLst/>
              <a:cxnLst/>
              <a:rect l="l" t="t" r="r" b="b"/>
              <a:pathLst>
                <a:path w="1889" h="726" extrusionOk="0">
                  <a:moveTo>
                    <a:pt x="1727" y="0"/>
                  </a:moveTo>
                  <a:cubicBezTo>
                    <a:pt x="1724" y="0"/>
                    <a:pt x="1722" y="0"/>
                    <a:pt x="1719" y="1"/>
                  </a:cubicBezTo>
                  <a:lnTo>
                    <a:pt x="101" y="226"/>
                  </a:lnTo>
                  <a:cubicBezTo>
                    <a:pt x="41" y="236"/>
                    <a:pt x="0" y="287"/>
                    <a:pt x="9" y="347"/>
                  </a:cubicBezTo>
                  <a:lnTo>
                    <a:pt x="51" y="632"/>
                  </a:lnTo>
                  <a:cubicBezTo>
                    <a:pt x="55" y="686"/>
                    <a:pt x="100" y="725"/>
                    <a:pt x="153" y="725"/>
                  </a:cubicBezTo>
                  <a:cubicBezTo>
                    <a:pt x="159" y="725"/>
                    <a:pt x="164" y="725"/>
                    <a:pt x="170" y="724"/>
                  </a:cubicBezTo>
                  <a:lnTo>
                    <a:pt x="1787" y="503"/>
                  </a:lnTo>
                  <a:cubicBezTo>
                    <a:pt x="1848" y="494"/>
                    <a:pt x="1889" y="438"/>
                    <a:pt x="1880" y="379"/>
                  </a:cubicBezTo>
                  <a:lnTo>
                    <a:pt x="1843" y="93"/>
                  </a:lnTo>
                  <a:cubicBezTo>
                    <a:pt x="1834" y="41"/>
                    <a:pt x="1784" y="0"/>
                    <a:pt x="17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39"/>
            <p:cNvSpPr/>
            <p:nvPr/>
          </p:nvSpPr>
          <p:spPr>
            <a:xfrm>
              <a:off x="5397619" y="2365875"/>
              <a:ext cx="185698" cy="78194"/>
            </a:xfrm>
            <a:custGeom>
              <a:avLst/>
              <a:gdLst/>
              <a:ahLst/>
              <a:cxnLst/>
              <a:rect l="l" t="t" r="r" b="b"/>
              <a:pathLst>
                <a:path w="1983" h="835" extrusionOk="0">
                  <a:moveTo>
                    <a:pt x="1784" y="111"/>
                  </a:moveTo>
                  <a:cubicBezTo>
                    <a:pt x="1793" y="111"/>
                    <a:pt x="1807" y="115"/>
                    <a:pt x="1817" y="125"/>
                  </a:cubicBezTo>
                  <a:cubicBezTo>
                    <a:pt x="1825" y="130"/>
                    <a:pt x="1834" y="143"/>
                    <a:pt x="1834" y="157"/>
                  </a:cubicBezTo>
                  <a:lnTo>
                    <a:pt x="1876" y="443"/>
                  </a:lnTo>
                  <a:lnTo>
                    <a:pt x="1876" y="453"/>
                  </a:lnTo>
                  <a:cubicBezTo>
                    <a:pt x="1876" y="461"/>
                    <a:pt x="1872" y="475"/>
                    <a:pt x="1862" y="485"/>
                  </a:cubicBezTo>
                  <a:cubicBezTo>
                    <a:pt x="1853" y="493"/>
                    <a:pt x="1844" y="502"/>
                    <a:pt x="1830" y="502"/>
                  </a:cubicBezTo>
                  <a:lnTo>
                    <a:pt x="209" y="729"/>
                  </a:lnTo>
                  <a:lnTo>
                    <a:pt x="203" y="729"/>
                  </a:lnTo>
                  <a:cubicBezTo>
                    <a:pt x="190" y="729"/>
                    <a:pt x="175" y="723"/>
                    <a:pt x="166" y="715"/>
                  </a:cubicBezTo>
                  <a:cubicBezTo>
                    <a:pt x="158" y="706"/>
                    <a:pt x="153" y="696"/>
                    <a:pt x="148" y="683"/>
                  </a:cubicBezTo>
                  <a:lnTo>
                    <a:pt x="111" y="397"/>
                  </a:lnTo>
                  <a:cubicBezTo>
                    <a:pt x="111" y="392"/>
                    <a:pt x="107" y="392"/>
                    <a:pt x="107" y="387"/>
                  </a:cubicBezTo>
                  <a:cubicBezTo>
                    <a:pt x="107" y="374"/>
                    <a:pt x="116" y="364"/>
                    <a:pt x="120" y="351"/>
                  </a:cubicBezTo>
                  <a:cubicBezTo>
                    <a:pt x="130" y="342"/>
                    <a:pt x="143" y="336"/>
                    <a:pt x="158" y="332"/>
                  </a:cubicBezTo>
                  <a:lnTo>
                    <a:pt x="1774" y="111"/>
                  </a:lnTo>
                  <a:close/>
                  <a:moveTo>
                    <a:pt x="1784" y="0"/>
                  </a:moveTo>
                  <a:cubicBezTo>
                    <a:pt x="1774" y="0"/>
                    <a:pt x="1766" y="0"/>
                    <a:pt x="1761" y="5"/>
                  </a:cubicBezTo>
                  <a:lnTo>
                    <a:pt x="139" y="226"/>
                  </a:lnTo>
                  <a:cubicBezTo>
                    <a:pt x="102" y="231"/>
                    <a:pt x="65" y="253"/>
                    <a:pt x="43" y="281"/>
                  </a:cubicBezTo>
                  <a:cubicBezTo>
                    <a:pt x="15" y="309"/>
                    <a:pt x="1" y="346"/>
                    <a:pt x="1" y="387"/>
                  </a:cubicBezTo>
                  <a:lnTo>
                    <a:pt x="1" y="410"/>
                  </a:lnTo>
                  <a:lnTo>
                    <a:pt x="43" y="696"/>
                  </a:lnTo>
                  <a:cubicBezTo>
                    <a:pt x="47" y="738"/>
                    <a:pt x="70" y="770"/>
                    <a:pt x="98" y="798"/>
                  </a:cubicBezTo>
                  <a:cubicBezTo>
                    <a:pt x="126" y="821"/>
                    <a:pt x="162" y="834"/>
                    <a:pt x="203" y="834"/>
                  </a:cubicBezTo>
                  <a:lnTo>
                    <a:pt x="226" y="834"/>
                  </a:lnTo>
                  <a:lnTo>
                    <a:pt x="1844" y="608"/>
                  </a:lnTo>
                  <a:cubicBezTo>
                    <a:pt x="1885" y="604"/>
                    <a:pt x="1917" y="585"/>
                    <a:pt x="1945" y="558"/>
                  </a:cubicBezTo>
                  <a:cubicBezTo>
                    <a:pt x="1968" y="526"/>
                    <a:pt x="1982" y="489"/>
                    <a:pt x="1982" y="453"/>
                  </a:cubicBezTo>
                  <a:lnTo>
                    <a:pt x="1982" y="429"/>
                  </a:lnTo>
                  <a:lnTo>
                    <a:pt x="1940" y="143"/>
                  </a:lnTo>
                  <a:cubicBezTo>
                    <a:pt x="1936" y="102"/>
                    <a:pt x="1917" y="65"/>
                    <a:pt x="1890" y="42"/>
                  </a:cubicBezTo>
                  <a:cubicBezTo>
                    <a:pt x="1857" y="19"/>
                    <a:pt x="1821" y="0"/>
                    <a:pt x="178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39"/>
            <p:cNvSpPr/>
            <p:nvPr/>
          </p:nvSpPr>
          <p:spPr>
            <a:xfrm>
              <a:off x="5916783" y="2165289"/>
              <a:ext cx="414754" cy="304627"/>
            </a:xfrm>
            <a:custGeom>
              <a:avLst/>
              <a:gdLst/>
              <a:ahLst/>
              <a:cxnLst/>
              <a:rect l="l" t="t" r="r" b="b"/>
              <a:pathLst>
                <a:path w="4429" h="3253" extrusionOk="0">
                  <a:moveTo>
                    <a:pt x="2415" y="106"/>
                  </a:moveTo>
                  <a:cubicBezTo>
                    <a:pt x="2908" y="106"/>
                    <a:pt x="3359" y="235"/>
                    <a:pt x="3700" y="456"/>
                  </a:cubicBezTo>
                  <a:cubicBezTo>
                    <a:pt x="3866" y="562"/>
                    <a:pt x="4009" y="696"/>
                    <a:pt x="4110" y="843"/>
                  </a:cubicBezTo>
                  <a:cubicBezTo>
                    <a:pt x="4216" y="991"/>
                    <a:pt x="4286" y="1157"/>
                    <a:pt x="4308" y="1336"/>
                  </a:cubicBezTo>
                  <a:cubicBezTo>
                    <a:pt x="4318" y="1387"/>
                    <a:pt x="4318" y="1438"/>
                    <a:pt x="4318" y="1483"/>
                  </a:cubicBezTo>
                  <a:cubicBezTo>
                    <a:pt x="4318" y="1672"/>
                    <a:pt x="4272" y="1861"/>
                    <a:pt x="4180" y="2036"/>
                  </a:cubicBezTo>
                  <a:cubicBezTo>
                    <a:pt x="4042" y="2304"/>
                    <a:pt x="3806" y="2544"/>
                    <a:pt x="3502" y="2733"/>
                  </a:cubicBezTo>
                  <a:cubicBezTo>
                    <a:pt x="3202" y="2926"/>
                    <a:pt x="2829" y="3059"/>
                    <a:pt x="2419" y="3120"/>
                  </a:cubicBezTo>
                  <a:cubicBezTo>
                    <a:pt x="2285" y="3138"/>
                    <a:pt x="2147" y="3147"/>
                    <a:pt x="2019" y="3147"/>
                  </a:cubicBezTo>
                  <a:cubicBezTo>
                    <a:pt x="1521" y="3147"/>
                    <a:pt x="1069" y="3018"/>
                    <a:pt x="728" y="2797"/>
                  </a:cubicBezTo>
                  <a:cubicBezTo>
                    <a:pt x="562" y="2691"/>
                    <a:pt x="420" y="2557"/>
                    <a:pt x="318" y="2410"/>
                  </a:cubicBezTo>
                  <a:cubicBezTo>
                    <a:pt x="212" y="2263"/>
                    <a:pt x="143" y="2097"/>
                    <a:pt x="120" y="1917"/>
                  </a:cubicBezTo>
                  <a:cubicBezTo>
                    <a:pt x="111" y="1866"/>
                    <a:pt x="111" y="1815"/>
                    <a:pt x="111" y="1765"/>
                  </a:cubicBezTo>
                  <a:cubicBezTo>
                    <a:pt x="111" y="1576"/>
                    <a:pt x="156" y="1391"/>
                    <a:pt x="249" y="1217"/>
                  </a:cubicBezTo>
                  <a:cubicBezTo>
                    <a:pt x="388" y="949"/>
                    <a:pt x="622" y="709"/>
                    <a:pt x="926" y="515"/>
                  </a:cubicBezTo>
                  <a:cubicBezTo>
                    <a:pt x="1226" y="327"/>
                    <a:pt x="1599" y="194"/>
                    <a:pt x="2009" y="134"/>
                  </a:cubicBezTo>
                  <a:cubicBezTo>
                    <a:pt x="2147" y="115"/>
                    <a:pt x="2281" y="106"/>
                    <a:pt x="2415" y="106"/>
                  </a:cubicBezTo>
                  <a:close/>
                  <a:moveTo>
                    <a:pt x="2415" y="0"/>
                  </a:moveTo>
                  <a:cubicBezTo>
                    <a:pt x="2277" y="0"/>
                    <a:pt x="2134" y="9"/>
                    <a:pt x="1996" y="28"/>
                  </a:cubicBezTo>
                  <a:cubicBezTo>
                    <a:pt x="1428" y="106"/>
                    <a:pt x="931" y="332"/>
                    <a:pt x="576" y="640"/>
                  </a:cubicBezTo>
                  <a:cubicBezTo>
                    <a:pt x="396" y="797"/>
                    <a:pt x="254" y="972"/>
                    <a:pt x="152" y="1166"/>
                  </a:cubicBezTo>
                  <a:cubicBezTo>
                    <a:pt x="56" y="1355"/>
                    <a:pt x="1" y="1557"/>
                    <a:pt x="1" y="1765"/>
                  </a:cubicBezTo>
                  <a:cubicBezTo>
                    <a:pt x="1" y="1820"/>
                    <a:pt x="5" y="1876"/>
                    <a:pt x="14" y="1931"/>
                  </a:cubicBezTo>
                  <a:cubicBezTo>
                    <a:pt x="41" y="2129"/>
                    <a:pt x="116" y="2308"/>
                    <a:pt x="226" y="2470"/>
                  </a:cubicBezTo>
                  <a:cubicBezTo>
                    <a:pt x="396" y="2714"/>
                    <a:pt x="654" y="2907"/>
                    <a:pt x="958" y="3046"/>
                  </a:cubicBezTo>
                  <a:cubicBezTo>
                    <a:pt x="1267" y="3180"/>
                    <a:pt x="1632" y="3253"/>
                    <a:pt x="2019" y="3253"/>
                  </a:cubicBezTo>
                  <a:cubicBezTo>
                    <a:pt x="2152" y="3253"/>
                    <a:pt x="2295" y="3244"/>
                    <a:pt x="2434" y="3225"/>
                  </a:cubicBezTo>
                  <a:cubicBezTo>
                    <a:pt x="3000" y="3147"/>
                    <a:pt x="3497" y="2921"/>
                    <a:pt x="3852" y="2608"/>
                  </a:cubicBezTo>
                  <a:cubicBezTo>
                    <a:pt x="4032" y="2456"/>
                    <a:pt x="4175" y="2276"/>
                    <a:pt x="4276" y="2087"/>
                  </a:cubicBezTo>
                  <a:cubicBezTo>
                    <a:pt x="4373" y="1898"/>
                    <a:pt x="4429" y="1695"/>
                    <a:pt x="4429" y="1483"/>
                  </a:cubicBezTo>
                  <a:cubicBezTo>
                    <a:pt x="4429" y="1433"/>
                    <a:pt x="4424" y="1378"/>
                    <a:pt x="4414" y="1323"/>
                  </a:cubicBezTo>
                  <a:cubicBezTo>
                    <a:pt x="4391" y="1124"/>
                    <a:pt x="4314" y="945"/>
                    <a:pt x="4203" y="783"/>
                  </a:cubicBezTo>
                  <a:cubicBezTo>
                    <a:pt x="4032" y="539"/>
                    <a:pt x="3774" y="345"/>
                    <a:pt x="3470" y="207"/>
                  </a:cubicBezTo>
                  <a:cubicBezTo>
                    <a:pt x="3161" y="73"/>
                    <a:pt x="2797" y="0"/>
                    <a:pt x="24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26" name="Picture 2" descr="Boliche, Alfinetes, Esporte, Jogos">
            <a:extLst>
              <a:ext uri="{FF2B5EF4-FFF2-40B4-BE49-F238E27FC236}">
                <a16:creationId xmlns:a16="http://schemas.microsoft.com/office/drawing/2014/main" id="{8616DC8F-3B8C-85B0-FB69-86BA1D7571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193" y="861416"/>
            <a:ext cx="3696958" cy="4089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50"/>
        <p:cNvGrpSpPr/>
        <p:nvPr/>
      </p:nvGrpSpPr>
      <p:grpSpPr>
        <a:xfrm>
          <a:off x="0" y="0"/>
          <a:ext cx="0" cy="0"/>
          <a:chOff x="0" y="0"/>
          <a:chExt cx="0" cy="0"/>
        </a:xfrm>
      </p:grpSpPr>
      <p:sp>
        <p:nvSpPr>
          <p:cNvPr id="1651" name="Google Shape;1651;p40"/>
          <p:cNvSpPr txBox="1">
            <a:spLocks noGrp="1"/>
          </p:cNvSpPr>
          <p:nvPr>
            <p:ph type="title"/>
          </p:nvPr>
        </p:nvSpPr>
        <p:spPr>
          <a:xfrm>
            <a:off x="4444799" y="153980"/>
            <a:ext cx="3573344" cy="660600"/>
          </a:xfrm>
          <a:prstGeom prst="rect">
            <a:avLst/>
          </a:prstGeom>
        </p:spPr>
        <p:txBody>
          <a:bodyPr spcFirstLastPara="1" wrap="square" lIns="91425" tIns="91425" rIns="91425" bIns="91425" anchor="b" anchorCtr="0">
            <a:noAutofit/>
          </a:bodyPr>
          <a:lstStyle/>
          <a:p>
            <a:pPr marL="0" lvl="0" indent="0" algn="just" rtl="0">
              <a:spcBef>
                <a:spcPts val="0"/>
              </a:spcBef>
              <a:spcAft>
                <a:spcPts val="0"/>
              </a:spcAft>
              <a:buNone/>
            </a:pPr>
            <a:r>
              <a:rPr lang="pt-BR" sz="2000" dirty="0">
                <a:latin typeface="+mj-lt"/>
              </a:rPr>
              <a:t>Aspectos históricos do boliche</a:t>
            </a:r>
            <a:endParaRPr sz="2000" dirty="0">
              <a:latin typeface="+mj-lt"/>
            </a:endParaRPr>
          </a:p>
        </p:txBody>
      </p:sp>
      <p:sp>
        <p:nvSpPr>
          <p:cNvPr id="1653" name="Google Shape;1653;p40"/>
          <p:cNvSpPr txBox="1">
            <a:spLocks noGrp="1"/>
          </p:cNvSpPr>
          <p:nvPr>
            <p:ph type="subTitle" idx="1"/>
          </p:nvPr>
        </p:nvSpPr>
        <p:spPr>
          <a:xfrm>
            <a:off x="4888608" y="982118"/>
            <a:ext cx="3527742" cy="3102879"/>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pt-BR" sz="1200" dirty="0"/>
              <a:t>Uma lenda relata que guerreiros de tribos antigas divertiam-se após as batalhas, usando os ossos das coxas de seus inimigos como alvos a serem atingidos. Os crânios eram lançados, colocando-se o polegar e outros dedos nas cavidades dos olhos.</a:t>
            </a:r>
          </a:p>
          <a:p>
            <a:pPr marL="0" lvl="0" indent="0" algn="just" rtl="0">
              <a:spcBef>
                <a:spcPts val="0"/>
              </a:spcBef>
              <a:spcAft>
                <a:spcPts val="0"/>
              </a:spcAft>
              <a:buNone/>
            </a:pPr>
            <a:endParaRPr lang="pt-BR" sz="1200" dirty="0"/>
          </a:p>
          <a:p>
            <a:pPr marL="0" lvl="0" indent="0" algn="just" rtl="0">
              <a:spcBef>
                <a:spcPts val="0"/>
              </a:spcBef>
              <a:spcAft>
                <a:spcPts val="0"/>
              </a:spcAft>
              <a:buNone/>
            </a:pPr>
            <a:r>
              <a:rPr lang="pt-BR" sz="1200" dirty="0"/>
              <a:t>Há estudos que mencionam um jogo, na Polinésia, chamado de “</a:t>
            </a:r>
            <a:r>
              <a:rPr lang="pt-BR" sz="1200" dirty="0" err="1"/>
              <a:t>ula</a:t>
            </a:r>
            <a:r>
              <a:rPr lang="pt-BR" sz="1200" dirty="0"/>
              <a:t> </a:t>
            </a:r>
            <a:r>
              <a:rPr lang="pt-BR" sz="1200" dirty="0" err="1"/>
              <a:t>maika</a:t>
            </a:r>
            <a:r>
              <a:rPr lang="pt-BR" sz="1200" dirty="0"/>
              <a:t>”, tido como a origem do boliche. Segundo historiadores, trata-se de um dos mais antigos esportes de bolas arremessadas, sendo considerado um irmão do bocha.</a:t>
            </a:r>
          </a:p>
          <a:p>
            <a:pPr marL="0" lvl="0" indent="0" algn="just" rtl="0">
              <a:spcBef>
                <a:spcPts val="0"/>
              </a:spcBef>
              <a:spcAft>
                <a:spcPts val="0"/>
              </a:spcAft>
              <a:buNone/>
            </a:pPr>
            <a:endParaRPr sz="1200" dirty="0"/>
          </a:p>
        </p:txBody>
      </p:sp>
      <p:pic>
        <p:nvPicPr>
          <p:cNvPr id="2050" name="Picture 2" descr="3D Images Sticker">
            <a:extLst>
              <a:ext uri="{FF2B5EF4-FFF2-40B4-BE49-F238E27FC236}">
                <a16:creationId xmlns:a16="http://schemas.microsoft.com/office/drawing/2014/main" id="{F5E26237-8EEC-0826-0601-D7357581C0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0983" y="814579"/>
            <a:ext cx="2774410" cy="29683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11"/>
        <p:cNvGrpSpPr/>
        <p:nvPr/>
      </p:nvGrpSpPr>
      <p:grpSpPr>
        <a:xfrm>
          <a:off x="0" y="0"/>
          <a:ext cx="0" cy="0"/>
          <a:chOff x="0" y="0"/>
          <a:chExt cx="0" cy="0"/>
        </a:xfrm>
      </p:grpSpPr>
      <p:sp>
        <p:nvSpPr>
          <p:cNvPr id="1812" name="Google Shape;1812;p42"/>
          <p:cNvSpPr txBox="1">
            <a:spLocks noGrp="1"/>
          </p:cNvSpPr>
          <p:nvPr>
            <p:ph type="title"/>
          </p:nvPr>
        </p:nvSpPr>
        <p:spPr>
          <a:xfrm>
            <a:off x="720000" y="445025"/>
            <a:ext cx="6683082"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pt-BR" dirty="0"/>
              <a:t>Aspectos históricos do boliche</a:t>
            </a:r>
            <a:endParaRPr dirty="0"/>
          </a:p>
        </p:txBody>
      </p:sp>
      <p:sp>
        <p:nvSpPr>
          <p:cNvPr id="1885" name="Google Shape;1885;p42"/>
          <p:cNvSpPr txBox="1">
            <a:spLocks noGrp="1"/>
          </p:cNvSpPr>
          <p:nvPr>
            <p:ph type="body" idx="1"/>
          </p:nvPr>
        </p:nvSpPr>
        <p:spPr>
          <a:xfrm>
            <a:off x="720000" y="1386348"/>
            <a:ext cx="4356900" cy="3312127"/>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pt-BR" dirty="0">
                <a:latin typeface="+mn-lt"/>
              </a:rPr>
              <a:t>No século XIV surgiu, na Inglaterra, um jogo de boliche na grama, que tinha por objetivo colocar a bola o mais perto possível do alvo, porém sem derrubá-lo.</a:t>
            </a:r>
          </a:p>
          <a:p>
            <a:pPr marL="0" lvl="0" indent="0" algn="just" rtl="0">
              <a:spcBef>
                <a:spcPts val="0"/>
              </a:spcBef>
              <a:spcAft>
                <a:spcPts val="0"/>
              </a:spcAft>
              <a:buClr>
                <a:schemeClr val="dk1"/>
              </a:buClr>
              <a:buSzPts val="1100"/>
              <a:buFont typeface="Arial"/>
              <a:buNone/>
            </a:pPr>
            <a:r>
              <a:rPr lang="pt-BR" dirty="0">
                <a:latin typeface="+mn-lt"/>
              </a:rPr>
              <a:t>A popularidade desse jogo chegou a ponto do Rei Eduardo III, da Inglaterra, proibir a sua prática em 1.366, pois temia que ele superasse o arco e flecha, esporte que tinha maior importância militar. A proibição se referia a um “jogo dos 9 pinos”, o que obrigou os ingleses a reinventar o esporte com dez pinos, o que se afirma, tornou-se tradição e foi seguido mais tarde nos Estados Unidos pela </a:t>
            </a:r>
            <a:r>
              <a:rPr lang="pt-BR" dirty="0" err="1">
                <a:latin typeface="+mn-lt"/>
              </a:rPr>
              <a:t>International</a:t>
            </a:r>
            <a:r>
              <a:rPr lang="pt-BR" dirty="0">
                <a:latin typeface="+mn-lt"/>
              </a:rPr>
              <a:t> </a:t>
            </a:r>
            <a:r>
              <a:rPr lang="pt-BR" dirty="0" err="1">
                <a:latin typeface="+mn-lt"/>
              </a:rPr>
              <a:t>Bowling</a:t>
            </a:r>
            <a:r>
              <a:rPr lang="pt-BR" dirty="0">
                <a:latin typeface="+mn-lt"/>
              </a:rPr>
              <a:t> </a:t>
            </a:r>
            <a:r>
              <a:rPr lang="pt-BR" dirty="0" err="1">
                <a:latin typeface="+mn-lt"/>
              </a:rPr>
              <a:t>Association</a:t>
            </a:r>
            <a:r>
              <a:rPr lang="pt-BR" dirty="0">
                <a:latin typeface="+mn-lt"/>
              </a:rPr>
              <a:t>-IBA.</a:t>
            </a:r>
          </a:p>
          <a:p>
            <a:pPr marL="0" lvl="0" indent="0" algn="l" rtl="0">
              <a:spcBef>
                <a:spcPts val="0"/>
              </a:spcBef>
              <a:spcAft>
                <a:spcPts val="0"/>
              </a:spcAft>
              <a:buClr>
                <a:schemeClr val="dk1"/>
              </a:buClr>
              <a:buSzPts val="1100"/>
              <a:buFont typeface="Arial"/>
              <a:buNone/>
            </a:pPr>
            <a:endParaRPr dirty="0"/>
          </a:p>
        </p:txBody>
      </p:sp>
      <p:pic>
        <p:nvPicPr>
          <p:cNvPr id="3074" name="Picture 2" descr="Tigela, Boliche, Bêbado, Alfinetes">
            <a:extLst>
              <a:ext uri="{FF2B5EF4-FFF2-40B4-BE49-F238E27FC236}">
                <a16:creationId xmlns:a16="http://schemas.microsoft.com/office/drawing/2014/main" id="{BCF4D078-A5ED-D676-17AC-1079C6165D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3168" y="1102442"/>
            <a:ext cx="2554348" cy="40410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56"/>
        <p:cNvGrpSpPr/>
        <p:nvPr/>
      </p:nvGrpSpPr>
      <p:grpSpPr>
        <a:xfrm>
          <a:off x="0" y="0"/>
          <a:ext cx="0" cy="0"/>
          <a:chOff x="0" y="0"/>
          <a:chExt cx="0" cy="0"/>
        </a:xfrm>
      </p:grpSpPr>
      <p:sp>
        <p:nvSpPr>
          <p:cNvPr id="2057" name="Google Shape;2057;p48"/>
          <p:cNvSpPr txBox="1">
            <a:spLocks noGrp="1"/>
          </p:cNvSpPr>
          <p:nvPr>
            <p:ph type="title"/>
          </p:nvPr>
        </p:nvSpPr>
        <p:spPr>
          <a:xfrm>
            <a:off x="4755076" y="-7341"/>
            <a:ext cx="3969202" cy="1230735"/>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t-BR" sz="2800" dirty="0"/>
              <a:t>Aspectos históricos do boliche</a:t>
            </a:r>
            <a:endParaRPr sz="2800" dirty="0"/>
          </a:p>
        </p:txBody>
      </p:sp>
      <p:sp>
        <p:nvSpPr>
          <p:cNvPr id="2085" name="Google Shape;2085;p48"/>
          <p:cNvSpPr/>
          <p:nvPr/>
        </p:nvSpPr>
        <p:spPr>
          <a:xfrm>
            <a:off x="6817800" y="3509271"/>
            <a:ext cx="261271" cy="303783"/>
          </a:xfrm>
          <a:custGeom>
            <a:avLst/>
            <a:gdLst/>
            <a:ahLst/>
            <a:cxnLst/>
            <a:rect l="l" t="t" r="r" b="b"/>
            <a:pathLst>
              <a:path w="1518" h="1765" extrusionOk="0">
                <a:moveTo>
                  <a:pt x="535" y="1071"/>
                </a:moveTo>
                <a:cubicBezTo>
                  <a:pt x="650" y="1071"/>
                  <a:pt x="775" y="1107"/>
                  <a:pt x="886" y="1209"/>
                </a:cubicBezTo>
                <a:cubicBezTo>
                  <a:pt x="903" y="1224"/>
                  <a:pt x="920" y="1241"/>
                  <a:pt x="937" y="1259"/>
                </a:cubicBezTo>
                <a:lnTo>
                  <a:pt x="937" y="1259"/>
                </a:lnTo>
                <a:cubicBezTo>
                  <a:pt x="925" y="1274"/>
                  <a:pt x="912" y="1288"/>
                  <a:pt x="899" y="1301"/>
                </a:cubicBezTo>
                <a:cubicBezTo>
                  <a:pt x="835" y="1366"/>
                  <a:pt x="771" y="1421"/>
                  <a:pt x="697" y="1458"/>
                </a:cubicBezTo>
                <a:cubicBezTo>
                  <a:pt x="622" y="1494"/>
                  <a:pt x="545" y="1513"/>
                  <a:pt x="452" y="1513"/>
                </a:cubicBezTo>
                <a:cubicBezTo>
                  <a:pt x="420" y="1513"/>
                  <a:pt x="388" y="1513"/>
                  <a:pt x="352" y="1504"/>
                </a:cubicBezTo>
                <a:cubicBezTo>
                  <a:pt x="254" y="1490"/>
                  <a:pt x="190" y="1462"/>
                  <a:pt x="158" y="1430"/>
                </a:cubicBezTo>
                <a:cubicBezTo>
                  <a:pt x="139" y="1417"/>
                  <a:pt x="125" y="1403"/>
                  <a:pt x="120" y="1389"/>
                </a:cubicBezTo>
                <a:cubicBezTo>
                  <a:pt x="112" y="1375"/>
                  <a:pt x="112" y="1362"/>
                  <a:pt x="112" y="1347"/>
                </a:cubicBezTo>
                <a:cubicBezTo>
                  <a:pt x="112" y="1320"/>
                  <a:pt x="120" y="1292"/>
                  <a:pt x="139" y="1260"/>
                </a:cubicBezTo>
                <a:cubicBezTo>
                  <a:pt x="171" y="1213"/>
                  <a:pt x="227" y="1163"/>
                  <a:pt x="296" y="1131"/>
                </a:cubicBezTo>
                <a:cubicBezTo>
                  <a:pt x="365" y="1094"/>
                  <a:pt x="448" y="1071"/>
                  <a:pt x="535" y="1071"/>
                </a:cubicBezTo>
                <a:close/>
                <a:moveTo>
                  <a:pt x="1462" y="1"/>
                </a:moveTo>
                <a:cubicBezTo>
                  <a:pt x="1434" y="1"/>
                  <a:pt x="1411" y="19"/>
                  <a:pt x="1407" y="48"/>
                </a:cubicBezTo>
                <a:cubicBezTo>
                  <a:pt x="1407" y="67"/>
                  <a:pt x="1347" y="444"/>
                  <a:pt x="1194" y="809"/>
                </a:cubicBezTo>
                <a:cubicBezTo>
                  <a:pt x="1142" y="937"/>
                  <a:pt x="1080" y="1064"/>
                  <a:pt x="1004" y="1173"/>
                </a:cubicBezTo>
                <a:lnTo>
                  <a:pt x="1004" y="1173"/>
                </a:lnTo>
                <a:cubicBezTo>
                  <a:pt x="988" y="1156"/>
                  <a:pt x="971" y="1141"/>
                  <a:pt x="954" y="1126"/>
                </a:cubicBezTo>
                <a:cubicBezTo>
                  <a:pt x="826" y="1011"/>
                  <a:pt x="673" y="965"/>
                  <a:pt x="535" y="965"/>
                </a:cubicBezTo>
                <a:cubicBezTo>
                  <a:pt x="397" y="965"/>
                  <a:pt x="263" y="1011"/>
                  <a:pt x="167" y="1080"/>
                </a:cubicBezTo>
                <a:cubicBezTo>
                  <a:pt x="120" y="1113"/>
                  <a:pt x="79" y="1154"/>
                  <a:pt x="47" y="1200"/>
                </a:cubicBezTo>
                <a:cubicBezTo>
                  <a:pt x="20" y="1246"/>
                  <a:pt x="1" y="1292"/>
                  <a:pt x="1" y="1347"/>
                </a:cubicBezTo>
                <a:cubicBezTo>
                  <a:pt x="1" y="1375"/>
                  <a:pt x="10" y="1407"/>
                  <a:pt x="24" y="1435"/>
                </a:cubicBezTo>
                <a:cubicBezTo>
                  <a:pt x="47" y="1481"/>
                  <a:pt x="84" y="1518"/>
                  <a:pt x="135" y="1545"/>
                </a:cubicBezTo>
                <a:cubicBezTo>
                  <a:pt x="186" y="1577"/>
                  <a:pt x="254" y="1596"/>
                  <a:pt x="333" y="1615"/>
                </a:cubicBezTo>
                <a:cubicBezTo>
                  <a:pt x="374" y="1619"/>
                  <a:pt x="416" y="1624"/>
                  <a:pt x="452" y="1624"/>
                </a:cubicBezTo>
                <a:cubicBezTo>
                  <a:pt x="563" y="1624"/>
                  <a:pt x="660" y="1596"/>
                  <a:pt x="747" y="1550"/>
                </a:cubicBezTo>
                <a:cubicBezTo>
                  <a:pt x="847" y="1501"/>
                  <a:pt x="931" y="1429"/>
                  <a:pt x="1005" y="1345"/>
                </a:cubicBezTo>
                <a:lnTo>
                  <a:pt x="1005" y="1345"/>
                </a:lnTo>
                <a:cubicBezTo>
                  <a:pt x="1070" y="1439"/>
                  <a:pt x="1128" y="1563"/>
                  <a:pt x="1171" y="1725"/>
                </a:cubicBezTo>
                <a:cubicBezTo>
                  <a:pt x="1179" y="1748"/>
                  <a:pt x="1199" y="1764"/>
                  <a:pt x="1222" y="1764"/>
                </a:cubicBezTo>
                <a:cubicBezTo>
                  <a:pt x="1227" y="1764"/>
                  <a:pt x="1231" y="1764"/>
                  <a:pt x="1236" y="1762"/>
                </a:cubicBezTo>
                <a:cubicBezTo>
                  <a:pt x="1264" y="1753"/>
                  <a:pt x="1282" y="1725"/>
                  <a:pt x="1273" y="1693"/>
                </a:cubicBezTo>
                <a:cubicBezTo>
                  <a:pt x="1222" y="1511"/>
                  <a:pt x="1155" y="1368"/>
                  <a:pt x="1075" y="1258"/>
                </a:cubicBezTo>
                <a:lnTo>
                  <a:pt x="1075" y="1258"/>
                </a:lnTo>
                <a:cubicBezTo>
                  <a:pt x="1092" y="1235"/>
                  <a:pt x="1109" y="1210"/>
                  <a:pt x="1126" y="1186"/>
                </a:cubicBezTo>
                <a:cubicBezTo>
                  <a:pt x="1273" y="951"/>
                  <a:pt x="1369" y="675"/>
                  <a:pt x="1430" y="449"/>
                </a:cubicBezTo>
                <a:cubicBezTo>
                  <a:pt x="1490" y="228"/>
                  <a:pt x="1513" y="62"/>
                  <a:pt x="1517" y="62"/>
                </a:cubicBezTo>
                <a:cubicBezTo>
                  <a:pt x="1517" y="35"/>
                  <a:pt x="1498" y="7"/>
                  <a:pt x="1471" y="1"/>
                </a:cubicBezTo>
                <a:cubicBezTo>
                  <a:pt x="1468" y="1"/>
                  <a:pt x="1465" y="1"/>
                  <a:pt x="14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11" name="Google Shape;2111;p48"/>
          <p:cNvGrpSpPr/>
          <p:nvPr/>
        </p:nvGrpSpPr>
        <p:grpSpPr>
          <a:xfrm>
            <a:off x="1872662" y="3928652"/>
            <a:ext cx="636119" cy="545933"/>
            <a:chOff x="5093837" y="1150749"/>
            <a:chExt cx="346112" cy="297042"/>
          </a:xfrm>
        </p:grpSpPr>
        <p:sp>
          <p:nvSpPr>
            <p:cNvPr id="2112" name="Google Shape;2112;p48"/>
            <p:cNvSpPr/>
            <p:nvPr/>
          </p:nvSpPr>
          <p:spPr>
            <a:xfrm>
              <a:off x="5093837" y="1150749"/>
              <a:ext cx="346112" cy="297042"/>
            </a:xfrm>
            <a:custGeom>
              <a:avLst/>
              <a:gdLst/>
              <a:ahLst/>
              <a:cxnLst/>
              <a:rect l="l" t="t" r="r" b="b"/>
              <a:pathLst>
                <a:path w="3696" h="3172" extrusionOk="0">
                  <a:moveTo>
                    <a:pt x="2600" y="111"/>
                  </a:moveTo>
                  <a:cubicBezTo>
                    <a:pt x="2894" y="111"/>
                    <a:pt x="3143" y="171"/>
                    <a:pt x="3314" y="235"/>
                  </a:cubicBezTo>
                  <a:cubicBezTo>
                    <a:pt x="3402" y="268"/>
                    <a:pt x="3466" y="300"/>
                    <a:pt x="3512" y="324"/>
                  </a:cubicBezTo>
                  <a:cubicBezTo>
                    <a:pt x="3534" y="336"/>
                    <a:pt x="3551" y="345"/>
                    <a:pt x="3562" y="350"/>
                  </a:cubicBezTo>
                  <a:lnTo>
                    <a:pt x="3562" y="350"/>
                  </a:lnTo>
                  <a:cubicBezTo>
                    <a:pt x="3569" y="394"/>
                    <a:pt x="3585" y="499"/>
                    <a:pt x="3585" y="650"/>
                  </a:cubicBezTo>
                  <a:cubicBezTo>
                    <a:pt x="3585" y="867"/>
                    <a:pt x="3553" y="1175"/>
                    <a:pt x="3410" y="1512"/>
                  </a:cubicBezTo>
                  <a:cubicBezTo>
                    <a:pt x="3268" y="1849"/>
                    <a:pt x="3019" y="2212"/>
                    <a:pt x="2585" y="2549"/>
                  </a:cubicBezTo>
                  <a:cubicBezTo>
                    <a:pt x="2323" y="2747"/>
                    <a:pt x="2070" y="2876"/>
                    <a:pt x="1826" y="2954"/>
                  </a:cubicBezTo>
                  <a:cubicBezTo>
                    <a:pt x="1581" y="3033"/>
                    <a:pt x="1351" y="3065"/>
                    <a:pt x="1143" y="3065"/>
                  </a:cubicBezTo>
                  <a:cubicBezTo>
                    <a:pt x="839" y="3065"/>
                    <a:pt x="586" y="3000"/>
                    <a:pt x="406" y="2940"/>
                  </a:cubicBezTo>
                  <a:cubicBezTo>
                    <a:pt x="314" y="2908"/>
                    <a:pt x="245" y="2880"/>
                    <a:pt x="194" y="2857"/>
                  </a:cubicBezTo>
                  <a:cubicBezTo>
                    <a:pt x="173" y="2845"/>
                    <a:pt x="156" y="2836"/>
                    <a:pt x="143" y="2831"/>
                  </a:cubicBezTo>
                  <a:lnTo>
                    <a:pt x="143" y="2831"/>
                  </a:lnTo>
                  <a:cubicBezTo>
                    <a:pt x="133" y="2785"/>
                    <a:pt x="112" y="2669"/>
                    <a:pt x="112" y="2508"/>
                  </a:cubicBezTo>
                  <a:cubicBezTo>
                    <a:pt x="112" y="2300"/>
                    <a:pt x="148" y="2010"/>
                    <a:pt x="291" y="1687"/>
                  </a:cubicBezTo>
                  <a:cubicBezTo>
                    <a:pt x="439" y="1364"/>
                    <a:pt x="692" y="1005"/>
                    <a:pt x="1130" y="660"/>
                  </a:cubicBezTo>
                  <a:cubicBezTo>
                    <a:pt x="1401" y="447"/>
                    <a:pt x="1669" y="309"/>
                    <a:pt x="1913" y="226"/>
                  </a:cubicBezTo>
                  <a:cubicBezTo>
                    <a:pt x="2162" y="139"/>
                    <a:pt x="2392" y="111"/>
                    <a:pt x="2600" y="111"/>
                  </a:cubicBezTo>
                  <a:close/>
                  <a:moveTo>
                    <a:pt x="2600" y="1"/>
                  </a:moveTo>
                  <a:cubicBezTo>
                    <a:pt x="2383" y="1"/>
                    <a:pt x="2139" y="33"/>
                    <a:pt x="1881" y="120"/>
                  </a:cubicBezTo>
                  <a:cubicBezTo>
                    <a:pt x="1618" y="213"/>
                    <a:pt x="1346" y="356"/>
                    <a:pt x="1065" y="577"/>
                  </a:cubicBezTo>
                  <a:cubicBezTo>
                    <a:pt x="614" y="932"/>
                    <a:pt x="346" y="1304"/>
                    <a:pt x="194" y="1641"/>
                  </a:cubicBezTo>
                  <a:cubicBezTo>
                    <a:pt x="42" y="1982"/>
                    <a:pt x="1" y="2287"/>
                    <a:pt x="1" y="2508"/>
                  </a:cubicBezTo>
                  <a:cubicBezTo>
                    <a:pt x="1" y="2738"/>
                    <a:pt x="42" y="2876"/>
                    <a:pt x="42" y="2880"/>
                  </a:cubicBezTo>
                  <a:cubicBezTo>
                    <a:pt x="46" y="2895"/>
                    <a:pt x="56" y="2908"/>
                    <a:pt x="70" y="2912"/>
                  </a:cubicBezTo>
                  <a:cubicBezTo>
                    <a:pt x="70" y="2912"/>
                    <a:pt x="180" y="2978"/>
                    <a:pt x="369" y="3042"/>
                  </a:cubicBezTo>
                  <a:cubicBezTo>
                    <a:pt x="558" y="3106"/>
                    <a:pt x="826" y="3171"/>
                    <a:pt x="1143" y="3171"/>
                  </a:cubicBezTo>
                  <a:cubicBezTo>
                    <a:pt x="1581" y="3171"/>
                    <a:pt x="2111" y="3046"/>
                    <a:pt x="2651" y="2632"/>
                  </a:cubicBezTo>
                  <a:cubicBezTo>
                    <a:pt x="3098" y="2287"/>
                    <a:pt x="3360" y="1904"/>
                    <a:pt x="3512" y="1553"/>
                  </a:cubicBezTo>
                  <a:cubicBezTo>
                    <a:pt x="3659" y="1203"/>
                    <a:pt x="3696" y="881"/>
                    <a:pt x="3696" y="650"/>
                  </a:cubicBezTo>
                  <a:cubicBezTo>
                    <a:pt x="3696" y="439"/>
                    <a:pt x="3664" y="309"/>
                    <a:pt x="3664" y="305"/>
                  </a:cubicBezTo>
                  <a:cubicBezTo>
                    <a:pt x="3659" y="290"/>
                    <a:pt x="3650" y="277"/>
                    <a:pt x="3641" y="273"/>
                  </a:cubicBezTo>
                  <a:cubicBezTo>
                    <a:pt x="3636" y="268"/>
                    <a:pt x="3535" y="203"/>
                    <a:pt x="3351" y="134"/>
                  </a:cubicBezTo>
                  <a:cubicBezTo>
                    <a:pt x="3171" y="69"/>
                    <a:pt x="2913" y="1"/>
                    <a:pt x="26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48"/>
            <p:cNvSpPr/>
            <p:nvPr/>
          </p:nvSpPr>
          <p:spPr>
            <a:xfrm>
              <a:off x="5181020" y="1224354"/>
              <a:ext cx="154982" cy="112842"/>
            </a:xfrm>
            <a:custGeom>
              <a:avLst/>
              <a:gdLst/>
              <a:ahLst/>
              <a:cxnLst/>
              <a:rect l="l" t="t" r="r" b="b"/>
              <a:pathLst>
                <a:path w="1655" h="1205" extrusionOk="0">
                  <a:moveTo>
                    <a:pt x="1594" y="1"/>
                  </a:moveTo>
                  <a:cubicBezTo>
                    <a:pt x="1585" y="1"/>
                    <a:pt x="1576" y="3"/>
                    <a:pt x="1567" y="8"/>
                  </a:cubicBezTo>
                  <a:cubicBezTo>
                    <a:pt x="1567" y="8"/>
                    <a:pt x="1350" y="104"/>
                    <a:pt x="1051" y="293"/>
                  </a:cubicBezTo>
                  <a:cubicBezTo>
                    <a:pt x="747" y="482"/>
                    <a:pt x="359" y="758"/>
                    <a:pt x="19" y="1113"/>
                  </a:cubicBezTo>
                  <a:cubicBezTo>
                    <a:pt x="0" y="1136"/>
                    <a:pt x="0" y="1169"/>
                    <a:pt x="23" y="1191"/>
                  </a:cubicBezTo>
                  <a:cubicBezTo>
                    <a:pt x="32" y="1200"/>
                    <a:pt x="45" y="1204"/>
                    <a:pt x="58" y="1204"/>
                  </a:cubicBezTo>
                  <a:cubicBezTo>
                    <a:pt x="73" y="1204"/>
                    <a:pt x="87" y="1199"/>
                    <a:pt x="97" y="1186"/>
                  </a:cubicBezTo>
                  <a:cubicBezTo>
                    <a:pt x="429" y="841"/>
                    <a:pt x="812" y="569"/>
                    <a:pt x="1106" y="385"/>
                  </a:cubicBezTo>
                  <a:cubicBezTo>
                    <a:pt x="1254" y="293"/>
                    <a:pt x="1382" y="223"/>
                    <a:pt x="1471" y="173"/>
                  </a:cubicBezTo>
                  <a:cubicBezTo>
                    <a:pt x="1516" y="150"/>
                    <a:pt x="1554" y="131"/>
                    <a:pt x="1576" y="123"/>
                  </a:cubicBezTo>
                  <a:cubicBezTo>
                    <a:pt x="1590" y="113"/>
                    <a:pt x="1599" y="108"/>
                    <a:pt x="1604" y="108"/>
                  </a:cubicBezTo>
                  <a:cubicBezTo>
                    <a:pt x="1609" y="108"/>
                    <a:pt x="1609" y="104"/>
                    <a:pt x="1614" y="104"/>
                  </a:cubicBezTo>
                  <a:cubicBezTo>
                    <a:pt x="1641" y="90"/>
                    <a:pt x="1654" y="57"/>
                    <a:pt x="1641" y="30"/>
                  </a:cubicBezTo>
                  <a:cubicBezTo>
                    <a:pt x="1631" y="11"/>
                    <a:pt x="1613" y="1"/>
                    <a:pt x="15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48"/>
            <p:cNvSpPr/>
            <p:nvPr/>
          </p:nvSpPr>
          <p:spPr>
            <a:xfrm>
              <a:off x="5284122" y="1156462"/>
              <a:ext cx="130916" cy="160788"/>
            </a:xfrm>
            <a:custGeom>
              <a:avLst/>
              <a:gdLst/>
              <a:ahLst/>
              <a:cxnLst/>
              <a:rect l="l" t="t" r="r" b="b"/>
              <a:pathLst>
                <a:path w="1398" h="1717" extrusionOk="0">
                  <a:moveTo>
                    <a:pt x="64" y="1"/>
                  </a:moveTo>
                  <a:cubicBezTo>
                    <a:pt x="46" y="1"/>
                    <a:pt x="28" y="8"/>
                    <a:pt x="19" y="23"/>
                  </a:cubicBezTo>
                  <a:cubicBezTo>
                    <a:pt x="1" y="50"/>
                    <a:pt x="5" y="82"/>
                    <a:pt x="33" y="101"/>
                  </a:cubicBezTo>
                  <a:cubicBezTo>
                    <a:pt x="43" y="110"/>
                    <a:pt x="268" y="263"/>
                    <a:pt x="530" y="533"/>
                  </a:cubicBezTo>
                  <a:cubicBezTo>
                    <a:pt x="793" y="810"/>
                    <a:pt x="1102" y="1203"/>
                    <a:pt x="1287" y="1681"/>
                  </a:cubicBezTo>
                  <a:cubicBezTo>
                    <a:pt x="1294" y="1703"/>
                    <a:pt x="1315" y="1716"/>
                    <a:pt x="1338" y="1716"/>
                  </a:cubicBezTo>
                  <a:cubicBezTo>
                    <a:pt x="1344" y="1716"/>
                    <a:pt x="1350" y="1715"/>
                    <a:pt x="1355" y="1713"/>
                  </a:cubicBezTo>
                  <a:cubicBezTo>
                    <a:pt x="1383" y="1705"/>
                    <a:pt x="1397" y="1673"/>
                    <a:pt x="1387" y="1645"/>
                  </a:cubicBezTo>
                  <a:cubicBezTo>
                    <a:pt x="1194" y="1137"/>
                    <a:pt x="872" y="727"/>
                    <a:pt x="596" y="446"/>
                  </a:cubicBezTo>
                  <a:cubicBezTo>
                    <a:pt x="323" y="165"/>
                    <a:pt x="98" y="14"/>
                    <a:pt x="93" y="8"/>
                  </a:cubicBezTo>
                  <a:cubicBezTo>
                    <a:pt x="85" y="3"/>
                    <a:pt x="74" y="1"/>
                    <a:pt x="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48"/>
            <p:cNvSpPr/>
            <p:nvPr/>
          </p:nvSpPr>
          <p:spPr>
            <a:xfrm>
              <a:off x="5338904" y="1151030"/>
              <a:ext cx="95518" cy="116026"/>
            </a:xfrm>
            <a:custGeom>
              <a:avLst/>
              <a:gdLst/>
              <a:ahLst/>
              <a:cxnLst/>
              <a:rect l="l" t="t" r="r" b="b"/>
              <a:pathLst>
                <a:path w="1020" h="1239" extrusionOk="0">
                  <a:moveTo>
                    <a:pt x="65" y="0"/>
                  </a:moveTo>
                  <a:cubicBezTo>
                    <a:pt x="48" y="0"/>
                    <a:pt x="30" y="7"/>
                    <a:pt x="19" y="21"/>
                  </a:cubicBezTo>
                  <a:cubicBezTo>
                    <a:pt x="1" y="44"/>
                    <a:pt x="6" y="81"/>
                    <a:pt x="34" y="99"/>
                  </a:cubicBezTo>
                  <a:cubicBezTo>
                    <a:pt x="38" y="104"/>
                    <a:pt x="176" y="210"/>
                    <a:pt x="356" y="398"/>
                  </a:cubicBezTo>
                  <a:cubicBezTo>
                    <a:pt x="531" y="591"/>
                    <a:pt x="747" y="868"/>
                    <a:pt x="909" y="1210"/>
                  </a:cubicBezTo>
                  <a:cubicBezTo>
                    <a:pt x="918" y="1229"/>
                    <a:pt x="937" y="1239"/>
                    <a:pt x="957" y="1239"/>
                  </a:cubicBezTo>
                  <a:cubicBezTo>
                    <a:pt x="965" y="1239"/>
                    <a:pt x="974" y="1237"/>
                    <a:pt x="983" y="1233"/>
                  </a:cubicBezTo>
                  <a:cubicBezTo>
                    <a:pt x="1006" y="1223"/>
                    <a:pt x="1019" y="1191"/>
                    <a:pt x="1006" y="1163"/>
                  </a:cubicBezTo>
                  <a:cubicBezTo>
                    <a:pt x="836" y="799"/>
                    <a:pt x="609" y="514"/>
                    <a:pt x="425" y="315"/>
                  </a:cubicBezTo>
                  <a:cubicBezTo>
                    <a:pt x="241" y="117"/>
                    <a:pt x="98" y="11"/>
                    <a:pt x="98" y="11"/>
                  </a:cubicBezTo>
                  <a:cubicBezTo>
                    <a:pt x="88" y="4"/>
                    <a:pt x="76" y="0"/>
                    <a:pt x="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48"/>
            <p:cNvSpPr/>
            <p:nvPr/>
          </p:nvSpPr>
          <p:spPr>
            <a:xfrm>
              <a:off x="5118465" y="1285971"/>
              <a:ext cx="136441" cy="156200"/>
            </a:xfrm>
            <a:custGeom>
              <a:avLst/>
              <a:gdLst/>
              <a:ahLst/>
              <a:cxnLst/>
              <a:rect l="l" t="t" r="r" b="b"/>
              <a:pathLst>
                <a:path w="1457" h="1668" extrusionOk="0">
                  <a:moveTo>
                    <a:pt x="65" y="1"/>
                  </a:moveTo>
                  <a:cubicBezTo>
                    <a:pt x="60" y="1"/>
                    <a:pt x="56" y="2"/>
                    <a:pt x="51" y="3"/>
                  </a:cubicBezTo>
                  <a:cubicBezTo>
                    <a:pt x="19" y="8"/>
                    <a:pt x="0" y="41"/>
                    <a:pt x="10" y="68"/>
                  </a:cubicBezTo>
                  <a:cubicBezTo>
                    <a:pt x="10" y="73"/>
                    <a:pt x="60" y="275"/>
                    <a:pt x="253" y="575"/>
                  </a:cubicBezTo>
                  <a:cubicBezTo>
                    <a:pt x="447" y="875"/>
                    <a:pt x="789" y="1271"/>
                    <a:pt x="1365" y="1658"/>
                  </a:cubicBezTo>
                  <a:cubicBezTo>
                    <a:pt x="1373" y="1664"/>
                    <a:pt x="1383" y="1667"/>
                    <a:pt x="1393" y="1667"/>
                  </a:cubicBezTo>
                  <a:cubicBezTo>
                    <a:pt x="1411" y="1667"/>
                    <a:pt x="1429" y="1658"/>
                    <a:pt x="1438" y="1644"/>
                  </a:cubicBezTo>
                  <a:cubicBezTo>
                    <a:pt x="1457" y="1621"/>
                    <a:pt x="1448" y="1583"/>
                    <a:pt x="1424" y="1570"/>
                  </a:cubicBezTo>
                  <a:cubicBezTo>
                    <a:pt x="857" y="1188"/>
                    <a:pt x="530" y="805"/>
                    <a:pt x="346" y="520"/>
                  </a:cubicBezTo>
                  <a:cubicBezTo>
                    <a:pt x="253" y="373"/>
                    <a:pt x="194" y="252"/>
                    <a:pt x="157" y="169"/>
                  </a:cubicBezTo>
                  <a:cubicBezTo>
                    <a:pt x="143" y="128"/>
                    <a:pt x="129" y="96"/>
                    <a:pt x="125" y="73"/>
                  </a:cubicBezTo>
                  <a:cubicBezTo>
                    <a:pt x="121" y="63"/>
                    <a:pt x="115" y="54"/>
                    <a:pt x="115" y="50"/>
                  </a:cubicBezTo>
                  <a:lnTo>
                    <a:pt x="115" y="45"/>
                  </a:lnTo>
                  <a:cubicBezTo>
                    <a:pt x="108" y="18"/>
                    <a:pt x="87" y="1"/>
                    <a:pt x="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48"/>
            <p:cNvSpPr/>
            <p:nvPr/>
          </p:nvSpPr>
          <p:spPr>
            <a:xfrm>
              <a:off x="5099081" y="1335228"/>
              <a:ext cx="98889" cy="112374"/>
            </a:xfrm>
            <a:custGeom>
              <a:avLst/>
              <a:gdLst/>
              <a:ahLst/>
              <a:cxnLst/>
              <a:rect l="l" t="t" r="r" b="b"/>
              <a:pathLst>
                <a:path w="1056" h="1200" extrusionOk="0">
                  <a:moveTo>
                    <a:pt x="60" y="0"/>
                  </a:moveTo>
                  <a:cubicBezTo>
                    <a:pt x="55" y="0"/>
                    <a:pt x="50" y="1"/>
                    <a:pt x="46" y="2"/>
                  </a:cubicBezTo>
                  <a:cubicBezTo>
                    <a:pt x="18" y="12"/>
                    <a:pt x="0" y="40"/>
                    <a:pt x="9" y="68"/>
                  </a:cubicBezTo>
                  <a:cubicBezTo>
                    <a:pt x="9" y="72"/>
                    <a:pt x="51" y="224"/>
                    <a:pt x="189" y="436"/>
                  </a:cubicBezTo>
                  <a:cubicBezTo>
                    <a:pt x="328" y="648"/>
                    <a:pt x="566" y="929"/>
                    <a:pt x="964" y="1191"/>
                  </a:cubicBezTo>
                  <a:cubicBezTo>
                    <a:pt x="972" y="1197"/>
                    <a:pt x="983" y="1200"/>
                    <a:pt x="993" y="1200"/>
                  </a:cubicBezTo>
                  <a:cubicBezTo>
                    <a:pt x="1011" y="1200"/>
                    <a:pt x="1028" y="1192"/>
                    <a:pt x="1036" y="1178"/>
                  </a:cubicBezTo>
                  <a:cubicBezTo>
                    <a:pt x="1055" y="1150"/>
                    <a:pt x="1046" y="1118"/>
                    <a:pt x="1023" y="1100"/>
                  </a:cubicBezTo>
                  <a:cubicBezTo>
                    <a:pt x="641" y="846"/>
                    <a:pt x="411" y="579"/>
                    <a:pt x="281" y="376"/>
                  </a:cubicBezTo>
                  <a:cubicBezTo>
                    <a:pt x="211" y="274"/>
                    <a:pt x="171" y="192"/>
                    <a:pt x="147" y="132"/>
                  </a:cubicBezTo>
                  <a:cubicBezTo>
                    <a:pt x="134" y="104"/>
                    <a:pt x="124" y="81"/>
                    <a:pt x="120" y="62"/>
                  </a:cubicBezTo>
                  <a:cubicBezTo>
                    <a:pt x="115" y="58"/>
                    <a:pt x="115" y="49"/>
                    <a:pt x="115" y="44"/>
                  </a:cubicBezTo>
                  <a:lnTo>
                    <a:pt x="115" y="40"/>
                  </a:lnTo>
                  <a:cubicBezTo>
                    <a:pt x="108" y="17"/>
                    <a:pt x="84"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48"/>
            <p:cNvSpPr/>
            <p:nvPr/>
          </p:nvSpPr>
          <p:spPr>
            <a:xfrm>
              <a:off x="5297981" y="1219297"/>
              <a:ext cx="30247" cy="36896"/>
            </a:xfrm>
            <a:custGeom>
              <a:avLst/>
              <a:gdLst/>
              <a:ahLst/>
              <a:cxnLst/>
              <a:rect l="l" t="t" r="r" b="b"/>
              <a:pathLst>
                <a:path w="323" h="394" extrusionOk="0">
                  <a:moveTo>
                    <a:pt x="60" y="0"/>
                  </a:moveTo>
                  <a:cubicBezTo>
                    <a:pt x="39" y="0"/>
                    <a:pt x="20" y="12"/>
                    <a:pt x="14" y="28"/>
                  </a:cubicBezTo>
                  <a:cubicBezTo>
                    <a:pt x="1" y="56"/>
                    <a:pt x="10" y="89"/>
                    <a:pt x="37" y="102"/>
                  </a:cubicBezTo>
                  <a:cubicBezTo>
                    <a:pt x="42" y="107"/>
                    <a:pt x="78" y="126"/>
                    <a:pt x="116" y="167"/>
                  </a:cubicBezTo>
                  <a:cubicBezTo>
                    <a:pt x="139" y="185"/>
                    <a:pt x="157" y="213"/>
                    <a:pt x="175" y="241"/>
                  </a:cubicBezTo>
                  <a:cubicBezTo>
                    <a:pt x="189" y="273"/>
                    <a:pt x="203" y="305"/>
                    <a:pt x="212" y="347"/>
                  </a:cubicBezTo>
                  <a:cubicBezTo>
                    <a:pt x="216" y="376"/>
                    <a:pt x="239" y="394"/>
                    <a:pt x="264" y="394"/>
                  </a:cubicBezTo>
                  <a:cubicBezTo>
                    <a:pt x="266" y="394"/>
                    <a:pt x="269" y="394"/>
                    <a:pt x="272" y="393"/>
                  </a:cubicBezTo>
                  <a:cubicBezTo>
                    <a:pt x="305" y="388"/>
                    <a:pt x="323" y="360"/>
                    <a:pt x="318" y="328"/>
                  </a:cubicBezTo>
                  <a:cubicBezTo>
                    <a:pt x="309" y="273"/>
                    <a:pt x="290" y="222"/>
                    <a:pt x="263" y="185"/>
                  </a:cubicBezTo>
                  <a:cubicBezTo>
                    <a:pt x="231" y="121"/>
                    <a:pt x="184" y="79"/>
                    <a:pt x="148" y="52"/>
                  </a:cubicBezTo>
                  <a:cubicBezTo>
                    <a:pt x="116" y="20"/>
                    <a:pt x="88" y="11"/>
                    <a:pt x="84" y="6"/>
                  </a:cubicBezTo>
                  <a:cubicBezTo>
                    <a:pt x="76" y="2"/>
                    <a:pt x="68"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48"/>
            <p:cNvSpPr/>
            <p:nvPr/>
          </p:nvSpPr>
          <p:spPr>
            <a:xfrm>
              <a:off x="5278129" y="1230909"/>
              <a:ext cx="30716" cy="36896"/>
            </a:xfrm>
            <a:custGeom>
              <a:avLst/>
              <a:gdLst/>
              <a:ahLst/>
              <a:cxnLst/>
              <a:rect l="l" t="t" r="r" b="b"/>
              <a:pathLst>
                <a:path w="328" h="394" extrusionOk="0">
                  <a:moveTo>
                    <a:pt x="62" y="0"/>
                  </a:moveTo>
                  <a:cubicBezTo>
                    <a:pt x="42" y="0"/>
                    <a:pt x="24" y="10"/>
                    <a:pt x="14" y="29"/>
                  </a:cubicBezTo>
                  <a:cubicBezTo>
                    <a:pt x="0" y="57"/>
                    <a:pt x="14" y="89"/>
                    <a:pt x="37" y="103"/>
                  </a:cubicBezTo>
                  <a:cubicBezTo>
                    <a:pt x="41" y="103"/>
                    <a:pt x="83" y="126"/>
                    <a:pt x="120" y="168"/>
                  </a:cubicBezTo>
                  <a:cubicBezTo>
                    <a:pt x="139" y="186"/>
                    <a:pt x="162" y="208"/>
                    <a:pt x="175" y="242"/>
                  </a:cubicBezTo>
                  <a:cubicBezTo>
                    <a:pt x="194" y="269"/>
                    <a:pt x="207" y="306"/>
                    <a:pt x="213" y="347"/>
                  </a:cubicBezTo>
                  <a:cubicBezTo>
                    <a:pt x="221" y="372"/>
                    <a:pt x="245" y="394"/>
                    <a:pt x="270" y="394"/>
                  </a:cubicBezTo>
                  <a:cubicBezTo>
                    <a:pt x="272" y="394"/>
                    <a:pt x="275" y="394"/>
                    <a:pt x="277" y="393"/>
                  </a:cubicBezTo>
                  <a:cubicBezTo>
                    <a:pt x="305" y="384"/>
                    <a:pt x="328" y="357"/>
                    <a:pt x="323" y="329"/>
                  </a:cubicBezTo>
                  <a:cubicBezTo>
                    <a:pt x="309" y="274"/>
                    <a:pt x="290" y="223"/>
                    <a:pt x="268" y="181"/>
                  </a:cubicBezTo>
                  <a:cubicBezTo>
                    <a:pt x="230" y="121"/>
                    <a:pt x="189" y="76"/>
                    <a:pt x="152" y="48"/>
                  </a:cubicBezTo>
                  <a:cubicBezTo>
                    <a:pt x="115" y="20"/>
                    <a:pt x="92" y="6"/>
                    <a:pt x="88" y="6"/>
                  </a:cubicBezTo>
                  <a:cubicBezTo>
                    <a:pt x="79"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48"/>
            <p:cNvSpPr/>
            <p:nvPr/>
          </p:nvSpPr>
          <p:spPr>
            <a:xfrm>
              <a:off x="5256029" y="1244206"/>
              <a:ext cx="30341" cy="36709"/>
            </a:xfrm>
            <a:custGeom>
              <a:avLst/>
              <a:gdLst/>
              <a:ahLst/>
              <a:cxnLst/>
              <a:rect l="l" t="t" r="r" b="b"/>
              <a:pathLst>
                <a:path w="324" h="392" extrusionOk="0">
                  <a:moveTo>
                    <a:pt x="60" y="1"/>
                  </a:moveTo>
                  <a:cubicBezTo>
                    <a:pt x="41" y="1"/>
                    <a:pt x="21" y="11"/>
                    <a:pt x="15" y="30"/>
                  </a:cubicBezTo>
                  <a:cubicBezTo>
                    <a:pt x="1" y="58"/>
                    <a:pt x="11" y="90"/>
                    <a:pt x="38" y="104"/>
                  </a:cubicBezTo>
                  <a:cubicBezTo>
                    <a:pt x="43" y="104"/>
                    <a:pt x="79" y="127"/>
                    <a:pt x="117" y="164"/>
                  </a:cubicBezTo>
                  <a:cubicBezTo>
                    <a:pt x="139" y="187"/>
                    <a:pt x="158" y="210"/>
                    <a:pt x="177" y="242"/>
                  </a:cubicBezTo>
                  <a:cubicBezTo>
                    <a:pt x="190" y="270"/>
                    <a:pt x="204" y="306"/>
                    <a:pt x="213" y="349"/>
                  </a:cubicBezTo>
                  <a:cubicBezTo>
                    <a:pt x="217" y="372"/>
                    <a:pt x="237" y="391"/>
                    <a:pt x="260" y="391"/>
                  </a:cubicBezTo>
                  <a:cubicBezTo>
                    <a:pt x="264" y="391"/>
                    <a:pt x="269" y="391"/>
                    <a:pt x="273" y="389"/>
                  </a:cubicBezTo>
                  <a:cubicBezTo>
                    <a:pt x="305" y="385"/>
                    <a:pt x="324" y="357"/>
                    <a:pt x="319" y="330"/>
                  </a:cubicBezTo>
                  <a:cubicBezTo>
                    <a:pt x="310" y="274"/>
                    <a:pt x="292" y="224"/>
                    <a:pt x="264" y="183"/>
                  </a:cubicBezTo>
                  <a:cubicBezTo>
                    <a:pt x="232" y="122"/>
                    <a:pt x="186" y="76"/>
                    <a:pt x="149" y="49"/>
                  </a:cubicBezTo>
                  <a:cubicBezTo>
                    <a:pt x="117" y="21"/>
                    <a:pt x="89" y="7"/>
                    <a:pt x="84" y="7"/>
                  </a:cubicBezTo>
                  <a:cubicBezTo>
                    <a:pt x="77" y="3"/>
                    <a:pt x="69"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48"/>
            <p:cNvSpPr/>
            <p:nvPr/>
          </p:nvSpPr>
          <p:spPr>
            <a:xfrm>
              <a:off x="5237487" y="1257878"/>
              <a:ext cx="30341" cy="36709"/>
            </a:xfrm>
            <a:custGeom>
              <a:avLst/>
              <a:gdLst/>
              <a:ahLst/>
              <a:cxnLst/>
              <a:rect l="l" t="t" r="r" b="b"/>
              <a:pathLst>
                <a:path w="324" h="392" extrusionOk="0">
                  <a:moveTo>
                    <a:pt x="67" y="0"/>
                  </a:moveTo>
                  <a:cubicBezTo>
                    <a:pt x="46" y="0"/>
                    <a:pt x="25" y="10"/>
                    <a:pt x="15" y="31"/>
                  </a:cubicBezTo>
                  <a:cubicBezTo>
                    <a:pt x="1" y="59"/>
                    <a:pt x="11" y="92"/>
                    <a:pt x="38" y="101"/>
                  </a:cubicBezTo>
                  <a:cubicBezTo>
                    <a:pt x="43" y="105"/>
                    <a:pt x="79" y="124"/>
                    <a:pt x="121" y="165"/>
                  </a:cubicBezTo>
                  <a:cubicBezTo>
                    <a:pt x="139" y="188"/>
                    <a:pt x="158" y="211"/>
                    <a:pt x="177" y="243"/>
                  </a:cubicBezTo>
                  <a:cubicBezTo>
                    <a:pt x="194" y="271"/>
                    <a:pt x="209" y="308"/>
                    <a:pt x="213" y="350"/>
                  </a:cubicBezTo>
                  <a:cubicBezTo>
                    <a:pt x="217" y="374"/>
                    <a:pt x="239" y="391"/>
                    <a:pt x="266" y="391"/>
                  </a:cubicBezTo>
                  <a:cubicBezTo>
                    <a:pt x="270" y="391"/>
                    <a:pt x="274" y="391"/>
                    <a:pt x="277" y="391"/>
                  </a:cubicBezTo>
                  <a:cubicBezTo>
                    <a:pt x="305" y="386"/>
                    <a:pt x="324" y="358"/>
                    <a:pt x="319" y="331"/>
                  </a:cubicBezTo>
                  <a:cubicBezTo>
                    <a:pt x="309" y="271"/>
                    <a:pt x="292" y="225"/>
                    <a:pt x="268" y="184"/>
                  </a:cubicBezTo>
                  <a:cubicBezTo>
                    <a:pt x="232" y="124"/>
                    <a:pt x="186" y="78"/>
                    <a:pt x="153" y="50"/>
                  </a:cubicBezTo>
                  <a:cubicBezTo>
                    <a:pt x="116" y="22"/>
                    <a:pt x="88" y="9"/>
                    <a:pt x="88" y="3"/>
                  </a:cubicBezTo>
                  <a:cubicBezTo>
                    <a:pt x="81" y="1"/>
                    <a:pt x="74" y="0"/>
                    <a:pt x="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48"/>
            <p:cNvSpPr/>
            <p:nvPr/>
          </p:nvSpPr>
          <p:spPr>
            <a:xfrm>
              <a:off x="5218946" y="1271269"/>
              <a:ext cx="30341" cy="36709"/>
            </a:xfrm>
            <a:custGeom>
              <a:avLst/>
              <a:gdLst/>
              <a:ahLst/>
              <a:cxnLst/>
              <a:rect l="l" t="t" r="r" b="b"/>
              <a:pathLst>
                <a:path w="324" h="392" extrusionOk="0">
                  <a:moveTo>
                    <a:pt x="62" y="0"/>
                  </a:moveTo>
                  <a:cubicBezTo>
                    <a:pt x="41" y="0"/>
                    <a:pt x="22" y="11"/>
                    <a:pt x="15" y="32"/>
                  </a:cubicBezTo>
                  <a:cubicBezTo>
                    <a:pt x="1" y="60"/>
                    <a:pt x="10" y="92"/>
                    <a:pt x="37" y="100"/>
                  </a:cubicBezTo>
                  <a:cubicBezTo>
                    <a:pt x="43" y="105"/>
                    <a:pt x="79" y="124"/>
                    <a:pt x="116" y="165"/>
                  </a:cubicBezTo>
                  <a:cubicBezTo>
                    <a:pt x="139" y="188"/>
                    <a:pt x="158" y="211"/>
                    <a:pt x="176" y="243"/>
                  </a:cubicBezTo>
                  <a:cubicBezTo>
                    <a:pt x="190" y="271"/>
                    <a:pt x="203" y="308"/>
                    <a:pt x="213" y="349"/>
                  </a:cubicBezTo>
                  <a:cubicBezTo>
                    <a:pt x="217" y="374"/>
                    <a:pt x="240" y="392"/>
                    <a:pt x="265" y="392"/>
                  </a:cubicBezTo>
                  <a:cubicBezTo>
                    <a:pt x="268" y="392"/>
                    <a:pt x="270" y="392"/>
                    <a:pt x="273" y="391"/>
                  </a:cubicBezTo>
                  <a:cubicBezTo>
                    <a:pt x="305" y="386"/>
                    <a:pt x="324" y="358"/>
                    <a:pt x="319" y="330"/>
                  </a:cubicBezTo>
                  <a:cubicBezTo>
                    <a:pt x="309" y="271"/>
                    <a:pt x="292" y="225"/>
                    <a:pt x="264" y="183"/>
                  </a:cubicBezTo>
                  <a:cubicBezTo>
                    <a:pt x="231" y="124"/>
                    <a:pt x="186" y="77"/>
                    <a:pt x="148" y="50"/>
                  </a:cubicBezTo>
                  <a:cubicBezTo>
                    <a:pt x="116" y="22"/>
                    <a:pt x="88" y="9"/>
                    <a:pt x="84" y="4"/>
                  </a:cubicBezTo>
                  <a:cubicBezTo>
                    <a:pt x="77"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48"/>
            <p:cNvSpPr/>
            <p:nvPr/>
          </p:nvSpPr>
          <p:spPr>
            <a:xfrm>
              <a:off x="5200872" y="1286627"/>
              <a:ext cx="30341" cy="36896"/>
            </a:xfrm>
            <a:custGeom>
              <a:avLst/>
              <a:gdLst/>
              <a:ahLst/>
              <a:cxnLst/>
              <a:rect l="l" t="t" r="r" b="b"/>
              <a:pathLst>
                <a:path w="324" h="394" extrusionOk="0">
                  <a:moveTo>
                    <a:pt x="64" y="0"/>
                  </a:moveTo>
                  <a:cubicBezTo>
                    <a:pt x="44" y="0"/>
                    <a:pt x="24" y="12"/>
                    <a:pt x="15" y="28"/>
                  </a:cubicBezTo>
                  <a:cubicBezTo>
                    <a:pt x="0" y="56"/>
                    <a:pt x="9" y="89"/>
                    <a:pt x="37" y="102"/>
                  </a:cubicBezTo>
                  <a:cubicBezTo>
                    <a:pt x="42" y="107"/>
                    <a:pt x="79" y="126"/>
                    <a:pt x="120" y="166"/>
                  </a:cubicBezTo>
                  <a:cubicBezTo>
                    <a:pt x="139" y="185"/>
                    <a:pt x="157" y="213"/>
                    <a:pt x="175" y="241"/>
                  </a:cubicBezTo>
                  <a:cubicBezTo>
                    <a:pt x="189" y="273"/>
                    <a:pt x="203" y="305"/>
                    <a:pt x="213" y="347"/>
                  </a:cubicBezTo>
                  <a:cubicBezTo>
                    <a:pt x="217" y="376"/>
                    <a:pt x="240" y="394"/>
                    <a:pt x="268" y="394"/>
                  </a:cubicBezTo>
                  <a:cubicBezTo>
                    <a:pt x="271" y="394"/>
                    <a:pt x="274" y="394"/>
                    <a:pt x="277" y="393"/>
                  </a:cubicBezTo>
                  <a:cubicBezTo>
                    <a:pt x="304" y="388"/>
                    <a:pt x="323" y="360"/>
                    <a:pt x="319" y="328"/>
                  </a:cubicBezTo>
                  <a:cubicBezTo>
                    <a:pt x="309" y="273"/>
                    <a:pt x="291" y="222"/>
                    <a:pt x="268" y="185"/>
                  </a:cubicBezTo>
                  <a:cubicBezTo>
                    <a:pt x="230" y="121"/>
                    <a:pt x="185" y="79"/>
                    <a:pt x="153" y="51"/>
                  </a:cubicBezTo>
                  <a:cubicBezTo>
                    <a:pt x="115" y="19"/>
                    <a:pt x="88" y="6"/>
                    <a:pt x="88" y="6"/>
                  </a:cubicBezTo>
                  <a:cubicBezTo>
                    <a:pt x="80" y="2"/>
                    <a:pt x="72" y="0"/>
                    <a:pt x="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48"/>
            <p:cNvSpPr/>
            <p:nvPr/>
          </p:nvSpPr>
          <p:spPr>
            <a:xfrm>
              <a:off x="5182705" y="1303764"/>
              <a:ext cx="30341" cy="36522"/>
            </a:xfrm>
            <a:custGeom>
              <a:avLst/>
              <a:gdLst/>
              <a:ahLst/>
              <a:cxnLst/>
              <a:rect l="l" t="t" r="r" b="b"/>
              <a:pathLst>
                <a:path w="324" h="390" extrusionOk="0">
                  <a:moveTo>
                    <a:pt x="62" y="1"/>
                  </a:moveTo>
                  <a:cubicBezTo>
                    <a:pt x="43" y="1"/>
                    <a:pt x="24" y="11"/>
                    <a:pt x="15" y="30"/>
                  </a:cubicBezTo>
                  <a:cubicBezTo>
                    <a:pt x="1" y="58"/>
                    <a:pt x="10" y="90"/>
                    <a:pt x="37" y="104"/>
                  </a:cubicBezTo>
                  <a:cubicBezTo>
                    <a:pt x="43" y="104"/>
                    <a:pt x="79" y="122"/>
                    <a:pt x="120" y="164"/>
                  </a:cubicBezTo>
                  <a:cubicBezTo>
                    <a:pt x="139" y="187"/>
                    <a:pt x="158" y="210"/>
                    <a:pt x="176" y="242"/>
                  </a:cubicBezTo>
                  <a:cubicBezTo>
                    <a:pt x="194" y="270"/>
                    <a:pt x="209" y="306"/>
                    <a:pt x="213" y="348"/>
                  </a:cubicBezTo>
                  <a:cubicBezTo>
                    <a:pt x="217" y="373"/>
                    <a:pt x="240" y="390"/>
                    <a:pt x="268" y="390"/>
                  </a:cubicBezTo>
                  <a:cubicBezTo>
                    <a:pt x="271" y="390"/>
                    <a:pt x="274" y="390"/>
                    <a:pt x="277" y="389"/>
                  </a:cubicBezTo>
                  <a:cubicBezTo>
                    <a:pt x="305" y="385"/>
                    <a:pt x="324" y="357"/>
                    <a:pt x="319" y="330"/>
                  </a:cubicBezTo>
                  <a:cubicBezTo>
                    <a:pt x="309" y="270"/>
                    <a:pt x="292" y="223"/>
                    <a:pt x="268" y="183"/>
                  </a:cubicBezTo>
                  <a:cubicBezTo>
                    <a:pt x="231" y="122"/>
                    <a:pt x="186" y="76"/>
                    <a:pt x="153" y="49"/>
                  </a:cubicBezTo>
                  <a:cubicBezTo>
                    <a:pt x="116" y="21"/>
                    <a:pt x="88" y="7"/>
                    <a:pt x="88" y="7"/>
                  </a:cubicBezTo>
                  <a:cubicBezTo>
                    <a:pt x="80" y="3"/>
                    <a:pt x="71" y="1"/>
                    <a:pt x="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25" name="Google Shape;2125;p48"/>
          <p:cNvGrpSpPr/>
          <p:nvPr/>
        </p:nvGrpSpPr>
        <p:grpSpPr>
          <a:xfrm>
            <a:off x="2978254" y="69843"/>
            <a:ext cx="5960304" cy="1166115"/>
            <a:chOff x="2978254" y="69843"/>
            <a:chExt cx="5960304" cy="1166115"/>
          </a:xfrm>
        </p:grpSpPr>
        <p:grpSp>
          <p:nvGrpSpPr>
            <p:cNvPr id="2126" name="Google Shape;2126;p48"/>
            <p:cNvGrpSpPr/>
            <p:nvPr/>
          </p:nvGrpSpPr>
          <p:grpSpPr>
            <a:xfrm>
              <a:off x="8126198" y="69857"/>
              <a:ext cx="812360" cy="811327"/>
              <a:chOff x="5094305" y="1684146"/>
              <a:chExt cx="442004" cy="441443"/>
            </a:xfrm>
          </p:grpSpPr>
          <p:sp>
            <p:nvSpPr>
              <p:cNvPr id="2127" name="Google Shape;2127;p48"/>
              <p:cNvSpPr/>
              <p:nvPr/>
            </p:nvSpPr>
            <p:spPr>
              <a:xfrm>
                <a:off x="5310436" y="1738647"/>
                <a:ext cx="146461" cy="126795"/>
              </a:xfrm>
              <a:custGeom>
                <a:avLst/>
                <a:gdLst/>
                <a:ahLst/>
                <a:cxnLst/>
                <a:rect l="l" t="t" r="r" b="b"/>
                <a:pathLst>
                  <a:path w="1564" h="1354" extrusionOk="0">
                    <a:moveTo>
                      <a:pt x="597" y="1"/>
                    </a:moveTo>
                    <a:cubicBezTo>
                      <a:pt x="312" y="1"/>
                      <a:pt x="89" y="54"/>
                      <a:pt x="89" y="54"/>
                    </a:cubicBezTo>
                    <a:lnTo>
                      <a:pt x="0" y="819"/>
                    </a:lnTo>
                    <a:lnTo>
                      <a:pt x="932" y="1353"/>
                    </a:lnTo>
                    <a:lnTo>
                      <a:pt x="1563" y="892"/>
                    </a:lnTo>
                    <a:cubicBezTo>
                      <a:pt x="1563" y="892"/>
                      <a:pt x="1517" y="515"/>
                      <a:pt x="1051" y="54"/>
                    </a:cubicBezTo>
                    <a:cubicBezTo>
                      <a:pt x="898" y="14"/>
                      <a:pt x="740" y="1"/>
                      <a:pt x="5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48"/>
              <p:cNvSpPr/>
              <p:nvPr/>
            </p:nvSpPr>
            <p:spPr>
              <a:xfrm>
                <a:off x="5305286" y="1733309"/>
                <a:ext cx="156762" cy="137003"/>
              </a:xfrm>
              <a:custGeom>
                <a:avLst/>
                <a:gdLst/>
                <a:ahLst/>
                <a:cxnLst/>
                <a:rect l="l" t="t" r="r" b="b"/>
                <a:pathLst>
                  <a:path w="1674" h="1463" extrusionOk="0">
                    <a:moveTo>
                      <a:pt x="650" y="111"/>
                    </a:moveTo>
                    <a:cubicBezTo>
                      <a:pt x="788" y="111"/>
                      <a:pt x="934" y="123"/>
                      <a:pt x="1080" y="158"/>
                    </a:cubicBezTo>
                    <a:lnTo>
                      <a:pt x="1080" y="158"/>
                    </a:lnTo>
                    <a:cubicBezTo>
                      <a:pt x="1299" y="379"/>
                      <a:pt x="1421" y="579"/>
                      <a:pt x="1489" y="724"/>
                    </a:cubicBezTo>
                    <a:cubicBezTo>
                      <a:pt x="1521" y="798"/>
                      <a:pt x="1540" y="857"/>
                      <a:pt x="1554" y="894"/>
                    </a:cubicBezTo>
                    <a:cubicBezTo>
                      <a:pt x="1556" y="906"/>
                      <a:pt x="1558" y="915"/>
                      <a:pt x="1560" y="923"/>
                    </a:cubicBezTo>
                    <a:lnTo>
                      <a:pt x="1560" y="923"/>
                    </a:lnTo>
                    <a:lnTo>
                      <a:pt x="987" y="1346"/>
                    </a:lnTo>
                    <a:lnTo>
                      <a:pt x="111" y="849"/>
                    </a:lnTo>
                    <a:lnTo>
                      <a:pt x="194" y="155"/>
                    </a:lnTo>
                    <a:lnTo>
                      <a:pt x="194" y="155"/>
                    </a:lnTo>
                    <a:cubicBezTo>
                      <a:pt x="269" y="141"/>
                      <a:pt x="444" y="111"/>
                      <a:pt x="650" y="111"/>
                    </a:cubicBezTo>
                    <a:close/>
                    <a:moveTo>
                      <a:pt x="650" y="0"/>
                    </a:moveTo>
                    <a:cubicBezTo>
                      <a:pt x="360" y="0"/>
                      <a:pt x="134" y="56"/>
                      <a:pt x="130" y="56"/>
                    </a:cubicBezTo>
                    <a:cubicBezTo>
                      <a:pt x="106" y="60"/>
                      <a:pt x="93" y="79"/>
                      <a:pt x="89" y="102"/>
                    </a:cubicBezTo>
                    <a:lnTo>
                      <a:pt x="0" y="871"/>
                    </a:lnTo>
                    <a:cubicBezTo>
                      <a:pt x="0" y="889"/>
                      <a:pt x="10" y="913"/>
                      <a:pt x="28" y="922"/>
                    </a:cubicBezTo>
                    <a:lnTo>
                      <a:pt x="963" y="1457"/>
                    </a:lnTo>
                    <a:cubicBezTo>
                      <a:pt x="972" y="1461"/>
                      <a:pt x="981" y="1463"/>
                      <a:pt x="990" y="1463"/>
                    </a:cubicBezTo>
                    <a:cubicBezTo>
                      <a:pt x="1001" y="1463"/>
                      <a:pt x="1011" y="1459"/>
                      <a:pt x="1019" y="1451"/>
                    </a:cubicBezTo>
                    <a:lnTo>
                      <a:pt x="1650" y="991"/>
                    </a:lnTo>
                    <a:cubicBezTo>
                      <a:pt x="1669" y="977"/>
                      <a:pt x="1673" y="959"/>
                      <a:pt x="1673" y="940"/>
                    </a:cubicBezTo>
                    <a:cubicBezTo>
                      <a:pt x="1673" y="936"/>
                      <a:pt x="1659" y="834"/>
                      <a:pt x="1586" y="677"/>
                    </a:cubicBezTo>
                    <a:cubicBezTo>
                      <a:pt x="1512" y="521"/>
                      <a:pt x="1383" y="309"/>
                      <a:pt x="1148" y="69"/>
                    </a:cubicBezTo>
                    <a:cubicBezTo>
                      <a:pt x="1139" y="64"/>
                      <a:pt x="1129" y="60"/>
                      <a:pt x="1120" y="56"/>
                    </a:cubicBezTo>
                    <a:cubicBezTo>
                      <a:pt x="963" y="14"/>
                      <a:pt x="797" y="0"/>
                      <a:pt x="6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48"/>
              <p:cNvSpPr/>
              <p:nvPr/>
            </p:nvSpPr>
            <p:spPr>
              <a:xfrm>
                <a:off x="5126612" y="1825642"/>
                <a:ext cx="110595" cy="162755"/>
              </a:xfrm>
              <a:custGeom>
                <a:avLst/>
                <a:gdLst/>
                <a:ahLst/>
                <a:cxnLst/>
                <a:rect l="l" t="t" r="r" b="b"/>
                <a:pathLst>
                  <a:path w="1181" h="1738" extrusionOk="0">
                    <a:moveTo>
                      <a:pt x="470" y="1"/>
                    </a:moveTo>
                    <a:cubicBezTo>
                      <a:pt x="111" y="410"/>
                      <a:pt x="10" y="862"/>
                      <a:pt x="0" y="871"/>
                    </a:cubicBezTo>
                    <a:cubicBezTo>
                      <a:pt x="70" y="1245"/>
                      <a:pt x="470" y="1737"/>
                      <a:pt x="470" y="1737"/>
                    </a:cubicBezTo>
                    <a:lnTo>
                      <a:pt x="1180" y="1405"/>
                    </a:lnTo>
                    <a:lnTo>
                      <a:pt x="1180" y="346"/>
                    </a:lnTo>
                    <a:lnTo>
                      <a:pt x="47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48"/>
              <p:cNvSpPr/>
              <p:nvPr/>
            </p:nvSpPr>
            <p:spPr>
              <a:xfrm>
                <a:off x="5121462" y="1820585"/>
                <a:ext cx="120896" cy="172962"/>
              </a:xfrm>
              <a:custGeom>
                <a:avLst/>
                <a:gdLst/>
                <a:ahLst/>
                <a:cxnLst/>
                <a:rect l="l" t="t" r="r" b="b"/>
                <a:pathLst>
                  <a:path w="1291" h="1847" extrusionOk="0">
                    <a:moveTo>
                      <a:pt x="540" y="122"/>
                    </a:moveTo>
                    <a:lnTo>
                      <a:pt x="1180" y="432"/>
                    </a:lnTo>
                    <a:lnTo>
                      <a:pt x="1180" y="1427"/>
                    </a:lnTo>
                    <a:lnTo>
                      <a:pt x="543" y="1727"/>
                    </a:lnTo>
                    <a:lnTo>
                      <a:pt x="543" y="1727"/>
                    </a:lnTo>
                    <a:cubicBezTo>
                      <a:pt x="505" y="1678"/>
                      <a:pt x="430" y="1577"/>
                      <a:pt x="355" y="1455"/>
                    </a:cubicBezTo>
                    <a:cubicBezTo>
                      <a:pt x="300" y="1372"/>
                      <a:pt x="249" y="1280"/>
                      <a:pt x="204" y="1188"/>
                    </a:cubicBezTo>
                    <a:cubicBezTo>
                      <a:pt x="160" y="1097"/>
                      <a:pt x="129" y="1011"/>
                      <a:pt x="110" y="933"/>
                    </a:cubicBezTo>
                    <a:lnTo>
                      <a:pt x="110" y="933"/>
                    </a:lnTo>
                    <a:cubicBezTo>
                      <a:pt x="112" y="930"/>
                      <a:pt x="113" y="926"/>
                      <a:pt x="116" y="921"/>
                    </a:cubicBezTo>
                    <a:cubicBezTo>
                      <a:pt x="121" y="898"/>
                      <a:pt x="134" y="857"/>
                      <a:pt x="153" y="806"/>
                    </a:cubicBezTo>
                    <a:cubicBezTo>
                      <a:pt x="210" y="646"/>
                      <a:pt x="323" y="376"/>
                      <a:pt x="540" y="122"/>
                    </a:cubicBezTo>
                    <a:close/>
                    <a:moveTo>
                      <a:pt x="522" y="0"/>
                    </a:moveTo>
                    <a:cubicBezTo>
                      <a:pt x="509" y="0"/>
                      <a:pt x="496" y="6"/>
                      <a:pt x="485" y="17"/>
                    </a:cubicBezTo>
                    <a:cubicBezTo>
                      <a:pt x="300" y="230"/>
                      <a:pt x="185" y="451"/>
                      <a:pt x="111" y="617"/>
                    </a:cubicBezTo>
                    <a:cubicBezTo>
                      <a:pt x="74" y="704"/>
                      <a:pt x="47" y="774"/>
                      <a:pt x="28" y="823"/>
                    </a:cubicBezTo>
                    <a:cubicBezTo>
                      <a:pt x="23" y="851"/>
                      <a:pt x="15" y="870"/>
                      <a:pt x="10" y="884"/>
                    </a:cubicBezTo>
                    <a:cubicBezTo>
                      <a:pt x="10" y="890"/>
                      <a:pt x="10" y="894"/>
                      <a:pt x="9" y="898"/>
                    </a:cubicBezTo>
                    <a:lnTo>
                      <a:pt x="9" y="898"/>
                    </a:lnTo>
                    <a:cubicBezTo>
                      <a:pt x="7" y="898"/>
                      <a:pt x="6" y="899"/>
                      <a:pt x="6" y="902"/>
                    </a:cubicBezTo>
                    <a:lnTo>
                      <a:pt x="7" y="902"/>
                    </a:lnTo>
                    <a:lnTo>
                      <a:pt x="7" y="902"/>
                    </a:lnTo>
                    <a:cubicBezTo>
                      <a:pt x="2" y="912"/>
                      <a:pt x="0" y="923"/>
                      <a:pt x="0" y="934"/>
                    </a:cubicBezTo>
                    <a:cubicBezTo>
                      <a:pt x="23" y="1036"/>
                      <a:pt x="61" y="1142"/>
                      <a:pt x="111" y="1244"/>
                    </a:cubicBezTo>
                    <a:cubicBezTo>
                      <a:pt x="185" y="1395"/>
                      <a:pt x="277" y="1538"/>
                      <a:pt x="351" y="1648"/>
                    </a:cubicBezTo>
                    <a:cubicBezTo>
                      <a:pt x="425" y="1755"/>
                      <a:pt x="485" y="1829"/>
                      <a:pt x="485" y="1829"/>
                    </a:cubicBezTo>
                    <a:cubicBezTo>
                      <a:pt x="493" y="1840"/>
                      <a:pt x="509" y="1847"/>
                      <a:pt x="525" y="1847"/>
                    </a:cubicBezTo>
                    <a:cubicBezTo>
                      <a:pt x="533" y="1847"/>
                      <a:pt x="541" y="1845"/>
                      <a:pt x="549" y="1842"/>
                    </a:cubicBezTo>
                    <a:lnTo>
                      <a:pt x="1259" y="1510"/>
                    </a:lnTo>
                    <a:cubicBezTo>
                      <a:pt x="1277" y="1501"/>
                      <a:pt x="1291" y="1483"/>
                      <a:pt x="1291" y="1459"/>
                    </a:cubicBezTo>
                    <a:lnTo>
                      <a:pt x="1291" y="400"/>
                    </a:lnTo>
                    <a:cubicBezTo>
                      <a:pt x="1291" y="377"/>
                      <a:pt x="1277" y="359"/>
                      <a:pt x="1259" y="349"/>
                    </a:cubicBezTo>
                    <a:lnTo>
                      <a:pt x="549" y="8"/>
                    </a:lnTo>
                    <a:cubicBezTo>
                      <a:pt x="540" y="3"/>
                      <a:pt x="531" y="0"/>
                      <a:pt x="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48"/>
              <p:cNvSpPr/>
              <p:nvPr/>
            </p:nvSpPr>
            <p:spPr>
              <a:xfrm>
                <a:off x="5310436" y="1948222"/>
                <a:ext cx="146461" cy="126702"/>
              </a:xfrm>
              <a:custGeom>
                <a:avLst/>
                <a:gdLst/>
                <a:ahLst/>
                <a:cxnLst/>
                <a:rect l="l" t="t" r="r" b="b"/>
                <a:pathLst>
                  <a:path w="1564" h="1353" extrusionOk="0">
                    <a:moveTo>
                      <a:pt x="959" y="0"/>
                    </a:moveTo>
                    <a:cubicBezTo>
                      <a:pt x="577" y="268"/>
                      <a:pt x="0" y="534"/>
                      <a:pt x="0" y="534"/>
                    </a:cubicBezTo>
                    <a:lnTo>
                      <a:pt x="102" y="1327"/>
                    </a:lnTo>
                    <a:cubicBezTo>
                      <a:pt x="102" y="1327"/>
                      <a:pt x="253" y="1353"/>
                      <a:pt x="466" y="1353"/>
                    </a:cubicBezTo>
                    <a:cubicBezTo>
                      <a:pt x="646" y="1353"/>
                      <a:pt x="869" y="1335"/>
                      <a:pt x="1084" y="1267"/>
                    </a:cubicBezTo>
                    <a:cubicBezTo>
                      <a:pt x="1429" y="880"/>
                      <a:pt x="1563" y="461"/>
                      <a:pt x="1563" y="461"/>
                    </a:cubicBezTo>
                    <a:cubicBezTo>
                      <a:pt x="1563" y="461"/>
                      <a:pt x="1355" y="313"/>
                      <a:pt x="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48"/>
              <p:cNvSpPr/>
              <p:nvPr/>
            </p:nvSpPr>
            <p:spPr>
              <a:xfrm>
                <a:off x="5305286" y="1943353"/>
                <a:ext cx="157136" cy="136534"/>
              </a:xfrm>
              <a:custGeom>
                <a:avLst/>
                <a:gdLst/>
                <a:ahLst/>
                <a:cxnLst/>
                <a:rect l="l" t="t" r="r" b="b"/>
                <a:pathLst>
                  <a:path w="1678" h="1458" extrusionOk="0">
                    <a:moveTo>
                      <a:pt x="1008" y="122"/>
                    </a:moveTo>
                    <a:lnTo>
                      <a:pt x="1008" y="122"/>
                    </a:lnTo>
                    <a:cubicBezTo>
                      <a:pt x="1301" y="347"/>
                      <a:pt x="1485" y="485"/>
                      <a:pt x="1555" y="536"/>
                    </a:cubicBezTo>
                    <a:lnTo>
                      <a:pt x="1555" y="536"/>
                    </a:lnTo>
                    <a:cubicBezTo>
                      <a:pt x="1515" y="642"/>
                      <a:pt x="1377" y="963"/>
                      <a:pt x="1114" y="1268"/>
                    </a:cubicBezTo>
                    <a:lnTo>
                      <a:pt x="1114" y="1268"/>
                    </a:lnTo>
                    <a:cubicBezTo>
                      <a:pt x="905" y="1333"/>
                      <a:pt x="688" y="1352"/>
                      <a:pt x="512" y="1352"/>
                    </a:cubicBezTo>
                    <a:cubicBezTo>
                      <a:pt x="410" y="1352"/>
                      <a:pt x="323" y="1343"/>
                      <a:pt x="263" y="1337"/>
                    </a:cubicBezTo>
                    <a:cubicBezTo>
                      <a:pt x="240" y="1337"/>
                      <a:pt x="221" y="1335"/>
                      <a:pt x="207" y="1332"/>
                    </a:cubicBezTo>
                    <a:lnTo>
                      <a:pt x="207" y="1332"/>
                    </a:lnTo>
                    <a:lnTo>
                      <a:pt x="116" y="619"/>
                    </a:lnTo>
                    <a:lnTo>
                      <a:pt x="116" y="619"/>
                    </a:lnTo>
                    <a:cubicBezTo>
                      <a:pt x="170" y="592"/>
                      <a:pt x="280" y="538"/>
                      <a:pt x="415" y="467"/>
                    </a:cubicBezTo>
                    <a:cubicBezTo>
                      <a:pt x="597" y="371"/>
                      <a:pt x="821" y="247"/>
                      <a:pt x="1008" y="122"/>
                    </a:cubicBezTo>
                    <a:close/>
                    <a:moveTo>
                      <a:pt x="1015" y="0"/>
                    </a:moveTo>
                    <a:cubicBezTo>
                      <a:pt x="1003" y="0"/>
                      <a:pt x="992" y="3"/>
                      <a:pt x="982" y="10"/>
                    </a:cubicBezTo>
                    <a:cubicBezTo>
                      <a:pt x="793" y="139"/>
                      <a:pt x="553" y="273"/>
                      <a:pt x="365" y="369"/>
                    </a:cubicBezTo>
                    <a:cubicBezTo>
                      <a:pt x="268" y="420"/>
                      <a:pt x="185" y="462"/>
                      <a:pt x="125" y="494"/>
                    </a:cubicBezTo>
                    <a:cubicBezTo>
                      <a:pt x="97" y="508"/>
                      <a:pt x="74" y="518"/>
                      <a:pt x="55" y="527"/>
                    </a:cubicBezTo>
                    <a:cubicBezTo>
                      <a:pt x="51" y="531"/>
                      <a:pt x="42" y="531"/>
                      <a:pt x="38" y="535"/>
                    </a:cubicBezTo>
                    <a:cubicBezTo>
                      <a:pt x="33" y="535"/>
                      <a:pt x="33" y="541"/>
                      <a:pt x="33" y="541"/>
                    </a:cubicBezTo>
                    <a:cubicBezTo>
                      <a:pt x="10" y="550"/>
                      <a:pt x="0" y="573"/>
                      <a:pt x="0" y="596"/>
                    </a:cubicBezTo>
                    <a:lnTo>
                      <a:pt x="106" y="1388"/>
                    </a:lnTo>
                    <a:cubicBezTo>
                      <a:pt x="106" y="1411"/>
                      <a:pt x="125" y="1430"/>
                      <a:pt x="148" y="1434"/>
                    </a:cubicBezTo>
                    <a:cubicBezTo>
                      <a:pt x="153" y="1434"/>
                      <a:pt x="300" y="1458"/>
                      <a:pt x="512" y="1458"/>
                    </a:cubicBezTo>
                    <a:cubicBezTo>
                      <a:pt x="697" y="1458"/>
                      <a:pt x="931" y="1439"/>
                      <a:pt x="1157" y="1370"/>
                    </a:cubicBezTo>
                    <a:cubicBezTo>
                      <a:pt x="1167" y="1365"/>
                      <a:pt x="1176" y="1360"/>
                      <a:pt x="1180" y="1352"/>
                    </a:cubicBezTo>
                    <a:cubicBezTo>
                      <a:pt x="1531" y="956"/>
                      <a:pt x="1669" y="535"/>
                      <a:pt x="1669" y="531"/>
                    </a:cubicBezTo>
                    <a:cubicBezTo>
                      <a:pt x="1678" y="508"/>
                      <a:pt x="1669" y="486"/>
                      <a:pt x="1650" y="471"/>
                    </a:cubicBezTo>
                    <a:cubicBezTo>
                      <a:pt x="1650" y="471"/>
                      <a:pt x="1646" y="467"/>
                      <a:pt x="1641" y="462"/>
                    </a:cubicBezTo>
                    <a:cubicBezTo>
                      <a:pt x="1595" y="430"/>
                      <a:pt x="1397" y="282"/>
                      <a:pt x="1046" y="10"/>
                    </a:cubicBezTo>
                    <a:cubicBezTo>
                      <a:pt x="1037" y="3"/>
                      <a:pt x="1026" y="0"/>
                      <a:pt x="10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48"/>
              <p:cNvSpPr/>
              <p:nvPr/>
            </p:nvSpPr>
            <p:spPr>
              <a:xfrm>
                <a:off x="5166086" y="2052592"/>
                <a:ext cx="86149" cy="60476"/>
              </a:xfrm>
              <a:custGeom>
                <a:avLst/>
                <a:gdLst/>
                <a:ahLst/>
                <a:cxnLst/>
                <a:rect l="l" t="t" r="r" b="b"/>
                <a:pathLst>
                  <a:path w="1144" h="803" extrusionOk="0">
                    <a:moveTo>
                      <a:pt x="392" y="0"/>
                    </a:moveTo>
                    <a:lnTo>
                      <a:pt x="1" y="212"/>
                    </a:lnTo>
                    <a:lnTo>
                      <a:pt x="1143" y="802"/>
                    </a:lnTo>
                    <a:cubicBezTo>
                      <a:pt x="1143" y="802"/>
                      <a:pt x="1037" y="396"/>
                      <a:pt x="1047" y="396"/>
                    </a:cubicBezTo>
                    <a:cubicBezTo>
                      <a:pt x="677" y="277"/>
                      <a:pt x="392" y="0"/>
                      <a:pt x="3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48"/>
              <p:cNvSpPr/>
              <p:nvPr/>
            </p:nvSpPr>
            <p:spPr>
              <a:xfrm>
                <a:off x="5165001" y="1690623"/>
                <a:ext cx="95801" cy="75199"/>
              </a:xfrm>
              <a:custGeom>
                <a:avLst/>
                <a:gdLst/>
                <a:ahLst/>
                <a:cxnLst/>
                <a:rect l="l" t="t" r="r" b="b"/>
                <a:pathLst>
                  <a:path w="1223" h="960" extrusionOk="0">
                    <a:moveTo>
                      <a:pt x="1222" y="1"/>
                    </a:moveTo>
                    <a:lnTo>
                      <a:pt x="0" y="762"/>
                    </a:lnTo>
                    <a:lnTo>
                      <a:pt x="415" y="960"/>
                    </a:lnTo>
                    <a:cubicBezTo>
                      <a:pt x="415" y="960"/>
                      <a:pt x="729" y="720"/>
                      <a:pt x="1097" y="577"/>
                    </a:cubicBezTo>
                    <a:cubicBezTo>
                      <a:pt x="1106" y="554"/>
                      <a:pt x="1222" y="1"/>
                      <a:pt x="1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48"/>
              <p:cNvSpPr/>
              <p:nvPr/>
            </p:nvSpPr>
            <p:spPr>
              <a:xfrm>
                <a:off x="5506530" y="1859036"/>
                <a:ext cx="25575" cy="99925"/>
              </a:xfrm>
              <a:custGeom>
                <a:avLst/>
                <a:gdLst/>
                <a:ahLst/>
                <a:cxnLst/>
                <a:rect l="l" t="t" r="r" b="b"/>
                <a:pathLst>
                  <a:path w="328" h="1282" extrusionOk="0">
                    <a:moveTo>
                      <a:pt x="282" y="1"/>
                    </a:moveTo>
                    <a:lnTo>
                      <a:pt x="0" y="268"/>
                    </a:lnTo>
                    <a:cubicBezTo>
                      <a:pt x="0" y="268"/>
                      <a:pt x="51" y="678"/>
                      <a:pt x="0" y="1019"/>
                    </a:cubicBezTo>
                    <a:cubicBezTo>
                      <a:pt x="1" y="1019"/>
                      <a:pt x="1" y="1019"/>
                      <a:pt x="2" y="1019"/>
                    </a:cubicBezTo>
                    <a:cubicBezTo>
                      <a:pt x="30" y="1019"/>
                      <a:pt x="328" y="1281"/>
                      <a:pt x="328" y="1281"/>
                    </a:cubicBezTo>
                    <a:lnTo>
                      <a:pt x="2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48"/>
              <p:cNvSpPr/>
              <p:nvPr/>
            </p:nvSpPr>
            <p:spPr>
              <a:xfrm>
                <a:off x="5231494" y="1952343"/>
                <a:ext cx="84749" cy="51224"/>
              </a:xfrm>
              <a:custGeom>
                <a:avLst/>
                <a:gdLst/>
                <a:ahLst/>
                <a:cxnLst/>
                <a:rect l="l" t="t" r="r" b="b"/>
                <a:pathLst>
                  <a:path w="905" h="547" extrusionOk="0">
                    <a:moveTo>
                      <a:pt x="61" y="0"/>
                    </a:moveTo>
                    <a:cubicBezTo>
                      <a:pt x="42" y="0"/>
                      <a:pt x="24" y="10"/>
                      <a:pt x="14" y="25"/>
                    </a:cubicBezTo>
                    <a:cubicBezTo>
                      <a:pt x="1" y="52"/>
                      <a:pt x="10" y="85"/>
                      <a:pt x="33" y="99"/>
                    </a:cubicBezTo>
                    <a:lnTo>
                      <a:pt x="816" y="537"/>
                    </a:lnTo>
                    <a:cubicBezTo>
                      <a:pt x="825" y="543"/>
                      <a:pt x="836" y="546"/>
                      <a:pt x="846" y="546"/>
                    </a:cubicBezTo>
                    <a:cubicBezTo>
                      <a:pt x="864" y="546"/>
                      <a:pt x="881" y="536"/>
                      <a:pt x="890" y="518"/>
                    </a:cubicBezTo>
                    <a:cubicBezTo>
                      <a:pt x="904" y="490"/>
                      <a:pt x="894" y="458"/>
                      <a:pt x="871" y="445"/>
                    </a:cubicBezTo>
                    <a:lnTo>
                      <a:pt x="88" y="7"/>
                    </a:lnTo>
                    <a:cubicBezTo>
                      <a:pt x="79" y="2"/>
                      <a:pt x="70"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48"/>
              <p:cNvSpPr/>
              <p:nvPr/>
            </p:nvSpPr>
            <p:spPr>
              <a:xfrm>
                <a:off x="5165007" y="1983339"/>
                <a:ext cx="28562" cy="77725"/>
              </a:xfrm>
              <a:custGeom>
                <a:avLst/>
                <a:gdLst/>
                <a:ahLst/>
                <a:cxnLst/>
                <a:rect l="l" t="t" r="r" b="b"/>
                <a:pathLst>
                  <a:path w="305" h="830" extrusionOk="0">
                    <a:moveTo>
                      <a:pt x="63" y="1"/>
                    </a:moveTo>
                    <a:cubicBezTo>
                      <a:pt x="57" y="1"/>
                      <a:pt x="52" y="1"/>
                      <a:pt x="47" y="3"/>
                    </a:cubicBezTo>
                    <a:cubicBezTo>
                      <a:pt x="20" y="12"/>
                      <a:pt x="1" y="40"/>
                      <a:pt x="11" y="67"/>
                    </a:cubicBezTo>
                    <a:lnTo>
                      <a:pt x="194" y="791"/>
                    </a:lnTo>
                    <a:cubicBezTo>
                      <a:pt x="198" y="813"/>
                      <a:pt x="217" y="830"/>
                      <a:pt x="242" y="830"/>
                    </a:cubicBezTo>
                    <a:cubicBezTo>
                      <a:pt x="247" y="830"/>
                      <a:pt x="253" y="829"/>
                      <a:pt x="260" y="827"/>
                    </a:cubicBezTo>
                    <a:cubicBezTo>
                      <a:pt x="287" y="823"/>
                      <a:pt x="305" y="791"/>
                      <a:pt x="296" y="763"/>
                    </a:cubicBezTo>
                    <a:lnTo>
                      <a:pt x="111" y="44"/>
                    </a:lnTo>
                    <a:cubicBezTo>
                      <a:pt x="108" y="18"/>
                      <a:pt x="86" y="1"/>
                      <a:pt x="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48"/>
              <p:cNvSpPr/>
              <p:nvPr/>
            </p:nvSpPr>
            <p:spPr>
              <a:xfrm>
                <a:off x="5243668" y="2067525"/>
                <a:ext cx="81939" cy="30716"/>
              </a:xfrm>
              <a:custGeom>
                <a:avLst/>
                <a:gdLst/>
                <a:ahLst/>
                <a:cxnLst/>
                <a:rect l="l" t="t" r="r" b="b"/>
                <a:pathLst>
                  <a:path w="875" h="328" extrusionOk="0">
                    <a:moveTo>
                      <a:pt x="817" y="0"/>
                    </a:moveTo>
                    <a:cubicBezTo>
                      <a:pt x="812" y="0"/>
                      <a:pt x="807" y="1"/>
                      <a:pt x="802" y="2"/>
                    </a:cubicBezTo>
                    <a:lnTo>
                      <a:pt x="45" y="223"/>
                    </a:lnTo>
                    <a:cubicBezTo>
                      <a:pt x="13" y="232"/>
                      <a:pt x="0" y="260"/>
                      <a:pt x="9" y="288"/>
                    </a:cubicBezTo>
                    <a:cubicBezTo>
                      <a:pt x="12" y="314"/>
                      <a:pt x="34" y="328"/>
                      <a:pt x="56" y="328"/>
                    </a:cubicBezTo>
                    <a:cubicBezTo>
                      <a:pt x="62" y="328"/>
                      <a:pt x="68" y="327"/>
                      <a:pt x="73" y="325"/>
                    </a:cubicBezTo>
                    <a:lnTo>
                      <a:pt x="834" y="104"/>
                    </a:lnTo>
                    <a:cubicBezTo>
                      <a:pt x="862" y="100"/>
                      <a:pt x="875" y="66"/>
                      <a:pt x="870" y="39"/>
                    </a:cubicBezTo>
                    <a:cubicBezTo>
                      <a:pt x="863" y="16"/>
                      <a:pt x="840" y="0"/>
                      <a:pt x="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48"/>
              <p:cNvSpPr/>
              <p:nvPr/>
            </p:nvSpPr>
            <p:spPr>
              <a:xfrm>
                <a:off x="5451183" y="1937453"/>
                <a:ext cx="64428" cy="59184"/>
              </a:xfrm>
              <a:custGeom>
                <a:avLst/>
                <a:gdLst/>
                <a:ahLst/>
                <a:cxnLst/>
                <a:rect l="l" t="t" r="r" b="b"/>
                <a:pathLst>
                  <a:path w="688" h="632" extrusionOk="0">
                    <a:moveTo>
                      <a:pt x="625" y="1"/>
                    </a:moveTo>
                    <a:cubicBezTo>
                      <a:pt x="610" y="1"/>
                      <a:pt x="595" y="6"/>
                      <a:pt x="585" y="18"/>
                    </a:cubicBezTo>
                    <a:cubicBezTo>
                      <a:pt x="447" y="194"/>
                      <a:pt x="304" y="322"/>
                      <a:pt x="203" y="405"/>
                    </a:cubicBezTo>
                    <a:cubicBezTo>
                      <a:pt x="152" y="447"/>
                      <a:pt x="107" y="479"/>
                      <a:pt x="79" y="502"/>
                    </a:cubicBezTo>
                    <a:cubicBezTo>
                      <a:pt x="65" y="511"/>
                      <a:pt x="51" y="521"/>
                      <a:pt x="46" y="525"/>
                    </a:cubicBezTo>
                    <a:cubicBezTo>
                      <a:pt x="41" y="525"/>
                      <a:pt x="37" y="530"/>
                      <a:pt x="37" y="530"/>
                    </a:cubicBezTo>
                    <a:lnTo>
                      <a:pt x="32" y="530"/>
                    </a:lnTo>
                    <a:cubicBezTo>
                      <a:pt x="9" y="549"/>
                      <a:pt x="0" y="581"/>
                      <a:pt x="14" y="604"/>
                    </a:cubicBezTo>
                    <a:cubicBezTo>
                      <a:pt x="26" y="622"/>
                      <a:pt x="43" y="632"/>
                      <a:pt x="60" y="632"/>
                    </a:cubicBezTo>
                    <a:cubicBezTo>
                      <a:pt x="70" y="632"/>
                      <a:pt x="79" y="628"/>
                      <a:pt x="88" y="622"/>
                    </a:cubicBezTo>
                    <a:cubicBezTo>
                      <a:pt x="92" y="622"/>
                      <a:pt x="377" y="447"/>
                      <a:pt x="668" y="87"/>
                    </a:cubicBezTo>
                    <a:cubicBezTo>
                      <a:pt x="687" y="64"/>
                      <a:pt x="687" y="32"/>
                      <a:pt x="664" y="13"/>
                    </a:cubicBezTo>
                    <a:cubicBezTo>
                      <a:pt x="653" y="5"/>
                      <a:pt x="639" y="1"/>
                      <a:pt x="6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48"/>
              <p:cNvSpPr/>
              <p:nvPr/>
            </p:nvSpPr>
            <p:spPr>
              <a:xfrm>
                <a:off x="5406234" y="2061532"/>
                <a:ext cx="25565" cy="33712"/>
              </a:xfrm>
              <a:custGeom>
                <a:avLst/>
                <a:gdLst/>
                <a:ahLst/>
                <a:cxnLst/>
                <a:rect l="l" t="t" r="r" b="b"/>
                <a:pathLst>
                  <a:path w="273" h="360" extrusionOk="0">
                    <a:moveTo>
                      <a:pt x="60" y="0"/>
                    </a:moveTo>
                    <a:cubicBezTo>
                      <a:pt x="51" y="0"/>
                      <a:pt x="42" y="2"/>
                      <a:pt x="34" y="7"/>
                    </a:cubicBezTo>
                    <a:cubicBezTo>
                      <a:pt x="10" y="25"/>
                      <a:pt x="0" y="57"/>
                      <a:pt x="15" y="85"/>
                    </a:cubicBezTo>
                    <a:lnTo>
                      <a:pt x="162" y="334"/>
                    </a:lnTo>
                    <a:cubicBezTo>
                      <a:pt x="174" y="351"/>
                      <a:pt x="191" y="360"/>
                      <a:pt x="208" y="360"/>
                    </a:cubicBezTo>
                    <a:cubicBezTo>
                      <a:pt x="218" y="360"/>
                      <a:pt x="227" y="357"/>
                      <a:pt x="236" y="352"/>
                    </a:cubicBezTo>
                    <a:cubicBezTo>
                      <a:pt x="264" y="338"/>
                      <a:pt x="272" y="306"/>
                      <a:pt x="259" y="279"/>
                    </a:cubicBezTo>
                    <a:lnTo>
                      <a:pt x="107" y="30"/>
                    </a:lnTo>
                    <a:cubicBezTo>
                      <a:pt x="97" y="11"/>
                      <a:pt x="7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48"/>
              <p:cNvSpPr/>
              <p:nvPr/>
            </p:nvSpPr>
            <p:spPr>
              <a:xfrm>
                <a:off x="5392843" y="1860197"/>
                <a:ext cx="12642" cy="93270"/>
              </a:xfrm>
              <a:custGeom>
                <a:avLst/>
                <a:gdLst/>
                <a:ahLst/>
                <a:cxnLst/>
                <a:rect l="l" t="t" r="r" b="b"/>
                <a:pathLst>
                  <a:path w="135" h="996" extrusionOk="0">
                    <a:moveTo>
                      <a:pt x="52" y="0"/>
                    </a:moveTo>
                    <a:cubicBezTo>
                      <a:pt x="24" y="0"/>
                      <a:pt x="1" y="28"/>
                      <a:pt x="1" y="55"/>
                    </a:cubicBezTo>
                    <a:lnTo>
                      <a:pt x="24" y="945"/>
                    </a:lnTo>
                    <a:cubicBezTo>
                      <a:pt x="24" y="972"/>
                      <a:pt x="52" y="995"/>
                      <a:pt x="79" y="995"/>
                    </a:cubicBezTo>
                    <a:cubicBezTo>
                      <a:pt x="107" y="995"/>
                      <a:pt x="135" y="972"/>
                      <a:pt x="130" y="940"/>
                    </a:cubicBezTo>
                    <a:lnTo>
                      <a:pt x="107" y="55"/>
                    </a:lnTo>
                    <a:cubicBezTo>
                      <a:pt x="107" y="23"/>
                      <a:pt x="84" y="0"/>
                      <a:pt x="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48"/>
              <p:cNvSpPr/>
              <p:nvPr/>
            </p:nvSpPr>
            <p:spPr>
              <a:xfrm>
                <a:off x="5231494" y="1810284"/>
                <a:ext cx="84749" cy="52722"/>
              </a:xfrm>
              <a:custGeom>
                <a:avLst/>
                <a:gdLst/>
                <a:ahLst/>
                <a:cxnLst/>
                <a:rect l="l" t="t" r="r" b="b"/>
                <a:pathLst>
                  <a:path w="905" h="563" extrusionOk="0">
                    <a:moveTo>
                      <a:pt x="846" y="0"/>
                    </a:moveTo>
                    <a:cubicBezTo>
                      <a:pt x="836" y="0"/>
                      <a:pt x="826" y="3"/>
                      <a:pt x="816" y="8"/>
                    </a:cubicBezTo>
                    <a:lnTo>
                      <a:pt x="33" y="463"/>
                    </a:lnTo>
                    <a:cubicBezTo>
                      <a:pt x="10" y="478"/>
                      <a:pt x="1" y="510"/>
                      <a:pt x="14" y="537"/>
                    </a:cubicBezTo>
                    <a:cubicBezTo>
                      <a:pt x="24" y="553"/>
                      <a:pt x="42" y="562"/>
                      <a:pt x="61" y="562"/>
                    </a:cubicBezTo>
                    <a:cubicBezTo>
                      <a:pt x="70" y="562"/>
                      <a:pt x="79" y="561"/>
                      <a:pt x="88" y="556"/>
                    </a:cubicBezTo>
                    <a:lnTo>
                      <a:pt x="871" y="100"/>
                    </a:lnTo>
                    <a:cubicBezTo>
                      <a:pt x="894" y="86"/>
                      <a:pt x="904" y="54"/>
                      <a:pt x="890" y="27"/>
                    </a:cubicBezTo>
                    <a:cubicBezTo>
                      <a:pt x="881" y="9"/>
                      <a:pt x="864" y="0"/>
                      <a:pt x="8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48"/>
              <p:cNvSpPr/>
              <p:nvPr/>
            </p:nvSpPr>
            <p:spPr>
              <a:xfrm>
                <a:off x="5165007" y="1752038"/>
                <a:ext cx="29498" cy="78943"/>
              </a:xfrm>
              <a:custGeom>
                <a:avLst/>
                <a:gdLst/>
                <a:ahLst/>
                <a:cxnLst/>
                <a:rect l="l" t="t" r="r" b="b"/>
                <a:pathLst>
                  <a:path w="315" h="843" extrusionOk="0">
                    <a:moveTo>
                      <a:pt x="252" y="1"/>
                    </a:moveTo>
                    <a:cubicBezTo>
                      <a:pt x="227" y="1"/>
                      <a:pt x="207" y="17"/>
                      <a:pt x="199" y="40"/>
                    </a:cubicBezTo>
                    <a:lnTo>
                      <a:pt x="11" y="772"/>
                    </a:lnTo>
                    <a:cubicBezTo>
                      <a:pt x="1" y="804"/>
                      <a:pt x="20" y="832"/>
                      <a:pt x="47" y="842"/>
                    </a:cubicBezTo>
                    <a:cubicBezTo>
                      <a:pt x="50" y="843"/>
                      <a:pt x="53" y="843"/>
                      <a:pt x="55" y="843"/>
                    </a:cubicBezTo>
                    <a:cubicBezTo>
                      <a:pt x="81" y="843"/>
                      <a:pt x="107" y="825"/>
                      <a:pt x="111" y="800"/>
                    </a:cubicBezTo>
                    <a:lnTo>
                      <a:pt x="305" y="68"/>
                    </a:lnTo>
                    <a:cubicBezTo>
                      <a:pt x="315" y="40"/>
                      <a:pt x="296" y="7"/>
                      <a:pt x="268" y="3"/>
                    </a:cubicBezTo>
                    <a:cubicBezTo>
                      <a:pt x="263" y="1"/>
                      <a:pt x="258" y="1"/>
                      <a:pt x="2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48"/>
              <p:cNvSpPr/>
              <p:nvPr/>
            </p:nvSpPr>
            <p:spPr>
              <a:xfrm>
                <a:off x="5094305" y="1899808"/>
                <a:ext cx="37552" cy="12642"/>
              </a:xfrm>
              <a:custGeom>
                <a:avLst/>
                <a:gdLst/>
                <a:ahLst/>
                <a:cxnLst/>
                <a:rect l="l" t="t" r="r" b="b"/>
                <a:pathLst>
                  <a:path w="401" h="135" extrusionOk="0">
                    <a:moveTo>
                      <a:pt x="60" y="1"/>
                    </a:moveTo>
                    <a:cubicBezTo>
                      <a:pt x="32" y="1"/>
                      <a:pt x="5" y="19"/>
                      <a:pt x="5" y="52"/>
                    </a:cubicBezTo>
                    <a:cubicBezTo>
                      <a:pt x="0" y="79"/>
                      <a:pt x="24" y="107"/>
                      <a:pt x="51" y="111"/>
                    </a:cubicBezTo>
                    <a:lnTo>
                      <a:pt x="341" y="134"/>
                    </a:lnTo>
                    <a:cubicBezTo>
                      <a:pt x="369" y="134"/>
                      <a:pt x="396" y="111"/>
                      <a:pt x="401" y="84"/>
                    </a:cubicBezTo>
                    <a:cubicBezTo>
                      <a:pt x="401" y="52"/>
                      <a:pt x="379" y="28"/>
                      <a:pt x="351" y="24"/>
                    </a:cubicBezTo>
                    <a:lnTo>
                      <a:pt x="6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48"/>
              <p:cNvSpPr/>
              <p:nvPr/>
            </p:nvSpPr>
            <p:spPr>
              <a:xfrm>
                <a:off x="5247039" y="1716172"/>
                <a:ext cx="77351" cy="32588"/>
              </a:xfrm>
              <a:custGeom>
                <a:avLst/>
                <a:gdLst/>
                <a:ahLst/>
                <a:cxnLst/>
                <a:rect l="l" t="t" r="r" b="b"/>
                <a:pathLst>
                  <a:path w="826" h="348" extrusionOk="0">
                    <a:moveTo>
                      <a:pt x="62" y="0"/>
                    </a:moveTo>
                    <a:cubicBezTo>
                      <a:pt x="40" y="0"/>
                      <a:pt x="17" y="14"/>
                      <a:pt x="9" y="36"/>
                    </a:cubicBezTo>
                    <a:cubicBezTo>
                      <a:pt x="1" y="64"/>
                      <a:pt x="14" y="96"/>
                      <a:pt x="47" y="105"/>
                    </a:cubicBezTo>
                    <a:lnTo>
                      <a:pt x="747" y="345"/>
                    </a:lnTo>
                    <a:cubicBezTo>
                      <a:pt x="753" y="347"/>
                      <a:pt x="758" y="347"/>
                      <a:pt x="764" y="347"/>
                    </a:cubicBezTo>
                    <a:cubicBezTo>
                      <a:pt x="787" y="347"/>
                      <a:pt x="809" y="334"/>
                      <a:pt x="816" y="307"/>
                    </a:cubicBezTo>
                    <a:cubicBezTo>
                      <a:pt x="826" y="280"/>
                      <a:pt x="811" y="252"/>
                      <a:pt x="784" y="243"/>
                    </a:cubicBezTo>
                    <a:lnTo>
                      <a:pt x="79" y="3"/>
                    </a:lnTo>
                    <a:cubicBezTo>
                      <a:pt x="74" y="1"/>
                      <a:pt x="68"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48"/>
              <p:cNvSpPr/>
              <p:nvPr/>
            </p:nvSpPr>
            <p:spPr>
              <a:xfrm>
                <a:off x="5403238" y="1713269"/>
                <a:ext cx="25940" cy="35398"/>
              </a:xfrm>
              <a:custGeom>
                <a:avLst/>
                <a:gdLst/>
                <a:ahLst/>
                <a:cxnLst/>
                <a:rect l="l" t="t" r="r" b="b"/>
                <a:pathLst>
                  <a:path w="277" h="378" extrusionOk="0">
                    <a:moveTo>
                      <a:pt x="219" y="0"/>
                    </a:moveTo>
                    <a:cubicBezTo>
                      <a:pt x="199" y="0"/>
                      <a:pt x="181" y="10"/>
                      <a:pt x="171" y="30"/>
                    </a:cubicBezTo>
                    <a:lnTo>
                      <a:pt x="15" y="297"/>
                    </a:lnTo>
                    <a:cubicBezTo>
                      <a:pt x="0" y="325"/>
                      <a:pt x="10" y="357"/>
                      <a:pt x="38" y="371"/>
                    </a:cubicBezTo>
                    <a:cubicBezTo>
                      <a:pt x="45" y="376"/>
                      <a:pt x="53" y="378"/>
                      <a:pt x="62" y="378"/>
                    </a:cubicBezTo>
                    <a:cubicBezTo>
                      <a:pt x="80" y="378"/>
                      <a:pt x="99" y="368"/>
                      <a:pt x="111" y="353"/>
                    </a:cubicBezTo>
                    <a:lnTo>
                      <a:pt x="264" y="81"/>
                    </a:lnTo>
                    <a:cubicBezTo>
                      <a:pt x="277" y="57"/>
                      <a:pt x="268" y="21"/>
                      <a:pt x="245" y="6"/>
                    </a:cubicBezTo>
                    <a:cubicBezTo>
                      <a:pt x="236" y="2"/>
                      <a:pt x="227" y="0"/>
                      <a:pt x="2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48"/>
              <p:cNvSpPr/>
              <p:nvPr/>
            </p:nvSpPr>
            <p:spPr>
              <a:xfrm>
                <a:off x="5451183" y="1816840"/>
                <a:ext cx="64428" cy="60495"/>
              </a:xfrm>
              <a:custGeom>
                <a:avLst/>
                <a:gdLst/>
                <a:ahLst/>
                <a:cxnLst/>
                <a:rect l="l" t="t" r="r" b="b"/>
                <a:pathLst>
                  <a:path w="688" h="646" extrusionOk="0">
                    <a:moveTo>
                      <a:pt x="61" y="0"/>
                    </a:moveTo>
                    <a:cubicBezTo>
                      <a:pt x="45" y="0"/>
                      <a:pt x="29" y="9"/>
                      <a:pt x="18" y="25"/>
                    </a:cubicBezTo>
                    <a:cubicBezTo>
                      <a:pt x="0" y="48"/>
                      <a:pt x="5" y="80"/>
                      <a:pt x="28" y="99"/>
                    </a:cubicBezTo>
                    <a:cubicBezTo>
                      <a:pt x="41" y="108"/>
                      <a:pt x="124" y="172"/>
                      <a:pt x="235" y="270"/>
                    </a:cubicBezTo>
                    <a:cubicBezTo>
                      <a:pt x="345" y="366"/>
                      <a:pt x="479" y="491"/>
                      <a:pt x="585" y="625"/>
                    </a:cubicBezTo>
                    <a:cubicBezTo>
                      <a:pt x="596" y="638"/>
                      <a:pt x="612" y="645"/>
                      <a:pt x="628" y="645"/>
                    </a:cubicBezTo>
                    <a:cubicBezTo>
                      <a:pt x="640" y="645"/>
                      <a:pt x="652" y="641"/>
                      <a:pt x="664" y="633"/>
                    </a:cubicBezTo>
                    <a:cubicBezTo>
                      <a:pt x="687" y="615"/>
                      <a:pt x="687" y="578"/>
                      <a:pt x="668" y="555"/>
                    </a:cubicBezTo>
                    <a:cubicBezTo>
                      <a:pt x="553" y="412"/>
                      <a:pt x="411" y="278"/>
                      <a:pt x="295" y="178"/>
                    </a:cubicBezTo>
                    <a:cubicBezTo>
                      <a:pt x="180" y="76"/>
                      <a:pt x="92" y="12"/>
                      <a:pt x="92" y="12"/>
                    </a:cubicBezTo>
                    <a:cubicBezTo>
                      <a:pt x="83" y="4"/>
                      <a:pt x="72"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48"/>
              <p:cNvSpPr/>
              <p:nvPr/>
            </p:nvSpPr>
            <p:spPr>
              <a:xfrm>
                <a:off x="5094680" y="1684146"/>
                <a:ext cx="441630" cy="441443"/>
              </a:xfrm>
              <a:custGeom>
                <a:avLst/>
                <a:gdLst/>
                <a:ahLst/>
                <a:cxnLst/>
                <a:rect l="l" t="t" r="r" b="b"/>
                <a:pathLst>
                  <a:path w="4716" h="4714" extrusionOk="0">
                    <a:moveTo>
                      <a:pt x="2355" y="111"/>
                    </a:moveTo>
                    <a:cubicBezTo>
                      <a:pt x="2978" y="111"/>
                      <a:pt x="3540" y="359"/>
                      <a:pt x="3946" y="770"/>
                    </a:cubicBezTo>
                    <a:cubicBezTo>
                      <a:pt x="4356" y="1174"/>
                      <a:pt x="4605" y="1737"/>
                      <a:pt x="4605" y="2359"/>
                    </a:cubicBezTo>
                    <a:cubicBezTo>
                      <a:pt x="4605" y="2982"/>
                      <a:pt x="4356" y="3543"/>
                      <a:pt x="3946" y="3949"/>
                    </a:cubicBezTo>
                    <a:cubicBezTo>
                      <a:pt x="3540" y="4354"/>
                      <a:pt x="2978" y="4608"/>
                      <a:pt x="2355" y="4608"/>
                    </a:cubicBezTo>
                    <a:cubicBezTo>
                      <a:pt x="1734" y="4608"/>
                      <a:pt x="1171" y="4354"/>
                      <a:pt x="766" y="3949"/>
                    </a:cubicBezTo>
                    <a:cubicBezTo>
                      <a:pt x="360" y="3543"/>
                      <a:pt x="107" y="2982"/>
                      <a:pt x="107" y="2359"/>
                    </a:cubicBezTo>
                    <a:cubicBezTo>
                      <a:pt x="107" y="1737"/>
                      <a:pt x="360" y="1174"/>
                      <a:pt x="766" y="770"/>
                    </a:cubicBezTo>
                    <a:cubicBezTo>
                      <a:pt x="1171" y="359"/>
                      <a:pt x="1734" y="111"/>
                      <a:pt x="2355" y="111"/>
                    </a:cubicBezTo>
                    <a:close/>
                    <a:moveTo>
                      <a:pt x="2355" y="0"/>
                    </a:moveTo>
                    <a:cubicBezTo>
                      <a:pt x="1706" y="0"/>
                      <a:pt x="1116" y="268"/>
                      <a:pt x="688" y="691"/>
                    </a:cubicBezTo>
                    <a:cubicBezTo>
                      <a:pt x="264" y="1119"/>
                      <a:pt x="1" y="1710"/>
                      <a:pt x="1" y="2359"/>
                    </a:cubicBezTo>
                    <a:cubicBezTo>
                      <a:pt x="1" y="3009"/>
                      <a:pt x="264" y="3599"/>
                      <a:pt x="688" y="4028"/>
                    </a:cubicBezTo>
                    <a:cubicBezTo>
                      <a:pt x="1116" y="4451"/>
                      <a:pt x="1706" y="4713"/>
                      <a:pt x="2355" y="4713"/>
                    </a:cubicBezTo>
                    <a:cubicBezTo>
                      <a:pt x="3006" y="4713"/>
                      <a:pt x="3595" y="4451"/>
                      <a:pt x="4024" y="4028"/>
                    </a:cubicBezTo>
                    <a:cubicBezTo>
                      <a:pt x="4448" y="3599"/>
                      <a:pt x="4715" y="3009"/>
                      <a:pt x="4715" y="2359"/>
                    </a:cubicBezTo>
                    <a:cubicBezTo>
                      <a:pt x="4715" y="1710"/>
                      <a:pt x="4448" y="1119"/>
                      <a:pt x="4024" y="691"/>
                    </a:cubicBezTo>
                    <a:cubicBezTo>
                      <a:pt x="3595" y="268"/>
                      <a:pt x="3006" y="0"/>
                      <a:pt x="23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9" name="Google Shape;2149;p48"/>
            <p:cNvGrpSpPr/>
            <p:nvPr/>
          </p:nvGrpSpPr>
          <p:grpSpPr>
            <a:xfrm>
              <a:off x="6647561" y="690028"/>
              <a:ext cx="360742" cy="545930"/>
              <a:chOff x="5934950" y="2749441"/>
              <a:chExt cx="196280" cy="297040"/>
            </a:xfrm>
          </p:grpSpPr>
          <p:sp>
            <p:nvSpPr>
              <p:cNvPr id="2150" name="Google Shape;2150;p48"/>
              <p:cNvSpPr/>
              <p:nvPr/>
            </p:nvSpPr>
            <p:spPr>
              <a:xfrm>
                <a:off x="6049289" y="2968474"/>
                <a:ext cx="80347" cy="77913"/>
              </a:xfrm>
              <a:custGeom>
                <a:avLst/>
                <a:gdLst/>
                <a:ahLst/>
                <a:cxnLst/>
                <a:rect l="l" t="t" r="r" b="b"/>
                <a:pathLst>
                  <a:path w="858" h="832" extrusionOk="0">
                    <a:moveTo>
                      <a:pt x="539" y="288"/>
                    </a:moveTo>
                    <a:lnTo>
                      <a:pt x="253" y="643"/>
                    </a:lnTo>
                    <a:lnTo>
                      <a:pt x="232" y="651"/>
                    </a:lnTo>
                    <a:lnTo>
                      <a:pt x="530" y="294"/>
                    </a:lnTo>
                    <a:lnTo>
                      <a:pt x="539" y="288"/>
                    </a:lnTo>
                    <a:close/>
                    <a:moveTo>
                      <a:pt x="798" y="0"/>
                    </a:moveTo>
                    <a:cubicBezTo>
                      <a:pt x="786" y="0"/>
                      <a:pt x="774" y="4"/>
                      <a:pt x="764" y="12"/>
                    </a:cubicBezTo>
                    <a:lnTo>
                      <a:pt x="466" y="211"/>
                    </a:lnTo>
                    <a:cubicBezTo>
                      <a:pt x="460" y="211"/>
                      <a:pt x="456" y="215"/>
                      <a:pt x="451" y="219"/>
                    </a:cubicBezTo>
                    <a:lnTo>
                      <a:pt x="18" y="740"/>
                    </a:lnTo>
                    <a:cubicBezTo>
                      <a:pt x="0" y="764"/>
                      <a:pt x="0" y="786"/>
                      <a:pt x="13" y="809"/>
                    </a:cubicBezTo>
                    <a:cubicBezTo>
                      <a:pt x="24" y="823"/>
                      <a:pt x="42" y="831"/>
                      <a:pt x="59" y="831"/>
                    </a:cubicBezTo>
                    <a:cubicBezTo>
                      <a:pt x="66" y="831"/>
                      <a:pt x="72" y="830"/>
                      <a:pt x="79" y="828"/>
                    </a:cubicBezTo>
                    <a:lnTo>
                      <a:pt x="309" y="740"/>
                    </a:lnTo>
                    <a:cubicBezTo>
                      <a:pt x="317" y="736"/>
                      <a:pt x="322" y="730"/>
                      <a:pt x="332" y="722"/>
                    </a:cubicBezTo>
                    <a:lnTo>
                      <a:pt x="838" y="90"/>
                    </a:lnTo>
                    <a:cubicBezTo>
                      <a:pt x="857" y="67"/>
                      <a:pt x="853" y="39"/>
                      <a:pt x="838" y="17"/>
                    </a:cubicBezTo>
                    <a:cubicBezTo>
                      <a:pt x="828" y="6"/>
                      <a:pt x="813" y="0"/>
                      <a:pt x="7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48"/>
              <p:cNvSpPr/>
              <p:nvPr/>
            </p:nvSpPr>
            <p:spPr>
              <a:xfrm>
                <a:off x="5985798" y="2912101"/>
                <a:ext cx="115277" cy="134381"/>
              </a:xfrm>
              <a:custGeom>
                <a:avLst/>
                <a:gdLst/>
                <a:ahLst/>
                <a:cxnLst/>
                <a:rect l="l" t="t" r="r" b="b"/>
                <a:pathLst>
                  <a:path w="1231" h="1435" extrusionOk="0">
                    <a:moveTo>
                      <a:pt x="538" y="139"/>
                    </a:moveTo>
                    <a:lnTo>
                      <a:pt x="1102" y="854"/>
                    </a:lnTo>
                    <a:lnTo>
                      <a:pt x="734" y="1296"/>
                    </a:lnTo>
                    <a:lnTo>
                      <a:pt x="734" y="1296"/>
                    </a:lnTo>
                    <a:cubicBezTo>
                      <a:pt x="663" y="1215"/>
                      <a:pt x="512" y="1046"/>
                      <a:pt x="374" y="886"/>
                    </a:cubicBezTo>
                    <a:cubicBezTo>
                      <a:pt x="300" y="803"/>
                      <a:pt x="231" y="720"/>
                      <a:pt x="180" y="660"/>
                    </a:cubicBezTo>
                    <a:cubicBezTo>
                      <a:pt x="159" y="635"/>
                      <a:pt x="138" y="610"/>
                      <a:pt x="125" y="591"/>
                    </a:cubicBezTo>
                    <a:lnTo>
                      <a:pt x="125" y="591"/>
                    </a:lnTo>
                    <a:cubicBezTo>
                      <a:pt x="129" y="587"/>
                      <a:pt x="133" y="582"/>
                      <a:pt x="138" y="577"/>
                    </a:cubicBezTo>
                    <a:cubicBezTo>
                      <a:pt x="198" y="513"/>
                      <a:pt x="309" y="392"/>
                      <a:pt x="406" y="287"/>
                    </a:cubicBezTo>
                    <a:cubicBezTo>
                      <a:pt x="457" y="228"/>
                      <a:pt x="505" y="175"/>
                      <a:pt x="538" y="139"/>
                    </a:cubicBezTo>
                    <a:close/>
                    <a:moveTo>
                      <a:pt x="544" y="1"/>
                    </a:moveTo>
                    <a:cubicBezTo>
                      <a:pt x="525" y="1"/>
                      <a:pt x="512" y="11"/>
                      <a:pt x="502" y="20"/>
                    </a:cubicBezTo>
                    <a:cubicBezTo>
                      <a:pt x="502" y="20"/>
                      <a:pt x="493" y="29"/>
                      <a:pt x="480" y="43"/>
                    </a:cubicBezTo>
                    <a:cubicBezTo>
                      <a:pt x="438" y="88"/>
                      <a:pt x="323" y="213"/>
                      <a:pt x="221" y="324"/>
                    </a:cubicBezTo>
                    <a:cubicBezTo>
                      <a:pt x="170" y="384"/>
                      <a:pt x="121" y="434"/>
                      <a:pt x="83" y="475"/>
                    </a:cubicBezTo>
                    <a:cubicBezTo>
                      <a:pt x="65" y="494"/>
                      <a:pt x="51" y="513"/>
                      <a:pt x="38" y="522"/>
                    </a:cubicBezTo>
                    <a:cubicBezTo>
                      <a:pt x="32" y="531"/>
                      <a:pt x="28" y="536"/>
                      <a:pt x="23" y="536"/>
                    </a:cubicBezTo>
                    <a:lnTo>
                      <a:pt x="23" y="539"/>
                    </a:lnTo>
                    <a:lnTo>
                      <a:pt x="23" y="539"/>
                    </a:lnTo>
                    <a:cubicBezTo>
                      <a:pt x="13" y="547"/>
                      <a:pt x="9" y="555"/>
                      <a:pt x="5" y="564"/>
                    </a:cubicBezTo>
                    <a:cubicBezTo>
                      <a:pt x="0" y="573"/>
                      <a:pt x="0" y="577"/>
                      <a:pt x="0" y="581"/>
                    </a:cubicBezTo>
                    <a:cubicBezTo>
                      <a:pt x="0" y="596"/>
                      <a:pt x="5" y="600"/>
                      <a:pt x="5" y="605"/>
                    </a:cubicBezTo>
                    <a:cubicBezTo>
                      <a:pt x="10" y="609"/>
                      <a:pt x="10" y="614"/>
                      <a:pt x="14" y="619"/>
                    </a:cubicBezTo>
                    <a:cubicBezTo>
                      <a:pt x="19" y="628"/>
                      <a:pt x="23" y="637"/>
                      <a:pt x="32" y="651"/>
                    </a:cubicBezTo>
                    <a:cubicBezTo>
                      <a:pt x="47" y="669"/>
                      <a:pt x="70" y="696"/>
                      <a:pt x="97" y="730"/>
                    </a:cubicBezTo>
                    <a:cubicBezTo>
                      <a:pt x="189" y="840"/>
                      <a:pt x="336" y="1011"/>
                      <a:pt x="466" y="1153"/>
                    </a:cubicBezTo>
                    <a:cubicBezTo>
                      <a:pt x="591" y="1300"/>
                      <a:pt x="696" y="1415"/>
                      <a:pt x="696" y="1415"/>
                    </a:cubicBezTo>
                    <a:cubicBezTo>
                      <a:pt x="706" y="1425"/>
                      <a:pt x="723" y="1434"/>
                      <a:pt x="738" y="1434"/>
                    </a:cubicBezTo>
                    <a:cubicBezTo>
                      <a:pt x="751" y="1434"/>
                      <a:pt x="770" y="1425"/>
                      <a:pt x="779" y="1411"/>
                    </a:cubicBezTo>
                    <a:lnTo>
                      <a:pt x="1212" y="890"/>
                    </a:lnTo>
                    <a:cubicBezTo>
                      <a:pt x="1231" y="872"/>
                      <a:pt x="1231" y="845"/>
                      <a:pt x="1212" y="821"/>
                    </a:cubicBezTo>
                    <a:lnTo>
                      <a:pt x="581" y="24"/>
                    </a:lnTo>
                    <a:cubicBezTo>
                      <a:pt x="572" y="11"/>
                      <a:pt x="557" y="1"/>
                      <a:pt x="5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48"/>
              <p:cNvSpPr/>
              <p:nvPr/>
            </p:nvSpPr>
            <p:spPr>
              <a:xfrm>
                <a:off x="5979711" y="2749441"/>
                <a:ext cx="151518" cy="247972"/>
              </a:xfrm>
              <a:custGeom>
                <a:avLst/>
                <a:gdLst/>
                <a:ahLst/>
                <a:cxnLst/>
                <a:rect l="l" t="t" r="r" b="b"/>
                <a:pathLst>
                  <a:path w="1618" h="2648" extrusionOk="0">
                    <a:moveTo>
                      <a:pt x="807" y="0"/>
                    </a:moveTo>
                    <a:cubicBezTo>
                      <a:pt x="711" y="0"/>
                      <a:pt x="609" y="24"/>
                      <a:pt x="507" y="75"/>
                    </a:cubicBezTo>
                    <a:cubicBezTo>
                      <a:pt x="407" y="125"/>
                      <a:pt x="305" y="204"/>
                      <a:pt x="194" y="315"/>
                    </a:cubicBezTo>
                    <a:cubicBezTo>
                      <a:pt x="130" y="379"/>
                      <a:pt x="79" y="448"/>
                      <a:pt x="47" y="521"/>
                    </a:cubicBezTo>
                    <a:cubicBezTo>
                      <a:pt x="14" y="595"/>
                      <a:pt x="1" y="674"/>
                      <a:pt x="1" y="752"/>
                    </a:cubicBezTo>
                    <a:cubicBezTo>
                      <a:pt x="1" y="863"/>
                      <a:pt x="29" y="978"/>
                      <a:pt x="79" y="1093"/>
                    </a:cubicBezTo>
                    <a:cubicBezTo>
                      <a:pt x="130" y="1213"/>
                      <a:pt x="203" y="1333"/>
                      <a:pt x="286" y="1457"/>
                    </a:cubicBezTo>
                    <a:cubicBezTo>
                      <a:pt x="298" y="1472"/>
                      <a:pt x="316" y="1481"/>
                      <a:pt x="333" y="1481"/>
                    </a:cubicBezTo>
                    <a:cubicBezTo>
                      <a:pt x="342" y="1481"/>
                      <a:pt x="352" y="1478"/>
                      <a:pt x="360" y="1471"/>
                    </a:cubicBezTo>
                    <a:cubicBezTo>
                      <a:pt x="388" y="1453"/>
                      <a:pt x="392" y="1420"/>
                      <a:pt x="379" y="1397"/>
                    </a:cubicBezTo>
                    <a:cubicBezTo>
                      <a:pt x="296" y="1272"/>
                      <a:pt x="227" y="1162"/>
                      <a:pt x="180" y="1051"/>
                    </a:cubicBezTo>
                    <a:cubicBezTo>
                      <a:pt x="135" y="946"/>
                      <a:pt x="107" y="844"/>
                      <a:pt x="107" y="752"/>
                    </a:cubicBezTo>
                    <a:cubicBezTo>
                      <a:pt x="107" y="687"/>
                      <a:pt x="120" y="628"/>
                      <a:pt x="148" y="568"/>
                    </a:cubicBezTo>
                    <a:cubicBezTo>
                      <a:pt x="171" y="508"/>
                      <a:pt x="213" y="448"/>
                      <a:pt x="273" y="388"/>
                    </a:cubicBezTo>
                    <a:cubicBezTo>
                      <a:pt x="374" y="287"/>
                      <a:pt x="471" y="217"/>
                      <a:pt x="558" y="172"/>
                    </a:cubicBezTo>
                    <a:cubicBezTo>
                      <a:pt x="646" y="130"/>
                      <a:pt x="729" y="111"/>
                      <a:pt x="807" y="111"/>
                    </a:cubicBezTo>
                    <a:cubicBezTo>
                      <a:pt x="871" y="111"/>
                      <a:pt x="932" y="121"/>
                      <a:pt x="996" y="149"/>
                    </a:cubicBezTo>
                    <a:cubicBezTo>
                      <a:pt x="1060" y="172"/>
                      <a:pt x="1120" y="208"/>
                      <a:pt x="1185" y="249"/>
                    </a:cubicBezTo>
                    <a:cubicBezTo>
                      <a:pt x="1277" y="315"/>
                      <a:pt x="1360" y="406"/>
                      <a:pt x="1415" y="513"/>
                    </a:cubicBezTo>
                    <a:cubicBezTo>
                      <a:pt x="1475" y="614"/>
                      <a:pt x="1513" y="734"/>
                      <a:pt x="1513" y="844"/>
                    </a:cubicBezTo>
                    <a:cubicBezTo>
                      <a:pt x="1513" y="941"/>
                      <a:pt x="1485" y="1033"/>
                      <a:pt x="1430" y="1121"/>
                    </a:cubicBezTo>
                    <a:cubicBezTo>
                      <a:pt x="1328" y="1268"/>
                      <a:pt x="1209" y="1370"/>
                      <a:pt x="1111" y="1434"/>
                    </a:cubicBezTo>
                    <a:cubicBezTo>
                      <a:pt x="1065" y="1466"/>
                      <a:pt x="1024" y="1485"/>
                      <a:pt x="992" y="1499"/>
                    </a:cubicBezTo>
                    <a:cubicBezTo>
                      <a:pt x="977" y="1508"/>
                      <a:pt x="969" y="1512"/>
                      <a:pt x="960" y="1517"/>
                    </a:cubicBezTo>
                    <a:lnTo>
                      <a:pt x="950" y="1517"/>
                    </a:lnTo>
                    <a:lnTo>
                      <a:pt x="950" y="1521"/>
                    </a:lnTo>
                    <a:cubicBezTo>
                      <a:pt x="932" y="1527"/>
                      <a:pt x="922" y="1540"/>
                      <a:pt x="918" y="1554"/>
                    </a:cubicBezTo>
                    <a:cubicBezTo>
                      <a:pt x="913" y="1572"/>
                      <a:pt x="913" y="1586"/>
                      <a:pt x="922" y="1600"/>
                    </a:cubicBezTo>
                    <a:lnTo>
                      <a:pt x="1462" y="2378"/>
                    </a:lnTo>
                    <a:lnTo>
                      <a:pt x="1249" y="2522"/>
                    </a:lnTo>
                    <a:lnTo>
                      <a:pt x="1249" y="2522"/>
                    </a:lnTo>
                    <a:cubicBezTo>
                      <a:pt x="1184" y="2440"/>
                      <a:pt x="1001" y="2208"/>
                      <a:pt x="646" y="1761"/>
                    </a:cubicBezTo>
                    <a:cubicBezTo>
                      <a:pt x="635" y="1748"/>
                      <a:pt x="620" y="1741"/>
                      <a:pt x="605" y="1741"/>
                    </a:cubicBezTo>
                    <a:cubicBezTo>
                      <a:pt x="593" y="1741"/>
                      <a:pt x="582" y="1744"/>
                      <a:pt x="573" y="1752"/>
                    </a:cubicBezTo>
                    <a:cubicBezTo>
                      <a:pt x="549" y="1770"/>
                      <a:pt x="545" y="1803"/>
                      <a:pt x="563" y="1825"/>
                    </a:cubicBezTo>
                    <a:cubicBezTo>
                      <a:pt x="1019" y="2406"/>
                      <a:pt x="1194" y="2627"/>
                      <a:pt x="1194" y="2627"/>
                    </a:cubicBezTo>
                    <a:cubicBezTo>
                      <a:pt x="1205" y="2641"/>
                      <a:pt x="1221" y="2648"/>
                      <a:pt x="1237" y="2648"/>
                    </a:cubicBezTo>
                    <a:cubicBezTo>
                      <a:pt x="1248" y="2648"/>
                      <a:pt x="1259" y="2644"/>
                      <a:pt x="1268" y="2637"/>
                    </a:cubicBezTo>
                    <a:lnTo>
                      <a:pt x="1568" y="2439"/>
                    </a:lnTo>
                    <a:cubicBezTo>
                      <a:pt x="1581" y="2429"/>
                      <a:pt x="1590" y="2420"/>
                      <a:pt x="1590" y="2406"/>
                    </a:cubicBezTo>
                    <a:cubicBezTo>
                      <a:pt x="1596" y="2388"/>
                      <a:pt x="1590" y="2374"/>
                      <a:pt x="1581" y="2365"/>
                    </a:cubicBezTo>
                    <a:lnTo>
                      <a:pt x="1051" y="1592"/>
                    </a:lnTo>
                    <a:lnTo>
                      <a:pt x="1051" y="1592"/>
                    </a:lnTo>
                    <a:cubicBezTo>
                      <a:pt x="1082" y="1576"/>
                      <a:pt x="1123" y="1553"/>
                      <a:pt x="1171" y="1521"/>
                    </a:cubicBezTo>
                    <a:cubicBezTo>
                      <a:pt x="1277" y="1453"/>
                      <a:pt x="1407" y="1342"/>
                      <a:pt x="1517" y="1180"/>
                    </a:cubicBezTo>
                    <a:cubicBezTo>
                      <a:pt x="1590" y="1074"/>
                      <a:pt x="1618" y="959"/>
                      <a:pt x="1618" y="844"/>
                    </a:cubicBezTo>
                    <a:cubicBezTo>
                      <a:pt x="1618" y="710"/>
                      <a:pt x="1577" y="577"/>
                      <a:pt x="1513" y="457"/>
                    </a:cubicBezTo>
                    <a:cubicBezTo>
                      <a:pt x="1443" y="338"/>
                      <a:pt x="1351" y="236"/>
                      <a:pt x="1245" y="162"/>
                    </a:cubicBezTo>
                    <a:cubicBezTo>
                      <a:pt x="1175" y="111"/>
                      <a:pt x="1107" y="75"/>
                      <a:pt x="1033" y="47"/>
                    </a:cubicBezTo>
                    <a:cubicBezTo>
                      <a:pt x="964" y="19"/>
                      <a:pt x="886" y="0"/>
                      <a:pt x="8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48"/>
              <p:cNvSpPr/>
              <p:nvPr/>
            </p:nvSpPr>
            <p:spPr>
              <a:xfrm>
                <a:off x="5959859" y="2924649"/>
                <a:ext cx="41953" cy="46916"/>
              </a:xfrm>
              <a:custGeom>
                <a:avLst/>
                <a:gdLst/>
                <a:ahLst/>
                <a:cxnLst/>
                <a:rect l="l" t="t" r="r" b="b"/>
                <a:pathLst>
                  <a:path w="448" h="501" extrusionOk="0">
                    <a:moveTo>
                      <a:pt x="232" y="1"/>
                    </a:moveTo>
                    <a:cubicBezTo>
                      <a:pt x="181" y="1"/>
                      <a:pt x="130" y="19"/>
                      <a:pt x="98" y="33"/>
                    </a:cubicBezTo>
                    <a:cubicBezTo>
                      <a:pt x="60" y="47"/>
                      <a:pt x="38" y="60"/>
                      <a:pt x="33" y="60"/>
                    </a:cubicBezTo>
                    <a:cubicBezTo>
                      <a:pt x="11" y="79"/>
                      <a:pt x="1" y="111"/>
                      <a:pt x="15" y="134"/>
                    </a:cubicBezTo>
                    <a:cubicBezTo>
                      <a:pt x="26" y="152"/>
                      <a:pt x="44" y="162"/>
                      <a:pt x="63" y="162"/>
                    </a:cubicBezTo>
                    <a:cubicBezTo>
                      <a:pt x="73" y="162"/>
                      <a:pt x="84" y="160"/>
                      <a:pt x="94" y="153"/>
                    </a:cubicBezTo>
                    <a:cubicBezTo>
                      <a:pt x="94" y="153"/>
                      <a:pt x="111" y="143"/>
                      <a:pt x="139" y="130"/>
                    </a:cubicBezTo>
                    <a:cubicBezTo>
                      <a:pt x="166" y="120"/>
                      <a:pt x="204" y="111"/>
                      <a:pt x="232" y="111"/>
                    </a:cubicBezTo>
                    <a:cubicBezTo>
                      <a:pt x="249" y="111"/>
                      <a:pt x="264" y="111"/>
                      <a:pt x="277" y="120"/>
                    </a:cubicBezTo>
                    <a:cubicBezTo>
                      <a:pt x="291" y="126"/>
                      <a:pt x="300" y="130"/>
                      <a:pt x="315" y="143"/>
                    </a:cubicBezTo>
                    <a:cubicBezTo>
                      <a:pt x="324" y="153"/>
                      <a:pt x="328" y="167"/>
                      <a:pt x="332" y="181"/>
                    </a:cubicBezTo>
                    <a:cubicBezTo>
                      <a:pt x="337" y="194"/>
                      <a:pt x="342" y="213"/>
                      <a:pt x="342" y="226"/>
                    </a:cubicBezTo>
                    <a:cubicBezTo>
                      <a:pt x="342" y="273"/>
                      <a:pt x="328" y="324"/>
                      <a:pt x="315" y="360"/>
                    </a:cubicBezTo>
                    <a:cubicBezTo>
                      <a:pt x="305" y="379"/>
                      <a:pt x="300" y="392"/>
                      <a:pt x="291" y="407"/>
                    </a:cubicBezTo>
                    <a:cubicBezTo>
                      <a:pt x="291" y="411"/>
                      <a:pt x="287" y="415"/>
                      <a:pt x="287" y="420"/>
                    </a:cubicBezTo>
                    <a:cubicBezTo>
                      <a:pt x="273" y="447"/>
                      <a:pt x="282" y="480"/>
                      <a:pt x="305" y="494"/>
                    </a:cubicBezTo>
                    <a:cubicBezTo>
                      <a:pt x="314" y="498"/>
                      <a:pt x="323" y="500"/>
                      <a:pt x="332" y="500"/>
                    </a:cubicBezTo>
                    <a:cubicBezTo>
                      <a:pt x="351" y="500"/>
                      <a:pt x="369" y="491"/>
                      <a:pt x="379" y="475"/>
                    </a:cubicBezTo>
                    <a:cubicBezTo>
                      <a:pt x="379" y="471"/>
                      <a:pt x="398" y="443"/>
                      <a:pt x="415" y="397"/>
                    </a:cubicBezTo>
                    <a:cubicBezTo>
                      <a:pt x="430" y="351"/>
                      <a:pt x="447" y="292"/>
                      <a:pt x="447" y="226"/>
                    </a:cubicBezTo>
                    <a:cubicBezTo>
                      <a:pt x="447" y="203"/>
                      <a:pt x="443" y="175"/>
                      <a:pt x="439" y="148"/>
                    </a:cubicBezTo>
                    <a:cubicBezTo>
                      <a:pt x="430" y="120"/>
                      <a:pt x="415" y="98"/>
                      <a:pt x="392" y="75"/>
                    </a:cubicBezTo>
                    <a:cubicBezTo>
                      <a:pt x="374" y="47"/>
                      <a:pt x="347" y="28"/>
                      <a:pt x="319" y="19"/>
                    </a:cubicBezTo>
                    <a:cubicBezTo>
                      <a:pt x="291" y="5"/>
                      <a:pt x="259" y="1"/>
                      <a:pt x="2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48"/>
              <p:cNvSpPr/>
              <p:nvPr/>
            </p:nvSpPr>
            <p:spPr>
              <a:xfrm>
                <a:off x="5934950" y="2777159"/>
                <a:ext cx="119585" cy="162755"/>
              </a:xfrm>
              <a:custGeom>
                <a:avLst/>
                <a:gdLst/>
                <a:ahLst/>
                <a:cxnLst/>
                <a:rect l="l" t="t" r="r" b="b"/>
                <a:pathLst>
                  <a:path w="1277" h="1738" extrusionOk="0">
                    <a:moveTo>
                      <a:pt x="709" y="1"/>
                    </a:moveTo>
                    <a:cubicBezTo>
                      <a:pt x="693" y="1"/>
                      <a:pt x="678" y="8"/>
                      <a:pt x="668" y="23"/>
                    </a:cubicBezTo>
                    <a:cubicBezTo>
                      <a:pt x="668" y="23"/>
                      <a:pt x="507" y="225"/>
                      <a:pt x="341" y="456"/>
                    </a:cubicBezTo>
                    <a:cubicBezTo>
                      <a:pt x="258" y="572"/>
                      <a:pt x="175" y="695"/>
                      <a:pt x="111" y="802"/>
                    </a:cubicBezTo>
                    <a:cubicBezTo>
                      <a:pt x="77" y="857"/>
                      <a:pt x="55" y="903"/>
                      <a:pt x="32" y="949"/>
                    </a:cubicBezTo>
                    <a:cubicBezTo>
                      <a:pt x="22" y="972"/>
                      <a:pt x="18" y="991"/>
                      <a:pt x="9" y="1014"/>
                    </a:cubicBezTo>
                    <a:cubicBezTo>
                      <a:pt x="5" y="1032"/>
                      <a:pt x="0" y="1050"/>
                      <a:pt x="0" y="1069"/>
                    </a:cubicBezTo>
                    <a:lnTo>
                      <a:pt x="0" y="1078"/>
                    </a:lnTo>
                    <a:cubicBezTo>
                      <a:pt x="5" y="1106"/>
                      <a:pt x="9" y="1138"/>
                      <a:pt x="18" y="1170"/>
                    </a:cubicBezTo>
                    <a:cubicBezTo>
                      <a:pt x="32" y="1225"/>
                      <a:pt x="55" y="1286"/>
                      <a:pt x="83" y="1346"/>
                    </a:cubicBezTo>
                    <a:cubicBezTo>
                      <a:pt x="166" y="1529"/>
                      <a:pt x="281" y="1709"/>
                      <a:pt x="285" y="1714"/>
                    </a:cubicBezTo>
                    <a:cubicBezTo>
                      <a:pt x="290" y="1728"/>
                      <a:pt x="309" y="1737"/>
                      <a:pt x="326" y="1737"/>
                    </a:cubicBezTo>
                    <a:cubicBezTo>
                      <a:pt x="341" y="1737"/>
                      <a:pt x="360" y="1733"/>
                      <a:pt x="368" y="1718"/>
                    </a:cubicBezTo>
                    <a:lnTo>
                      <a:pt x="850" y="1167"/>
                    </a:lnTo>
                    <a:lnTo>
                      <a:pt x="850" y="1167"/>
                    </a:lnTo>
                    <a:cubicBezTo>
                      <a:pt x="861" y="1159"/>
                      <a:pt x="882" y="1146"/>
                      <a:pt x="907" y="1133"/>
                    </a:cubicBezTo>
                    <a:cubicBezTo>
                      <a:pt x="945" y="1115"/>
                      <a:pt x="995" y="1101"/>
                      <a:pt x="1036" y="1101"/>
                    </a:cubicBezTo>
                    <a:cubicBezTo>
                      <a:pt x="1055" y="1101"/>
                      <a:pt x="1073" y="1106"/>
                      <a:pt x="1092" y="1110"/>
                    </a:cubicBezTo>
                    <a:cubicBezTo>
                      <a:pt x="1110" y="1120"/>
                      <a:pt x="1124" y="1133"/>
                      <a:pt x="1138" y="1152"/>
                    </a:cubicBezTo>
                    <a:cubicBezTo>
                      <a:pt x="1161" y="1180"/>
                      <a:pt x="1166" y="1207"/>
                      <a:pt x="1166" y="1235"/>
                    </a:cubicBezTo>
                    <a:cubicBezTo>
                      <a:pt x="1166" y="1258"/>
                      <a:pt x="1161" y="1286"/>
                      <a:pt x="1151" y="1314"/>
                    </a:cubicBezTo>
                    <a:cubicBezTo>
                      <a:pt x="1134" y="1350"/>
                      <a:pt x="1106" y="1387"/>
                      <a:pt x="1087" y="1414"/>
                    </a:cubicBezTo>
                    <a:cubicBezTo>
                      <a:pt x="1073" y="1429"/>
                      <a:pt x="1064" y="1437"/>
                      <a:pt x="1060" y="1446"/>
                    </a:cubicBezTo>
                    <a:cubicBezTo>
                      <a:pt x="1055" y="1452"/>
                      <a:pt x="1051" y="1452"/>
                      <a:pt x="1051" y="1456"/>
                    </a:cubicBezTo>
                    <a:lnTo>
                      <a:pt x="1045" y="1456"/>
                    </a:lnTo>
                    <a:cubicBezTo>
                      <a:pt x="1027" y="1479"/>
                      <a:pt x="1023" y="1512"/>
                      <a:pt x="1045" y="1535"/>
                    </a:cubicBezTo>
                    <a:cubicBezTo>
                      <a:pt x="1055" y="1546"/>
                      <a:pt x="1069" y="1552"/>
                      <a:pt x="1083" y="1552"/>
                    </a:cubicBezTo>
                    <a:cubicBezTo>
                      <a:pt x="1095" y="1552"/>
                      <a:pt x="1108" y="1548"/>
                      <a:pt x="1119" y="1539"/>
                    </a:cubicBezTo>
                    <a:cubicBezTo>
                      <a:pt x="1124" y="1535"/>
                      <a:pt x="1161" y="1502"/>
                      <a:pt x="1198" y="1446"/>
                    </a:cubicBezTo>
                    <a:cubicBezTo>
                      <a:pt x="1217" y="1424"/>
                      <a:pt x="1234" y="1391"/>
                      <a:pt x="1249" y="1354"/>
                    </a:cubicBezTo>
                    <a:cubicBezTo>
                      <a:pt x="1266" y="1318"/>
                      <a:pt x="1276" y="1276"/>
                      <a:pt x="1276" y="1235"/>
                    </a:cubicBezTo>
                    <a:cubicBezTo>
                      <a:pt x="1276" y="1184"/>
                      <a:pt x="1262" y="1133"/>
                      <a:pt x="1225" y="1087"/>
                    </a:cubicBezTo>
                    <a:cubicBezTo>
                      <a:pt x="1202" y="1055"/>
                      <a:pt x="1170" y="1027"/>
                      <a:pt x="1138" y="1014"/>
                    </a:cubicBezTo>
                    <a:cubicBezTo>
                      <a:pt x="1106" y="999"/>
                      <a:pt x="1068" y="991"/>
                      <a:pt x="1036" y="991"/>
                    </a:cubicBezTo>
                    <a:cubicBezTo>
                      <a:pt x="968" y="991"/>
                      <a:pt x="903" y="1018"/>
                      <a:pt x="857" y="1042"/>
                    </a:cubicBezTo>
                    <a:cubicBezTo>
                      <a:pt x="811" y="1065"/>
                      <a:pt x="779" y="1087"/>
                      <a:pt x="779" y="1087"/>
                    </a:cubicBezTo>
                    <a:cubicBezTo>
                      <a:pt x="774" y="1087"/>
                      <a:pt x="774" y="1092"/>
                      <a:pt x="769" y="1097"/>
                    </a:cubicBezTo>
                    <a:lnTo>
                      <a:pt x="338" y="1594"/>
                    </a:lnTo>
                    <a:lnTo>
                      <a:pt x="338" y="1594"/>
                    </a:lnTo>
                    <a:cubicBezTo>
                      <a:pt x="312" y="1549"/>
                      <a:pt x="274" y="1484"/>
                      <a:pt x="239" y="1414"/>
                    </a:cubicBezTo>
                    <a:cubicBezTo>
                      <a:pt x="207" y="1350"/>
                      <a:pt x="175" y="1286"/>
                      <a:pt x="152" y="1221"/>
                    </a:cubicBezTo>
                    <a:cubicBezTo>
                      <a:pt x="138" y="1193"/>
                      <a:pt x="128" y="1161"/>
                      <a:pt x="120" y="1138"/>
                    </a:cubicBezTo>
                    <a:cubicBezTo>
                      <a:pt x="115" y="1110"/>
                      <a:pt x="111" y="1087"/>
                      <a:pt x="111" y="1069"/>
                    </a:cubicBezTo>
                    <a:cubicBezTo>
                      <a:pt x="111" y="1065"/>
                      <a:pt x="111" y="1055"/>
                      <a:pt x="115" y="1042"/>
                    </a:cubicBezTo>
                    <a:cubicBezTo>
                      <a:pt x="124" y="1014"/>
                      <a:pt x="138" y="982"/>
                      <a:pt x="160" y="935"/>
                    </a:cubicBezTo>
                    <a:cubicBezTo>
                      <a:pt x="198" y="861"/>
                      <a:pt x="253" y="774"/>
                      <a:pt x="317" y="678"/>
                    </a:cubicBezTo>
                    <a:cubicBezTo>
                      <a:pt x="409" y="539"/>
                      <a:pt x="520" y="391"/>
                      <a:pt x="608" y="276"/>
                    </a:cubicBezTo>
                    <a:cubicBezTo>
                      <a:pt x="649" y="221"/>
                      <a:pt x="686" y="174"/>
                      <a:pt x="713" y="142"/>
                    </a:cubicBezTo>
                    <a:cubicBezTo>
                      <a:pt x="723" y="125"/>
                      <a:pt x="737" y="110"/>
                      <a:pt x="741" y="102"/>
                    </a:cubicBezTo>
                    <a:lnTo>
                      <a:pt x="751" y="92"/>
                    </a:lnTo>
                    <a:cubicBezTo>
                      <a:pt x="751" y="87"/>
                      <a:pt x="755" y="87"/>
                      <a:pt x="755" y="87"/>
                    </a:cubicBezTo>
                    <a:cubicBezTo>
                      <a:pt x="774" y="64"/>
                      <a:pt x="769" y="32"/>
                      <a:pt x="747" y="14"/>
                    </a:cubicBezTo>
                    <a:cubicBezTo>
                      <a:pt x="736" y="6"/>
                      <a:pt x="723" y="1"/>
                      <a:pt x="7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5" name="Google Shape;2155;p48"/>
            <p:cNvGrpSpPr/>
            <p:nvPr/>
          </p:nvGrpSpPr>
          <p:grpSpPr>
            <a:xfrm>
              <a:off x="2978254" y="69843"/>
              <a:ext cx="1675139" cy="1081880"/>
              <a:chOff x="4138286" y="2440489"/>
              <a:chExt cx="911442" cy="588650"/>
            </a:xfrm>
          </p:grpSpPr>
          <p:sp>
            <p:nvSpPr>
              <p:cNvPr id="2156" name="Google Shape;2156;p48"/>
              <p:cNvSpPr/>
              <p:nvPr/>
            </p:nvSpPr>
            <p:spPr>
              <a:xfrm>
                <a:off x="4139971" y="2705876"/>
                <a:ext cx="323356" cy="323263"/>
              </a:xfrm>
              <a:custGeom>
                <a:avLst/>
                <a:gdLst/>
                <a:ahLst/>
                <a:cxnLst/>
                <a:rect l="l" t="t" r="r" b="b"/>
                <a:pathLst>
                  <a:path w="3453" h="3452" extrusionOk="0">
                    <a:moveTo>
                      <a:pt x="1729" y="365"/>
                    </a:moveTo>
                    <a:cubicBezTo>
                      <a:pt x="2480" y="365"/>
                      <a:pt x="3088" y="974"/>
                      <a:pt x="3088" y="1729"/>
                    </a:cubicBezTo>
                    <a:cubicBezTo>
                      <a:pt x="3088" y="2480"/>
                      <a:pt x="2480" y="3088"/>
                      <a:pt x="1729" y="3088"/>
                    </a:cubicBezTo>
                    <a:cubicBezTo>
                      <a:pt x="978" y="3088"/>
                      <a:pt x="364" y="2480"/>
                      <a:pt x="364" y="1729"/>
                    </a:cubicBezTo>
                    <a:cubicBezTo>
                      <a:pt x="364" y="974"/>
                      <a:pt x="978" y="365"/>
                      <a:pt x="1729" y="365"/>
                    </a:cubicBezTo>
                    <a:close/>
                    <a:moveTo>
                      <a:pt x="1729" y="0"/>
                    </a:moveTo>
                    <a:cubicBezTo>
                      <a:pt x="775" y="0"/>
                      <a:pt x="0" y="774"/>
                      <a:pt x="0" y="1729"/>
                    </a:cubicBezTo>
                    <a:cubicBezTo>
                      <a:pt x="0" y="2678"/>
                      <a:pt x="775" y="3452"/>
                      <a:pt x="1729" y="3452"/>
                    </a:cubicBezTo>
                    <a:cubicBezTo>
                      <a:pt x="2682" y="3452"/>
                      <a:pt x="3452" y="2678"/>
                      <a:pt x="3452" y="1729"/>
                    </a:cubicBezTo>
                    <a:cubicBezTo>
                      <a:pt x="3452" y="774"/>
                      <a:pt x="2682" y="0"/>
                      <a:pt x="172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48"/>
              <p:cNvSpPr/>
              <p:nvPr/>
            </p:nvSpPr>
            <p:spPr>
              <a:xfrm>
                <a:off x="4726465" y="2705876"/>
                <a:ext cx="323263" cy="323263"/>
              </a:xfrm>
              <a:custGeom>
                <a:avLst/>
                <a:gdLst/>
                <a:ahLst/>
                <a:cxnLst/>
                <a:rect l="l" t="t" r="r" b="b"/>
                <a:pathLst>
                  <a:path w="3452" h="3452" extrusionOk="0">
                    <a:moveTo>
                      <a:pt x="1723" y="365"/>
                    </a:moveTo>
                    <a:cubicBezTo>
                      <a:pt x="2479" y="365"/>
                      <a:pt x="3087" y="974"/>
                      <a:pt x="3087" y="1729"/>
                    </a:cubicBezTo>
                    <a:cubicBezTo>
                      <a:pt x="3087" y="2480"/>
                      <a:pt x="2479" y="3088"/>
                      <a:pt x="1723" y="3088"/>
                    </a:cubicBezTo>
                    <a:cubicBezTo>
                      <a:pt x="972" y="3088"/>
                      <a:pt x="364" y="2480"/>
                      <a:pt x="364" y="1729"/>
                    </a:cubicBezTo>
                    <a:cubicBezTo>
                      <a:pt x="364" y="974"/>
                      <a:pt x="972" y="365"/>
                      <a:pt x="1723" y="365"/>
                    </a:cubicBezTo>
                    <a:close/>
                    <a:moveTo>
                      <a:pt x="1723" y="0"/>
                    </a:moveTo>
                    <a:cubicBezTo>
                      <a:pt x="774" y="0"/>
                      <a:pt x="0" y="774"/>
                      <a:pt x="0" y="1729"/>
                    </a:cubicBezTo>
                    <a:cubicBezTo>
                      <a:pt x="0" y="2678"/>
                      <a:pt x="774" y="3452"/>
                      <a:pt x="1723" y="3452"/>
                    </a:cubicBezTo>
                    <a:cubicBezTo>
                      <a:pt x="2678" y="3452"/>
                      <a:pt x="3452" y="2678"/>
                      <a:pt x="3452" y="1729"/>
                    </a:cubicBezTo>
                    <a:cubicBezTo>
                      <a:pt x="3452" y="774"/>
                      <a:pt x="2678" y="0"/>
                      <a:pt x="17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48"/>
              <p:cNvSpPr/>
              <p:nvPr/>
            </p:nvSpPr>
            <p:spPr>
              <a:xfrm>
                <a:off x="4138286" y="2672165"/>
                <a:ext cx="320640" cy="88682"/>
              </a:xfrm>
              <a:custGeom>
                <a:avLst/>
                <a:gdLst/>
                <a:ahLst/>
                <a:cxnLst/>
                <a:rect l="l" t="t" r="r" b="b"/>
                <a:pathLst>
                  <a:path w="3424" h="947" extrusionOk="0">
                    <a:moveTo>
                      <a:pt x="1747" y="1"/>
                    </a:moveTo>
                    <a:cubicBezTo>
                      <a:pt x="1069" y="1"/>
                      <a:pt x="443" y="305"/>
                      <a:pt x="23" y="836"/>
                    </a:cubicBezTo>
                    <a:cubicBezTo>
                      <a:pt x="1" y="868"/>
                      <a:pt x="5" y="909"/>
                      <a:pt x="37" y="932"/>
                    </a:cubicBezTo>
                    <a:cubicBezTo>
                      <a:pt x="46" y="941"/>
                      <a:pt x="65" y="946"/>
                      <a:pt x="78" y="946"/>
                    </a:cubicBezTo>
                    <a:cubicBezTo>
                      <a:pt x="97" y="946"/>
                      <a:pt x="120" y="936"/>
                      <a:pt x="134" y="923"/>
                    </a:cubicBezTo>
                    <a:cubicBezTo>
                      <a:pt x="526" y="426"/>
                      <a:pt x="1111" y="139"/>
                      <a:pt x="1747" y="139"/>
                    </a:cubicBezTo>
                    <a:cubicBezTo>
                      <a:pt x="2336" y="139"/>
                      <a:pt x="2904" y="398"/>
                      <a:pt x="3295" y="845"/>
                    </a:cubicBezTo>
                    <a:cubicBezTo>
                      <a:pt x="3308" y="860"/>
                      <a:pt x="3327" y="868"/>
                      <a:pt x="3346" y="868"/>
                    </a:cubicBezTo>
                    <a:cubicBezTo>
                      <a:pt x="3362" y="868"/>
                      <a:pt x="3379" y="862"/>
                      <a:pt x="3392" y="849"/>
                    </a:cubicBezTo>
                    <a:cubicBezTo>
                      <a:pt x="3419" y="826"/>
                      <a:pt x="3424" y="781"/>
                      <a:pt x="3396" y="753"/>
                    </a:cubicBezTo>
                    <a:cubicBezTo>
                      <a:pt x="2981" y="273"/>
                      <a:pt x="2379" y="1"/>
                      <a:pt x="17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48"/>
              <p:cNvSpPr/>
              <p:nvPr/>
            </p:nvSpPr>
            <p:spPr>
              <a:xfrm>
                <a:off x="4705302" y="2672165"/>
                <a:ext cx="317176" cy="122300"/>
              </a:xfrm>
              <a:custGeom>
                <a:avLst/>
                <a:gdLst/>
                <a:ahLst/>
                <a:cxnLst/>
                <a:rect l="l" t="t" r="r" b="b"/>
                <a:pathLst>
                  <a:path w="3387" h="1306" extrusionOk="0">
                    <a:moveTo>
                      <a:pt x="1973" y="1"/>
                    </a:moveTo>
                    <a:cubicBezTo>
                      <a:pt x="1562" y="1"/>
                      <a:pt x="1156" y="117"/>
                      <a:pt x="811" y="333"/>
                    </a:cubicBezTo>
                    <a:cubicBezTo>
                      <a:pt x="471" y="545"/>
                      <a:pt x="199" y="849"/>
                      <a:pt x="18" y="1204"/>
                    </a:cubicBezTo>
                    <a:cubicBezTo>
                      <a:pt x="1" y="1236"/>
                      <a:pt x="14" y="1278"/>
                      <a:pt x="46" y="1296"/>
                    </a:cubicBezTo>
                    <a:cubicBezTo>
                      <a:pt x="60" y="1300"/>
                      <a:pt x="69" y="1306"/>
                      <a:pt x="78" y="1306"/>
                    </a:cubicBezTo>
                    <a:cubicBezTo>
                      <a:pt x="106" y="1306"/>
                      <a:pt x="129" y="1291"/>
                      <a:pt x="143" y="1268"/>
                    </a:cubicBezTo>
                    <a:cubicBezTo>
                      <a:pt x="493" y="573"/>
                      <a:pt x="1194" y="139"/>
                      <a:pt x="1973" y="139"/>
                    </a:cubicBezTo>
                    <a:cubicBezTo>
                      <a:pt x="2443" y="139"/>
                      <a:pt x="2898" y="301"/>
                      <a:pt x="3263" y="596"/>
                    </a:cubicBezTo>
                    <a:cubicBezTo>
                      <a:pt x="3276" y="606"/>
                      <a:pt x="3291" y="610"/>
                      <a:pt x="3306" y="610"/>
                    </a:cubicBezTo>
                    <a:cubicBezTo>
                      <a:pt x="3326" y="610"/>
                      <a:pt x="3346" y="601"/>
                      <a:pt x="3359" y="581"/>
                    </a:cubicBezTo>
                    <a:cubicBezTo>
                      <a:pt x="3387" y="554"/>
                      <a:pt x="3378" y="508"/>
                      <a:pt x="3350" y="485"/>
                    </a:cubicBezTo>
                    <a:cubicBezTo>
                      <a:pt x="2963" y="172"/>
                      <a:pt x="2475" y="1"/>
                      <a:pt x="19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48"/>
              <p:cNvSpPr/>
              <p:nvPr/>
            </p:nvSpPr>
            <p:spPr>
              <a:xfrm>
                <a:off x="4294859" y="2551364"/>
                <a:ext cx="550820" cy="322888"/>
              </a:xfrm>
              <a:custGeom>
                <a:avLst/>
                <a:gdLst/>
                <a:ahLst/>
                <a:cxnLst/>
                <a:rect l="l" t="t" r="r" b="b"/>
                <a:pathLst>
                  <a:path w="5882" h="3448" extrusionOk="0">
                    <a:moveTo>
                      <a:pt x="5622" y="665"/>
                    </a:moveTo>
                    <a:lnTo>
                      <a:pt x="2770" y="3236"/>
                    </a:lnTo>
                    <a:lnTo>
                      <a:pt x="2415" y="665"/>
                    </a:lnTo>
                    <a:close/>
                    <a:moveTo>
                      <a:pt x="2291" y="789"/>
                    </a:moveTo>
                    <a:lnTo>
                      <a:pt x="2636" y="3305"/>
                    </a:lnTo>
                    <a:lnTo>
                      <a:pt x="222" y="3305"/>
                    </a:lnTo>
                    <a:lnTo>
                      <a:pt x="2291" y="789"/>
                    </a:lnTo>
                    <a:close/>
                    <a:moveTo>
                      <a:pt x="2227" y="1"/>
                    </a:moveTo>
                    <a:cubicBezTo>
                      <a:pt x="2224" y="1"/>
                      <a:pt x="2220" y="1"/>
                      <a:pt x="2217" y="1"/>
                    </a:cubicBezTo>
                    <a:cubicBezTo>
                      <a:pt x="2181" y="6"/>
                      <a:pt x="2153" y="42"/>
                      <a:pt x="2157" y="80"/>
                    </a:cubicBezTo>
                    <a:lnTo>
                      <a:pt x="2268" y="600"/>
                    </a:lnTo>
                    <a:lnTo>
                      <a:pt x="20" y="3332"/>
                    </a:lnTo>
                    <a:cubicBezTo>
                      <a:pt x="1" y="3351"/>
                      <a:pt x="1" y="3383"/>
                      <a:pt x="10" y="3406"/>
                    </a:cubicBezTo>
                    <a:cubicBezTo>
                      <a:pt x="24" y="3430"/>
                      <a:pt x="47" y="3447"/>
                      <a:pt x="75" y="3447"/>
                    </a:cubicBezTo>
                    <a:lnTo>
                      <a:pt x="2715" y="3447"/>
                    </a:lnTo>
                    <a:cubicBezTo>
                      <a:pt x="2734" y="3447"/>
                      <a:pt x="2747" y="3439"/>
                      <a:pt x="2761" y="3430"/>
                    </a:cubicBezTo>
                    <a:lnTo>
                      <a:pt x="2766" y="3430"/>
                    </a:lnTo>
                    <a:lnTo>
                      <a:pt x="5849" y="646"/>
                    </a:lnTo>
                    <a:cubicBezTo>
                      <a:pt x="5871" y="627"/>
                      <a:pt x="5881" y="600"/>
                      <a:pt x="5867" y="572"/>
                    </a:cubicBezTo>
                    <a:cubicBezTo>
                      <a:pt x="5858" y="544"/>
                      <a:pt x="5830" y="527"/>
                      <a:pt x="5803" y="527"/>
                    </a:cubicBezTo>
                    <a:lnTo>
                      <a:pt x="2397" y="527"/>
                    </a:lnTo>
                    <a:lnTo>
                      <a:pt x="2296" y="61"/>
                    </a:lnTo>
                    <a:cubicBezTo>
                      <a:pt x="2292" y="23"/>
                      <a:pt x="2261" y="1"/>
                      <a:pt x="22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48"/>
              <p:cNvSpPr/>
              <p:nvPr/>
            </p:nvSpPr>
            <p:spPr>
              <a:xfrm>
                <a:off x="4768324" y="2451258"/>
                <a:ext cx="126889" cy="422994"/>
              </a:xfrm>
              <a:custGeom>
                <a:avLst/>
                <a:gdLst/>
                <a:ahLst/>
                <a:cxnLst/>
                <a:rect l="l" t="t" r="r" b="b"/>
                <a:pathLst>
                  <a:path w="1355" h="4517" extrusionOk="0">
                    <a:moveTo>
                      <a:pt x="69" y="1"/>
                    </a:moveTo>
                    <a:cubicBezTo>
                      <a:pt x="32" y="1"/>
                      <a:pt x="0" y="33"/>
                      <a:pt x="0" y="71"/>
                    </a:cubicBezTo>
                    <a:cubicBezTo>
                      <a:pt x="0" y="107"/>
                      <a:pt x="32" y="139"/>
                      <a:pt x="69" y="139"/>
                    </a:cubicBezTo>
                    <a:lnTo>
                      <a:pt x="1161" y="139"/>
                    </a:lnTo>
                    <a:lnTo>
                      <a:pt x="1161" y="485"/>
                    </a:lnTo>
                    <a:lnTo>
                      <a:pt x="655" y="485"/>
                    </a:lnTo>
                    <a:cubicBezTo>
                      <a:pt x="636" y="485"/>
                      <a:pt x="613" y="494"/>
                      <a:pt x="604" y="513"/>
                    </a:cubicBezTo>
                    <a:cubicBezTo>
                      <a:pt x="590" y="526"/>
                      <a:pt x="581" y="550"/>
                      <a:pt x="585" y="568"/>
                    </a:cubicBezTo>
                    <a:lnTo>
                      <a:pt x="1212" y="4457"/>
                    </a:lnTo>
                    <a:cubicBezTo>
                      <a:pt x="1217" y="4489"/>
                      <a:pt x="1244" y="4516"/>
                      <a:pt x="1276" y="4516"/>
                    </a:cubicBezTo>
                    <a:cubicBezTo>
                      <a:pt x="1281" y="4516"/>
                      <a:pt x="1285" y="4516"/>
                      <a:pt x="1291" y="4512"/>
                    </a:cubicBezTo>
                    <a:cubicBezTo>
                      <a:pt x="1327" y="4508"/>
                      <a:pt x="1355" y="4471"/>
                      <a:pt x="1346" y="4433"/>
                    </a:cubicBezTo>
                    <a:lnTo>
                      <a:pt x="738" y="628"/>
                    </a:lnTo>
                    <a:lnTo>
                      <a:pt x="1230" y="628"/>
                    </a:lnTo>
                    <a:cubicBezTo>
                      <a:pt x="1272" y="628"/>
                      <a:pt x="1300" y="596"/>
                      <a:pt x="1300" y="558"/>
                    </a:cubicBezTo>
                    <a:lnTo>
                      <a:pt x="1300" y="71"/>
                    </a:lnTo>
                    <a:cubicBezTo>
                      <a:pt x="1300" y="33"/>
                      <a:pt x="1272" y="1"/>
                      <a:pt x="12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48"/>
              <p:cNvSpPr/>
              <p:nvPr/>
            </p:nvSpPr>
            <p:spPr>
              <a:xfrm>
                <a:off x="4454991" y="2528140"/>
                <a:ext cx="114902" cy="49725"/>
              </a:xfrm>
              <a:custGeom>
                <a:avLst/>
                <a:gdLst/>
                <a:ahLst/>
                <a:cxnLst/>
                <a:rect l="l" t="t" r="r" b="b"/>
                <a:pathLst>
                  <a:path w="1227" h="531" extrusionOk="0">
                    <a:moveTo>
                      <a:pt x="1" y="1"/>
                    </a:moveTo>
                    <a:lnTo>
                      <a:pt x="1" y="286"/>
                    </a:lnTo>
                    <a:lnTo>
                      <a:pt x="1" y="530"/>
                    </a:lnTo>
                    <a:lnTo>
                      <a:pt x="1226" y="530"/>
                    </a:lnTo>
                    <a:lnTo>
                      <a:pt x="1226" y="286"/>
                    </a:ln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48"/>
              <p:cNvSpPr/>
              <p:nvPr/>
            </p:nvSpPr>
            <p:spPr>
              <a:xfrm>
                <a:off x="4762237" y="2440489"/>
                <a:ext cx="69110" cy="31184"/>
              </a:xfrm>
              <a:custGeom>
                <a:avLst/>
                <a:gdLst/>
                <a:ahLst/>
                <a:cxnLst/>
                <a:rect l="l" t="t" r="r" b="b"/>
                <a:pathLst>
                  <a:path w="738" h="333" extrusionOk="0">
                    <a:moveTo>
                      <a:pt x="1" y="1"/>
                    </a:moveTo>
                    <a:lnTo>
                      <a:pt x="1" y="167"/>
                    </a:lnTo>
                    <a:lnTo>
                      <a:pt x="1" y="333"/>
                    </a:lnTo>
                    <a:lnTo>
                      <a:pt x="737" y="333"/>
                    </a:lnTo>
                    <a:lnTo>
                      <a:pt x="737" y="167"/>
                    </a:lnTo>
                    <a:lnTo>
                      <a:pt x="73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48"/>
              <p:cNvSpPr/>
              <p:nvPr/>
            </p:nvSpPr>
            <p:spPr>
              <a:xfrm>
                <a:off x="4279782" y="2828456"/>
                <a:ext cx="307343" cy="78194"/>
              </a:xfrm>
              <a:custGeom>
                <a:avLst/>
                <a:gdLst/>
                <a:ahLst/>
                <a:cxnLst/>
                <a:rect l="l" t="t" r="r" b="b"/>
                <a:pathLst>
                  <a:path w="3282" h="835" extrusionOk="0">
                    <a:moveTo>
                      <a:pt x="2867" y="1"/>
                    </a:moveTo>
                    <a:cubicBezTo>
                      <a:pt x="2848" y="1"/>
                      <a:pt x="2831" y="5"/>
                      <a:pt x="2812" y="5"/>
                    </a:cubicBezTo>
                    <a:lnTo>
                      <a:pt x="236" y="184"/>
                    </a:lnTo>
                    <a:cubicBezTo>
                      <a:pt x="107" y="184"/>
                      <a:pt x="0" y="286"/>
                      <a:pt x="0" y="420"/>
                    </a:cubicBezTo>
                    <a:cubicBezTo>
                      <a:pt x="0" y="549"/>
                      <a:pt x="107" y="650"/>
                      <a:pt x="236" y="650"/>
                    </a:cubicBezTo>
                    <a:lnTo>
                      <a:pt x="2812" y="830"/>
                    </a:lnTo>
                    <a:cubicBezTo>
                      <a:pt x="2831" y="830"/>
                      <a:pt x="2848" y="835"/>
                      <a:pt x="2867" y="835"/>
                    </a:cubicBezTo>
                    <a:cubicBezTo>
                      <a:pt x="3093" y="835"/>
                      <a:pt x="3282" y="645"/>
                      <a:pt x="3282" y="420"/>
                    </a:cubicBezTo>
                    <a:cubicBezTo>
                      <a:pt x="3282" y="190"/>
                      <a:pt x="3093" y="1"/>
                      <a:pt x="2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 name="CaixaDeTexto 2">
            <a:extLst>
              <a:ext uri="{FF2B5EF4-FFF2-40B4-BE49-F238E27FC236}">
                <a16:creationId xmlns:a16="http://schemas.microsoft.com/office/drawing/2014/main" id="{6CCE8312-C7A1-968E-E99B-251A5414972E}"/>
              </a:ext>
            </a:extLst>
          </p:cNvPr>
          <p:cNvSpPr txBox="1"/>
          <p:nvPr/>
        </p:nvSpPr>
        <p:spPr>
          <a:xfrm>
            <a:off x="4059268" y="2193507"/>
            <a:ext cx="5129260" cy="1600438"/>
          </a:xfrm>
          <a:prstGeom prst="rect">
            <a:avLst/>
          </a:prstGeom>
          <a:noFill/>
        </p:spPr>
        <p:txBody>
          <a:bodyPr wrap="square">
            <a:spAutoFit/>
          </a:bodyPr>
          <a:lstStyle/>
          <a:p>
            <a:r>
              <a:rPr lang="pt-BR" dirty="0"/>
              <a:t>Há uma outra versão, entretanto, sobre o nascimento do boliche: diz-se que surgiu por volta do século IV ou V, na Alemanha, com conotação religiosa e era jogado com nove pinos colocados em forma de losango.</a:t>
            </a:r>
          </a:p>
          <a:p>
            <a:endParaRPr lang="pt-BR" dirty="0"/>
          </a:p>
          <a:p>
            <a:r>
              <a:rPr lang="pt-BR" dirty="0"/>
              <a:t>Afirma-se que Martinho Lutero gostava tanto desse jogo que mandou construir uma pista particular de boliche em sua casa.</a:t>
            </a:r>
          </a:p>
        </p:txBody>
      </p:sp>
      <p:pic>
        <p:nvPicPr>
          <p:cNvPr id="4098" name="Picture 2" descr="Boliche, Bola, Preto, Tigela, Rolando">
            <a:extLst>
              <a:ext uri="{FF2B5EF4-FFF2-40B4-BE49-F238E27FC236}">
                <a16:creationId xmlns:a16="http://schemas.microsoft.com/office/drawing/2014/main" id="{DF597B8C-7737-CF60-4DDD-39C56A89E5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706" y="1258050"/>
            <a:ext cx="3703997" cy="28058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68"/>
        <p:cNvGrpSpPr/>
        <p:nvPr/>
      </p:nvGrpSpPr>
      <p:grpSpPr>
        <a:xfrm>
          <a:off x="0" y="0"/>
          <a:ext cx="0" cy="0"/>
          <a:chOff x="0" y="0"/>
          <a:chExt cx="0" cy="0"/>
        </a:xfrm>
      </p:grpSpPr>
      <p:sp>
        <p:nvSpPr>
          <p:cNvPr id="2169" name="Google Shape;2169;p49"/>
          <p:cNvSpPr txBox="1">
            <a:spLocks noGrp="1"/>
          </p:cNvSpPr>
          <p:nvPr>
            <p:ph type="subTitle" idx="1"/>
          </p:nvPr>
        </p:nvSpPr>
        <p:spPr>
          <a:xfrm>
            <a:off x="713225" y="0"/>
            <a:ext cx="3372078" cy="762183"/>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pt-BR" dirty="0"/>
              <a:t>LINHA DO TEMPO</a:t>
            </a:r>
            <a:endParaRPr dirty="0"/>
          </a:p>
        </p:txBody>
      </p:sp>
      <p:sp>
        <p:nvSpPr>
          <p:cNvPr id="2170" name="Google Shape;2170;p49"/>
          <p:cNvSpPr txBox="1">
            <a:spLocks noGrp="1"/>
          </p:cNvSpPr>
          <p:nvPr>
            <p:ph type="title"/>
          </p:nvPr>
        </p:nvSpPr>
        <p:spPr>
          <a:xfrm>
            <a:off x="208475" y="963007"/>
            <a:ext cx="4982700" cy="3294943"/>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pt-BR" sz="1400" b="0" dirty="0">
                <a:solidFill>
                  <a:schemeClr val="tx1"/>
                </a:solidFill>
                <a:latin typeface="+mn-lt"/>
              </a:rPr>
              <a:t>1895 – 1916: Neste período, o boliche já era uma modalidade esportiva nos EUA. Em 9 de setembro de 1895 foi organizado, em Nova York, o Congresso Americano de Boliche - American </a:t>
            </a:r>
            <a:r>
              <a:rPr lang="pt-BR" sz="1400" b="0" dirty="0" err="1">
                <a:solidFill>
                  <a:schemeClr val="tx1"/>
                </a:solidFill>
                <a:latin typeface="+mn-lt"/>
              </a:rPr>
              <a:t>Bowling</a:t>
            </a:r>
            <a:r>
              <a:rPr lang="pt-BR" sz="1400" b="0" dirty="0">
                <a:solidFill>
                  <a:schemeClr val="tx1"/>
                </a:solidFill>
                <a:latin typeface="+mn-lt"/>
              </a:rPr>
              <a:t> Congress-ABC. Mais adiante, em 1916, acontece o The </a:t>
            </a:r>
            <a:r>
              <a:rPr lang="pt-BR" sz="1400" b="0" dirty="0" err="1">
                <a:solidFill>
                  <a:schemeClr val="tx1"/>
                </a:solidFill>
                <a:latin typeface="+mn-lt"/>
              </a:rPr>
              <a:t>Women’s</a:t>
            </a:r>
            <a:r>
              <a:rPr lang="pt-BR" sz="1400" b="0" dirty="0">
                <a:solidFill>
                  <a:schemeClr val="tx1"/>
                </a:solidFill>
                <a:latin typeface="+mn-lt"/>
              </a:rPr>
              <a:t> </a:t>
            </a:r>
            <a:r>
              <a:rPr lang="pt-BR" sz="1400" b="0" dirty="0" err="1">
                <a:solidFill>
                  <a:schemeClr val="tx1"/>
                </a:solidFill>
                <a:latin typeface="+mn-lt"/>
              </a:rPr>
              <a:t>International</a:t>
            </a:r>
            <a:r>
              <a:rPr lang="pt-BR" sz="1400" b="0" dirty="0">
                <a:solidFill>
                  <a:schemeClr val="tx1"/>
                </a:solidFill>
                <a:latin typeface="+mn-lt"/>
              </a:rPr>
              <a:t> </a:t>
            </a:r>
            <a:r>
              <a:rPr lang="pt-BR" sz="1400" b="0" dirty="0" err="1">
                <a:solidFill>
                  <a:schemeClr val="tx1"/>
                </a:solidFill>
                <a:latin typeface="+mn-lt"/>
              </a:rPr>
              <a:t>Bowling</a:t>
            </a:r>
            <a:r>
              <a:rPr lang="pt-BR" sz="1400" b="0" dirty="0">
                <a:solidFill>
                  <a:schemeClr val="tx1"/>
                </a:solidFill>
                <a:latin typeface="+mn-lt"/>
              </a:rPr>
              <a:t> Congress-WIBC. Mas a primeira organização especializada surgiu na Itália, em 1897, quando, em 4 de novembro, foi fundada a União das Sociedades de </a:t>
            </a:r>
            <a:r>
              <a:rPr lang="pt-BR" sz="1400" b="0" dirty="0" err="1">
                <a:solidFill>
                  <a:schemeClr val="tx1"/>
                </a:solidFill>
                <a:latin typeface="+mn-lt"/>
              </a:rPr>
              <a:t>Bocci</a:t>
            </a:r>
            <a:r>
              <a:rPr lang="pt-BR" sz="1400" b="0" dirty="0">
                <a:solidFill>
                  <a:schemeClr val="tx1"/>
                </a:solidFill>
                <a:latin typeface="+mn-lt"/>
              </a:rPr>
              <a:t> do Piemonte. A tecnologia do boliche deu dois grandes saltos na mesma época. As bolas costumavam ser de um tipo de madeira muito dura. Entretanto, em 1905, apareceu a primeira bola de borracha, chamada de </a:t>
            </a:r>
            <a:r>
              <a:rPr lang="pt-BR" sz="1400" b="0" dirty="0" err="1">
                <a:solidFill>
                  <a:schemeClr val="tx1"/>
                </a:solidFill>
                <a:latin typeface="+mn-lt"/>
              </a:rPr>
              <a:t>Evertrue</a:t>
            </a:r>
            <a:r>
              <a:rPr lang="pt-BR" sz="1400" b="0" dirty="0">
                <a:solidFill>
                  <a:schemeClr val="tx1"/>
                </a:solidFill>
                <a:latin typeface="+mn-lt"/>
              </a:rPr>
              <a:t> e, em 1914, a Brunswick Corporation promoveu, com muito sucesso, a bola de </a:t>
            </a:r>
            <a:r>
              <a:rPr lang="pt-BR" sz="1400" b="0" dirty="0" err="1">
                <a:solidFill>
                  <a:schemeClr val="tx1"/>
                </a:solidFill>
                <a:latin typeface="+mn-lt"/>
              </a:rPr>
              <a:t>mineralite</a:t>
            </a:r>
            <a:r>
              <a:rPr lang="pt-BR" sz="1400" b="0" dirty="0">
                <a:solidFill>
                  <a:schemeClr val="tx1"/>
                </a:solidFill>
                <a:latin typeface="+mn-lt"/>
              </a:rPr>
              <a:t> apregoando seu ‘misterioso composto de borracha’.</a:t>
            </a:r>
            <a:endParaRPr sz="1400" b="0" dirty="0">
              <a:solidFill>
                <a:schemeClr val="tx1"/>
              </a:solidFill>
              <a:latin typeface="+mn-lt"/>
            </a:endParaRPr>
          </a:p>
        </p:txBody>
      </p:sp>
      <p:grpSp>
        <p:nvGrpSpPr>
          <p:cNvPr id="2233" name="Google Shape;2233;p49"/>
          <p:cNvGrpSpPr/>
          <p:nvPr/>
        </p:nvGrpSpPr>
        <p:grpSpPr>
          <a:xfrm>
            <a:off x="6161204" y="2861852"/>
            <a:ext cx="2587627" cy="1366658"/>
            <a:chOff x="6161204" y="2861852"/>
            <a:chExt cx="2587627" cy="1366658"/>
          </a:xfrm>
        </p:grpSpPr>
        <p:grpSp>
          <p:nvGrpSpPr>
            <p:cNvPr id="2234" name="Google Shape;2234;p49"/>
            <p:cNvGrpSpPr/>
            <p:nvPr/>
          </p:nvGrpSpPr>
          <p:grpSpPr>
            <a:xfrm>
              <a:off x="8112712" y="2861852"/>
              <a:ext cx="636119" cy="545933"/>
              <a:chOff x="5093837" y="1150749"/>
              <a:chExt cx="346112" cy="297042"/>
            </a:xfrm>
          </p:grpSpPr>
          <p:sp>
            <p:nvSpPr>
              <p:cNvPr id="2235" name="Google Shape;2235;p49"/>
              <p:cNvSpPr/>
              <p:nvPr/>
            </p:nvSpPr>
            <p:spPr>
              <a:xfrm>
                <a:off x="5093837" y="1150749"/>
                <a:ext cx="346112" cy="297042"/>
              </a:xfrm>
              <a:custGeom>
                <a:avLst/>
                <a:gdLst/>
                <a:ahLst/>
                <a:cxnLst/>
                <a:rect l="l" t="t" r="r" b="b"/>
                <a:pathLst>
                  <a:path w="3696" h="3172" extrusionOk="0">
                    <a:moveTo>
                      <a:pt x="2600" y="111"/>
                    </a:moveTo>
                    <a:cubicBezTo>
                      <a:pt x="2894" y="111"/>
                      <a:pt x="3143" y="171"/>
                      <a:pt x="3314" y="235"/>
                    </a:cubicBezTo>
                    <a:cubicBezTo>
                      <a:pt x="3402" y="268"/>
                      <a:pt x="3466" y="300"/>
                      <a:pt x="3512" y="324"/>
                    </a:cubicBezTo>
                    <a:cubicBezTo>
                      <a:pt x="3534" y="336"/>
                      <a:pt x="3551" y="345"/>
                      <a:pt x="3562" y="350"/>
                    </a:cubicBezTo>
                    <a:lnTo>
                      <a:pt x="3562" y="350"/>
                    </a:lnTo>
                    <a:cubicBezTo>
                      <a:pt x="3569" y="394"/>
                      <a:pt x="3585" y="499"/>
                      <a:pt x="3585" y="650"/>
                    </a:cubicBezTo>
                    <a:cubicBezTo>
                      <a:pt x="3585" y="867"/>
                      <a:pt x="3553" y="1175"/>
                      <a:pt x="3410" y="1512"/>
                    </a:cubicBezTo>
                    <a:cubicBezTo>
                      <a:pt x="3268" y="1849"/>
                      <a:pt x="3019" y="2212"/>
                      <a:pt x="2585" y="2549"/>
                    </a:cubicBezTo>
                    <a:cubicBezTo>
                      <a:pt x="2323" y="2747"/>
                      <a:pt x="2070" y="2876"/>
                      <a:pt x="1826" y="2954"/>
                    </a:cubicBezTo>
                    <a:cubicBezTo>
                      <a:pt x="1581" y="3033"/>
                      <a:pt x="1351" y="3065"/>
                      <a:pt x="1143" y="3065"/>
                    </a:cubicBezTo>
                    <a:cubicBezTo>
                      <a:pt x="839" y="3065"/>
                      <a:pt x="586" y="3000"/>
                      <a:pt x="406" y="2940"/>
                    </a:cubicBezTo>
                    <a:cubicBezTo>
                      <a:pt x="314" y="2908"/>
                      <a:pt x="245" y="2880"/>
                      <a:pt x="194" y="2857"/>
                    </a:cubicBezTo>
                    <a:cubicBezTo>
                      <a:pt x="173" y="2845"/>
                      <a:pt x="156" y="2836"/>
                      <a:pt x="143" y="2831"/>
                    </a:cubicBezTo>
                    <a:lnTo>
                      <a:pt x="143" y="2831"/>
                    </a:lnTo>
                    <a:cubicBezTo>
                      <a:pt x="133" y="2785"/>
                      <a:pt x="112" y="2669"/>
                      <a:pt x="112" y="2508"/>
                    </a:cubicBezTo>
                    <a:cubicBezTo>
                      <a:pt x="112" y="2300"/>
                      <a:pt x="148" y="2010"/>
                      <a:pt x="291" y="1687"/>
                    </a:cubicBezTo>
                    <a:cubicBezTo>
                      <a:pt x="439" y="1364"/>
                      <a:pt x="692" y="1005"/>
                      <a:pt x="1130" y="660"/>
                    </a:cubicBezTo>
                    <a:cubicBezTo>
                      <a:pt x="1401" y="447"/>
                      <a:pt x="1669" y="309"/>
                      <a:pt x="1913" y="226"/>
                    </a:cubicBezTo>
                    <a:cubicBezTo>
                      <a:pt x="2162" y="139"/>
                      <a:pt x="2392" y="111"/>
                      <a:pt x="2600" y="111"/>
                    </a:cubicBezTo>
                    <a:close/>
                    <a:moveTo>
                      <a:pt x="2600" y="1"/>
                    </a:moveTo>
                    <a:cubicBezTo>
                      <a:pt x="2383" y="1"/>
                      <a:pt x="2139" y="33"/>
                      <a:pt x="1881" y="120"/>
                    </a:cubicBezTo>
                    <a:cubicBezTo>
                      <a:pt x="1618" y="213"/>
                      <a:pt x="1346" y="356"/>
                      <a:pt x="1065" y="577"/>
                    </a:cubicBezTo>
                    <a:cubicBezTo>
                      <a:pt x="614" y="932"/>
                      <a:pt x="346" y="1304"/>
                      <a:pt x="194" y="1641"/>
                    </a:cubicBezTo>
                    <a:cubicBezTo>
                      <a:pt x="42" y="1982"/>
                      <a:pt x="1" y="2287"/>
                      <a:pt x="1" y="2508"/>
                    </a:cubicBezTo>
                    <a:cubicBezTo>
                      <a:pt x="1" y="2738"/>
                      <a:pt x="42" y="2876"/>
                      <a:pt x="42" y="2880"/>
                    </a:cubicBezTo>
                    <a:cubicBezTo>
                      <a:pt x="46" y="2895"/>
                      <a:pt x="56" y="2908"/>
                      <a:pt x="70" y="2912"/>
                    </a:cubicBezTo>
                    <a:cubicBezTo>
                      <a:pt x="70" y="2912"/>
                      <a:pt x="180" y="2978"/>
                      <a:pt x="369" y="3042"/>
                    </a:cubicBezTo>
                    <a:cubicBezTo>
                      <a:pt x="558" y="3106"/>
                      <a:pt x="826" y="3171"/>
                      <a:pt x="1143" y="3171"/>
                    </a:cubicBezTo>
                    <a:cubicBezTo>
                      <a:pt x="1581" y="3171"/>
                      <a:pt x="2111" y="3046"/>
                      <a:pt x="2651" y="2632"/>
                    </a:cubicBezTo>
                    <a:cubicBezTo>
                      <a:pt x="3098" y="2287"/>
                      <a:pt x="3360" y="1904"/>
                      <a:pt x="3512" y="1553"/>
                    </a:cubicBezTo>
                    <a:cubicBezTo>
                      <a:pt x="3659" y="1203"/>
                      <a:pt x="3696" y="881"/>
                      <a:pt x="3696" y="650"/>
                    </a:cubicBezTo>
                    <a:cubicBezTo>
                      <a:pt x="3696" y="439"/>
                      <a:pt x="3664" y="309"/>
                      <a:pt x="3664" y="305"/>
                    </a:cubicBezTo>
                    <a:cubicBezTo>
                      <a:pt x="3659" y="290"/>
                      <a:pt x="3650" y="277"/>
                      <a:pt x="3641" y="273"/>
                    </a:cubicBezTo>
                    <a:cubicBezTo>
                      <a:pt x="3636" y="268"/>
                      <a:pt x="3535" y="203"/>
                      <a:pt x="3351" y="134"/>
                    </a:cubicBezTo>
                    <a:cubicBezTo>
                      <a:pt x="3171" y="69"/>
                      <a:pt x="2913" y="1"/>
                      <a:pt x="26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49"/>
              <p:cNvSpPr/>
              <p:nvPr/>
            </p:nvSpPr>
            <p:spPr>
              <a:xfrm>
                <a:off x="5181020" y="1224354"/>
                <a:ext cx="154982" cy="112842"/>
              </a:xfrm>
              <a:custGeom>
                <a:avLst/>
                <a:gdLst/>
                <a:ahLst/>
                <a:cxnLst/>
                <a:rect l="l" t="t" r="r" b="b"/>
                <a:pathLst>
                  <a:path w="1655" h="1205" extrusionOk="0">
                    <a:moveTo>
                      <a:pt x="1594" y="1"/>
                    </a:moveTo>
                    <a:cubicBezTo>
                      <a:pt x="1585" y="1"/>
                      <a:pt x="1576" y="3"/>
                      <a:pt x="1567" y="8"/>
                    </a:cubicBezTo>
                    <a:cubicBezTo>
                      <a:pt x="1567" y="8"/>
                      <a:pt x="1350" y="104"/>
                      <a:pt x="1051" y="293"/>
                    </a:cubicBezTo>
                    <a:cubicBezTo>
                      <a:pt x="747" y="482"/>
                      <a:pt x="359" y="758"/>
                      <a:pt x="19" y="1113"/>
                    </a:cubicBezTo>
                    <a:cubicBezTo>
                      <a:pt x="0" y="1136"/>
                      <a:pt x="0" y="1169"/>
                      <a:pt x="23" y="1191"/>
                    </a:cubicBezTo>
                    <a:cubicBezTo>
                      <a:pt x="32" y="1200"/>
                      <a:pt x="45" y="1204"/>
                      <a:pt x="58" y="1204"/>
                    </a:cubicBezTo>
                    <a:cubicBezTo>
                      <a:pt x="73" y="1204"/>
                      <a:pt x="87" y="1199"/>
                      <a:pt x="97" y="1186"/>
                    </a:cubicBezTo>
                    <a:cubicBezTo>
                      <a:pt x="429" y="841"/>
                      <a:pt x="812" y="569"/>
                      <a:pt x="1106" y="385"/>
                    </a:cubicBezTo>
                    <a:cubicBezTo>
                      <a:pt x="1254" y="293"/>
                      <a:pt x="1382" y="223"/>
                      <a:pt x="1471" y="173"/>
                    </a:cubicBezTo>
                    <a:cubicBezTo>
                      <a:pt x="1516" y="150"/>
                      <a:pt x="1554" y="131"/>
                      <a:pt x="1576" y="123"/>
                    </a:cubicBezTo>
                    <a:cubicBezTo>
                      <a:pt x="1590" y="113"/>
                      <a:pt x="1599" y="108"/>
                      <a:pt x="1604" y="108"/>
                    </a:cubicBezTo>
                    <a:cubicBezTo>
                      <a:pt x="1609" y="108"/>
                      <a:pt x="1609" y="104"/>
                      <a:pt x="1614" y="104"/>
                    </a:cubicBezTo>
                    <a:cubicBezTo>
                      <a:pt x="1641" y="90"/>
                      <a:pt x="1654" y="57"/>
                      <a:pt x="1641" y="30"/>
                    </a:cubicBezTo>
                    <a:cubicBezTo>
                      <a:pt x="1631" y="11"/>
                      <a:pt x="1613" y="1"/>
                      <a:pt x="15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49"/>
              <p:cNvSpPr/>
              <p:nvPr/>
            </p:nvSpPr>
            <p:spPr>
              <a:xfrm>
                <a:off x="5284122" y="1156462"/>
                <a:ext cx="130916" cy="160788"/>
              </a:xfrm>
              <a:custGeom>
                <a:avLst/>
                <a:gdLst/>
                <a:ahLst/>
                <a:cxnLst/>
                <a:rect l="l" t="t" r="r" b="b"/>
                <a:pathLst>
                  <a:path w="1398" h="1717" extrusionOk="0">
                    <a:moveTo>
                      <a:pt x="64" y="1"/>
                    </a:moveTo>
                    <a:cubicBezTo>
                      <a:pt x="46" y="1"/>
                      <a:pt x="28" y="8"/>
                      <a:pt x="19" y="23"/>
                    </a:cubicBezTo>
                    <a:cubicBezTo>
                      <a:pt x="1" y="50"/>
                      <a:pt x="5" y="82"/>
                      <a:pt x="33" y="101"/>
                    </a:cubicBezTo>
                    <a:cubicBezTo>
                      <a:pt x="43" y="110"/>
                      <a:pt x="268" y="263"/>
                      <a:pt x="530" y="533"/>
                    </a:cubicBezTo>
                    <a:cubicBezTo>
                      <a:pt x="793" y="810"/>
                      <a:pt x="1102" y="1203"/>
                      <a:pt x="1287" y="1681"/>
                    </a:cubicBezTo>
                    <a:cubicBezTo>
                      <a:pt x="1294" y="1703"/>
                      <a:pt x="1315" y="1716"/>
                      <a:pt x="1338" y="1716"/>
                    </a:cubicBezTo>
                    <a:cubicBezTo>
                      <a:pt x="1344" y="1716"/>
                      <a:pt x="1350" y="1715"/>
                      <a:pt x="1355" y="1713"/>
                    </a:cubicBezTo>
                    <a:cubicBezTo>
                      <a:pt x="1383" y="1705"/>
                      <a:pt x="1397" y="1673"/>
                      <a:pt x="1387" y="1645"/>
                    </a:cubicBezTo>
                    <a:cubicBezTo>
                      <a:pt x="1194" y="1137"/>
                      <a:pt x="872" y="727"/>
                      <a:pt x="596" y="446"/>
                    </a:cubicBezTo>
                    <a:cubicBezTo>
                      <a:pt x="323" y="165"/>
                      <a:pt x="98" y="14"/>
                      <a:pt x="93" y="8"/>
                    </a:cubicBezTo>
                    <a:cubicBezTo>
                      <a:pt x="85" y="3"/>
                      <a:pt x="74" y="1"/>
                      <a:pt x="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49"/>
              <p:cNvSpPr/>
              <p:nvPr/>
            </p:nvSpPr>
            <p:spPr>
              <a:xfrm>
                <a:off x="5338904" y="1151030"/>
                <a:ext cx="95518" cy="116026"/>
              </a:xfrm>
              <a:custGeom>
                <a:avLst/>
                <a:gdLst/>
                <a:ahLst/>
                <a:cxnLst/>
                <a:rect l="l" t="t" r="r" b="b"/>
                <a:pathLst>
                  <a:path w="1020" h="1239" extrusionOk="0">
                    <a:moveTo>
                      <a:pt x="65" y="0"/>
                    </a:moveTo>
                    <a:cubicBezTo>
                      <a:pt x="48" y="0"/>
                      <a:pt x="30" y="7"/>
                      <a:pt x="19" y="21"/>
                    </a:cubicBezTo>
                    <a:cubicBezTo>
                      <a:pt x="1" y="44"/>
                      <a:pt x="6" y="81"/>
                      <a:pt x="34" y="99"/>
                    </a:cubicBezTo>
                    <a:cubicBezTo>
                      <a:pt x="38" y="104"/>
                      <a:pt x="176" y="210"/>
                      <a:pt x="356" y="398"/>
                    </a:cubicBezTo>
                    <a:cubicBezTo>
                      <a:pt x="531" y="591"/>
                      <a:pt x="747" y="868"/>
                      <a:pt x="909" y="1210"/>
                    </a:cubicBezTo>
                    <a:cubicBezTo>
                      <a:pt x="918" y="1229"/>
                      <a:pt x="937" y="1239"/>
                      <a:pt x="957" y="1239"/>
                    </a:cubicBezTo>
                    <a:cubicBezTo>
                      <a:pt x="965" y="1239"/>
                      <a:pt x="974" y="1237"/>
                      <a:pt x="983" y="1233"/>
                    </a:cubicBezTo>
                    <a:cubicBezTo>
                      <a:pt x="1006" y="1223"/>
                      <a:pt x="1019" y="1191"/>
                      <a:pt x="1006" y="1163"/>
                    </a:cubicBezTo>
                    <a:cubicBezTo>
                      <a:pt x="836" y="799"/>
                      <a:pt x="609" y="514"/>
                      <a:pt x="425" y="315"/>
                    </a:cubicBezTo>
                    <a:cubicBezTo>
                      <a:pt x="241" y="117"/>
                      <a:pt x="98" y="11"/>
                      <a:pt x="98" y="11"/>
                    </a:cubicBezTo>
                    <a:cubicBezTo>
                      <a:pt x="88" y="4"/>
                      <a:pt x="76" y="0"/>
                      <a:pt x="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49"/>
              <p:cNvSpPr/>
              <p:nvPr/>
            </p:nvSpPr>
            <p:spPr>
              <a:xfrm>
                <a:off x="5118465" y="1285971"/>
                <a:ext cx="136441" cy="156200"/>
              </a:xfrm>
              <a:custGeom>
                <a:avLst/>
                <a:gdLst/>
                <a:ahLst/>
                <a:cxnLst/>
                <a:rect l="l" t="t" r="r" b="b"/>
                <a:pathLst>
                  <a:path w="1457" h="1668" extrusionOk="0">
                    <a:moveTo>
                      <a:pt x="65" y="1"/>
                    </a:moveTo>
                    <a:cubicBezTo>
                      <a:pt x="60" y="1"/>
                      <a:pt x="56" y="2"/>
                      <a:pt x="51" y="3"/>
                    </a:cubicBezTo>
                    <a:cubicBezTo>
                      <a:pt x="19" y="8"/>
                      <a:pt x="0" y="41"/>
                      <a:pt x="10" y="68"/>
                    </a:cubicBezTo>
                    <a:cubicBezTo>
                      <a:pt x="10" y="73"/>
                      <a:pt x="60" y="275"/>
                      <a:pt x="253" y="575"/>
                    </a:cubicBezTo>
                    <a:cubicBezTo>
                      <a:pt x="447" y="875"/>
                      <a:pt x="789" y="1271"/>
                      <a:pt x="1365" y="1658"/>
                    </a:cubicBezTo>
                    <a:cubicBezTo>
                      <a:pt x="1373" y="1664"/>
                      <a:pt x="1383" y="1667"/>
                      <a:pt x="1393" y="1667"/>
                    </a:cubicBezTo>
                    <a:cubicBezTo>
                      <a:pt x="1411" y="1667"/>
                      <a:pt x="1429" y="1658"/>
                      <a:pt x="1438" y="1644"/>
                    </a:cubicBezTo>
                    <a:cubicBezTo>
                      <a:pt x="1457" y="1621"/>
                      <a:pt x="1448" y="1583"/>
                      <a:pt x="1424" y="1570"/>
                    </a:cubicBezTo>
                    <a:cubicBezTo>
                      <a:pt x="857" y="1188"/>
                      <a:pt x="530" y="805"/>
                      <a:pt x="346" y="520"/>
                    </a:cubicBezTo>
                    <a:cubicBezTo>
                      <a:pt x="253" y="373"/>
                      <a:pt x="194" y="252"/>
                      <a:pt x="157" y="169"/>
                    </a:cubicBezTo>
                    <a:cubicBezTo>
                      <a:pt x="143" y="128"/>
                      <a:pt x="129" y="96"/>
                      <a:pt x="125" y="73"/>
                    </a:cubicBezTo>
                    <a:cubicBezTo>
                      <a:pt x="121" y="63"/>
                      <a:pt x="115" y="54"/>
                      <a:pt x="115" y="50"/>
                    </a:cubicBezTo>
                    <a:lnTo>
                      <a:pt x="115" y="45"/>
                    </a:lnTo>
                    <a:cubicBezTo>
                      <a:pt x="108" y="18"/>
                      <a:pt x="87" y="1"/>
                      <a:pt x="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49"/>
              <p:cNvSpPr/>
              <p:nvPr/>
            </p:nvSpPr>
            <p:spPr>
              <a:xfrm>
                <a:off x="5099081" y="1335228"/>
                <a:ext cx="98889" cy="112374"/>
              </a:xfrm>
              <a:custGeom>
                <a:avLst/>
                <a:gdLst/>
                <a:ahLst/>
                <a:cxnLst/>
                <a:rect l="l" t="t" r="r" b="b"/>
                <a:pathLst>
                  <a:path w="1056" h="1200" extrusionOk="0">
                    <a:moveTo>
                      <a:pt x="60" y="0"/>
                    </a:moveTo>
                    <a:cubicBezTo>
                      <a:pt x="55" y="0"/>
                      <a:pt x="50" y="1"/>
                      <a:pt x="46" y="2"/>
                    </a:cubicBezTo>
                    <a:cubicBezTo>
                      <a:pt x="18" y="12"/>
                      <a:pt x="0" y="40"/>
                      <a:pt x="9" y="68"/>
                    </a:cubicBezTo>
                    <a:cubicBezTo>
                      <a:pt x="9" y="72"/>
                      <a:pt x="51" y="224"/>
                      <a:pt x="189" y="436"/>
                    </a:cubicBezTo>
                    <a:cubicBezTo>
                      <a:pt x="328" y="648"/>
                      <a:pt x="566" y="929"/>
                      <a:pt x="964" y="1191"/>
                    </a:cubicBezTo>
                    <a:cubicBezTo>
                      <a:pt x="972" y="1197"/>
                      <a:pt x="983" y="1200"/>
                      <a:pt x="993" y="1200"/>
                    </a:cubicBezTo>
                    <a:cubicBezTo>
                      <a:pt x="1011" y="1200"/>
                      <a:pt x="1028" y="1192"/>
                      <a:pt x="1036" y="1178"/>
                    </a:cubicBezTo>
                    <a:cubicBezTo>
                      <a:pt x="1055" y="1150"/>
                      <a:pt x="1046" y="1118"/>
                      <a:pt x="1023" y="1100"/>
                    </a:cubicBezTo>
                    <a:cubicBezTo>
                      <a:pt x="641" y="846"/>
                      <a:pt x="411" y="579"/>
                      <a:pt x="281" y="376"/>
                    </a:cubicBezTo>
                    <a:cubicBezTo>
                      <a:pt x="211" y="274"/>
                      <a:pt x="171" y="192"/>
                      <a:pt x="147" y="132"/>
                    </a:cubicBezTo>
                    <a:cubicBezTo>
                      <a:pt x="134" y="104"/>
                      <a:pt x="124" y="81"/>
                      <a:pt x="120" y="62"/>
                    </a:cubicBezTo>
                    <a:cubicBezTo>
                      <a:pt x="115" y="58"/>
                      <a:pt x="115" y="49"/>
                      <a:pt x="115" y="44"/>
                    </a:cubicBezTo>
                    <a:lnTo>
                      <a:pt x="115" y="40"/>
                    </a:lnTo>
                    <a:cubicBezTo>
                      <a:pt x="108" y="17"/>
                      <a:pt x="84"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49"/>
              <p:cNvSpPr/>
              <p:nvPr/>
            </p:nvSpPr>
            <p:spPr>
              <a:xfrm>
                <a:off x="5297981" y="1219297"/>
                <a:ext cx="30247" cy="36896"/>
              </a:xfrm>
              <a:custGeom>
                <a:avLst/>
                <a:gdLst/>
                <a:ahLst/>
                <a:cxnLst/>
                <a:rect l="l" t="t" r="r" b="b"/>
                <a:pathLst>
                  <a:path w="323" h="394" extrusionOk="0">
                    <a:moveTo>
                      <a:pt x="60" y="0"/>
                    </a:moveTo>
                    <a:cubicBezTo>
                      <a:pt x="39" y="0"/>
                      <a:pt x="20" y="12"/>
                      <a:pt x="14" y="28"/>
                    </a:cubicBezTo>
                    <a:cubicBezTo>
                      <a:pt x="1" y="56"/>
                      <a:pt x="10" y="89"/>
                      <a:pt x="37" y="102"/>
                    </a:cubicBezTo>
                    <a:cubicBezTo>
                      <a:pt x="42" y="107"/>
                      <a:pt x="78" y="126"/>
                      <a:pt x="116" y="167"/>
                    </a:cubicBezTo>
                    <a:cubicBezTo>
                      <a:pt x="139" y="185"/>
                      <a:pt x="157" y="213"/>
                      <a:pt x="175" y="241"/>
                    </a:cubicBezTo>
                    <a:cubicBezTo>
                      <a:pt x="189" y="273"/>
                      <a:pt x="203" y="305"/>
                      <a:pt x="212" y="347"/>
                    </a:cubicBezTo>
                    <a:cubicBezTo>
                      <a:pt x="216" y="376"/>
                      <a:pt x="239" y="394"/>
                      <a:pt x="264" y="394"/>
                    </a:cubicBezTo>
                    <a:cubicBezTo>
                      <a:pt x="266" y="394"/>
                      <a:pt x="269" y="394"/>
                      <a:pt x="272" y="393"/>
                    </a:cubicBezTo>
                    <a:cubicBezTo>
                      <a:pt x="305" y="388"/>
                      <a:pt x="323" y="360"/>
                      <a:pt x="318" y="328"/>
                    </a:cubicBezTo>
                    <a:cubicBezTo>
                      <a:pt x="309" y="273"/>
                      <a:pt x="290" y="222"/>
                      <a:pt x="263" y="185"/>
                    </a:cubicBezTo>
                    <a:cubicBezTo>
                      <a:pt x="231" y="121"/>
                      <a:pt x="184" y="79"/>
                      <a:pt x="148" y="52"/>
                    </a:cubicBezTo>
                    <a:cubicBezTo>
                      <a:pt x="116" y="20"/>
                      <a:pt x="88" y="11"/>
                      <a:pt x="84" y="6"/>
                    </a:cubicBezTo>
                    <a:cubicBezTo>
                      <a:pt x="76" y="2"/>
                      <a:pt x="68"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49"/>
              <p:cNvSpPr/>
              <p:nvPr/>
            </p:nvSpPr>
            <p:spPr>
              <a:xfrm>
                <a:off x="5278129" y="1230909"/>
                <a:ext cx="30716" cy="36896"/>
              </a:xfrm>
              <a:custGeom>
                <a:avLst/>
                <a:gdLst/>
                <a:ahLst/>
                <a:cxnLst/>
                <a:rect l="l" t="t" r="r" b="b"/>
                <a:pathLst>
                  <a:path w="328" h="394" extrusionOk="0">
                    <a:moveTo>
                      <a:pt x="62" y="0"/>
                    </a:moveTo>
                    <a:cubicBezTo>
                      <a:pt x="42" y="0"/>
                      <a:pt x="24" y="10"/>
                      <a:pt x="14" y="29"/>
                    </a:cubicBezTo>
                    <a:cubicBezTo>
                      <a:pt x="0" y="57"/>
                      <a:pt x="14" y="89"/>
                      <a:pt x="37" y="103"/>
                    </a:cubicBezTo>
                    <a:cubicBezTo>
                      <a:pt x="41" y="103"/>
                      <a:pt x="83" y="126"/>
                      <a:pt x="120" y="168"/>
                    </a:cubicBezTo>
                    <a:cubicBezTo>
                      <a:pt x="139" y="186"/>
                      <a:pt x="162" y="208"/>
                      <a:pt x="175" y="242"/>
                    </a:cubicBezTo>
                    <a:cubicBezTo>
                      <a:pt x="194" y="269"/>
                      <a:pt x="207" y="306"/>
                      <a:pt x="213" y="347"/>
                    </a:cubicBezTo>
                    <a:cubicBezTo>
                      <a:pt x="221" y="372"/>
                      <a:pt x="245" y="394"/>
                      <a:pt x="270" y="394"/>
                    </a:cubicBezTo>
                    <a:cubicBezTo>
                      <a:pt x="272" y="394"/>
                      <a:pt x="275" y="394"/>
                      <a:pt x="277" y="393"/>
                    </a:cubicBezTo>
                    <a:cubicBezTo>
                      <a:pt x="305" y="384"/>
                      <a:pt x="328" y="357"/>
                      <a:pt x="323" y="329"/>
                    </a:cubicBezTo>
                    <a:cubicBezTo>
                      <a:pt x="309" y="274"/>
                      <a:pt x="290" y="223"/>
                      <a:pt x="268" y="181"/>
                    </a:cubicBezTo>
                    <a:cubicBezTo>
                      <a:pt x="230" y="121"/>
                      <a:pt x="189" y="76"/>
                      <a:pt x="152" y="48"/>
                    </a:cubicBezTo>
                    <a:cubicBezTo>
                      <a:pt x="115" y="20"/>
                      <a:pt x="92" y="6"/>
                      <a:pt x="88" y="6"/>
                    </a:cubicBezTo>
                    <a:cubicBezTo>
                      <a:pt x="79"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49"/>
              <p:cNvSpPr/>
              <p:nvPr/>
            </p:nvSpPr>
            <p:spPr>
              <a:xfrm>
                <a:off x="5256029" y="1244206"/>
                <a:ext cx="30341" cy="36709"/>
              </a:xfrm>
              <a:custGeom>
                <a:avLst/>
                <a:gdLst/>
                <a:ahLst/>
                <a:cxnLst/>
                <a:rect l="l" t="t" r="r" b="b"/>
                <a:pathLst>
                  <a:path w="324" h="392" extrusionOk="0">
                    <a:moveTo>
                      <a:pt x="60" y="1"/>
                    </a:moveTo>
                    <a:cubicBezTo>
                      <a:pt x="41" y="1"/>
                      <a:pt x="21" y="11"/>
                      <a:pt x="15" y="30"/>
                    </a:cubicBezTo>
                    <a:cubicBezTo>
                      <a:pt x="1" y="58"/>
                      <a:pt x="11" y="90"/>
                      <a:pt x="38" y="104"/>
                    </a:cubicBezTo>
                    <a:cubicBezTo>
                      <a:pt x="43" y="104"/>
                      <a:pt x="79" y="127"/>
                      <a:pt x="117" y="164"/>
                    </a:cubicBezTo>
                    <a:cubicBezTo>
                      <a:pt x="139" y="187"/>
                      <a:pt x="158" y="210"/>
                      <a:pt x="177" y="242"/>
                    </a:cubicBezTo>
                    <a:cubicBezTo>
                      <a:pt x="190" y="270"/>
                      <a:pt x="204" y="306"/>
                      <a:pt x="213" y="349"/>
                    </a:cubicBezTo>
                    <a:cubicBezTo>
                      <a:pt x="217" y="372"/>
                      <a:pt x="237" y="391"/>
                      <a:pt x="260" y="391"/>
                    </a:cubicBezTo>
                    <a:cubicBezTo>
                      <a:pt x="264" y="391"/>
                      <a:pt x="269" y="391"/>
                      <a:pt x="273" y="389"/>
                    </a:cubicBezTo>
                    <a:cubicBezTo>
                      <a:pt x="305" y="385"/>
                      <a:pt x="324" y="357"/>
                      <a:pt x="319" y="330"/>
                    </a:cubicBezTo>
                    <a:cubicBezTo>
                      <a:pt x="310" y="274"/>
                      <a:pt x="292" y="224"/>
                      <a:pt x="264" y="183"/>
                    </a:cubicBezTo>
                    <a:cubicBezTo>
                      <a:pt x="232" y="122"/>
                      <a:pt x="186" y="76"/>
                      <a:pt x="149" y="49"/>
                    </a:cubicBezTo>
                    <a:cubicBezTo>
                      <a:pt x="117" y="21"/>
                      <a:pt x="89" y="7"/>
                      <a:pt x="84" y="7"/>
                    </a:cubicBezTo>
                    <a:cubicBezTo>
                      <a:pt x="77" y="3"/>
                      <a:pt x="69"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49"/>
              <p:cNvSpPr/>
              <p:nvPr/>
            </p:nvSpPr>
            <p:spPr>
              <a:xfrm>
                <a:off x="5237487" y="1257878"/>
                <a:ext cx="30341" cy="36709"/>
              </a:xfrm>
              <a:custGeom>
                <a:avLst/>
                <a:gdLst/>
                <a:ahLst/>
                <a:cxnLst/>
                <a:rect l="l" t="t" r="r" b="b"/>
                <a:pathLst>
                  <a:path w="324" h="392" extrusionOk="0">
                    <a:moveTo>
                      <a:pt x="67" y="0"/>
                    </a:moveTo>
                    <a:cubicBezTo>
                      <a:pt x="46" y="0"/>
                      <a:pt x="25" y="10"/>
                      <a:pt x="15" y="31"/>
                    </a:cubicBezTo>
                    <a:cubicBezTo>
                      <a:pt x="1" y="59"/>
                      <a:pt x="11" y="92"/>
                      <a:pt x="38" y="101"/>
                    </a:cubicBezTo>
                    <a:cubicBezTo>
                      <a:pt x="43" y="105"/>
                      <a:pt x="79" y="124"/>
                      <a:pt x="121" y="165"/>
                    </a:cubicBezTo>
                    <a:cubicBezTo>
                      <a:pt x="139" y="188"/>
                      <a:pt x="158" y="211"/>
                      <a:pt x="177" y="243"/>
                    </a:cubicBezTo>
                    <a:cubicBezTo>
                      <a:pt x="194" y="271"/>
                      <a:pt x="209" y="308"/>
                      <a:pt x="213" y="350"/>
                    </a:cubicBezTo>
                    <a:cubicBezTo>
                      <a:pt x="217" y="374"/>
                      <a:pt x="239" y="391"/>
                      <a:pt x="266" y="391"/>
                    </a:cubicBezTo>
                    <a:cubicBezTo>
                      <a:pt x="270" y="391"/>
                      <a:pt x="274" y="391"/>
                      <a:pt x="277" y="391"/>
                    </a:cubicBezTo>
                    <a:cubicBezTo>
                      <a:pt x="305" y="386"/>
                      <a:pt x="324" y="358"/>
                      <a:pt x="319" y="331"/>
                    </a:cubicBezTo>
                    <a:cubicBezTo>
                      <a:pt x="309" y="271"/>
                      <a:pt x="292" y="225"/>
                      <a:pt x="268" y="184"/>
                    </a:cubicBezTo>
                    <a:cubicBezTo>
                      <a:pt x="232" y="124"/>
                      <a:pt x="186" y="78"/>
                      <a:pt x="153" y="50"/>
                    </a:cubicBezTo>
                    <a:cubicBezTo>
                      <a:pt x="116" y="22"/>
                      <a:pt x="88" y="9"/>
                      <a:pt x="88" y="3"/>
                    </a:cubicBezTo>
                    <a:cubicBezTo>
                      <a:pt x="81" y="1"/>
                      <a:pt x="74" y="0"/>
                      <a:pt x="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49"/>
              <p:cNvSpPr/>
              <p:nvPr/>
            </p:nvSpPr>
            <p:spPr>
              <a:xfrm>
                <a:off x="5218946" y="1271269"/>
                <a:ext cx="30341" cy="36709"/>
              </a:xfrm>
              <a:custGeom>
                <a:avLst/>
                <a:gdLst/>
                <a:ahLst/>
                <a:cxnLst/>
                <a:rect l="l" t="t" r="r" b="b"/>
                <a:pathLst>
                  <a:path w="324" h="392" extrusionOk="0">
                    <a:moveTo>
                      <a:pt x="62" y="0"/>
                    </a:moveTo>
                    <a:cubicBezTo>
                      <a:pt x="41" y="0"/>
                      <a:pt x="22" y="11"/>
                      <a:pt x="15" y="32"/>
                    </a:cubicBezTo>
                    <a:cubicBezTo>
                      <a:pt x="1" y="60"/>
                      <a:pt x="10" y="92"/>
                      <a:pt x="37" y="100"/>
                    </a:cubicBezTo>
                    <a:cubicBezTo>
                      <a:pt x="43" y="105"/>
                      <a:pt x="79" y="124"/>
                      <a:pt x="116" y="165"/>
                    </a:cubicBezTo>
                    <a:cubicBezTo>
                      <a:pt x="139" y="188"/>
                      <a:pt x="158" y="211"/>
                      <a:pt x="176" y="243"/>
                    </a:cubicBezTo>
                    <a:cubicBezTo>
                      <a:pt x="190" y="271"/>
                      <a:pt x="203" y="308"/>
                      <a:pt x="213" y="349"/>
                    </a:cubicBezTo>
                    <a:cubicBezTo>
                      <a:pt x="217" y="374"/>
                      <a:pt x="240" y="392"/>
                      <a:pt x="265" y="392"/>
                    </a:cubicBezTo>
                    <a:cubicBezTo>
                      <a:pt x="268" y="392"/>
                      <a:pt x="270" y="392"/>
                      <a:pt x="273" y="391"/>
                    </a:cubicBezTo>
                    <a:cubicBezTo>
                      <a:pt x="305" y="386"/>
                      <a:pt x="324" y="358"/>
                      <a:pt x="319" y="330"/>
                    </a:cubicBezTo>
                    <a:cubicBezTo>
                      <a:pt x="309" y="271"/>
                      <a:pt x="292" y="225"/>
                      <a:pt x="264" y="183"/>
                    </a:cubicBezTo>
                    <a:cubicBezTo>
                      <a:pt x="231" y="124"/>
                      <a:pt x="186" y="77"/>
                      <a:pt x="148" y="50"/>
                    </a:cubicBezTo>
                    <a:cubicBezTo>
                      <a:pt x="116" y="22"/>
                      <a:pt x="88" y="9"/>
                      <a:pt x="84" y="4"/>
                    </a:cubicBezTo>
                    <a:cubicBezTo>
                      <a:pt x="77"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49"/>
              <p:cNvSpPr/>
              <p:nvPr/>
            </p:nvSpPr>
            <p:spPr>
              <a:xfrm>
                <a:off x="5200872" y="1286627"/>
                <a:ext cx="30341" cy="36896"/>
              </a:xfrm>
              <a:custGeom>
                <a:avLst/>
                <a:gdLst/>
                <a:ahLst/>
                <a:cxnLst/>
                <a:rect l="l" t="t" r="r" b="b"/>
                <a:pathLst>
                  <a:path w="324" h="394" extrusionOk="0">
                    <a:moveTo>
                      <a:pt x="64" y="0"/>
                    </a:moveTo>
                    <a:cubicBezTo>
                      <a:pt x="44" y="0"/>
                      <a:pt x="24" y="12"/>
                      <a:pt x="15" y="28"/>
                    </a:cubicBezTo>
                    <a:cubicBezTo>
                      <a:pt x="0" y="56"/>
                      <a:pt x="9" y="89"/>
                      <a:pt x="37" y="102"/>
                    </a:cubicBezTo>
                    <a:cubicBezTo>
                      <a:pt x="42" y="107"/>
                      <a:pt x="79" y="126"/>
                      <a:pt x="120" y="166"/>
                    </a:cubicBezTo>
                    <a:cubicBezTo>
                      <a:pt x="139" y="185"/>
                      <a:pt x="157" y="213"/>
                      <a:pt x="175" y="241"/>
                    </a:cubicBezTo>
                    <a:cubicBezTo>
                      <a:pt x="189" y="273"/>
                      <a:pt x="203" y="305"/>
                      <a:pt x="213" y="347"/>
                    </a:cubicBezTo>
                    <a:cubicBezTo>
                      <a:pt x="217" y="376"/>
                      <a:pt x="240" y="394"/>
                      <a:pt x="268" y="394"/>
                    </a:cubicBezTo>
                    <a:cubicBezTo>
                      <a:pt x="271" y="394"/>
                      <a:pt x="274" y="394"/>
                      <a:pt x="277" y="393"/>
                    </a:cubicBezTo>
                    <a:cubicBezTo>
                      <a:pt x="304" y="388"/>
                      <a:pt x="323" y="360"/>
                      <a:pt x="319" y="328"/>
                    </a:cubicBezTo>
                    <a:cubicBezTo>
                      <a:pt x="309" y="273"/>
                      <a:pt x="291" y="222"/>
                      <a:pt x="268" y="185"/>
                    </a:cubicBezTo>
                    <a:cubicBezTo>
                      <a:pt x="230" y="121"/>
                      <a:pt x="185" y="79"/>
                      <a:pt x="153" y="51"/>
                    </a:cubicBezTo>
                    <a:cubicBezTo>
                      <a:pt x="115" y="19"/>
                      <a:pt x="88" y="6"/>
                      <a:pt x="88" y="6"/>
                    </a:cubicBezTo>
                    <a:cubicBezTo>
                      <a:pt x="80" y="2"/>
                      <a:pt x="72" y="0"/>
                      <a:pt x="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49"/>
              <p:cNvSpPr/>
              <p:nvPr/>
            </p:nvSpPr>
            <p:spPr>
              <a:xfrm>
                <a:off x="5182705" y="1303764"/>
                <a:ext cx="30341" cy="36522"/>
              </a:xfrm>
              <a:custGeom>
                <a:avLst/>
                <a:gdLst/>
                <a:ahLst/>
                <a:cxnLst/>
                <a:rect l="l" t="t" r="r" b="b"/>
                <a:pathLst>
                  <a:path w="324" h="390" extrusionOk="0">
                    <a:moveTo>
                      <a:pt x="62" y="1"/>
                    </a:moveTo>
                    <a:cubicBezTo>
                      <a:pt x="43" y="1"/>
                      <a:pt x="24" y="11"/>
                      <a:pt x="15" y="30"/>
                    </a:cubicBezTo>
                    <a:cubicBezTo>
                      <a:pt x="1" y="58"/>
                      <a:pt x="10" y="90"/>
                      <a:pt x="37" y="104"/>
                    </a:cubicBezTo>
                    <a:cubicBezTo>
                      <a:pt x="43" y="104"/>
                      <a:pt x="79" y="122"/>
                      <a:pt x="120" y="164"/>
                    </a:cubicBezTo>
                    <a:cubicBezTo>
                      <a:pt x="139" y="187"/>
                      <a:pt x="158" y="210"/>
                      <a:pt x="176" y="242"/>
                    </a:cubicBezTo>
                    <a:cubicBezTo>
                      <a:pt x="194" y="270"/>
                      <a:pt x="209" y="306"/>
                      <a:pt x="213" y="348"/>
                    </a:cubicBezTo>
                    <a:cubicBezTo>
                      <a:pt x="217" y="373"/>
                      <a:pt x="240" y="390"/>
                      <a:pt x="268" y="390"/>
                    </a:cubicBezTo>
                    <a:cubicBezTo>
                      <a:pt x="271" y="390"/>
                      <a:pt x="274" y="390"/>
                      <a:pt x="277" y="389"/>
                    </a:cubicBezTo>
                    <a:cubicBezTo>
                      <a:pt x="305" y="385"/>
                      <a:pt x="324" y="357"/>
                      <a:pt x="319" y="330"/>
                    </a:cubicBezTo>
                    <a:cubicBezTo>
                      <a:pt x="309" y="270"/>
                      <a:pt x="292" y="223"/>
                      <a:pt x="268" y="183"/>
                    </a:cubicBezTo>
                    <a:cubicBezTo>
                      <a:pt x="231" y="122"/>
                      <a:pt x="186" y="76"/>
                      <a:pt x="153" y="49"/>
                    </a:cubicBezTo>
                    <a:cubicBezTo>
                      <a:pt x="116" y="21"/>
                      <a:pt x="88" y="7"/>
                      <a:pt x="88" y="7"/>
                    </a:cubicBezTo>
                    <a:cubicBezTo>
                      <a:pt x="80" y="3"/>
                      <a:pt x="71" y="1"/>
                      <a:pt x="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48" name="Google Shape;2248;p49"/>
            <p:cNvSpPr/>
            <p:nvPr/>
          </p:nvSpPr>
          <p:spPr>
            <a:xfrm>
              <a:off x="6161204" y="3947963"/>
              <a:ext cx="437172" cy="280547"/>
            </a:xfrm>
            <a:custGeom>
              <a:avLst/>
              <a:gdLst/>
              <a:ahLst/>
              <a:cxnLst/>
              <a:rect l="l" t="t" r="r" b="b"/>
              <a:pathLst>
                <a:path w="2540" h="1630" extrusionOk="0">
                  <a:moveTo>
                    <a:pt x="806" y="742"/>
                  </a:moveTo>
                  <a:cubicBezTo>
                    <a:pt x="847" y="810"/>
                    <a:pt x="880" y="878"/>
                    <a:pt x="904" y="943"/>
                  </a:cubicBezTo>
                  <a:cubicBezTo>
                    <a:pt x="936" y="1035"/>
                    <a:pt x="955" y="1128"/>
                    <a:pt x="955" y="1201"/>
                  </a:cubicBezTo>
                  <a:cubicBezTo>
                    <a:pt x="955" y="1233"/>
                    <a:pt x="950" y="1266"/>
                    <a:pt x="941" y="1293"/>
                  </a:cubicBezTo>
                  <a:cubicBezTo>
                    <a:pt x="932" y="1330"/>
                    <a:pt x="918" y="1358"/>
                    <a:pt x="900" y="1376"/>
                  </a:cubicBezTo>
                  <a:cubicBezTo>
                    <a:pt x="891" y="1385"/>
                    <a:pt x="881" y="1390"/>
                    <a:pt x="868" y="1394"/>
                  </a:cubicBezTo>
                  <a:cubicBezTo>
                    <a:pt x="858" y="1399"/>
                    <a:pt x="844" y="1404"/>
                    <a:pt x="826" y="1404"/>
                  </a:cubicBezTo>
                  <a:cubicBezTo>
                    <a:pt x="808" y="1404"/>
                    <a:pt x="785" y="1399"/>
                    <a:pt x="761" y="1390"/>
                  </a:cubicBezTo>
                  <a:cubicBezTo>
                    <a:pt x="734" y="1381"/>
                    <a:pt x="706" y="1366"/>
                    <a:pt x="674" y="1349"/>
                  </a:cubicBezTo>
                  <a:cubicBezTo>
                    <a:pt x="623" y="1316"/>
                    <a:pt x="591" y="1279"/>
                    <a:pt x="568" y="1243"/>
                  </a:cubicBezTo>
                  <a:cubicBezTo>
                    <a:pt x="545" y="1205"/>
                    <a:pt x="536" y="1168"/>
                    <a:pt x="536" y="1128"/>
                  </a:cubicBezTo>
                  <a:cubicBezTo>
                    <a:pt x="536" y="1072"/>
                    <a:pt x="559" y="1007"/>
                    <a:pt x="600" y="943"/>
                  </a:cubicBezTo>
                  <a:cubicBezTo>
                    <a:pt x="647" y="872"/>
                    <a:pt x="718" y="802"/>
                    <a:pt x="806" y="742"/>
                  </a:cubicBezTo>
                  <a:close/>
                  <a:moveTo>
                    <a:pt x="1799" y="637"/>
                  </a:moveTo>
                  <a:cubicBezTo>
                    <a:pt x="1868" y="662"/>
                    <a:pt x="1937" y="695"/>
                    <a:pt x="2006" y="735"/>
                  </a:cubicBezTo>
                  <a:cubicBezTo>
                    <a:pt x="2167" y="832"/>
                    <a:pt x="2273" y="934"/>
                    <a:pt x="2342" y="1030"/>
                  </a:cubicBezTo>
                  <a:cubicBezTo>
                    <a:pt x="2406" y="1128"/>
                    <a:pt x="2434" y="1219"/>
                    <a:pt x="2434" y="1293"/>
                  </a:cubicBezTo>
                  <a:cubicBezTo>
                    <a:pt x="2434" y="1362"/>
                    <a:pt x="2411" y="1422"/>
                    <a:pt x="2374" y="1459"/>
                  </a:cubicBezTo>
                  <a:cubicBezTo>
                    <a:pt x="2356" y="1481"/>
                    <a:pt x="2337" y="1496"/>
                    <a:pt x="2314" y="1505"/>
                  </a:cubicBezTo>
                  <a:cubicBezTo>
                    <a:pt x="2286" y="1519"/>
                    <a:pt x="2263" y="1523"/>
                    <a:pt x="2231" y="1523"/>
                  </a:cubicBezTo>
                  <a:cubicBezTo>
                    <a:pt x="2180" y="1523"/>
                    <a:pt x="2121" y="1505"/>
                    <a:pt x="2052" y="1454"/>
                  </a:cubicBezTo>
                  <a:cubicBezTo>
                    <a:pt x="1987" y="1404"/>
                    <a:pt x="1918" y="1326"/>
                    <a:pt x="1848" y="1205"/>
                  </a:cubicBezTo>
                  <a:cubicBezTo>
                    <a:pt x="1780" y="1077"/>
                    <a:pt x="1748" y="962"/>
                    <a:pt x="1748" y="860"/>
                  </a:cubicBezTo>
                  <a:cubicBezTo>
                    <a:pt x="1748" y="796"/>
                    <a:pt x="1761" y="741"/>
                    <a:pt x="1780" y="685"/>
                  </a:cubicBezTo>
                  <a:cubicBezTo>
                    <a:pt x="1786" y="669"/>
                    <a:pt x="1792" y="653"/>
                    <a:pt x="1799" y="637"/>
                  </a:cubicBezTo>
                  <a:close/>
                  <a:moveTo>
                    <a:pt x="66" y="0"/>
                  </a:moveTo>
                  <a:cubicBezTo>
                    <a:pt x="43" y="0"/>
                    <a:pt x="21" y="13"/>
                    <a:pt x="10" y="35"/>
                  </a:cubicBezTo>
                  <a:cubicBezTo>
                    <a:pt x="1" y="63"/>
                    <a:pt x="15" y="90"/>
                    <a:pt x="43" y="105"/>
                  </a:cubicBezTo>
                  <a:cubicBezTo>
                    <a:pt x="365" y="237"/>
                    <a:pt x="591" y="436"/>
                    <a:pt x="738" y="639"/>
                  </a:cubicBezTo>
                  <a:cubicBezTo>
                    <a:pt x="741" y="643"/>
                    <a:pt x="744" y="647"/>
                    <a:pt x="747" y="651"/>
                  </a:cubicBezTo>
                  <a:lnTo>
                    <a:pt x="747" y="651"/>
                  </a:lnTo>
                  <a:cubicBezTo>
                    <a:pt x="738" y="658"/>
                    <a:pt x="729" y="664"/>
                    <a:pt x="719" y="671"/>
                  </a:cubicBezTo>
                  <a:cubicBezTo>
                    <a:pt x="632" y="731"/>
                    <a:pt x="563" y="805"/>
                    <a:pt x="508" y="883"/>
                  </a:cubicBezTo>
                  <a:cubicBezTo>
                    <a:pt x="457" y="962"/>
                    <a:pt x="430" y="1045"/>
                    <a:pt x="430" y="1128"/>
                  </a:cubicBezTo>
                  <a:cubicBezTo>
                    <a:pt x="430" y="1187"/>
                    <a:pt x="443" y="1247"/>
                    <a:pt x="476" y="1298"/>
                  </a:cubicBezTo>
                  <a:cubicBezTo>
                    <a:pt x="508" y="1353"/>
                    <a:pt x="553" y="1399"/>
                    <a:pt x="619" y="1436"/>
                  </a:cubicBezTo>
                  <a:cubicBezTo>
                    <a:pt x="655" y="1464"/>
                    <a:pt x="692" y="1481"/>
                    <a:pt x="725" y="1491"/>
                  </a:cubicBezTo>
                  <a:cubicBezTo>
                    <a:pt x="761" y="1505"/>
                    <a:pt x="793" y="1509"/>
                    <a:pt x="826" y="1509"/>
                  </a:cubicBezTo>
                  <a:cubicBezTo>
                    <a:pt x="863" y="1509"/>
                    <a:pt x="900" y="1500"/>
                    <a:pt x="932" y="1487"/>
                  </a:cubicBezTo>
                  <a:cubicBezTo>
                    <a:pt x="955" y="1473"/>
                    <a:pt x="974" y="1454"/>
                    <a:pt x="991" y="1436"/>
                  </a:cubicBezTo>
                  <a:cubicBezTo>
                    <a:pt x="1015" y="1408"/>
                    <a:pt x="1033" y="1371"/>
                    <a:pt x="1042" y="1330"/>
                  </a:cubicBezTo>
                  <a:cubicBezTo>
                    <a:pt x="1057" y="1288"/>
                    <a:pt x="1061" y="1247"/>
                    <a:pt x="1061" y="1201"/>
                  </a:cubicBezTo>
                  <a:cubicBezTo>
                    <a:pt x="1061" y="1109"/>
                    <a:pt x="1042" y="1007"/>
                    <a:pt x="1006" y="901"/>
                  </a:cubicBezTo>
                  <a:cubicBezTo>
                    <a:pt x="979" y="831"/>
                    <a:pt x="944" y="759"/>
                    <a:pt x="900" y="686"/>
                  </a:cubicBezTo>
                  <a:lnTo>
                    <a:pt x="900" y="686"/>
                  </a:lnTo>
                  <a:cubicBezTo>
                    <a:pt x="904" y="684"/>
                    <a:pt x="909" y="682"/>
                    <a:pt x="913" y="680"/>
                  </a:cubicBezTo>
                  <a:cubicBezTo>
                    <a:pt x="1057" y="611"/>
                    <a:pt x="1227" y="565"/>
                    <a:pt x="1406" y="565"/>
                  </a:cubicBezTo>
                  <a:cubicBezTo>
                    <a:pt x="1499" y="565"/>
                    <a:pt x="1597" y="577"/>
                    <a:pt x="1696" y="604"/>
                  </a:cubicBezTo>
                  <a:lnTo>
                    <a:pt x="1696" y="604"/>
                  </a:lnTo>
                  <a:cubicBezTo>
                    <a:pt x="1689" y="618"/>
                    <a:pt x="1684" y="633"/>
                    <a:pt x="1678" y="648"/>
                  </a:cubicBezTo>
                  <a:cubicBezTo>
                    <a:pt x="1655" y="713"/>
                    <a:pt x="1642" y="786"/>
                    <a:pt x="1642" y="860"/>
                  </a:cubicBezTo>
                  <a:cubicBezTo>
                    <a:pt x="1642" y="979"/>
                    <a:pt x="1674" y="1118"/>
                    <a:pt x="1757" y="1260"/>
                  </a:cubicBezTo>
                  <a:cubicBezTo>
                    <a:pt x="1825" y="1390"/>
                    <a:pt x="1904" y="1481"/>
                    <a:pt x="1987" y="1542"/>
                  </a:cubicBezTo>
                  <a:cubicBezTo>
                    <a:pt x="2070" y="1602"/>
                    <a:pt x="2153" y="1630"/>
                    <a:pt x="2231" y="1630"/>
                  </a:cubicBezTo>
                  <a:cubicBezTo>
                    <a:pt x="2278" y="1630"/>
                    <a:pt x="2319" y="1620"/>
                    <a:pt x="2356" y="1606"/>
                  </a:cubicBezTo>
                  <a:cubicBezTo>
                    <a:pt x="2411" y="1579"/>
                    <a:pt x="2461" y="1537"/>
                    <a:pt x="2494" y="1481"/>
                  </a:cubicBezTo>
                  <a:cubicBezTo>
                    <a:pt x="2526" y="1432"/>
                    <a:pt x="2540" y="1362"/>
                    <a:pt x="2540" y="1293"/>
                  </a:cubicBezTo>
                  <a:cubicBezTo>
                    <a:pt x="2540" y="1192"/>
                    <a:pt x="2508" y="1081"/>
                    <a:pt x="2429" y="966"/>
                  </a:cubicBezTo>
                  <a:cubicBezTo>
                    <a:pt x="2351" y="856"/>
                    <a:pt x="2231" y="745"/>
                    <a:pt x="2061" y="643"/>
                  </a:cubicBezTo>
                  <a:cubicBezTo>
                    <a:pt x="1992" y="601"/>
                    <a:pt x="1923" y="568"/>
                    <a:pt x="1854" y="541"/>
                  </a:cubicBezTo>
                  <a:lnTo>
                    <a:pt x="1854" y="541"/>
                  </a:lnTo>
                  <a:cubicBezTo>
                    <a:pt x="1880" y="503"/>
                    <a:pt x="1909" y="468"/>
                    <a:pt x="1941" y="436"/>
                  </a:cubicBezTo>
                  <a:cubicBezTo>
                    <a:pt x="2046" y="326"/>
                    <a:pt x="2180" y="243"/>
                    <a:pt x="2286" y="192"/>
                  </a:cubicBezTo>
                  <a:cubicBezTo>
                    <a:pt x="2342" y="164"/>
                    <a:pt x="2388" y="141"/>
                    <a:pt x="2420" y="127"/>
                  </a:cubicBezTo>
                  <a:cubicBezTo>
                    <a:pt x="2439" y="122"/>
                    <a:pt x="2452" y="118"/>
                    <a:pt x="2461" y="113"/>
                  </a:cubicBezTo>
                  <a:cubicBezTo>
                    <a:pt x="2461" y="113"/>
                    <a:pt x="2467" y="113"/>
                    <a:pt x="2471" y="109"/>
                  </a:cubicBezTo>
                  <a:cubicBezTo>
                    <a:pt x="2499" y="99"/>
                    <a:pt x="2516" y="71"/>
                    <a:pt x="2508" y="39"/>
                  </a:cubicBezTo>
                  <a:cubicBezTo>
                    <a:pt x="2501" y="17"/>
                    <a:pt x="2479" y="5"/>
                    <a:pt x="2457" y="5"/>
                  </a:cubicBezTo>
                  <a:cubicBezTo>
                    <a:pt x="2451" y="5"/>
                    <a:pt x="2445" y="5"/>
                    <a:pt x="2439" y="7"/>
                  </a:cubicBezTo>
                  <a:cubicBezTo>
                    <a:pt x="2434" y="7"/>
                    <a:pt x="2240" y="71"/>
                    <a:pt x="2042" y="210"/>
                  </a:cubicBezTo>
                  <a:cubicBezTo>
                    <a:pt x="1946" y="279"/>
                    <a:pt x="1844" y="362"/>
                    <a:pt x="1770" y="473"/>
                  </a:cubicBezTo>
                  <a:cubicBezTo>
                    <a:pt x="1762" y="484"/>
                    <a:pt x="1755" y="495"/>
                    <a:pt x="1748" y="506"/>
                  </a:cubicBezTo>
                  <a:lnTo>
                    <a:pt x="1748" y="506"/>
                  </a:lnTo>
                  <a:cubicBezTo>
                    <a:pt x="1631" y="473"/>
                    <a:pt x="1516" y="458"/>
                    <a:pt x="1406" y="458"/>
                  </a:cubicBezTo>
                  <a:cubicBezTo>
                    <a:pt x="1196" y="458"/>
                    <a:pt x="1002" y="510"/>
                    <a:pt x="841" y="595"/>
                  </a:cubicBezTo>
                  <a:lnTo>
                    <a:pt x="841" y="595"/>
                  </a:lnTo>
                  <a:cubicBezTo>
                    <a:pt x="798" y="534"/>
                    <a:pt x="748" y="473"/>
                    <a:pt x="692" y="413"/>
                  </a:cubicBezTo>
                  <a:cubicBezTo>
                    <a:pt x="540" y="256"/>
                    <a:pt x="338" y="109"/>
                    <a:pt x="83" y="3"/>
                  </a:cubicBezTo>
                  <a:cubicBezTo>
                    <a:pt x="78" y="1"/>
                    <a:pt x="72" y="0"/>
                    <a:pt x="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122" name="Picture 2" descr="Boliche, Alfinetes, Bola, Vermelho">
            <a:extLst>
              <a:ext uri="{FF2B5EF4-FFF2-40B4-BE49-F238E27FC236}">
                <a16:creationId xmlns:a16="http://schemas.microsoft.com/office/drawing/2014/main" id="{9F965905-B516-785F-748E-A1D4C778A7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2608" y="575188"/>
            <a:ext cx="4001392" cy="38198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43"/>
        <p:cNvGrpSpPr/>
        <p:nvPr/>
      </p:nvGrpSpPr>
      <p:grpSpPr>
        <a:xfrm>
          <a:off x="0" y="0"/>
          <a:ext cx="0" cy="0"/>
          <a:chOff x="0" y="0"/>
          <a:chExt cx="0" cy="0"/>
        </a:xfrm>
      </p:grpSpPr>
      <p:grpSp>
        <p:nvGrpSpPr>
          <p:cNvPr id="2644" name="Google Shape;2644;p56"/>
          <p:cNvGrpSpPr/>
          <p:nvPr/>
        </p:nvGrpSpPr>
        <p:grpSpPr>
          <a:xfrm>
            <a:off x="7691740" y="1224596"/>
            <a:ext cx="2872219" cy="3091066"/>
            <a:chOff x="4659435" y="364822"/>
            <a:chExt cx="4510801" cy="4454584"/>
          </a:xfrm>
        </p:grpSpPr>
        <p:grpSp>
          <p:nvGrpSpPr>
            <p:cNvPr id="2645" name="Google Shape;2645;p56"/>
            <p:cNvGrpSpPr/>
            <p:nvPr/>
          </p:nvGrpSpPr>
          <p:grpSpPr>
            <a:xfrm rot="4098307">
              <a:off x="4953591" y="3132541"/>
              <a:ext cx="636114" cy="545929"/>
              <a:chOff x="5093837" y="1150749"/>
              <a:chExt cx="346112" cy="297042"/>
            </a:xfrm>
          </p:grpSpPr>
          <p:sp>
            <p:nvSpPr>
              <p:cNvPr id="2646" name="Google Shape;2646;p56"/>
              <p:cNvSpPr/>
              <p:nvPr/>
            </p:nvSpPr>
            <p:spPr>
              <a:xfrm>
                <a:off x="5093837" y="1150749"/>
                <a:ext cx="346112" cy="297042"/>
              </a:xfrm>
              <a:custGeom>
                <a:avLst/>
                <a:gdLst/>
                <a:ahLst/>
                <a:cxnLst/>
                <a:rect l="l" t="t" r="r" b="b"/>
                <a:pathLst>
                  <a:path w="3696" h="3172" extrusionOk="0">
                    <a:moveTo>
                      <a:pt x="2600" y="111"/>
                    </a:moveTo>
                    <a:cubicBezTo>
                      <a:pt x="2894" y="111"/>
                      <a:pt x="3143" y="171"/>
                      <a:pt x="3314" y="235"/>
                    </a:cubicBezTo>
                    <a:cubicBezTo>
                      <a:pt x="3402" y="268"/>
                      <a:pt x="3466" y="300"/>
                      <a:pt x="3512" y="324"/>
                    </a:cubicBezTo>
                    <a:cubicBezTo>
                      <a:pt x="3534" y="336"/>
                      <a:pt x="3551" y="345"/>
                      <a:pt x="3562" y="350"/>
                    </a:cubicBezTo>
                    <a:lnTo>
                      <a:pt x="3562" y="350"/>
                    </a:lnTo>
                    <a:cubicBezTo>
                      <a:pt x="3569" y="394"/>
                      <a:pt x="3585" y="499"/>
                      <a:pt x="3585" y="650"/>
                    </a:cubicBezTo>
                    <a:cubicBezTo>
                      <a:pt x="3585" y="867"/>
                      <a:pt x="3553" y="1175"/>
                      <a:pt x="3410" y="1512"/>
                    </a:cubicBezTo>
                    <a:cubicBezTo>
                      <a:pt x="3268" y="1849"/>
                      <a:pt x="3019" y="2212"/>
                      <a:pt x="2585" y="2549"/>
                    </a:cubicBezTo>
                    <a:cubicBezTo>
                      <a:pt x="2323" y="2747"/>
                      <a:pt x="2070" y="2876"/>
                      <a:pt x="1826" y="2954"/>
                    </a:cubicBezTo>
                    <a:cubicBezTo>
                      <a:pt x="1581" y="3033"/>
                      <a:pt x="1351" y="3065"/>
                      <a:pt x="1143" y="3065"/>
                    </a:cubicBezTo>
                    <a:cubicBezTo>
                      <a:pt x="839" y="3065"/>
                      <a:pt x="586" y="3000"/>
                      <a:pt x="406" y="2940"/>
                    </a:cubicBezTo>
                    <a:cubicBezTo>
                      <a:pt x="314" y="2908"/>
                      <a:pt x="245" y="2880"/>
                      <a:pt x="194" y="2857"/>
                    </a:cubicBezTo>
                    <a:cubicBezTo>
                      <a:pt x="173" y="2845"/>
                      <a:pt x="156" y="2836"/>
                      <a:pt x="143" y="2831"/>
                    </a:cubicBezTo>
                    <a:lnTo>
                      <a:pt x="143" y="2831"/>
                    </a:lnTo>
                    <a:cubicBezTo>
                      <a:pt x="133" y="2785"/>
                      <a:pt x="112" y="2669"/>
                      <a:pt x="112" y="2508"/>
                    </a:cubicBezTo>
                    <a:cubicBezTo>
                      <a:pt x="112" y="2300"/>
                      <a:pt x="148" y="2010"/>
                      <a:pt x="291" y="1687"/>
                    </a:cubicBezTo>
                    <a:cubicBezTo>
                      <a:pt x="439" y="1364"/>
                      <a:pt x="692" y="1005"/>
                      <a:pt x="1130" y="660"/>
                    </a:cubicBezTo>
                    <a:cubicBezTo>
                      <a:pt x="1401" y="447"/>
                      <a:pt x="1669" y="309"/>
                      <a:pt x="1913" y="226"/>
                    </a:cubicBezTo>
                    <a:cubicBezTo>
                      <a:pt x="2162" y="139"/>
                      <a:pt x="2392" y="111"/>
                      <a:pt x="2600" y="111"/>
                    </a:cubicBezTo>
                    <a:close/>
                    <a:moveTo>
                      <a:pt x="2600" y="1"/>
                    </a:moveTo>
                    <a:cubicBezTo>
                      <a:pt x="2383" y="1"/>
                      <a:pt x="2139" y="33"/>
                      <a:pt x="1881" y="120"/>
                    </a:cubicBezTo>
                    <a:cubicBezTo>
                      <a:pt x="1618" y="213"/>
                      <a:pt x="1346" y="356"/>
                      <a:pt x="1065" y="577"/>
                    </a:cubicBezTo>
                    <a:cubicBezTo>
                      <a:pt x="614" y="932"/>
                      <a:pt x="346" y="1304"/>
                      <a:pt x="194" y="1641"/>
                    </a:cubicBezTo>
                    <a:cubicBezTo>
                      <a:pt x="42" y="1982"/>
                      <a:pt x="1" y="2287"/>
                      <a:pt x="1" y="2508"/>
                    </a:cubicBezTo>
                    <a:cubicBezTo>
                      <a:pt x="1" y="2738"/>
                      <a:pt x="42" y="2876"/>
                      <a:pt x="42" y="2880"/>
                    </a:cubicBezTo>
                    <a:cubicBezTo>
                      <a:pt x="46" y="2895"/>
                      <a:pt x="56" y="2908"/>
                      <a:pt x="70" y="2912"/>
                    </a:cubicBezTo>
                    <a:cubicBezTo>
                      <a:pt x="70" y="2912"/>
                      <a:pt x="180" y="2978"/>
                      <a:pt x="369" y="3042"/>
                    </a:cubicBezTo>
                    <a:cubicBezTo>
                      <a:pt x="558" y="3106"/>
                      <a:pt x="826" y="3171"/>
                      <a:pt x="1143" y="3171"/>
                    </a:cubicBezTo>
                    <a:cubicBezTo>
                      <a:pt x="1581" y="3171"/>
                      <a:pt x="2111" y="3046"/>
                      <a:pt x="2651" y="2632"/>
                    </a:cubicBezTo>
                    <a:cubicBezTo>
                      <a:pt x="3098" y="2287"/>
                      <a:pt x="3360" y="1904"/>
                      <a:pt x="3512" y="1553"/>
                    </a:cubicBezTo>
                    <a:cubicBezTo>
                      <a:pt x="3659" y="1203"/>
                      <a:pt x="3696" y="881"/>
                      <a:pt x="3696" y="650"/>
                    </a:cubicBezTo>
                    <a:cubicBezTo>
                      <a:pt x="3696" y="439"/>
                      <a:pt x="3664" y="309"/>
                      <a:pt x="3664" y="305"/>
                    </a:cubicBezTo>
                    <a:cubicBezTo>
                      <a:pt x="3659" y="290"/>
                      <a:pt x="3650" y="277"/>
                      <a:pt x="3641" y="273"/>
                    </a:cubicBezTo>
                    <a:cubicBezTo>
                      <a:pt x="3636" y="268"/>
                      <a:pt x="3535" y="203"/>
                      <a:pt x="3351" y="134"/>
                    </a:cubicBezTo>
                    <a:cubicBezTo>
                      <a:pt x="3171" y="69"/>
                      <a:pt x="2913" y="1"/>
                      <a:pt x="26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7" name="Google Shape;2647;p56"/>
              <p:cNvSpPr/>
              <p:nvPr/>
            </p:nvSpPr>
            <p:spPr>
              <a:xfrm>
                <a:off x="5181020" y="1224354"/>
                <a:ext cx="154982" cy="112842"/>
              </a:xfrm>
              <a:custGeom>
                <a:avLst/>
                <a:gdLst/>
                <a:ahLst/>
                <a:cxnLst/>
                <a:rect l="l" t="t" r="r" b="b"/>
                <a:pathLst>
                  <a:path w="1655" h="1205" extrusionOk="0">
                    <a:moveTo>
                      <a:pt x="1594" y="1"/>
                    </a:moveTo>
                    <a:cubicBezTo>
                      <a:pt x="1585" y="1"/>
                      <a:pt x="1576" y="3"/>
                      <a:pt x="1567" y="8"/>
                    </a:cubicBezTo>
                    <a:cubicBezTo>
                      <a:pt x="1567" y="8"/>
                      <a:pt x="1350" y="104"/>
                      <a:pt x="1051" y="293"/>
                    </a:cubicBezTo>
                    <a:cubicBezTo>
                      <a:pt x="747" y="482"/>
                      <a:pt x="359" y="758"/>
                      <a:pt x="19" y="1113"/>
                    </a:cubicBezTo>
                    <a:cubicBezTo>
                      <a:pt x="0" y="1136"/>
                      <a:pt x="0" y="1169"/>
                      <a:pt x="23" y="1191"/>
                    </a:cubicBezTo>
                    <a:cubicBezTo>
                      <a:pt x="32" y="1200"/>
                      <a:pt x="45" y="1204"/>
                      <a:pt x="58" y="1204"/>
                    </a:cubicBezTo>
                    <a:cubicBezTo>
                      <a:pt x="73" y="1204"/>
                      <a:pt x="87" y="1199"/>
                      <a:pt x="97" y="1186"/>
                    </a:cubicBezTo>
                    <a:cubicBezTo>
                      <a:pt x="429" y="841"/>
                      <a:pt x="812" y="569"/>
                      <a:pt x="1106" y="385"/>
                    </a:cubicBezTo>
                    <a:cubicBezTo>
                      <a:pt x="1254" y="293"/>
                      <a:pt x="1382" y="223"/>
                      <a:pt x="1471" y="173"/>
                    </a:cubicBezTo>
                    <a:cubicBezTo>
                      <a:pt x="1516" y="150"/>
                      <a:pt x="1554" y="131"/>
                      <a:pt x="1576" y="123"/>
                    </a:cubicBezTo>
                    <a:cubicBezTo>
                      <a:pt x="1590" y="113"/>
                      <a:pt x="1599" y="108"/>
                      <a:pt x="1604" y="108"/>
                    </a:cubicBezTo>
                    <a:cubicBezTo>
                      <a:pt x="1609" y="108"/>
                      <a:pt x="1609" y="104"/>
                      <a:pt x="1614" y="104"/>
                    </a:cubicBezTo>
                    <a:cubicBezTo>
                      <a:pt x="1641" y="90"/>
                      <a:pt x="1654" y="57"/>
                      <a:pt x="1641" y="30"/>
                    </a:cubicBezTo>
                    <a:cubicBezTo>
                      <a:pt x="1631" y="11"/>
                      <a:pt x="1613" y="1"/>
                      <a:pt x="15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8" name="Google Shape;2648;p56"/>
              <p:cNvSpPr/>
              <p:nvPr/>
            </p:nvSpPr>
            <p:spPr>
              <a:xfrm>
                <a:off x="5284122" y="1156462"/>
                <a:ext cx="130916" cy="160788"/>
              </a:xfrm>
              <a:custGeom>
                <a:avLst/>
                <a:gdLst/>
                <a:ahLst/>
                <a:cxnLst/>
                <a:rect l="l" t="t" r="r" b="b"/>
                <a:pathLst>
                  <a:path w="1398" h="1717" extrusionOk="0">
                    <a:moveTo>
                      <a:pt x="64" y="1"/>
                    </a:moveTo>
                    <a:cubicBezTo>
                      <a:pt x="46" y="1"/>
                      <a:pt x="28" y="8"/>
                      <a:pt x="19" y="23"/>
                    </a:cubicBezTo>
                    <a:cubicBezTo>
                      <a:pt x="1" y="50"/>
                      <a:pt x="5" y="82"/>
                      <a:pt x="33" y="101"/>
                    </a:cubicBezTo>
                    <a:cubicBezTo>
                      <a:pt x="43" y="110"/>
                      <a:pt x="268" y="263"/>
                      <a:pt x="530" y="533"/>
                    </a:cubicBezTo>
                    <a:cubicBezTo>
                      <a:pt x="793" y="810"/>
                      <a:pt x="1102" y="1203"/>
                      <a:pt x="1287" y="1681"/>
                    </a:cubicBezTo>
                    <a:cubicBezTo>
                      <a:pt x="1294" y="1703"/>
                      <a:pt x="1315" y="1716"/>
                      <a:pt x="1338" y="1716"/>
                    </a:cubicBezTo>
                    <a:cubicBezTo>
                      <a:pt x="1344" y="1716"/>
                      <a:pt x="1350" y="1715"/>
                      <a:pt x="1355" y="1713"/>
                    </a:cubicBezTo>
                    <a:cubicBezTo>
                      <a:pt x="1383" y="1705"/>
                      <a:pt x="1397" y="1673"/>
                      <a:pt x="1387" y="1645"/>
                    </a:cubicBezTo>
                    <a:cubicBezTo>
                      <a:pt x="1194" y="1137"/>
                      <a:pt x="872" y="727"/>
                      <a:pt x="596" y="446"/>
                    </a:cubicBezTo>
                    <a:cubicBezTo>
                      <a:pt x="323" y="165"/>
                      <a:pt x="98" y="14"/>
                      <a:pt x="93" y="8"/>
                    </a:cubicBezTo>
                    <a:cubicBezTo>
                      <a:pt x="85" y="3"/>
                      <a:pt x="74" y="1"/>
                      <a:pt x="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9" name="Google Shape;2649;p56"/>
              <p:cNvSpPr/>
              <p:nvPr/>
            </p:nvSpPr>
            <p:spPr>
              <a:xfrm>
                <a:off x="5338904" y="1151030"/>
                <a:ext cx="95518" cy="116026"/>
              </a:xfrm>
              <a:custGeom>
                <a:avLst/>
                <a:gdLst/>
                <a:ahLst/>
                <a:cxnLst/>
                <a:rect l="l" t="t" r="r" b="b"/>
                <a:pathLst>
                  <a:path w="1020" h="1239" extrusionOk="0">
                    <a:moveTo>
                      <a:pt x="65" y="0"/>
                    </a:moveTo>
                    <a:cubicBezTo>
                      <a:pt x="48" y="0"/>
                      <a:pt x="30" y="7"/>
                      <a:pt x="19" y="21"/>
                    </a:cubicBezTo>
                    <a:cubicBezTo>
                      <a:pt x="1" y="44"/>
                      <a:pt x="6" y="81"/>
                      <a:pt x="34" y="99"/>
                    </a:cubicBezTo>
                    <a:cubicBezTo>
                      <a:pt x="38" y="104"/>
                      <a:pt x="176" y="210"/>
                      <a:pt x="356" y="398"/>
                    </a:cubicBezTo>
                    <a:cubicBezTo>
                      <a:pt x="531" y="591"/>
                      <a:pt x="747" y="868"/>
                      <a:pt x="909" y="1210"/>
                    </a:cubicBezTo>
                    <a:cubicBezTo>
                      <a:pt x="918" y="1229"/>
                      <a:pt x="937" y="1239"/>
                      <a:pt x="957" y="1239"/>
                    </a:cubicBezTo>
                    <a:cubicBezTo>
                      <a:pt x="965" y="1239"/>
                      <a:pt x="974" y="1237"/>
                      <a:pt x="983" y="1233"/>
                    </a:cubicBezTo>
                    <a:cubicBezTo>
                      <a:pt x="1006" y="1223"/>
                      <a:pt x="1019" y="1191"/>
                      <a:pt x="1006" y="1163"/>
                    </a:cubicBezTo>
                    <a:cubicBezTo>
                      <a:pt x="836" y="799"/>
                      <a:pt x="609" y="514"/>
                      <a:pt x="425" y="315"/>
                    </a:cubicBezTo>
                    <a:cubicBezTo>
                      <a:pt x="241" y="117"/>
                      <a:pt x="98" y="11"/>
                      <a:pt x="98" y="11"/>
                    </a:cubicBezTo>
                    <a:cubicBezTo>
                      <a:pt x="88" y="4"/>
                      <a:pt x="76" y="0"/>
                      <a:pt x="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0" name="Google Shape;2650;p56"/>
              <p:cNvSpPr/>
              <p:nvPr/>
            </p:nvSpPr>
            <p:spPr>
              <a:xfrm>
                <a:off x="5118465" y="1285971"/>
                <a:ext cx="136441" cy="156200"/>
              </a:xfrm>
              <a:custGeom>
                <a:avLst/>
                <a:gdLst/>
                <a:ahLst/>
                <a:cxnLst/>
                <a:rect l="l" t="t" r="r" b="b"/>
                <a:pathLst>
                  <a:path w="1457" h="1668" extrusionOk="0">
                    <a:moveTo>
                      <a:pt x="65" y="1"/>
                    </a:moveTo>
                    <a:cubicBezTo>
                      <a:pt x="60" y="1"/>
                      <a:pt x="56" y="2"/>
                      <a:pt x="51" y="3"/>
                    </a:cubicBezTo>
                    <a:cubicBezTo>
                      <a:pt x="19" y="8"/>
                      <a:pt x="0" y="41"/>
                      <a:pt x="10" y="68"/>
                    </a:cubicBezTo>
                    <a:cubicBezTo>
                      <a:pt x="10" y="73"/>
                      <a:pt x="60" y="275"/>
                      <a:pt x="253" y="575"/>
                    </a:cubicBezTo>
                    <a:cubicBezTo>
                      <a:pt x="447" y="875"/>
                      <a:pt x="789" y="1271"/>
                      <a:pt x="1365" y="1658"/>
                    </a:cubicBezTo>
                    <a:cubicBezTo>
                      <a:pt x="1373" y="1664"/>
                      <a:pt x="1383" y="1667"/>
                      <a:pt x="1393" y="1667"/>
                    </a:cubicBezTo>
                    <a:cubicBezTo>
                      <a:pt x="1411" y="1667"/>
                      <a:pt x="1429" y="1658"/>
                      <a:pt x="1438" y="1644"/>
                    </a:cubicBezTo>
                    <a:cubicBezTo>
                      <a:pt x="1457" y="1621"/>
                      <a:pt x="1448" y="1583"/>
                      <a:pt x="1424" y="1570"/>
                    </a:cubicBezTo>
                    <a:cubicBezTo>
                      <a:pt x="857" y="1188"/>
                      <a:pt x="530" y="805"/>
                      <a:pt x="346" y="520"/>
                    </a:cubicBezTo>
                    <a:cubicBezTo>
                      <a:pt x="253" y="373"/>
                      <a:pt x="194" y="252"/>
                      <a:pt x="157" y="169"/>
                    </a:cubicBezTo>
                    <a:cubicBezTo>
                      <a:pt x="143" y="128"/>
                      <a:pt x="129" y="96"/>
                      <a:pt x="125" y="73"/>
                    </a:cubicBezTo>
                    <a:cubicBezTo>
                      <a:pt x="121" y="63"/>
                      <a:pt x="115" y="54"/>
                      <a:pt x="115" y="50"/>
                    </a:cubicBezTo>
                    <a:lnTo>
                      <a:pt x="115" y="45"/>
                    </a:lnTo>
                    <a:cubicBezTo>
                      <a:pt x="108" y="18"/>
                      <a:pt x="87" y="1"/>
                      <a:pt x="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1" name="Google Shape;2651;p56"/>
              <p:cNvSpPr/>
              <p:nvPr/>
            </p:nvSpPr>
            <p:spPr>
              <a:xfrm>
                <a:off x="5099081" y="1335228"/>
                <a:ext cx="98889" cy="112374"/>
              </a:xfrm>
              <a:custGeom>
                <a:avLst/>
                <a:gdLst/>
                <a:ahLst/>
                <a:cxnLst/>
                <a:rect l="l" t="t" r="r" b="b"/>
                <a:pathLst>
                  <a:path w="1056" h="1200" extrusionOk="0">
                    <a:moveTo>
                      <a:pt x="60" y="0"/>
                    </a:moveTo>
                    <a:cubicBezTo>
                      <a:pt x="55" y="0"/>
                      <a:pt x="50" y="1"/>
                      <a:pt x="46" y="2"/>
                    </a:cubicBezTo>
                    <a:cubicBezTo>
                      <a:pt x="18" y="12"/>
                      <a:pt x="0" y="40"/>
                      <a:pt x="9" y="68"/>
                    </a:cubicBezTo>
                    <a:cubicBezTo>
                      <a:pt x="9" y="72"/>
                      <a:pt x="51" y="224"/>
                      <a:pt x="189" y="436"/>
                    </a:cubicBezTo>
                    <a:cubicBezTo>
                      <a:pt x="328" y="648"/>
                      <a:pt x="566" y="929"/>
                      <a:pt x="964" y="1191"/>
                    </a:cubicBezTo>
                    <a:cubicBezTo>
                      <a:pt x="972" y="1197"/>
                      <a:pt x="983" y="1200"/>
                      <a:pt x="993" y="1200"/>
                    </a:cubicBezTo>
                    <a:cubicBezTo>
                      <a:pt x="1011" y="1200"/>
                      <a:pt x="1028" y="1192"/>
                      <a:pt x="1036" y="1178"/>
                    </a:cubicBezTo>
                    <a:cubicBezTo>
                      <a:pt x="1055" y="1150"/>
                      <a:pt x="1046" y="1118"/>
                      <a:pt x="1023" y="1100"/>
                    </a:cubicBezTo>
                    <a:cubicBezTo>
                      <a:pt x="641" y="846"/>
                      <a:pt x="411" y="579"/>
                      <a:pt x="281" y="376"/>
                    </a:cubicBezTo>
                    <a:cubicBezTo>
                      <a:pt x="211" y="274"/>
                      <a:pt x="171" y="192"/>
                      <a:pt x="147" y="132"/>
                    </a:cubicBezTo>
                    <a:cubicBezTo>
                      <a:pt x="134" y="104"/>
                      <a:pt x="124" y="81"/>
                      <a:pt x="120" y="62"/>
                    </a:cubicBezTo>
                    <a:cubicBezTo>
                      <a:pt x="115" y="58"/>
                      <a:pt x="115" y="49"/>
                      <a:pt x="115" y="44"/>
                    </a:cubicBezTo>
                    <a:lnTo>
                      <a:pt x="115" y="40"/>
                    </a:lnTo>
                    <a:cubicBezTo>
                      <a:pt x="108" y="17"/>
                      <a:pt x="84"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2" name="Google Shape;2652;p56"/>
              <p:cNvSpPr/>
              <p:nvPr/>
            </p:nvSpPr>
            <p:spPr>
              <a:xfrm>
                <a:off x="5297981" y="1219297"/>
                <a:ext cx="30247" cy="36896"/>
              </a:xfrm>
              <a:custGeom>
                <a:avLst/>
                <a:gdLst/>
                <a:ahLst/>
                <a:cxnLst/>
                <a:rect l="l" t="t" r="r" b="b"/>
                <a:pathLst>
                  <a:path w="323" h="394" extrusionOk="0">
                    <a:moveTo>
                      <a:pt x="60" y="0"/>
                    </a:moveTo>
                    <a:cubicBezTo>
                      <a:pt x="39" y="0"/>
                      <a:pt x="20" y="12"/>
                      <a:pt x="14" y="28"/>
                    </a:cubicBezTo>
                    <a:cubicBezTo>
                      <a:pt x="1" y="56"/>
                      <a:pt x="10" y="89"/>
                      <a:pt x="37" y="102"/>
                    </a:cubicBezTo>
                    <a:cubicBezTo>
                      <a:pt x="42" y="107"/>
                      <a:pt x="78" y="126"/>
                      <a:pt x="116" y="167"/>
                    </a:cubicBezTo>
                    <a:cubicBezTo>
                      <a:pt x="139" y="185"/>
                      <a:pt x="157" y="213"/>
                      <a:pt x="175" y="241"/>
                    </a:cubicBezTo>
                    <a:cubicBezTo>
                      <a:pt x="189" y="273"/>
                      <a:pt x="203" y="305"/>
                      <a:pt x="212" y="347"/>
                    </a:cubicBezTo>
                    <a:cubicBezTo>
                      <a:pt x="216" y="376"/>
                      <a:pt x="239" y="394"/>
                      <a:pt x="264" y="394"/>
                    </a:cubicBezTo>
                    <a:cubicBezTo>
                      <a:pt x="266" y="394"/>
                      <a:pt x="269" y="394"/>
                      <a:pt x="272" y="393"/>
                    </a:cubicBezTo>
                    <a:cubicBezTo>
                      <a:pt x="305" y="388"/>
                      <a:pt x="323" y="360"/>
                      <a:pt x="318" y="328"/>
                    </a:cubicBezTo>
                    <a:cubicBezTo>
                      <a:pt x="309" y="273"/>
                      <a:pt x="290" y="222"/>
                      <a:pt x="263" y="185"/>
                    </a:cubicBezTo>
                    <a:cubicBezTo>
                      <a:pt x="231" y="121"/>
                      <a:pt x="184" y="79"/>
                      <a:pt x="148" y="52"/>
                    </a:cubicBezTo>
                    <a:cubicBezTo>
                      <a:pt x="116" y="20"/>
                      <a:pt x="88" y="11"/>
                      <a:pt x="84" y="6"/>
                    </a:cubicBezTo>
                    <a:cubicBezTo>
                      <a:pt x="76" y="2"/>
                      <a:pt x="68"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3" name="Google Shape;2653;p56"/>
              <p:cNvSpPr/>
              <p:nvPr/>
            </p:nvSpPr>
            <p:spPr>
              <a:xfrm>
                <a:off x="5278129" y="1230909"/>
                <a:ext cx="30716" cy="36896"/>
              </a:xfrm>
              <a:custGeom>
                <a:avLst/>
                <a:gdLst/>
                <a:ahLst/>
                <a:cxnLst/>
                <a:rect l="l" t="t" r="r" b="b"/>
                <a:pathLst>
                  <a:path w="328" h="394" extrusionOk="0">
                    <a:moveTo>
                      <a:pt x="62" y="0"/>
                    </a:moveTo>
                    <a:cubicBezTo>
                      <a:pt x="42" y="0"/>
                      <a:pt x="24" y="10"/>
                      <a:pt x="14" y="29"/>
                    </a:cubicBezTo>
                    <a:cubicBezTo>
                      <a:pt x="0" y="57"/>
                      <a:pt x="14" y="89"/>
                      <a:pt x="37" y="103"/>
                    </a:cubicBezTo>
                    <a:cubicBezTo>
                      <a:pt x="41" y="103"/>
                      <a:pt x="83" y="126"/>
                      <a:pt x="120" y="168"/>
                    </a:cubicBezTo>
                    <a:cubicBezTo>
                      <a:pt x="139" y="186"/>
                      <a:pt x="162" y="208"/>
                      <a:pt x="175" y="242"/>
                    </a:cubicBezTo>
                    <a:cubicBezTo>
                      <a:pt x="194" y="269"/>
                      <a:pt x="207" y="306"/>
                      <a:pt x="213" y="347"/>
                    </a:cubicBezTo>
                    <a:cubicBezTo>
                      <a:pt x="221" y="372"/>
                      <a:pt x="245" y="394"/>
                      <a:pt x="270" y="394"/>
                    </a:cubicBezTo>
                    <a:cubicBezTo>
                      <a:pt x="272" y="394"/>
                      <a:pt x="275" y="394"/>
                      <a:pt x="277" y="393"/>
                    </a:cubicBezTo>
                    <a:cubicBezTo>
                      <a:pt x="305" y="384"/>
                      <a:pt x="328" y="357"/>
                      <a:pt x="323" y="329"/>
                    </a:cubicBezTo>
                    <a:cubicBezTo>
                      <a:pt x="309" y="274"/>
                      <a:pt x="290" y="223"/>
                      <a:pt x="268" y="181"/>
                    </a:cubicBezTo>
                    <a:cubicBezTo>
                      <a:pt x="230" y="121"/>
                      <a:pt x="189" y="76"/>
                      <a:pt x="152" y="48"/>
                    </a:cubicBezTo>
                    <a:cubicBezTo>
                      <a:pt x="115" y="20"/>
                      <a:pt x="92" y="6"/>
                      <a:pt x="88" y="6"/>
                    </a:cubicBezTo>
                    <a:cubicBezTo>
                      <a:pt x="79"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4" name="Google Shape;2654;p56"/>
              <p:cNvSpPr/>
              <p:nvPr/>
            </p:nvSpPr>
            <p:spPr>
              <a:xfrm>
                <a:off x="5256029" y="1244206"/>
                <a:ext cx="30341" cy="36709"/>
              </a:xfrm>
              <a:custGeom>
                <a:avLst/>
                <a:gdLst/>
                <a:ahLst/>
                <a:cxnLst/>
                <a:rect l="l" t="t" r="r" b="b"/>
                <a:pathLst>
                  <a:path w="324" h="392" extrusionOk="0">
                    <a:moveTo>
                      <a:pt x="60" y="1"/>
                    </a:moveTo>
                    <a:cubicBezTo>
                      <a:pt x="41" y="1"/>
                      <a:pt x="21" y="11"/>
                      <a:pt x="15" y="30"/>
                    </a:cubicBezTo>
                    <a:cubicBezTo>
                      <a:pt x="1" y="58"/>
                      <a:pt x="11" y="90"/>
                      <a:pt x="38" y="104"/>
                    </a:cubicBezTo>
                    <a:cubicBezTo>
                      <a:pt x="43" y="104"/>
                      <a:pt x="79" y="127"/>
                      <a:pt x="117" y="164"/>
                    </a:cubicBezTo>
                    <a:cubicBezTo>
                      <a:pt x="139" y="187"/>
                      <a:pt x="158" y="210"/>
                      <a:pt x="177" y="242"/>
                    </a:cubicBezTo>
                    <a:cubicBezTo>
                      <a:pt x="190" y="270"/>
                      <a:pt x="204" y="306"/>
                      <a:pt x="213" y="349"/>
                    </a:cubicBezTo>
                    <a:cubicBezTo>
                      <a:pt x="217" y="372"/>
                      <a:pt x="237" y="391"/>
                      <a:pt x="260" y="391"/>
                    </a:cubicBezTo>
                    <a:cubicBezTo>
                      <a:pt x="264" y="391"/>
                      <a:pt x="269" y="391"/>
                      <a:pt x="273" y="389"/>
                    </a:cubicBezTo>
                    <a:cubicBezTo>
                      <a:pt x="305" y="385"/>
                      <a:pt x="324" y="357"/>
                      <a:pt x="319" y="330"/>
                    </a:cubicBezTo>
                    <a:cubicBezTo>
                      <a:pt x="310" y="274"/>
                      <a:pt x="292" y="224"/>
                      <a:pt x="264" y="183"/>
                    </a:cubicBezTo>
                    <a:cubicBezTo>
                      <a:pt x="232" y="122"/>
                      <a:pt x="186" y="76"/>
                      <a:pt x="149" y="49"/>
                    </a:cubicBezTo>
                    <a:cubicBezTo>
                      <a:pt x="117" y="21"/>
                      <a:pt x="89" y="7"/>
                      <a:pt x="84" y="7"/>
                    </a:cubicBezTo>
                    <a:cubicBezTo>
                      <a:pt x="77" y="3"/>
                      <a:pt x="69"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5" name="Google Shape;2655;p56"/>
              <p:cNvSpPr/>
              <p:nvPr/>
            </p:nvSpPr>
            <p:spPr>
              <a:xfrm>
                <a:off x="5237487" y="1257878"/>
                <a:ext cx="30341" cy="36709"/>
              </a:xfrm>
              <a:custGeom>
                <a:avLst/>
                <a:gdLst/>
                <a:ahLst/>
                <a:cxnLst/>
                <a:rect l="l" t="t" r="r" b="b"/>
                <a:pathLst>
                  <a:path w="324" h="392" extrusionOk="0">
                    <a:moveTo>
                      <a:pt x="67" y="0"/>
                    </a:moveTo>
                    <a:cubicBezTo>
                      <a:pt x="46" y="0"/>
                      <a:pt x="25" y="10"/>
                      <a:pt x="15" y="31"/>
                    </a:cubicBezTo>
                    <a:cubicBezTo>
                      <a:pt x="1" y="59"/>
                      <a:pt x="11" y="92"/>
                      <a:pt x="38" y="101"/>
                    </a:cubicBezTo>
                    <a:cubicBezTo>
                      <a:pt x="43" y="105"/>
                      <a:pt x="79" y="124"/>
                      <a:pt x="121" y="165"/>
                    </a:cubicBezTo>
                    <a:cubicBezTo>
                      <a:pt x="139" y="188"/>
                      <a:pt x="158" y="211"/>
                      <a:pt x="177" y="243"/>
                    </a:cubicBezTo>
                    <a:cubicBezTo>
                      <a:pt x="194" y="271"/>
                      <a:pt x="209" y="308"/>
                      <a:pt x="213" y="350"/>
                    </a:cubicBezTo>
                    <a:cubicBezTo>
                      <a:pt x="217" y="374"/>
                      <a:pt x="239" y="391"/>
                      <a:pt x="266" y="391"/>
                    </a:cubicBezTo>
                    <a:cubicBezTo>
                      <a:pt x="270" y="391"/>
                      <a:pt x="274" y="391"/>
                      <a:pt x="277" y="391"/>
                    </a:cubicBezTo>
                    <a:cubicBezTo>
                      <a:pt x="305" y="386"/>
                      <a:pt x="324" y="358"/>
                      <a:pt x="319" y="331"/>
                    </a:cubicBezTo>
                    <a:cubicBezTo>
                      <a:pt x="309" y="271"/>
                      <a:pt x="292" y="225"/>
                      <a:pt x="268" y="184"/>
                    </a:cubicBezTo>
                    <a:cubicBezTo>
                      <a:pt x="232" y="124"/>
                      <a:pt x="186" y="78"/>
                      <a:pt x="153" y="50"/>
                    </a:cubicBezTo>
                    <a:cubicBezTo>
                      <a:pt x="116" y="22"/>
                      <a:pt x="88" y="9"/>
                      <a:pt x="88" y="3"/>
                    </a:cubicBezTo>
                    <a:cubicBezTo>
                      <a:pt x="81" y="1"/>
                      <a:pt x="74" y="0"/>
                      <a:pt x="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6" name="Google Shape;2656;p56"/>
              <p:cNvSpPr/>
              <p:nvPr/>
            </p:nvSpPr>
            <p:spPr>
              <a:xfrm>
                <a:off x="5218946" y="1271269"/>
                <a:ext cx="30341" cy="36709"/>
              </a:xfrm>
              <a:custGeom>
                <a:avLst/>
                <a:gdLst/>
                <a:ahLst/>
                <a:cxnLst/>
                <a:rect l="l" t="t" r="r" b="b"/>
                <a:pathLst>
                  <a:path w="324" h="392" extrusionOk="0">
                    <a:moveTo>
                      <a:pt x="62" y="0"/>
                    </a:moveTo>
                    <a:cubicBezTo>
                      <a:pt x="41" y="0"/>
                      <a:pt x="22" y="11"/>
                      <a:pt x="15" y="32"/>
                    </a:cubicBezTo>
                    <a:cubicBezTo>
                      <a:pt x="1" y="60"/>
                      <a:pt x="10" y="92"/>
                      <a:pt x="37" y="100"/>
                    </a:cubicBezTo>
                    <a:cubicBezTo>
                      <a:pt x="43" y="105"/>
                      <a:pt x="79" y="124"/>
                      <a:pt x="116" y="165"/>
                    </a:cubicBezTo>
                    <a:cubicBezTo>
                      <a:pt x="139" y="188"/>
                      <a:pt x="158" y="211"/>
                      <a:pt x="176" y="243"/>
                    </a:cubicBezTo>
                    <a:cubicBezTo>
                      <a:pt x="190" y="271"/>
                      <a:pt x="203" y="308"/>
                      <a:pt x="213" y="349"/>
                    </a:cubicBezTo>
                    <a:cubicBezTo>
                      <a:pt x="217" y="374"/>
                      <a:pt x="240" y="392"/>
                      <a:pt x="265" y="392"/>
                    </a:cubicBezTo>
                    <a:cubicBezTo>
                      <a:pt x="268" y="392"/>
                      <a:pt x="270" y="392"/>
                      <a:pt x="273" y="391"/>
                    </a:cubicBezTo>
                    <a:cubicBezTo>
                      <a:pt x="305" y="386"/>
                      <a:pt x="324" y="358"/>
                      <a:pt x="319" y="330"/>
                    </a:cubicBezTo>
                    <a:cubicBezTo>
                      <a:pt x="309" y="271"/>
                      <a:pt x="292" y="225"/>
                      <a:pt x="264" y="183"/>
                    </a:cubicBezTo>
                    <a:cubicBezTo>
                      <a:pt x="231" y="124"/>
                      <a:pt x="186" y="77"/>
                      <a:pt x="148" y="50"/>
                    </a:cubicBezTo>
                    <a:cubicBezTo>
                      <a:pt x="116" y="22"/>
                      <a:pt x="88" y="9"/>
                      <a:pt x="84" y="4"/>
                    </a:cubicBezTo>
                    <a:cubicBezTo>
                      <a:pt x="77"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7" name="Google Shape;2657;p56"/>
              <p:cNvSpPr/>
              <p:nvPr/>
            </p:nvSpPr>
            <p:spPr>
              <a:xfrm>
                <a:off x="5200872" y="1286627"/>
                <a:ext cx="30341" cy="36896"/>
              </a:xfrm>
              <a:custGeom>
                <a:avLst/>
                <a:gdLst/>
                <a:ahLst/>
                <a:cxnLst/>
                <a:rect l="l" t="t" r="r" b="b"/>
                <a:pathLst>
                  <a:path w="324" h="394" extrusionOk="0">
                    <a:moveTo>
                      <a:pt x="64" y="0"/>
                    </a:moveTo>
                    <a:cubicBezTo>
                      <a:pt x="44" y="0"/>
                      <a:pt x="24" y="12"/>
                      <a:pt x="15" y="28"/>
                    </a:cubicBezTo>
                    <a:cubicBezTo>
                      <a:pt x="0" y="56"/>
                      <a:pt x="9" y="89"/>
                      <a:pt x="37" y="102"/>
                    </a:cubicBezTo>
                    <a:cubicBezTo>
                      <a:pt x="42" y="107"/>
                      <a:pt x="79" y="126"/>
                      <a:pt x="120" y="166"/>
                    </a:cubicBezTo>
                    <a:cubicBezTo>
                      <a:pt x="139" y="185"/>
                      <a:pt x="157" y="213"/>
                      <a:pt x="175" y="241"/>
                    </a:cubicBezTo>
                    <a:cubicBezTo>
                      <a:pt x="189" y="273"/>
                      <a:pt x="203" y="305"/>
                      <a:pt x="213" y="347"/>
                    </a:cubicBezTo>
                    <a:cubicBezTo>
                      <a:pt x="217" y="376"/>
                      <a:pt x="240" y="394"/>
                      <a:pt x="268" y="394"/>
                    </a:cubicBezTo>
                    <a:cubicBezTo>
                      <a:pt x="271" y="394"/>
                      <a:pt x="274" y="394"/>
                      <a:pt x="277" y="393"/>
                    </a:cubicBezTo>
                    <a:cubicBezTo>
                      <a:pt x="304" y="388"/>
                      <a:pt x="323" y="360"/>
                      <a:pt x="319" y="328"/>
                    </a:cubicBezTo>
                    <a:cubicBezTo>
                      <a:pt x="309" y="273"/>
                      <a:pt x="291" y="222"/>
                      <a:pt x="268" y="185"/>
                    </a:cubicBezTo>
                    <a:cubicBezTo>
                      <a:pt x="230" y="121"/>
                      <a:pt x="185" y="79"/>
                      <a:pt x="153" y="51"/>
                    </a:cubicBezTo>
                    <a:cubicBezTo>
                      <a:pt x="115" y="19"/>
                      <a:pt x="88" y="6"/>
                      <a:pt x="88" y="6"/>
                    </a:cubicBezTo>
                    <a:cubicBezTo>
                      <a:pt x="80" y="2"/>
                      <a:pt x="72" y="0"/>
                      <a:pt x="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8" name="Google Shape;2658;p56"/>
              <p:cNvSpPr/>
              <p:nvPr/>
            </p:nvSpPr>
            <p:spPr>
              <a:xfrm>
                <a:off x="5182705" y="1303764"/>
                <a:ext cx="30341" cy="36522"/>
              </a:xfrm>
              <a:custGeom>
                <a:avLst/>
                <a:gdLst/>
                <a:ahLst/>
                <a:cxnLst/>
                <a:rect l="l" t="t" r="r" b="b"/>
                <a:pathLst>
                  <a:path w="324" h="390" extrusionOk="0">
                    <a:moveTo>
                      <a:pt x="62" y="1"/>
                    </a:moveTo>
                    <a:cubicBezTo>
                      <a:pt x="43" y="1"/>
                      <a:pt x="24" y="11"/>
                      <a:pt x="15" y="30"/>
                    </a:cubicBezTo>
                    <a:cubicBezTo>
                      <a:pt x="1" y="58"/>
                      <a:pt x="10" y="90"/>
                      <a:pt x="37" y="104"/>
                    </a:cubicBezTo>
                    <a:cubicBezTo>
                      <a:pt x="43" y="104"/>
                      <a:pt x="79" y="122"/>
                      <a:pt x="120" y="164"/>
                    </a:cubicBezTo>
                    <a:cubicBezTo>
                      <a:pt x="139" y="187"/>
                      <a:pt x="158" y="210"/>
                      <a:pt x="176" y="242"/>
                    </a:cubicBezTo>
                    <a:cubicBezTo>
                      <a:pt x="194" y="270"/>
                      <a:pt x="209" y="306"/>
                      <a:pt x="213" y="348"/>
                    </a:cubicBezTo>
                    <a:cubicBezTo>
                      <a:pt x="217" y="373"/>
                      <a:pt x="240" y="390"/>
                      <a:pt x="268" y="390"/>
                    </a:cubicBezTo>
                    <a:cubicBezTo>
                      <a:pt x="271" y="390"/>
                      <a:pt x="274" y="390"/>
                      <a:pt x="277" y="389"/>
                    </a:cubicBezTo>
                    <a:cubicBezTo>
                      <a:pt x="305" y="385"/>
                      <a:pt x="324" y="357"/>
                      <a:pt x="319" y="330"/>
                    </a:cubicBezTo>
                    <a:cubicBezTo>
                      <a:pt x="309" y="270"/>
                      <a:pt x="292" y="223"/>
                      <a:pt x="268" y="183"/>
                    </a:cubicBezTo>
                    <a:cubicBezTo>
                      <a:pt x="231" y="122"/>
                      <a:pt x="186" y="76"/>
                      <a:pt x="153" y="49"/>
                    </a:cubicBezTo>
                    <a:cubicBezTo>
                      <a:pt x="116" y="21"/>
                      <a:pt x="88" y="7"/>
                      <a:pt x="88" y="7"/>
                    </a:cubicBezTo>
                    <a:cubicBezTo>
                      <a:pt x="80" y="3"/>
                      <a:pt x="71" y="1"/>
                      <a:pt x="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59" name="Google Shape;2659;p56"/>
            <p:cNvGrpSpPr/>
            <p:nvPr/>
          </p:nvGrpSpPr>
          <p:grpSpPr>
            <a:xfrm>
              <a:off x="5526562" y="3890699"/>
              <a:ext cx="928878" cy="928706"/>
              <a:chOff x="5624613" y="1308727"/>
              <a:chExt cx="505402" cy="505308"/>
            </a:xfrm>
          </p:grpSpPr>
          <p:sp>
            <p:nvSpPr>
              <p:cNvPr id="2660" name="Google Shape;2660;p56"/>
              <p:cNvSpPr/>
              <p:nvPr/>
            </p:nvSpPr>
            <p:spPr>
              <a:xfrm>
                <a:off x="5624613" y="1308727"/>
                <a:ext cx="505402" cy="505308"/>
              </a:xfrm>
              <a:custGeom>
                <a:avLst/>
                <a:gdLst/>
                <a:ahLst/>
                <a:cxnLst/>
                <a:rect l="l" t="t" r="r" b="b"/>
                <a:pathLst>
                  <a:path w="5397" h="5396" extrusionOk="0">
                    <a:moveTo>
                      <a:pt x="2696" y="106"/>
                    </a:moveTo>
                    <a:cubicBezTo>
                      <a:pt x="3359" y="106"/>
                      <a:pt x="4023" y="360"/>
                      <a:pt x="4531" y="866"/>
                    </a:cubicBezTo>
                    <a:cubicBezTo>
                      <a:pt x="5033" y="1374"/>
                      <a:pt x="5286" y="2037"/>
                      <a:pt x="5286" y="2695"/>
                    </a:cubicBezTo>
                    <a:cubicBezTo>
                      <a:pt x="5286" y="3359"/>
                      <a:pt x="5033" y="4022"/>
                      <a:pt x="4531" y="4530"/>
                    </a:cubicBezTo>
                    <a:cubicBezTo>
                      <a:pt x="4023" y="5036"/>
                      <a:pt x="3359" y="5285"/>
                      <a:pt x="2696" y="5290"/>
                    </a:cubicBezTo>
                    <a:cubicBezTo>
                      <a:pt x="2032" y="5285"/>
                      <a:pt x="1373" y="5036"/>
                      <a:pt x="867" y="4530"/>
                    </a:cubicBezTo>
                    <a:cubicBezTo>
                      <a:pt x="360" y="4022"/>
                      <a:pt x="107" y="3359"/>
                      <a:pt x="107" y="2695"/>
                    </a:cubicBezTo>
                    <a:cubicBezTo>
                      <a:pt x="107" y="2037"/>
                      <a:pt x="360" y="1374"/>
                      <a:pt x="867" y="866"/>
                    </a:cubicBezTo>
                    <a:cubicBezTo>
                      <a:pt x="1373" y="360"/>
                      <a:pt x="2032" y="106"/>
                      <a:pt x="2696" y="106"/>
                    </a:cubicBezTo>
                    <a:close/>
                    <a:moveTo>
                      <a:pt x="2696" y="0"/>
                    </a:moveTo>
                    <a:cubicBezTo>
                      <a:pt x="2005" y="0"/>
                      <a:pt x="1313" y="262"/>
                      <a:pt x="788" y="788"/>
                    </a:cubicBezTo>
                    <a:cubicBezTo>
                      <a:pt x="263" y="1318"/>
                      <a:pt x="1" y="2010"/>
                      <a:pt x="1" y="2695"/>
                    </a:cubicBezTo>
                    <a:cubicBezTo>
                      <a:pt x="1" y="3386"/>
                      <a:pt x="263" y="4078"/>
                      <a:pt x="788" y="4603"/>
                    </a:cubicBezTo>
                    <a:cubicBezTo>
                      <a:pt x="1313" y="5134"/>
                      <a:pt x="2005" y="5396"/>
                      <a:pt x="2696" y="5396"/>
                    </a:cubicBezTo>
                    <a:cubicBezTo>
                      <a:pt x="3387" y="5396"/>
                      <a:pt x="4078" y="5134"/>
                      <a:pt x="4604" y="4603"/>
                    </a:cubicBezTo>
                    <a:cubicBezTo>
                      <a:pt x="5133" y="4078"/>
                      <a:pt x="5397" y="3386"/>
                      <a:pt x="5397" y="2695"/>
                    </a:cubicBezTo>
                    <a:cubicBezTo>
                      <a:pt x="5397" y="2010"/>
                      <a:pt x="5133" y="1318"/>
                      <a:pt x="4604" y="788"/>
                    </a:cubicBezTo>
                    <a:cubicBezTo>
                      <a:pt x="4078" y="262"/>
                      <a:pt x="3387" y="0"/>
                      <a:pt x="26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1" name="Google Shape;2661;p56"/>
              <p:cNvSpPr/>
              <p:nvPr/>
            </p:nvSpPr>
            <p:spPr>
              <a:xfrm>
                <a:off x="5671247" y="1357047"/>
                <a:ext cx="370741" cy="396774"/>
              </a:xfrm>
              <a:custGeom>
                <a:avLst/>
                <a:gdLst/>
                <a:ahLst/>
                <a:cxnLst/>
                <a:rect l="l" t="t" r="r" b="b"/>
                <a:pathLst>
                  <a:path w="3959" h="4237" extrusionOk="0">
                    <a:moveTo>
                      <a:pt x="3235" y="1"/>
                    </a:moveTo>
                    <a:cubicBezTo>
                      <a:pt x="2944" y="1"/>
                      <a:pt x="2581" y="46"/>
                      <a:pt x="2175" y="212"/>
                    </a:cubicBezTo>
                    <a:cubicBezTo>
                      <a:pt x="1770" y="378"/>
                      <a:pt x="1318" y="659"/>
                      <a:pt x="858" y="1120"/>
                    </a:cubicBezTo>
                    <a:cubicBezTo>
                      <a:pt x="530" y="1452"/>
                      <a:pt x="313" y="1774"/>
                      <a:pt x="184" y="2083"/>
                    </a:cubicBezTo>
                    <a:cubicBezTo>
                      <a:pt x="51" y="2392"/>
                      <a:pt x="0" y="2682"/>
                      <a:pt x="0" y="2944"/>
                    </a:cubicBezTo>
                    <a:cubicBezTo>
                      <a:pt x="0" y="3323"/>
                      <a:pt x="101" y="3640"/>
                      <a:pt x="203" y="3861"/>
                    </a:cubicBezTo>
                    <a:cubicBezTo>
                      <a:pt x="305" y="4087"/>
                      <a:pt x="405" y="4216"/>
                      <a:pt x="411" y="4216"/>
                    </a:cubicBezTo>
                    <a:cubicBezTo>
                      <a:pt x="421" y="4230"/>
                      <a:pt x="436" y="4237"/>
                      <a:pt x="451" y="4237"/>
                    </a:cubicBezTo>
                    <a:cubicBezTo>
                      <a:pt x="463" y="4237"/>
                      <a:pt x="474" y="4233"/>
                      <a:pt x="484" y="4225"/>
                    </a:cubicBezTo>
                    <a:cubicBezTo>
                      <a:pt x="507" y="4207"/>
                      <a:pt x="511" y="4175"/>
                      <a:pt x="494" y="4152"/>
                    </a:cubicBezTo>
                    <a:cubicBezTo>
                      <a:pt x="494" y="4148"/>
                      <a:pt x="396" y="4027"/>
                      <a:pt x="300" y="3816"/>
                    </a:cubicBezTo>
                    <a:cubicBezTo>
                      <a:pt x="203" y="3604"/>
                      <a:pt x="111" y="3299"/>
                      <a:pt x="111" y="2944"/>
                    </a:cubicBezTo>
                    <a:cubicBezTo>
                      <a:pt x="111" y="2696"/>
                      <a:pt x="156" y="2419"/>
                      <a:pt x="281" y="2124"/>
                    </a:cubicBezTo>
                    <a:cubicBezTo>
                      <a:pt x="405" y="1830"/>
                      <a:pt x="613" y="1521"/>
                      <a:pt x="936" y="1198"/>
                    </a:cubicBezTo>
                    <a:cubicBezTo>
                      <a:pt x="1387" y="747"/>
                      <a:pt x="1825" y="475"/>
                      <a:pt x="2217" y="314"/>
                    </a:cubicBezTo>
                    <a:cubicBezTo>
                      <a:pt x="2608" y="152"/>
                      <a:pt x="2959" y="106"/>
                      <a:pt x="3235" y="106"/>
                    </a:cubicBezTo>
                    <a:cubicBezTo>
                      <a:pt x="3433" y="106"/>
                      <a:pt x="3599" y="133"/>
                      <a:pt x="3710" y="157"/>
                    </a:cubicBezTo>
                    <a:cubicBezTo>
                      <a:pt x="3765" y="171"/>
                      <a:pt x="3806" y="184"/>
                      <a:pt x="3834" y="189"/>
                    </a:cubicBezTo>
                    <a:cubicBezTo>
                      <a:pt x="3852" y="194"/>
                      <a:pt x="3861" y="199"/>
                      <a:pt x="3867" y="203"/>
                    </a:cubicBezTo>
                    <a:cubicBezTo>
                      <a:pt x="3871" y="203"/>
                      <a:pt x="3876" y="203"/>
                      <a:pt x="3876" y="207"/>
                    </a:cubicBezTo>
                    <a:lnTo>
                      <a:pt x="3880" y="207"/>
                    </a:lnTo>
                    <a:cubicBezTo>
                      <a:pt x="3886" y="209"/>
                      <a:pt x="3891" y="210"/>
                      <a:pt x="3897" y="210"/>
                    </a:cubicBezTo>
                    <a:cubicBezTo>
                      <a:pt x="3919" y="210"/>
                      <a:pt x="3938" y="197"/>
                      <a:pt x="3950" y="175"/>
                    </a:cubicBezTo>
                    <a:cubicBezTo>
                      <a:pt x="3958" y="148"/>
                      <a:pt x="3944" y="116"/>
                      <a:pt x="3916" y="106"/>
                    </a:cubicBezTo>
                    <a:cubicBezTo>
                      <a:pt x="3912" y="106"/>
                      <a:pt x="3654" y="1"/>
                      <a:pt x="32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2" name="Google Shape;2662;p56"/>
              <p:cNvSpPr/>
              <p:nvPr/>
            </p:nvSpPr>
            <p:spPr>
              <a:xfrm>
                <a:off x="5632010" y="1496390"/>
                <a:ext cx="316333" cy="308841"/>
              </a:xfrm>
              <a:custGeom>
                <a:avLst/>
                <a:gdLst/>
                <a:ahLst/>
                <a:cxnLst/>
                <a:rect l="l" t="t" r="r" b="b"/>
                <a:pathLst>
                  <a:path w="3378" h="3298" extrusionOk="0">
                    <a:moveTo>
                      <a:pt x="50" y="0"/>
                    </a:moveTo>
                    <a:cubicBezTo>
                      <a:pt x="22" y="0"/>
                      <a:pt x="0" y="23"/>
                      <a:pt x="0" y="51"/>
                    </a:cubicBezTo>
                    <a:cubicBezTo>
                      <a:pt x="0" y="83"/>
                      <a:pt x="22" y="106"/>
                      <a:pt x="56" y="106"/>
                    </a:cubicBezTo>
                    <a:lnTo>
                      <a:pt x="60" y="106"/>
                    </a:lnTo>
                    <a:cubicBezTo>
                      <a:pt x="271" y="106"/>
                      <a:pt x="437" y="144"/>
                      <a:pt x="581" y="208"/>
                    </a:cubicBezTo>
                    <a:cubicBezTo>
                      <a:pt x="686" y="259"/>
                      <a:pt x="779" y="327"/>
                      <a:pt x="866" y="420"/>
                    </a:cubicBezTo>
                    <a:cubicBezTo>
                      <a:pt x="1000" y="559"/>
                      <a:pt x="1119" y="747"/>
                      <a:pt x="1249" y="982"/>
                    </a:cubicBezTo>
                    <a:cubicBezTo>
                      <a:pt x="1377" y="1217"/>
                      <a:pt x="1521" y="1507"/>
                      <a:pt x="1700" y="1844"/>
                    </a:cubicBezTo>
                    <a:cubicBezTo>
                      <a:pt x="2023" y="2452"/>
                      <a:pt x="2423" y="2816"/>
                      <a:pt x="2742" y="3024"/>
                    </a:cubicBezTo>
                    <a:cubicBezTo>
                      <a:pt x="3059" y="3235"/>
                      <a:pt x="3299" y="3296"/>
                      <a:pt x="3304" y="3296"/>
                    </a:cubicBezTo>
                    <a:cubicBezTo>
                      <a:pt x="3308" y="3297"/>
                      <a:pt x="3313" y="3298"/>
                      <a:pt x="3318" y="3298"/>
                    </a:cubicBezTo>
                    <a:cubicBezTo>
                      <a:pt x="3340" y="3298"/>
                      <a:pt x="3360" y="3281"/>
                      <a:pt x="3368" y="3258"/>
                    </a:cubicBezTo>
                    <a:cubicBezTo>
                      <a:pt x="3378" y="3230"/>
                      <a:pt x="3359" y="3198"/>
                      <a:pt x="3327" y="3194"/>
                    </a:cubicBezTo>
                    <a:cubicBezTo>
                      <a:pt x="3327" y="3189"/>
                      <a:pt x="3097" y="3134"/>
                      <a:pt x="2793" y="2931"/>
                    </a:cubicBezTo>
                    <a:cubicBezTo>
                      <a:pt x="2489" y="2728"/>
                      <a:pt x="2106" y="2378"/>
                      <a:pt x="1797" y="1793"/>
                    </a:cubicBezTo>
                    <a:cubicBezTo>
                      <a:pt x="1640" y="1493"/>
                      <a:pt x="1507" y="1235"/>
                      <a:pt x="1387" y="1010"/>
                    </a:cubicBezTo>
                    <a:cubicBezTo>
                      <a:pt x="1300" y="844"/>
                      <a:pt x="1211" y="697"/>
                      <a:pt x="1124" y="572"/>
                    </a:cubicBezTo>
                    <a:cubicBezTo>
                      <a:pt x="1060" y="476"/>
                      <a:pt x="996" y="393"/>
                      <a:pt x="922" y="323"/>
                    </a:cubicBezTo>
                    <a:cubicBezTo>
                      <a:pt x="811" y="212"/>
                      <a:pt x="691" y="134"/>
                      <a:pt x="548" y="79"/>
                    </a:cubicBezTo>
                    <a:cubicBezTo>
                      <a:pt x="409" y="23"/>
                      <a:pt x="24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3" name="Google Shape;2663;p56"/>
              <p:cNvSpPr/>
              <p:nvPr/>
            </p:nvSpPr>
            <p:spPr>
              <a:xfrm>
                <a:off x="5682859" y="1394411"/>
                <a:ext cx="392373" cy="327851"/>
              </a:xfrm>
              <a:custGeom>
                <a:avLst/>
                <a:gdLst/>
                <a:ahLst/>
                <a:cxnLst/>
                <a:rect l="l" t="t" r="r" b="b"/>
                <a:pathLst>
                  <a:path w="4190" h="3501" extrusionOk="0">
                    <a:moveTo>
                      <a:pt x="66" y="0"/>
                    </a:moveTo>
                    <a:cubicBezTo>
                      <a:pt x="46" y="0"/>
                      <a:pt x="28" y="9"/>
                      <a:pt x="19" y="25"/>
                    </a:cubicBezTo>
                    <a:cubicBezTo>
                      <a:pt x="0" y="53"/>
                      <a:pt x="10" y="85"/>
                      <a:pt x="38" y="99"/>
                    </a:cubicBezTo>
                    <a:cubicBezTo>
                      <a:pt x="38" y="104"/>
                      <a:pt x="558" y="421"/>
                      <a:pt x="1393" y="1527"/>
                    </a:cubicBezTo>
                    <a:cubicBezTo>
                      <a:pt x="1816" y="2094"/>
                      <a:pt x="2382" y="2569"/>
                      <a:pt x="2903" y="2909"/>
                    </a:cubicBezTo>
                    <a:cubicBezTo>
                      <a:pt x="3162" y="3080"/>
                      <a:pt x="3405" y="3218"/>
                      <a:pt x="3618" y="3320"/>
                    </a:cubicBezTo>
                    <a:cubicBezTo>
                      <a:pt x="3719" y="3371"/>
                      <a:pt x="3816" y="3411"/>
                      <a:pt x="3903" y="3439"/>
                    </a:cubicBezTo>
                    <a:cubicBezTo>
                      <a:pt x="3986" y="3472"/>
                      <a:pt x="4060" y="3490"/>
                      <a:pt x="4120" y="3500"/>
                    </a:cubicBezTo>
                    <a:cubicBezTo>
                      <a:pt x="4123" y="3500"/>
                      <a:pt x="4126" y="3501"/>
                      <a:pt x="4129" y="3501"/>
                    </a:cubicBezTo>
                    <a:cubicBezTo>
                      <a:pt x="4157" y="3501"/>
                      <a:pt x="4180" y="3482"/>
                      <a:pt x="4185" y="3453"/>
                    </a:cubicBezTo>
                    <a:cubicBezTo>
                      <a:pt x="4189" y="3426"/>
                      <a:pt x="4166" y="3398"/>
                      <a:pt x="4139" y="3394"/>
                    </a:cubicBezTo>
                    <a:cubicBezTo>
                      <a:pt x="4088" y="3384"/>
                      <a:pt x="4019" y="3366"/>
                      <a:pt x="3941" y="3338"/>
                    </a:cubicBezTo>
                    <a:cubicBezTo>
                      <a:pt x="3798" y="3288"/>
                      <a:pt x="3618" y="3205"/>
                      <a:pt x="3420" y="3098"/>
                    </a:cubicBezTo>
                    <a:cubicBezTo>
                      <a:pt x="2816" y="2767"/>
                      <a:pt x="2023" y="2191"/>
                      <a:pt x="1480" y="1463"/>
                    </a:cubicBezTo>
                    <a:cubicBezTo>
                      <a:pt x="632" y="338"/>
                      <a:pt x="98" y="11"/>
                      <a:pt x="93" y="6"/>
                    </a:cubicBezTo>
                    <a:cubicBezTo>
                      <a:pt x="84" y="2"/>
                      <a:pt x="75" y="0"/>
                      <a:pt x="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4" name="Google Shape;2664;p56"/>
              <p:cNvSpPr/>
              <p:nvPr/>
            </p:nvSpPr>
            <p:spPr>
              <a:xfrm>
                <a:off x="5811901" y="1316031"/>
                <a:ext cx="314647" cy="293109"/>
              </a:xfrm>
              <a:custGeom>
                <a:avLst/>
                <a:gdLst/>
                <a:ahLst/>
                <a:cxnLst/>
                <a:rect l="l" t="t" r="r" b="b"/>
                <a:pathLst>
                  <a:path w="3360" h="3130" extrusionOk="0">
                    <a:moveTo>
                      <a:pt x="60" y="1"/>
                    </a:moveTo>
                    <a:cubicBezTo>
                      <a:pt x="28" y="1"/>
                      <a:pt x="5" y="24"/>
                      <a:pt x="0" y="52"/>
                    </a:cubicBezTo>
                    <a:lnTo>
                      <a:pt x="0" y="180"/>
                    </a:lnTo>
                    <a:cubicBezTo>
                      <a:pt x="0" y="305"/>
                      <a:pt x="9" y="415"/>
                      <a:pt x="28" y="512"/>
                    </a:cubicBezTo>
                    <a:cubicBezTo>
                      <a:pt x="47" y="595"/>
                      <a:pt x="74" y="664"/>
                      <a:pt x="111" y="728"/>
                    </a:cubicBezTo>
                    <a:cubicBezTo>
                      <a:pt x="171" y="839"/>
                      <a:pt x="258" y="926"/>
                      <a:pt x="369" y="996"/>
                    </a:cubicBezTo>
                    <a:cubicBezTo>
                      <a:pt x="447" y="1047"/>
                      <a:pt x="540" y="1088"/>
                      <a:pt x="645" y="1134"/>
                    </a:cubicBezTo>
                    <a:cubicBezTo>
                      <a:pt x="802" y="1198"/>
                      <a:pt x="982" y="1262"/>
                      <a:pt x="1194" y="1345"/>
                    </a:cubicBezTo>
                    <a:cubicBezTo>
                      <a:pt x="1406" y="1428"/>
                      <a:pt x="1640" y="1535"/>
                      <a:pt x="1908" y="1683"/>
                    </a:cubicBezTo>
                    <a:cubicBezTo>
                      <a:pt x="2553" y="2037"/>
                      <a:pt x="2884" y="2392"/>
                      <a:pt x="3060" y="2655"/>
                    </a:cubicBezTo>
                    <a:cubicBezTo>
                      <a:pt x="3148" y="2783"/>
                      <a:pt x="3194" y="2894"/>
                      <a:pt x="3222" y="2968"/>
                    </a:cubicBezTo>
                    <a:cubicBezTo>
                      <a:pt x="3231" y="3004"/>
                      <a:pt x="3239" y="3032"/>
                      <a:pt x="3244" y="3055"/>
                    </a:cubicBezTo>
                    <a:cubicBezTo>
                      <a:pt x="3244" y="3065"/>
                      <a:pt x="3244" y="3070"/>
                      <a:pt x="3249" y="3074"/>
                    </a:cubicBezTo>
                    <a:lnTo>
                      <a:pt x="3249" y="3078"/>
                    </a:lnTo>
                    <a:cubicBezTo>
                      <a:pt x="3249" y="3108"/>
                      <a:pt x="3273" y="3130"/>
                      <a:pt x="3301" y="3130"/>
                    </a:cubicBezTo>
                    <a:cubicBezTo>
                      <a:pt x="3304" y="3130"/>
                      <a:pt x="3307" y="3130"/>
                      <a:pt x="3309" y="3129"/>
                    </a:cubicBezTo>
                    <a:cubicBezTo>
                      <a:pt x="3337" y="3125"/>
                      <a:pt x="3360" y="3102"/>
                      <a:pt x="3354" y="3070"/>
                    </a:cubicBezTo>
                    <a:cubicBezTo>
                      <a:pt x="3354" y="3065"/>
                      <a:pt x="3337" y="2872"/>
                      <a:pt x="3152" y="2595"/>
                    </a:cubicBezTo>
                    <a:cubicBezTo>
                      <a:pt x="2967" y="2319"/>
                      <a:pt x="2618" y="1949"/>
                      <a:pt x="1963" y="1590"/>
                    </a:cubicBezTo>
                    <a:cubicBezTo>
                      <a:pt x="1646" y="1415"/>
                      <a:pt x="1369" y="1300"/>
                      <a:pt x="1134" y="1207"/>
                    </a:cubicBezTo>
                    <a:cubicBezTo>
                      <a:pt x="959" y="1139"/>
                      <a:pt x="802" y="1083"/>
                      <a:pt x="673" y="1028"/>
                    </a:cubicBezTo>
                    <a:cubicBezTo>
                      <a:pt x="576" y="986"/>
                      <a:pt x="489" y="945"/>
                      <a:pt x="419" y="899"/>
                    </a:cubicBezTo>
                    <a:cubicBezTo>
                      <a:pt x="364" y="862"/>
                      <a:pt x="323" y="826"/>
                      <a:pt x="281" y="784"/>
                    </a:cubicBezTo>
                    <a:cubicBezTo>
                      <a:pt x="226" y="724"/>
                      <a:pt x="181" y="650"/>
                      <a:pt x="153" y="549"/>
                    </a:cubicBezTo>
                    <a:cubicBezTo>
                      <a:pt x="125" y="452"/>
                      <a:pt x="106" y="332"/>
                      <a:pt x="106" y="180"/>
                    </a:cubicBezTo>
                    <a:cubicBezTo>
                      <a:pt x="106" y="139"/>
                      <a:pt x="106" y="101"/>
                      <a:pt x="111" y="56"/>
                    </a:cubicBezTo>
                    <a:cubicBezTo>
                      <a:pt x="111" y="28"/>
                      <a:pt x="88"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65" name="Google Shape;2665;p56"/>
            <p:cNvGrpSpPr/>
            <p:nvPr/>
          </p:nvGrpSpPr>
          <p:grpSpPr>
            <a:xfrm rot="3517507">
              <a:off x="7552334" y="956473"/>
              <a:ext cx="1756944" cy="660747"/>
              <a:chOff x="5397619" y="2138039"/>
              <a:chExt cx="955928" cy="359503"/>
            </a:xfrm>
          </p:grpSpPr>
          <p:sp>
            <p:nvSpPr>
              <p:cNvPr id="2666" name="Google Shape;2666;p56"/>
              <p:cNvSpPr/>
              <p:nvPr/>
            </p:nvSpPr>
            <p:spPr>
              <a:xfrm>
                <a:off x="5412789" y="2138039"/>
                <a:ext cx="940758" cy="359503"/>
              </a:xfrm>
              <a:custGeom>
                <a:avLst/>
                <a:gdLst/>
                <a:ahLst/>
                <a:cxnLst/>
                <a:rect l="l" t="t" r="r" b="b"/>
                <a:pathLst>
                  <a:path w="10046" h="3839" extrusionOk="0">
                    <a:moveTo>
                      <a:pt x="106" y="2931"/>
                    </a:moveTo>
                    <a:lnTo>
                      <a:pt x="104" y="2932"/>
                    </a:lnTo>
                    <a:lnTo>
                      <a:pt x="104" y="2932"/>
                    </a:lnTo>
                    <a:cubicBezTo>
                      <a:pt x="104" y="2932"/>
                      <a:pt x="104" y="2932"/>
                      <a:pt x="104" y="2932"/>
                    </a:cubicBezTo>
                    <a:lnTo>
                      <a:pt x="104" y="2932"/>
                    </a:lnTo>
                    <a:lnTo>
                      <a:pt x="106" y="2931"/>
                    </a:lnTo>
                    <a:close/>
                    <a:moveTo>
                      <a:pt x="7797" y="397"/>
                    </a:moveTo>
                    <a:cubicBezTo>
                      <a:pt x="8290" y="397"/>
                      <a:pt x="8741" y="526"/>
                      <a:pt x="9082" y="747"/>
                    </a:cubicBezTo>
                    <a:cubicBezTo>
                      <a:pt x="9248" y="853"/>
                      <a:pt x="9391" y="987"/>
                      <a:pt x="9492" y="1134"/>
                    </a:cubicBezTo>
                    <a:cubicBezTo>
                      <a:pt x="9598" y="1282"/>
                      <a:pt x="9668" y="1448"/>
                      <a:pt x="9690" y="1627"/>
                    </a:cubicBezTo>
                    <a:cubicBezTo>
                      <a:pt x="9700" y="1678"/>
                      <a:pt x="9700" y="1729"/>
                      <a:pt x="9700" y="1774"/>
                    </a:cubicBezTo>
                    <a:cubicBezTo>
                      <a:pt x="9700" y="1963"/>
                      <a:pt x="9654" y="2152"/>
                      <a:pt x="9562" y="2327"/>
                    </a:cubicBezTo>
                    <a:cubicBezTo>
                      <a:pt x="9424" y="2595"/>
                      <a:pt x="9188" y="2835"/>
                      <a:pt x="8884" y="3024"/>
                    </a:cubicBezTo>
                    <a:cubicBezTo>
                      <a:pt x="8584" y="3217"/>
                      <a:pt x="8211" y="3350"/>
                      <a:pt x="7801" y="3411"/>
                    </a:cubicBezTo>
                    <a:cubicBezTo>
                      <a:pt x="7667" y="3429"/>
                      <a:pt x="7529" y="3438"/>
                      <a:pt x="7401" y="3438"/>
                    </a:cubicBezTo>
                    <a:cubicBezTo>
                      <a:pt x="6903" y="3438"/>
                      <a:pt x="6451" y="3309"/>
                      <a:pt x="6110" y="3088"/>
                    </a:cubicBezTo>
                    <a:cubicBezTo>
                      <a:pt x="5944" y="2982"/>
                      <a:pt x="5802" y="2848"/>
                      <a:pt x="5700" y="2701"/>
                    </a:cubicBezTo>
                    <a:cubicBezTo>
                      <a:pt x="5594" y="2554"/>
                      <a:pt x="5525" y="2388"/>
                      <a:pt x="5502" y="2208"/>
                    </a:cubicBezTo>
                    <a:cubicBezTo>
                      <a:pt x="5493" y="2157"/>
                      <a:pt x="5493" y="2106"/>
                      <a:pt x="5493" y="2056"/>
                    </a:cubicBezTo>
                    <a:cubicBezTo>
                      <a:pt x="5493" y="1867"/>
                      <a:pt x="5538" y="1682"/>
                      <a:pt x="5631" y="1508"/>
                    </a:cubicBezTo>
                    <a:cubicBezTo>
                      <a:pt x="5770" y="1240"/>
                      <a:pt x="6004" y="1000"/>
                      <a:pt x="6308" y="806"/>
                    </a:cubicBezTo>
                    <a:cubicBezTo>
                      <a:pt x="6608" y="618"/>
                      <a:pt x="6981" y="485"/>
                      <a:pt x="7391" y="425"/>
                    </a:cubicBezTo>
                    <a:cubicBezTo>
                      <a:pt x="7529" y="406"/>
                      <a:pt x="7663" y="397"/>
                      <a:pt x="7797" y="397"/>
                    </a:cubicBezTo>
                    <a:close/>
                    <a:moveTo>
                      <a:pt x="7797" y="291"/>
                    </a:moveTo>
                    <a:cubicBezTo>
                      <a:pt x="7659" y="291"/>
                      <a:pt x="7516" y="300"/>
                      <a:pt x="7378" y="319"/>
                    </a:cubicBezTo>
                    <a:cubicBezTo>
                      <a:pt x="6810" y="397"/>
                      <a:pt x="6313" y="623"/>
                      <a:pt x="5958" y="931"/>
                    </a:cubicBezTo>
                    <a:cubicBezTo>
                      <a:pt x="5778" y="1088"/>
                      <a:pt x="5636" y="1263"/>
                      <a:pt x="5534" y="1457"/>
                    </a:cubicBezTo>
                    <a:cubicBezTo>
                      <a:pt x="5438" y="1646"/>
                      <a:pt x="5383" y="1848"/>
                      <a:pt x="5383" y="2056"/>
                    </a:cubicBezTo>
                    <a:cubicBezTo>
                      <a:pt x="5383" y="2111"/>
                      <a:pt x="5387" y="2167"/>
                      <a:pt x="5396" y="2222"/>
                    </a:cubicBezTo>
                    <a:cubicBezTo>
                      <a:pt x="5423" y="2420"/>
                      <a:pt x="5498" y="2599"/>
                      <a:pt x="5608" y="2761"/>
                    </a:cubicBezTo>
                    <a:cubicBezTo>
                      <a:pt x="5778" y="3005"/>
                      <a:pt x="6036" y="3198"/>
                      <a:pt x="6340" y="3337"/>
                    </a:cubicBezTo>
                    <a:cubicBezTo>
                      <a:pt x="6649" y="3471"/>
                      <a:pt x="7014" y="3544"/>
                      <a:pt x="7401" y="3544"/>
                    </a:cubicBezTo>
                    <a:cubicBezTo>
                      <a:pt x="7534" y="3544"/>
                      <a:pt x="7677" y="3535"/>
                      <a:pt x="7816" y="3516"/>
                    </a:cubicBezTo>
                    <a:cubicBezTo>
                      <a:pt x="8382" y="3438"/>
                      <a:pt x="8879" y="3212"/>
                      <a:pt x="9234" y="2899"/>
                    </a:cubicBezTo>
                    <a:cubicBezTo>
                      <a:pt x="9414" y="2747"/>
                      <a:pt x="9557" y="2567"/>
                      <a:pt x="9658" y="2378"/>
                    </a:cubicBezTo>
                    <a:cubicBezTo>
                      <a:pt x="9755" y="2189"/>
                      <a:pt x="9811" y="1986"/>
                      <a:pt x="9811" y="1774"/>
                    </a:cubicBezTo>
                    <a:cubicBezTo>
                      <a:pt x="9811" y="1724"/>
                      <a:pt x="9806" y="1669"/>
                      <a:pt x="9796" y="1614"/>
                    </a:cubicBezTo>
                    <a:cubicBezTo>
                      <a:pt x="9773" y="1415"/>
                      <a:pt x="9696" y="1236"/>
                      <a:pt x="9585" y="1074"/>
                    </a:cubicBezTo>
                    <a:cubicBezTo>
                      <a:pt x="9414" y="830"/>
                      <a:pt x="9156" y="636"/>
                      <a:pt x="8852" y="498"/>
                    </a:cubicBezTo>
                    <a:cubicBezTo>
                      <a:pt x="8543" y="364"/>
                      <a:pt x="8179" y="291"/>
                      <a:pt x="7797" y="291"/>
                    </a:cubicBezTo>
                    <a:close/>
                    <a:moveTo>
                      <a:pt x="7760" y="106"/>
                    </a:moveTo>
                    <a:cubicBezTo>
                      <a:pt x="8322" y="106"/>
                      <a:pt x="8833" y="263"/>
                      <a:pt x="9220" y="526"/>
                    </a:cubicBezTo>
                    <a:cubicBezTo>
                      <a:pt x="9414" y="659"/>
                      <a:pt x="9575" y="816"/>
                      <a:pt x="9696" y="996"/>
                    </a:cubicBezTo>
                    <a:cubicBezTo>
                      <a:pt x="9815" y="1176"/>
                      <a:pt x="9894" y="1378"/>
                      <a:pt x="9926" y="1595"/>
                    </a:cubicBezTo>
                    <a:cubicBezTo>
                      <a:pt x="9934" y="1659"/>
                      <a:pt x="9939" y="1724"/>
                      <a:pt x="9939" y="1784"/>
                    </a:cubicBezTo>
                    <a:cubicBezTo>
                      <a:pt x="9939" y="2010"/>
                      <a:pt x="9884" y="2231"/>
                      <a:pt x="9779" y="2443"/>
                    </a:cubicBezTo>
                    <a:cubicBezTo>
                      <a:pt x="9626" y="2756"/>
                      <a:pt x="9368" y="3037"/>
                      <a:pt x="9032" y="3258"/>
                    </a:cubicBezTo>
                    <a:cubicBezTo>
                      <a:pt x="8695" y="3479"/>
                      <a:pt x="8286" y="3636"/>
                      <a:pt x="7829" y="3701"/>
                    </a:cubicBezTo>
                    <a:cubicBezTo>
                      <a:pt x="7686" y="3719"/>
                      <a:pt x="7544" y="3728"/>
                      <a:pt x="7405" y="3728"/>
                    </a:cubicBezTo>
                    <a:cubicBezTo>
                      <a:pt x="6880" y="3728"/>
                      <a:pt x="6396" y="3594"/>
                      <a:pt x="6018" y="3356"/>
                    </a:cubicBezTo>
                    <a:cubicBezTo>
                      <a:pt x="5829" y="3239"/>
                      <a:pt x="5668" y="3097"/>
                      <a:pt x="5543" y="2935"/>
                    </a:cubicBezTo>
                    <a:cubicBezTo>
                      <a:pt x="5415" y="2775"/>
                      <a:pt x="5322" y="2595"/>
                      <a:pt x="5272" y="2397"/>
                    </a:cubicBezTo>
                    <a:cubicBezTo>
                      <a:pt x="5267" y="2374"/>
                      <a:pt x="5248" y="2358"/>
                      <a:pt x="5226" y="2358"/>
                    </a:cubicBezTo>
                    <a:cubicBezTo>
                      <a:pt x="5221" y="2358"/>
                      <a:pt x="5216" y="2358"/>
                      <a:pt x="5211" y="2360"/>
                    </a:cubicBezTo>
                    <a:cubicBezTo>
                      <a:pt x="5041" y="2388"/>
                      <a:pt x="4769" y="2433"/>
                      <a:pt x="4437" y="2480"/>
                    </a:cubicBezTo>
                    <a:cubicBezTo>
                      <a:pt x="3447" y="2627"/>
                      <a:pt x="1935" y="2825"/>
                      <a:pt x="1166" y="2931"/>
                    </a:cubicBezTo>
                    <a:cubicBezTo>
                      <a:pt x="802" y="2982"/>
                      <a:pt x="557" y="2996"/>
                      <a:pt x="396" y="2996"/>
                    </a:cubicBezTo>
                    <a:cubicBezTo>
                      <a:pt x="317" y="2996"/>
                      <a:pt x="262" y="2996"/>
                      <a:pt x="217" y="2986"/>
                    </a:cubicBezTo>
                    <a:cubicBezTo>
                      <a:pt x="185" y="2982"/>
                      <a:pt x="162" y="2977"/>
                      <a:pt x="143" y="2973"/>
                    </a:cubicBezTo>
                    <a:cubicBezTo>
                      <a:pt x="127" y="2966"/>
                      <a:pt x="118" y="2962"/>
                      <a:pt x="112" y="2958"/>
                    </a:cubicBezTo>
                    <a:lnTo>
                      <a:pt x="112" y="2958"/>
                    </a:lnTo>
                    <a:cubicBezTo>
                      <a:pt x="112" y="2954"/>
                      <a:pt x="112" y="2950"/>
                      <a:pt x="110" y="2946"/>
                    </a:cubicBezTo>
                    <a:lnTo>
                      <a:pt x="110" y="2946"/>
                    </a:lnTo>
                    <a:cubicBezTo>
                      <a:pt x="112" y="2944"/>
                      <a:pt x="113" y="2942"/>
                      <a:pt x="115" y="2941"/>
                    </a:cubicBezTo>
                    <a:cubicBezTo>
                      <a:pt x="124" y="2931"/>
                      <a:pt x="147" y="2913"/>
                      <a:pt x="185" y="2894"/>
                    </a:cubicBezTo>
                    <a:cubicBezTo>
                      <a:pt x="244" y="2867"/>
                      <a:pt x="341" y="2835"/>
                      <a:pt x="493" y="2797"/>
                    </a:cubicBezTo>
                    <a:cubicBezTo>
                      <a:pt x="645" y="2765"/>
                      <a:pt x="853" y="2724"/>
                      <a:pt x="1134" y="2686"/>
                    </a:cubicBezTo>
                    <a:cubicBezTo>
                      <a:pt x="1655" y="2613"/>
                      <a:pt x="2493" y="2493"/>
                      <a:pt x="3286" y="2382"/>
                    </a:cubicBezTo>
                    <a:cubicBezTo>
                      <a:pt x="3682" y="2327"/>
                      <a:pt x="4069" y="2272"/>
                      <a:pt x="4400" y="2231"/>
                    </a:cubicBezTo>
                    <a:cubicBezTo>
                      <a:pt x="4732" y="2189"/>
                      <a:pt x="5009" y="2157"/>
                      <a:pt x="5179" y="2139"/>
                    </a:cubicBezTo>
                    <a:cubicBezTo>
                      <a:pt x="5211" y="2139"/>
                      <a:pt x="5230" y="2111"/>
                      <a:pt x="5230" y="2084"/>
                    </a:cubicBezTo>
                    <a:lnTo>
                      <a:pt x="5230" y="2051"/>
                    </a:lnTo>
                    <a:cubicBezTo>
                      <a:pt x="5230" y="1825"/>
                      <a:pt x="5285" y="1604"/>
                      <a:pt x="5387" y="1397"/>
                    </a:cubicBezTo>
                    <a:cubicBezTo>
                      <a:pt x="5538" y="1083"/>
                      <a:pt x="5802" y="798"/>
                      <a:pt x="6133" y="581"/>
                    </a:cubicBezTo>
                    <a:cubicBezTo>
                      <a:pt x="6470" y="360"/>
                      <a:pt x="6880" y="198"/>
                      <a:pt x="7336" y="138"/>
                    </a:cubicBezTo>
                    <a:cubicBezTo>
                      <a:pt x="7478" y="115"/>
                      <a:pt x="7622" y="106"/>
                      <a:pt x="7760" y="106"/>
                    </a:cubicBezTo>
                    <a:close/>
                    <a:moveTo>
                      <a:pt x="7760" y="0"/>
                    </a:moveTo>
                    <a:cubicBezTo>
                      <a:pt x="7616" y="0"/>
                      <a:pt x="7469" y="10"/>
                      <a:pt x="7322" y="28"/>
                    </a:cubicBezTo>
                    <a:cubicBezTo>
                      <a:pt x="6695" y="115"/>
                      <a:pt x="6147" y="378"/>
                      <a:pt x="5751" y="738"/>
                    </a:cubicBezTo>
                    <a:cubicBezTo>
                      <a:pt x="5557" y="923"/>
                      <a:pt x="5400" y="1125"/>
                      <a:pt x="5290" y="1351"/>
                    </a:cubicBezTo>
                    <a:cubicBezTo>
                      <a:pt x="5181" y="1567"/>
                      <a:pt x="5126" y="1798"/>
                      <a:pt x="5124" y="2037"/>
                    </a:cubicBezTo>
                    <a:lnTo>
                      <a:pt x="5124" y="2037"/>
                    </a:lnTo>
                    <a:cubicBezTo>
                      <a:pt x="4948" y="2052"/>
                      <a:pt x="4691" y="2082"/>
                      <a:pt x="4387" y="2125"/>
                    </a:cubicBezTo>
                    <a:cubicBezTo>
                      <a:pt x="3392" y="2254"/>
                      <a:pt x="1899" y="2471"/>
                      <a:pt x="1119" y="2581"/>
                    </a:cubicBezTo>
                    <a:cubicBezTo>
                      <a:pt x="627" y="2646"/>
                      <a:pt x="355" y="2714"/>
                      <a:pt x="202" y="2769"/>
                    </a:cubicBezTo>
                    <a:cubicBezTo>
                      <a:pt x="124" y="2803"/>
                      <a:pt x="79" y="2825"/>
                      <a:pt x="47" y="2852"/>
                    </a:cubicBezTo>
                    <a:cubicBezTo>
                      <a:pt x="32" y="2867"/>
                      <a:pt x="19" y="2880"/>
                      <a:pt x="13" y="2894"/>
                    </a:cubicBezTo>
                    <a:cubicBezTo>
                      <a:pt x="4" y="2913"/>
                      <a:pt x="0" y="2926"/>
                      <a:pt x="0" y="2945"/>
                    </a:cubicBezTo>
                    <a:cubicBezTo>
                      <a:pt x="0" y="2959"/>
                      <a:pt x="4" y="2968"/>
                      <a:pt x="4" y="2977"/>
                    </a:cubicBezTo>
                    <a:cubicBezTo>
                      <a:pt x="5" y="2977"/>
                      <a:pt x="5" y="2978"/>
                      <a:pt x="5" y="2978"/>
                    </a:cubicBezTo>
                    <a:lnTo>
                      <a:pt x="5" y="2978"/>
                    </a:lnTo>
                    <a:cubicBezTo>
                      <a:pt x="5" y="2984"/>
                      <a:pt x="6" y="2990"/>
                      <a:pt x="9" y="2996"/>
                    </a:cubicBezTo>
                    <a:cubicBezTo>
                      <a:pt x="13" y="3014"/>
                      <a:pt x="28" y="3033"/>
                      <a:pt x="47" y="3041"/>
                    </a:cubicBezTo>
                    <a:cubicBezTo>
                      <a:pt x="69" y="3065"/>
                      <a:pt x="106" y="3079"/>
                      <a:pt x="162" y="3088"/>
                    </a:cubicBezTo>
                    <a:cubicBezTo>
                      <a:pt x="217" y="3097"/>
                      <a:pt x="290" y="3107"/>
                      <a:pt x="396" y="3107"/>
                    </a:cubicBezTo>
                    <a:cubicBezTo>
                      <a:pt x="562" y="3107"/>
                      <a:pt x="815" y="3088"/>
                      <a:pt x="1185" y="3037"/>
                    </a:cubicBezTo>
                    <a:cubicBezTo>
                      <a:pt x="1695" y="2968"/>
                      <a:pt x="2535" y="2852"/>
                      <a:pt x="3337" y="2747"/>
                    </a:cubicBezTo>
                    <a:cubicBezTo>
                      <a:pt x="3733" y="2692"/>
                      <a:pt x="4124" y="2637"/>
                      <a:pt x="4456" y="2586"/>
                    </a:cubicBezTo>
                    <a:cubicBezTo>
                      <a:pt x="4755" y="2543"/>
                      <a:pt x="5012" y="2505"/>
                      <a:pt x="5184" y="2474"/>
                    </a:cubicBezTo>
                    <a:lnTo>
                      <a:pt x="5184" y="2474"/>
                    </a:lnTo>
                    <a:cubicBezTo>
                      <a:pt x="5241" y="2667"/>
                      <a:pt x="5332" y="2844"/>
                      <a:pt x="5456" y="3001"/>
                    </a:cubicBezTo>
                    <a:cubicBezTo>
                      <a:pt x="5659" y="3263"/>
                      <a:pt x="5944" y="3471"/>
                      <a:pt x="6276" y="3613"/>
                    </a:cubicBezTo>
                    <a:cubicBezTo>
                      <a:pt x="6612" y="3756"/>
                      <a:pt x="6995" y="3839"/>
                      <a:pt x="7405" y="3839"/>
                    </a:cubicBezTo>
                    <a:cubicBezTo>
                      <a:pt x="7548" y="3839"/>
                      <a:pt x="7695" y="3830"/>
                      <a:pt x="7843" y="3807"/>
                    </a:cubicBezTo>
                    <a:cubicBezTo>
                      <a:pt x="8474" y="3719"/>
                      <a:pt x="9022" y="3461"/>
                      <a:pt x="9414" y="3097"/>
                    </a:cubicBezTo>
                    <a:cubicBezTo>
                      <a:pt x="9613" y="2918"/>
                      <a:pt x="9769" y="2710"/>
                      <a:pt x="9879" y="2489"/>
                    </a:cubicBezTo>
                    <a:cubicBezTo>
                      <a:pt x="9985" y="2267"/>
                      <a:pt x="10045" y="2028"/>
                      <a:pt x="10045" y="1784"/>
                    </a:cubicBezTo>
                    <a:cubicBezTo>
                      <a:pt x="10045" y="1719"/>
                      <a:pt x="10041" y="1650"/>
                      <a:pt x="10032" y="1581"/>
                    </a:cubicBezTo>
                    <a:cubicBezTo>
                      <a:pt x="10000" y="1346"/>
                      <a:pt x="9911" y="1129"/>
                      <a:pt x="9783" y="936"/>
                    </a:cubicBezTo>
                    <a:cubicBezTo>
                      <a:pt x="9589" y="650"/>
                      <a:pt x="9303" y="415"/>
                      <a:pt x="8954" y="253"/>
                    </a:cubicBezTo>
                    <a:cubicBezTo>
                      <a:pt x="8603" y="88"/>
                      <a:pt x="8197" y="0"/>
                      <a:pt x="77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7" name="Google Shape;2667;p56"/>
              <p:cNvSpPr/>
              <p:nvPr/>
            </p:nvSpPr>
            <p:spPr>
              <a:xfrm>
                <a:off x="5402020" y="2371025"/>
                <a:ext cx="176895" cy="67986"/>
              </a:xfrm>
              <a:custGeom>
                <a:avLst/>
                <a:gdLst/>
                <a:ahLst/>
                <a:cxnLst/>
                <a:rect l="l" t="t" r="r" b="b"/>
                <a:pathLst>
                  <a:path w="1889" h="726" extrusionOk="0">
                    <a:moveTo>
                      <a:pt x="1727" y="0"/>
                    </a:moveTo>
                    <a:cubicBezTo>
                      <a:pt x="1724" y="0"/>
                      <a:pt x="1722" y="0"/>
                      <a:pt x="1719" y="1"/>
                    </a:cubicBezTo>
                    <a:lnTo>
                      <a:pt x="101" y="226"/>
                    </a:lnTo>
                    <a:cubicBezTo>
                      <a:pt x="41" y="236"/>
                      <a:pt x="0" y="287"/>
                      <a:pt x="9" y="347"/>
                    </a:cubicBezTo>
                    <a:lnTo>
                      <a:pt x="51" y="632"/>
                    </a:lnTo>
                    <a:cubicBezTo>
                      <a:pt x="55" y="686"/>
                      <a:pt x="100" y="725"/>
                      <a:pt x="153" y="725"/>
                    </a:cubicBezTo>
                    <a:cubicBezTo>
                      <a:pt x="159" y="725"/>
                      <a:pt x="164" y="725"/>
                      <a:pt x="170" y="724"/>
                    </a:cubicBezTo>
                    <a:lnTo>
                      <a:pt x="1787" y="503"/>
                    </a:lnTo>
                    <a:cubicBezTo>
                      <a:pt x="1848" y="494"/>
                      <a:pt x="1889" y="438"/>
                      <a:pt x="1880" y="379"/>
                    </a:cubicBezTo>
                    <a:lnTo>
                      <a:pt x="1843" y="93"/>
                    </a:lnTo>
                    <a:cubicBezTo>
                      <a:pt x="1834" y="41"/>
                      <a:pt x="1784" y="0"/>
                      <a:pt x="17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8" name="Google Shape;2668;p56"/>
              <p:cNvSpPr/>
              <p:nvPr/>
            </p:nvSpPr>
            <p:spPr>
              <a:xfrm>
                <a:off x="5397619" y="2365875"/>
                <a:ext cx="185698" cy="78194"/>
              </a:xfrm>
              <a:custGeom>
                <a:avLst/>
                <a:gdLst/>
                <a:ahLst/>
                <a:cxnLst/>
                <a:rect l="l" t="t" r="r" b="b"/>
                <a:pathLst>
                  <a:path w="1983" h="835" extrusionOk="0">
                    <a:moveTo>
                      <a:pt x="1784" y="111"/>
                    </a:moveTo>
                    <a:cubicBezTo>
                      <a:pt x="1793" y="111"/>
                      <a:pt x="1807" y="115"/>
                      <a:pt x="1817" y="125"/>
                    </a:cubicBezTo>
                    <a:cubicBezTo>
                      <a:pt x="1825" y="130"/>
                      <a:pt x="1834" y="143"/>
                      <a:pt x="1834" y="157"/>
                    </a:cubicBezTo>
                    <a:lnTo>
                      <a:pt x="1876" y="443"/>
                    </a:lnTo>
                    <a:lnTo>
                      <a:pt x="1876" y="453"/>
                    </a:lnTo>
                    <a:cubicBezTo>
                      <a:pt x="1876" y="461"/>
                      <a:pt x="1872" y="475"/>
                      <a:pt x="1862" y="485"/>
                    </a:cubicBezTo>
                    <a:cubicBezTo>
                      <a:pt x="1853" y="493"/>
                      <a:pt x="1844" y="502"/>
                      <a:pt x="1830" y="502"/>
                    </a:cubicBezTo>
                    <a:lnTo>
                      <a:pt x="209" y="729"/>
                    </a:lnTo>
                    <a:lnTo>
                      <a:pt x="203" y="729"/>
                    </a:lnTo>
                    <a:cubicBezTo>
                      <a:pt x="190" y="729"/>
                      <a:pt x="175" y="723"/>
                      <a:pt x="166" y="715"/>
                    </a:cubicBezTo>
                    <a:cubicBezTo>
                      <a:pt x="158" y="706"/>
                      <a:pt x="153" y="696"/>
                      <a:pt x="148" y="683"/>
                    </a:cubicBezTo>
                    <a:lnTo>
                      <a:pt x="111" y="397"/>
                    </a:lnTo>
                    <a:cubicBezTo>
                      <a:pt x="111" y="392"/>
                      <a:pt x="107" y="392"/>
                      <a:pt x="107" y="387"/>
                    </a:cubicBezTo>
                    <a:cubicBezTo>
                      <a:pt x="107" y="374"/>
                      <a:pt x="116" y="364"/>
                      <a:pt x="120" y="351"/>
                    </a:cubicBezTo>
                    <a:cubicBezTo>
                      <a:pt x="130" y="342"/>
                      <a:pt x="143" y="336"/>
                      <a:pt x="158" y="332"/>
                    </a:cubicBezTo>
                    <a:lnTo>
                      <a:pt x="1774" y="111"/>
                    </a:lnTo>
                    <a:close/>
                    <a:moveTo>
                      <a:pt x="1784" y="0"/>
                    </a:moveTo>
                    <a:cubicBezTo>
                      <a:pt x="1774" y="0"/>
                      <a:pt x="1766" y="0"/>
                      <a:pt x="1761" y="5"/>
                    </a:cubicBezTo>
                    <a:lnTo>
                      <a:pt x="139" y="226"/>
                    </a:lnTo>
                    <a:cubicBezTo>
                      <a:pt x="102" y="231"/>
                      <a:pt x="65" y="253"/>
                      <a:pt x="43" y="281"/>
                    </a:cubicBezTo>
                    <a:cubicBezTo>
                      <a:pt x="15" y="309"/>
                      <a:pt x="1" y="346"/>
                      <a:pt x="1" y="387"/>
                    </a:cubicBezTo>
                    <a:lnTo>
                      <a:pt x="1" y="410"/>
                    </a:lnTo>
                    <a:lnTo>
                      <a:pt x="43" y="696"/>
                    </a:lnTo>
                    <a:cubicBezTo>
                      <a:pt x="47" y="738"/>
                      <a:pt x="70" y="770"/>
                      <a:pt x="98" y="798"/>
                    </a:cubicBezTo>
                    <a:cubicBezTo>
                      <a:pt x="126" y="821"/>
                      <a:pt x="162" y="834"/>
                      <a:pt x="203" y="834"/>
                    </a:cubicBezTo>
                    <a:lnTo>
                      <a:pt x="226" y="834"/>
                    </a:lnTo>
                    <a:lnTo>
                      <a:pt x="1844" y="608"/>
                    </a:lnTo>
                    <a:cubicBezTo>
                      <a:pt x="1885" y="604"/>
                      <a:pt x="1917" y="585"/>
                      <a:pt x="1945" y="558"/>
                    </a:cubicBezTo>
                    <a:cubicBezTo>
                      <a:pt x="1968" y="526"/>
                      <a:pt x="1982" y="489"/>
                      <a:pt x="1982" y="453"/>
                    </a:cubicBezTo>
                    <a:lnTo>
                      <a:pt x="1982" y="429"/>
                    </a:lnTo>
                    <a:lnTo>
                      <a:pt x="1940" y="143"/>
                    </a:lnTo>
                    <a:cubicBezTo>
                      <a:pt x="1936" y="102"/>
                      <a:pt x="1917" y="65"/>
                      <a:pt x="1890" y="42"/>
                    </a:cubicBezTo>
                    <a:cubicBezTo>
                      <a:pt x="1857" y="19"/>
                      <a:pt x="1821" y="0"/>
                      <a:pt x="178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9" name="Google Shape;2669;p56"/>
              <p:cNvSpPr/>
              <p:nvPr/>
            </p:nvSpPr>
            <p:spPr>
              <a:xfrm>
                <a:off x="5916783" y="2165289"/>
                <a:ext cx="414754" cy="304627"/>
              </a:xfrm>
              <a:custGeom>
                <a:avLst/>
                <a:gdLst/>
                <a:ahLst/>
                <a:cxnLst/>
                <a:rect l="l" t="t" r="r" b="b"/>
                <a:pathLst>
                  <a:path w="4429" h="3253" extrusionOk="0">
                    <a:moveTo>
                      <a:pt x="2415" y="106"/>
                    </a:moveTo>
                    <a:cubicBezTo>
                      <a:pt x="2908" y="106"/>
                      <a:pt x="3359" y="235"/>
                      <a:pt x="3700" y="456"/>
                    </a:cubicBezTo>
                    <a:cubicBezTo>
                      <a:pt x="3866" y="562"/>
                      <a:pt x="4009" y="696"/>
                      <a:pt x="4110" y="843"/>
                    </a:cubicBezTo>
                    <a:cubicBezTo>
                      <a:pt x="4216" y="991"/>
                      <a:pt x="4286" y="1157"/>
                      <a:pt x="4308" y="1336"/>
                    </a:cubicBezTo>
                    <a:cubicBezTo>
                      <a:pt x="4318" y="1387"/>
                      <a:pt x="4318" y="1438"/>
                      <a:pt x="4318" y="1483"/>
                    </a:cubicBezTo>
                    <a:cubicBezTo>
                      <a:pt x="4318" y="1672"/>
                      <a:pt x="4272" y="1861"/>
                      <a:pt x="4180" y="2036"/>
                    </a:cubicBezTo>
                    <a:cubicBezTo>
                      <a:pt x="4042" y="2304"/>
                      <a:pt x="3806" y="2544"/>
                      <a:pt x="3502" y="2733"/>
                    </a:cubicBezTo>
                    <a:cubicBezTo>
                      <a:pt x="3202" y="2926"/>
                      <a:pt x="2829" y="3059"/>
                      <a:pt x="2419" y="3120"/>
                    </a:cubicBezTo>
                    <a:cubicBezTo>
                      <a:pt x="2285" y="3138"/>
                      <a:pt x="2147" y="3147"/>
                      <a:pt x="2019" y="3147"/>
                    </a:cubicBezTo>
                    <a:cubicBezTo>
                      <a:pt x="1521" y="3147"/>
                      <a:pt x="1069" y="3018"/>
                      <a:pt x="728" y="2797"/>
                    </a:cubicBezTo>
                    <a:cubicBezTo>
                      <a:pt x="562" y="2691"/>
                      <a:pt x="420" y="2557"/>
                      <a:pt x="318" y="2410"/>
                    </a:cubicBezTo>
                    <a:cubicBezTo>
                      <a:pt x="212" y="2263"/>
                      <a:pt x="143" y="2097"/>
                      <a:pt x="120" y="1917"/>
                    </a:cubicBezTo>
                    <a:cubicBezTo>
                      <a:pt x="111" y="1866"/>
                      <a:pt x="111" y="1815"/>
                      <a:pt x="111" y="1765"/>
                    </a:cubicBezTo>
                    <a:cubicBezTo>
                      <a:pt x="111" y="1576"/>
                      <a:pt x="156" y="1391"/>
                      <a:pt x="249" y="1217"/>
                    </a:cubicBezTo>
                    <a:cubicBezTo>
                      <a:pt x="388" y="949"/>
                      <a:pt x="622" y="709"/>
                      <a:pt x="926" y="515"/>
                    </a:cubicBezTo>
                    <a:cubicBezTo>
                      <a:pt x="1226" y="327"/>
                      <a:pt x="1599" y="194"/>
                      <a:pt x="2009" y="134"/>
                    </a:cubicBezTo>
                    <a:cubicBezTo>
                      <a:pt x="2147" y="115"/>
                      <a:pt x="2281" y="106"/>
                      <a:pt x="2415" y="106"/>
                    </a:cubicBezTo>
                    <a:close/>
                    <a:moveTo>
                      <a:pt x="2415" y="0"/>
                    </a:moveTo>
                    <a:cubicBezTo>
                      <a:pt x="2277" y="0"/>
                      <a:pt x="2134" y="9"/>
                      <a:pt x="1996" y="28"/>
                    </a:cubicBezTo>
                    <a:cubicBezTo>
                      <a:pt x="1428" y="106"/>
                      <a:pt x="931" y="332"/>
                      <a:pt x="576" y="640"/>
                    </a:cubicBezTo>
                    <a:cubicBezTo>
                      <a:pt x="396" y="797"/>
                      <a:pt x="254" y="972"/>
                      <a:pt x="152" y="1166"/>
                    </a:cubicBezTo>
                    <a:cubicBezTo>
                      <a:pt x="56" y="1355"/>
                      <a:pt x="1" y="1557"/>
                      <a:pt x="1" y="1765"/>
                    </a:cubicBezTo>
                    <a:cubicBezTo>
                      <a:pt x="1" y="1820"/>
                      <a:pt x="5" y="1876"/>
                      <a:pt x="14" y="1931"/>
                    </a:cubicBezTo>
                    <a:cubicBezTo>
                      <a:pt x="41" y="2129"/>
                      <a:pt x="116" y="2308"/>
                      <a:pt x="226" y="2470"/>
                    </a:cubicBezTo>
                    <a:cubicBezTo>
                      <a:pt x="396" y="2714"/>
                      <a:pt x="654" y="2907"/>
                      <a:pt x="958" y="3046"/>
                    </a:cubicBezTo>
                    <a:cubicBezTo>
                      <a:pt x="1267" y="3180"/>
                      <a:pt x="1632" y="3253"/>
                      <a:pt x="2019" y="3253"/>
                    </a:cubicBezTo>
                    <a:cubicBezTo>
                      <a:pt x="2152" y="3253"/>
                      <a:pt x="2295" y="3244"/>
                      <a:pt x="2434" y="3225"/>
                    </a:cubicBezTo>
                    <a:cubicBezTo>
                      <a:pt x="3000" y="3147"/>
                      <a:pt x="3497" y="2921"/>
                      <a:pt x="3852" y="2608"/>
                    </a:cubicBezTo>
                    <a:cubicBezTo>
                      <a:pt x="4032" y="2456"/>
                      <a:pt x="4175" y="2276"/>
                      <a:pt x="4276" y="2087"/>
                    </a:cubicBezTo>
                    <a:cubicBezTo>
                      <a:pt x="4373" y="1898"/>
                      <a:pt x="4429" y="1695"/>
                      <a:pt x="4429" y="1483"/>
                    </a:cubicBezTo>
                    <a:cubicBezTo>
                      <a:pt x="4429" y="1433"/>
                      <a:pt x="4424" y="1378"/>
                      <a:pt x="4414" y="1323"/>
                    </a:cubicBezTo>
                    <a:cubicBezTo>
                      <a:pt x="4391" y="1124"/>
                      <a:pt x="4314" y="945"/>
                      <a:pt x="4203" y="783"/>
                    </a:cubicBezTo>
                    <a:cubicBezTo>
                      <a:pt x="4032" y="539"/>
                      <a:pt x="3774" y="345"/>
                      <a:pt x="3470" y="207"/>
                    </a:cubicBezTo>
                    <a:cubicBezTo>
                      <a:pt x="3161" y="73"/>
                      <a:pt x="2797" y="0"/>
                      <a:pt x="24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70" name="Google Shape;2670;p56"/>
            <p:cNvSpPr/>
            <p:nvPr/>
          </p:nvSpPr>
          <p:spPr>
            <a:xfrm rot="-5093899">
              <a:off x="4600004" y="2208864"/>
              <a:ext cx="437170" cy="280546"/>
            </a:xfrm>
            <a:custGeom>
              <a:avLst/>
              <a:gdLst/>
              <a:ahLst/>
              <a:cxnLst/>
              <a:rect l="l" t="t" r="r" b="b"/>
              <a:pathLst>
                <a:path w="2540" h="1630" extrusionOk="0">
                  <a:moveTo>
                    <a:pt x="806" y="742"/>
                  </a:moveTo>
                  <a:cubicBezTo>
                    <a:pt x="847" y="810"/>
                    <a:pt x="880" y="878"/>
                    <a:pt x="904" y="943"/>
                  </a:cubicBezTo>
                  <a:cubicBezTo>
                    <a:pt x="936" y="1035"/>
                    <a:pt x="955" y="1128"/>
                    <a:pt x="955" y="1201"/>
                  </a:cubicBezTo>
                  <a:cubicBezTo>
                    <a:pt x="955" y="1233"/>
                    <a:pt x="950" y="1266"/>
                    <a:pt x="941" y="1293"/>
                  </a:cubicBezTo>
                  <a:cubicBezTo>
                    <a:pt x="932" y="1330"/>
                    <a:pt x="918" y="1358"/>
                    <a:pt x="900" y="1376"/>
                  </a:cubicBezTo>
                  <a:cubicBezTo>
                    <a:pt x="891" y="1385"/>
                    <a:pt x="881" y="1390"/>
                    <a:pt x="868" y="1394"/>
                  </a:cubicBezTo>
                  <a:cubicBezTo>
                    <a:pt x="858" y="1399"/>
                    <a:pt x="844" y="1404"/>
                    <a:pt x="826" y="1404"/>
                  </a:cubicBezTo>
                  <a:cubicBezTo>
                    <a:pt x="808" y="1404"/>
                    <a:pt x="785" y="1399"/>
                    <a:pt x="761" y="1390"/>
                  </a:cubicBezTo>
                  <a:cubicBezTo>
                    <a:pt x="734" y="1381"/>
                    <a:pt x="706" y="1366"/>
                    <a:pt x="674" y="1349"/>
                  </a:cubicBezTo>
                  <a:cubicBezTo>
                    <a:pt x="623" y="1316"/>
                    <a:pt x="591" y="1279"/>
                    <a:pt x="568" y="1243"/>
                  </a:cubicBezTo>
                  <a:cubicBezTo>
                    <a:pt x="545" y="1205"/>
                    <a:pt x="536" y="1168"/>
                    <a:pt x="536" y="1128"/>
                  </a:cubicBezTo>
                  <a:cubicBezTo>
                    <a:pt x="536" y="1072"/>
                    <a:pt x="559" y="1007"/>
                    <a:pt x="600" y="943"/>
                  </a:cubicBezTo>
                  <a:cubicBezTo>
                    <a:pt x="647" y="872"/>
                    <a:pt x="718" y="802"/>
                    <a:pt x="806" y="742"/>
                  </a:cubicBezTo>
                  <a:close/>
                  <a:moveTo>
                    <a:pt x="1799" y="637"/>
                  </a:moveTo>
                  <a:cubicBezTo>
                    <a:pt x="1868" y="662"/>
                    <a:pt x="1937" y="695"/>
                    <a:pt x="2006" y="735"/>
                  </a:cubicBezTo>
                  <a:cubicBezTo>
                    <a:pt x="2167" y="832"/>
                    <a:pt x="2273" y="934"/>
                    <a:pt x="2342" y="1030"/>
                  </a:cubicBezTo>
                  <a:cubicBezTo>
                    <a:pt x="2406" y="1128"/>
                    <a:pt x="2434" y="1219"/>
                    <a:pt x="2434" y="1293"/>
                  </a:cubicBezTo>
                  <a:cubicBezTo>
                    <a:pt x="2434" y="1362"/>
                    <a:pt x="2411" y="1422"/>
                    <a:pt x="2374" y="1459"/>
                  </a:cubicBezTo>
                  <a:cubicBezTo>
                    <a:pt x="2356" y="1481"/>
                    <a:pt x="2337" y="1496"/>
                    <a:pt x="2314" y="1505"/>
                  </a:cubicBezTo>
                  <a:cubicBezTo>
                    <a:pt x="2286" y="1519"/>
                    <a:pt x="2263" y="1523"/>
                    <a:pt x="2231" y="1523"/>
                  </a:cubicBezTo>
                  <a:cubicBezTo>
                    <a:pt x="2180" y="1523"/>
                    <a:pt x="2121" y="1505"/>
                    <a:pt x="2052" y="1454"/>
                  </a:cubicBezTo>
                  <a:cubicBezTo>
                    <a:pt x="1987" y="1404"/>
                    <a:pt x="1918" y="1326"/>
                    <a:pt x="1848" y="1205"/>
                  </a:cubicBezTo>
                  <a:cubicBezTo>
                    <a:pt x="1780" y="1077"/>
                    <a:pt x="1748" y="962"/>
                    <a:pt x="1748" y="860"/>
                  </a:cubicBezTo>
                  <a:cubicBezTo>
                    <a:pt x="1748" y="796"/>
                    <a:pt x="1761" y="741"/>
                    <a:pt x="1780" y="685"/>
                  </a:cubicBezTo>
                  <a:cubicBezTo>
                    <a:pt x="1786" y="669"/>
                    <a:pt x="1792" y="653"/>
                    <a:pt x="1799" y="637"/>
                  </a:cubicBezTo>
                  <a:close/>
                  <a:moveTo>
                    <a:pt x="66" y="0"/>
                  </a:moveTo>
                  <a:cubicBezTo>
                    <a:pt x="43" y="0"/>
                    <a:pt x="21" y="13"/>
                    <a:pt x="10" y="35"/>
                  </a:cubicBezTo>
                  <a:cubicBezTo>
                    <a:pt x="1" y="63"/>
                    <a:pt x="15" y="90"/>
                    <a:pt x="43" y="105"/>
                  </a:cubicBezTo>
                  <a:cubicBezTo>
                    <a:pt x="365" y="237"/>
                    <a:pt x="591" y="436"/>
                    <a:pt x="738" y="639"/>
                  </a:cubicBezTo>
                  <a:cubicBezTo>
                    <a:pt x="741" y="643"/>
                    <a:pt x="744" y="647"/>
                    <a:pt x="747" y="651"/>
                  </a:cubicBezTo>
                  <a:lnTo>
                    <a:pt x="747" y="651"/>
                  </a:lnTo>
                  <a:cubicBezTo>
                    <a:pt x="738" y="658"/>
                    <a:pt x="729" y="664"/>
                    <a:pt x="719" y="671"/>
                  </a:cubicBezTo>
                  <a:cubicBezTo>
                    <a:pt x="632" y="731"/>
                    <a:pt x="563" y="805"/>
                    <a:pt x="508" y="883"/>
                  </a:cubicBezTo>
                  <a:cubicBezTo>
                    <a:pt x="457" y="962"/>
                    <a:pt x="430" y="1045"/>
                    <a:pt x="430" y="1128"/>
                  </a:cubicBezTo>
                  <a:cubicBezTo>
                    <a:pt x="430" y="1187"/>
                    <a:pt x="443" y="1247"/>
                    <a:pt x="476" y="1298"/>
                  </a:cubicBezTo>
                  <a:cubicBezTo>
                    <a:pt x="508" y="1353"/>
                    <a:pt x="553" y="1399"/>
                    <a:pt x="619" y="1436"/>
                  </a:cubicBezTo>
                  <a:cubicBezTo>
                    <a:pt x="655" y="1464"/>
                    <a:pt x="692" y="1481"/>
                    <a:pt x="725" y="1491"/>
                  </a:cubicBezTo>
                  <a:cubicBezTo>
                    <a:pt x="761" y="1505"/>
                    <a:pt x="793" y="1509"/>
                    <a:pt x="826" y="1509"/>
                  </a:cubicBezTo>
                  <a:cubicBezTo>
                    <a:pt x="863" y="1509"/>
                    <a:pt x="900" y="1500"/>
                    <a:pt x="932" y="1487"/>
                  </a:cubicBezTo>
                  <a:cubicBezTo>
                    <a:pt x="955" y="1473"/>
                    <a:pt x="974" y="1454"/>
                    <a:pt x="991" y="1436"/>
                  </a:cubicBezTo>
                  <a:cubicBezTo>
                    <a:pt x="1015" y="1408"/>
                    <a:pt x="1033" y="1371"/>
                    <a:pt x="1042" y="1330"/>
                  </a:cubicBezTo>
                  <a:cubicBezTo>
                    <a:pt x="1057" y="1288"/>
                    <a:pt x="1061" y="1247"/>
                    <a:pt x="1061" y="1201"/>
                  </a:cubicBezTo>
                  <a:cubicBezTo>
                    <a:pt x="1061" y="1109"/>
                    <a:pt x="1042" y="1007"/>
                    <a:pt x="1006" y="901"/>
                  </a:cubicBezTo>
                  <a:cubicBezTo>
                    <a:pt x="979" y="831"/>
                    <a:pt x="944" y="759"/>
                    <a:pt x="900" y="686"/>
                  </a:cubicBezTo>
                  <a:lnTo>
                    <a:pt x="900" y="686"/>
                  </a:lnTo>
                  <a:cubicBezTo>
                    <a:pt x="904" y="684"/>
                    <a:pt x="909" y="682"/>
                    <a:pt x="913" y="680"/>
                  </a:cubicBezTo>
                  <a:cubicBezTo>
                    <a:pt x="1057" y="611"/>
                    <a:pt x="1227" y="565"/>
                    <a:pt x="1406" y="565"/>
                  </a:cubicBezTo>
                  <a:cubicBezTo>
                    <a:pt x="1499" y="565"/>
                    <a:pt x="1597" y="577"/>
                    <a:pt x="1696" y="604"/>
                  </a:cubicBezTo>
                  <a:lnTo>
                    <a:pt x="1696" y="604"/>
                  </a:lnTo>
                  <a:cubicBezTo>
                    <a:pt x="1689" y="618"/>
                    <a:pt x="1684" y="633"/>
                    <a:pt x="1678" y="648"/>
                  </a:cubicBezTo>
                  <a:cubicBezTo>
                    <a:pt x="1655" y="713"/>
                    <a:pt x="1642" y="786"/>
                    <a:pt x="1642" y="860"/>
                  </a:cubicBezTo>
                  <a:cubicBezTo>
                    <a:pt x="1642" y="979"/>
                    <a:pt x="1674" y="1118"/>
                    <a:pt x="1757" y="1260"/>
                  </a:cubicBezTo>
                  <a:cubicBezTo>
                    <a:pt x="1825" y="1390"/>
                    <a:pt x="1904" y="1481"/>
                    <a:pt x="1987" y="1542"/>
                  </a:cubicBezTo>
                  <a:cubicBezTo>
                    <a:pt x="2070" y="1602"/>
                    <a:pt x="2153" y="1630"/>
                    <a:pt x="2231" y="1630"/>
                  </a:cubicBezTo>
                  <a:cubicBezTo>
                    <a:pt x="2278" y="1630"/>
                    <a:pt x="2319" y="1620"/>
                    <a:pt x="2356" y="1606"/>
                  </a:cubicBezTo>
                  <a:cubicBezTo>
                    <a:pt x="2411" y="1579"/>
                    <a:pt x="2461" y="1537"/>
                    <a:pt x="2494" y="1481"/>
                  </a:cubicBezTo>
                  <a:cubicBezTo>
                    <a:pt x="2526" y="1432"/>
                    <a:pt x="2540" y="1362"/>
                    <a:pt x="2540" y="1293"/>
                  </a:cubicBezTo>
                  <a:cubicBezTo>
                    <a:pt x="2540" y="1192"/>
                    <a:pt x="2508" y="1081"/>
                    <a:pt x="2429" y="966"/>
                  </a:cubicBezTo>
                  <a:cubicBezTo>
                    <a:pt x="2351" y="856"/>
                    <a:pt x="2231" y="745"/>
                    <a:pt x="2061" y="643"/>
                  </a:cubicBezTo>
                  <a:cubicBezTo>
                    <a:pt x="1992" y="601"/>
                    <a:pt x="1923" y="568"/>
                    <a:pt x="1854" y="541"/>
                  </a:cubicBezTo>
                  <a:lnTo>
                    <a:pt x="1854" y="541"/>
                  </a:lnTo>
                  <a:cubicBezTo>
                    <a:pt x="1880" y="503"/>
                    <a:pt x="1909" y="468"/>
                    <a:pt x="1941" y="436"/>
                  </a:cubicBezTo>
                  <a:cubicBezTo>
                    <a:pt x="2046" y="326"/>
                    <a:pt x="2180" y="243"/>
                    <a:pt x="2286" y="192"/>
                  </a:cubicBezTo>
                  <a:cubicBezTo>
                    <a:pt x="2342" y="164"/>
                    <a:pt x="2388" y="141"/>
                    <a:pt x="2420" y="127"/>
                  </a:cubicBezTo>
                  <a:cubicBezTo>
                    <a:pt x="2439" y="122"/>
                    <a:pt x="2452" y="118"/>
                    <a:pt x="2461" y="113"/>
                  </a:cubicBezTo>
                  <a:cubicBezTo>
                    <a:pt x="2461" y="113"/>
                    <a:pt x="2467" y="113"/>
                    <a:pt x="2471" y="109"/>
                  </a:cubicBezTo>
                  <a:cubicBezTo>
                    <a:pt x="2499" y="99"/>
                    <a:pt x="2516" y="71"/>
                    <a:pt x="2508" y="39"/>
                  </a:cubicBezTo>
                  <a:cubicBezTo>
                    <a:pt x="2501" y="17"/>
                    <a:pt x="2479" y="5"/>
                    <a:pt x="2457" y="5"/>
                  </a:cubicBezTo>
                  <a:cubicBezTo>
                    <a:pt x="2451" y="5"/>
                    <a:pt x="2445" y="5"/>
                    <a:pt x="2439" y="7"/>
                  </a:cubicBezTo>
                  <a:cubicBezTo>
                    <a:pt x="2434" y="7"/>
                    <a:pt x="2240" y="71"/>
                    <a:pt x="2042" y="210"/>
                  </a:cubicBezTo>
                  <a:cubicBezTo>
                    <a:pt x="1946" y="279"/>
                    <a:pt x="1844" y="362"/>
                    <a:pt x="1770" y="473"/>
                  </a:cubicBezTo>
                  <a:cubicBezTo>
                    <a:pt x="1762" y="484"/>
                    <a:pt x="1755" y="495"/>
                    <a:pt x="1748" y="506"/>
                  </a:cubicBezTo>
                  <a:lnTo>
                    <a:pt x="1748" y="506"/>
                  </a:lnTo>
                  <a:cubicBezTo>
                    <a:pt x="1631" y="473"/>
                    <a:pt x="1516" y="458"/>
                    <a:pt x="1406" y="458"/>
                  </a:cubicBezTo>
                  <a:cubicBezTo>
                    <a:pt x="1196" y="458"/>
                    <a:pt x="1002" y="510"/>
                    <a:pt x="841" y="595"/>
                  </a:cubicBezTo>
                  <a:lnTo>
                    <a:pt x="841" y="595"/>
                  </a:lnTo>
                  <a:cubicBezTo>
                    <a:pt x="798" y="534"/>
                    <a:pt x="748" y="473"/>
                    <a:pt x="692" y="413"/>
                  </a:cubicBezTo>
                  <a:cubicBezTo>
                    <a:pt x="540" y="256"/>
                    <a:pt x="338" y="109"/>
                    <a:pt x="83" y="3"/>
                  </a:cubicBezTo>
                  <a:cubicBezTo>
                    <a:pt x="78" y="1"/>
                    <a:pt x="72" y="0"/>
                    <a:pt x="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85" name="Google Shape;2785;p56"/>
          <p:cNvSpPr txBox="1">
            <a:spLocks noGrp="1"/>
          </p:cNvSpPr>
          <p:nvPr>
            <p:ph type="subTitle" idx="1"/>
          </p:nvPr>
        </p:nvSpPr>
        <p:spPr>
          <a:xfrm>
            <a:off x="840300" y="325562"/>
            <a:ext cx="3731700" cy="63063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sz="2800" dirty="0">
                <a:latin typeface="+mn-lt"/>
              </a:rPr>
              <a:t>LINHA DO TEMPO</a:t>
            </a:r>
          </a:p>
          <a:p>
            <a:pPr marL="0" lvl="0" indent="0" algn="l" rtl="0">
              <a:spcBef>
                <a:spcPts val="0"/>
              </a:spcBef>
              <a:spcAft>
                <a:spcPts val="0"/>
              </a:spcAft>
              <a:buNone/>
            </a:pPr>
            <a:endParaRPr dirty="0"/>
          </a:p>
        </p:txBody>
      </p:sp>
      <p:sp>
        <p:nvSpPr>
          <p:cNvPr id="2790" name="Google Shape;2790;p56"/>
          <p:cNvSpPr txBox="1">
            <a:spLocks noGrp="1"/>
          </p:cNvSpPr>
          <p:nvPr>
            <p:ph type="subTitle" idx="5"/>
          </p:nvPr>
        </p:nvSpPr>
        <p:spPr>
          <a:xfrm>
            <a:off x="144809" y="1195716"/>
            <a:ext cx="4047685" cy="3233168"/>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pt-BR" dirty="0"/>
              <a:t>1963 - 1969: Este período corresponde à década de ascensão do boliche no Brasil. Somente na cidade de São Paulo existiam 96 Casas de Boliche no período. No Rio de Janeiro-RJ, as duas primeiras pistas de boliche foram instaladas na Casa da Suíça, local famoso à época. Ainda nesta cidade, casas de espetáculo tais como o Canecão, o Scala e o Gato Pardo foram também Casas de Boliche.</a:t>
            </a:r>
            <a:endParaRPr dirty="0"/>
          </a:p>
        </p:txBody>
      </p:sp>
      <p:pic>
        <p:nvPicPr>
          <p:cNvPr id="6146" name="Picture 2" descr="Boliche, Jogos, Esportes, Alfinetes">
            <a:extLst>
              <a:ext uri="{FF2B5EF4-FFF2-40B4-BE49-F238E27FC236}">
                <a16:creationId xmlns:a16="http://schemas.microsoft.com/office/drawing/2014/main" id="{75B500E5-3683-01C0-31DC-E4E6881D3F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5108" y="859774"/>
            <a:ext cx="2507190" cy="35691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0E002DFE-6E90-1398-B245-8BF6E36A146C}"/>
              </a:ext>
            </a:extLst>
          </p:cNvPr>
          <p:cNvSpPr>
            <a:spLocks noGrp="1"/>
          </p:cNvSpPr>
          <p:nvPr>
            <p:ph type="subTitle" idx="1"/>
          </p:nvPr>
        </p:nvSpPr>
        <p:spPr>
          <a:xfrm>
            <a:off x="713225" y="214935"/>
            <a:ext cx="3731700" cy="603600"/>
          </a:xfrm>
        </p:spPr>
        <p:txBody>
          <a:bodyPr/>
          <a:lstStyle/>
          <a:p>
            <a:r>
              <a:rPr lang="pt-BR" sz="2400" dirty="0">
                <a:latin typeface="+mj-lt"/>
              </a:rPr>
              <a:t>LINHA DO TEMPO</a:t>
            </a:r>
          </a:p>
          <a:p>
            <a:endParaRPr lang="pt-BR" dirty="0"/>
          </a:p>
        </p:txBody>
      </p:sp>
      <p:sp>
        <p:nvSpPr>
          <p:cNvPr id="7" name="Subtítulo 6">
            <a:extLst>
              <a:ext uri="{FF2B5EF4-FFF2-40B4-BE49-F238E27FC236}">
                <a16:creationId xmlns:a16="http://schemas.microsoft.com/office/drawing/2014/main" id="{1DE88054-067F-0B89-7E9D-B748FE738D36}"/>
              </a:ext>
            </a:extLst>
          </p:cNvPr>
          <p:cNvSpPr>
            <a:spLocks noGrp="1"/>
          </p:cNvSpPr>
          <p:nvPr>
            <p:ph type="subTitle" idx="5"/>
          </p:nvPr>
        </p:nvSpPr>
        <p:spPr>
          <a:xfrm>
            <a:off x="213852" y="907026"/>
            <a:ext cx="4231073" cy="3531711"/>
          </a:xfrm>
        </p:spPr>
        <p:txBody>
          <a:bodyPr/>
          <a:lstStyle/>
          <a:p>
            <a:pPr algn="just"/>
            <a:r>
              <a:rPr lang="pt-BR" dirty="0">
                <a:latin typeface="+mn-lt"/>
              </a:rPr>
              <a:t>	1970:Nesta década, o boliche passa a ser entendido como uma modalidade de esporte mundialmente organizada, sob o comando da Federation </a:t>
            </a:r>
            <a:r>
              <a:rPr lang="pt-BR" dirty="0" err="1">
                <a:latin typeface="+mn-lt"/>
              </a:rPr>
              <a:t>Internacionale</a:t>
            </a:r>
            <a:r>
              <a:rPr lang="pt-BR" dirty="0">
                <a:latin typeface="+mn-lt"/>
              </a:rPr>
              <a:t> de </a:t>
            </a:r>
            <a:r>
              <a:rPr lang="pt-BR" dirty="0" err="1">
                <a:latin typeface="+mn-lt"/>
              </a:rPr>
              <a:t>Quilleurs</a:t>
            </a:r>
            <a:r>
              <a:rPr lang="pt-BR" dirty="0">
                <a:latin typeface="+mn-lt"/>
              </a:rPr>
              <a:t> – FIQ com sede na Finlândia. Somavam-se então oitenta e oito países filiados, incluindo o Brasil, distribuído pelos cinco continentes e dividido em três zonas: </a:t>
            </a:r>
            <a:r>
              <a:rPr lang="pt-BR" dirty="0" err="1">
                <a:latin typeface="+mn-lt"/>
              </a:rPr>
              <a:t>Européia</a:t>
            </a:r>
            <a:r>
              <a:rPr lang="pt-BR" dirty="0">
                <a:latin typeface="+mn-lt"/>
              </a:rPr>
              <a:t>, Americana e Asiática.</a:t>
            </a:r>
          </a:p>
          <a:p>
            <a:pPr algn="just"/>
            <a:endParaRPr lang="pt-BR" dirty="0">
              <a:latin typeface="+mn-lt"/>
            </a:endParaRPr>
          </a:p>
        </p:txBody>
      </p:sp>
      <p:pic>
        <p:nvPicPr>
          <p:cNvPr id="7172" name="Picture 4" descr="3D Time Sticker">
            <a:extLst>
              <a:ext uri="{FF2B5EF4-FFF2-40B4-BE49-F238E27FC236}">
                <a16:creationId xmlns:a16="http://schemas.microsoft.com/office/drawing/2014/main" id="{9E31CB24-8773-5E14-3630-57581F3821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6370" y="718169"/>
            <a:ext cx="3194405" cy="3403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281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97"/>
        <p:cNvGrpSpPr/>
        <p:nvPr/>
      </p:nvGrpSpPr>
      <p:grpSpPr>
        <a:xfrm>
          <a:off x="0" y="0"/>
          <a:ext cx="0" cy="0"/>
          <a:chOff x="0" y="0"/>
          <a:chExt cx="0" cy="0"/>
        </a:xfrm>
      </p:grpSpPr>
      <p:sp>
        <p:nvSpPr>
          <p:cNvPr id="3455" name="Google Shape;3455;p71"/>
          <p:cNvSpPr txBox="1">
            <a:spLocks noGrp="1"/>
          </p:cNvSpPr>
          <p:nvPr>
            <p:ph type="body" idx="1"/>
          </p:nvPr>
        </p:nvSpPr>
        <p:spPr>
          <a:xfrm>
            <a:off x="720000" y="1506350"/>
            <a:ext cx="3940490" cy="2774700"/>
          </a:xfrm>
          <a:prstGeom prst="rect">
            <a:avLst/>
          </a:prstGeom>
        </p:spPr>
        <p:txBody>
          <a:bodyPr spcFirstLastPara="1" wrap="square" lIns="91425" tIns="91425" rIns="91425" bIns="91425" anchor="t" anchorCtr="0">
            <a:noAutofit/>
          </a:bodyPr>
          <a:lstStyle/>
          <a:p>
            <a:pPr marL="0" lvl="0" indent="0" algn="just" rtl="0">
              <a:spcBef>
                <a:spcPts val="300"/>
              </a:spcBef>
              <a:spcAft>
                <a:spcPts val="0"/>
              </a:spcAft>
              <a:buClr>
                <a:schemeClr val="dk1"/>
              </a:buClr>
              <a:buSzPts val="1100"/>
              <a:buFont typeface="Arial"/>
              <a:buNone/>
            </a:pPr>
            <a:r>
              <a:rPr lang="pt-BR" dirty="0"/>
              <a:t>1980: A partir deste ano, o boliche é reconhecido no Brasil pelo Conselho Nacional de Desporto-CND como modalidade esportiva.</a:t>
            </a:r>
          </a:p>
          <a:p>
            <a:pPr marL="0" lvl="0" indent="0" algn="just" rtl="0">
              <a:spcBef>
                <a:spcPts val="300"/>
              </a:spcBef>
              <a:spcAft>
                <a:spcPts val="0"/>
              </a:spcAft>
              <a:buClr>
                <a:schemeClr val="dk1"/>
              </a:buClr>
              <a:buSzPts val="1100"/>
              <a:buFont typeface="Arial"/>
              <a:buNone/>
            </a:pPr>
            <a:r>
              <a:rPr lang="pt-BR" dirty="0"/>
              <a:t>1982: O primeiro boliche oficial automático no Brasil foi montado pelo </a:t>
            </a:r>
            <a:r>
              <a:rPr lang="pt-BR" dirty="0" err="1"/>
              <a:t>Playcenter</a:t>
            </a:r>
            <a:r>
              <a:rPr lang="pt-BR" dirty="0"/>
              <a:t> no Morumbi Shopping, São Paulo/SP, o Morumbi </a:t>
            </a:r>
            <a:r>
              <a:rPr lang="pt-BR" dirty="0" err="1"/>
              <a:t>Bowling</a:t>
            </a:r>
            <a:r>
              <a:rPr lang="pt-BR" dirty="0"/>
              <a:t> Show - o que deu início a uma nova fase para esse esporte, tanto na capital como no interior do estado de São Paulo.</a:t>
            </a:r>
          </a:p>
          <a:p>
            <a:pPr marL="0" lvl="0" indent="0" algn="l" rtl="0">
              <a:spcBef>
                <a:spcPts val="300"/>
              </a:spcBef>
              <a:spcAft>
                <a:spcPts val="0"/>
              </a:spcAft>
              <a:buClr>
                <a:schemeClr val="dk1"/>
              </a:buClr>
              <a:buSzPts val="1100"/>
              <a:buFont typeface="Arial"/>
              <a:buNone/>
            </a:pPr>
            <a:endParaRPr dirty="0"/>
          </a:p>
        </p:txBody>
      </p:sp>
      <p:sp>
        <p:nvSpPr>
          <p:cNvPr id="3456" name="Google Shape;3456;p7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dirty="0"/>
              <a:t>LINHA DO TEMPO</a:t>
            </a:r>
            <a:br>
              <a:rPr lang="pt-BR" dirty="0"/>
            </a:br>
            <a:endParaRPr dirty="0"/>
          </a:p>
        </p:txBody>
      </p:sp>
      <p:pic>
        <p:nvPicPr>
          <p:cNvPr id="8194" name="Picture 2" descr="Bowling Strike Sticker by BSA-Akademie">
            <a:extLst>
              <a:ext uri="{FF2B5EF4-FFF2-40B4-BE49-F238E27FC236}">
                <a16:creationId xmlns:a16="http://schemas.microsoft.com/office/drawing/2014/main" id="{ED87AA74-DA13-7E16-4832-CE000DA3DD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593" y="1017725"/>
            <a:ext cx="4092677" cy="36099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50E59A-ECAD-D230-79A6-E9B4B9FBE42C}"/>
              </a:ext>
            </a:extLst>
          </p:cNvPr>
          <p:cNvSpPr>
            <a:spLocks noGrp="1"/>
          </p:cNvSpPr>
          <p:nvPr>
            <p:ph type="title"/>
          </p:nvPr>
        </p:nvSpPr>
        <p:spPr>
          <a:xfrm>
            <a:off x="720000" y="445025"/>
            <a:ext cx="4257581" cy="572700"/>
          </a:xfrm>
        </p:spPr>
        <p:txBody>
          <a:bodyPr/>
          <a:lstStyle/>
          <a:p>
            <a:pPr algn="l"/>
            <a:r>
              <a:rPr lang="pt-BR" dirty="0"/>
              <a:t>LINHA DO TEMPO</a:t>
            </a:r>
          </a:p>
        </p:txBody>
      </p:sp>
      <p:sp>
        <p:nvSpPr>
          <p:cNvPr id="3" name="Espaço Reservado para Texto 2">
            <a:extLst>
              <a:ext uri="{FF2B5EF4-FFF2-40B4-BE49-F238E27FC236}">
                <a16:creationId xmlns:a16="http://schemas.microsoft.com/office/drawing/2014/main" id="{82B683E6-C0DC-650B-4666-47B15BCB6AAD}"/>
              </a:ext>
            </a:extLst>
          </p:cNvPr>
          <p:cNvSpPr>
            <a:spLocks noGrp="1"/>
          </p:cNvSpPr>
          <p:nvPr>
            <p:ph type="body" idx="1"/>
          </p:nvPr>
        </p:nvSpPr>
        <p:spPr>
          <a:xfrm>
            <a:off x="720000" y="1506349"/>
            <a:ext cx="4611542" cy="3043527"/>
          </a:xfrm>
        </p:spPr>
        <p:txBody>
          <a:bodyPr/>
          <a:lstStyle/>
          <a:p>
            <a:pPr marL="139700" indent="0" algn="just">
              <a:buNone/>
            </a:pPr>
            <a:r>
              <a:rPr lang="pt-BR" dirty="0"/>
              <a:t>1986: No dia 14 de janeiro deste ano foi fundada a Federação Paulista de Boliche. Deu-se início então a uma fase, em que o Brasil participou regularmente de todas as competições internacionais, com bons resultados em nível sul-americano.</a:t>
            </a:r>
          </a:p>
          <a:p>
            <a:pPr marL="139700" indent="0" algn="just">
              <a:buNone/>
            </a:pPr>
            <a:r>
              <a:rPr lang="pt-BR" dirty="0"/>
              <a:t>1988: Este ano marca a participação brasileira no boliche como esporte de demonstração, nas Olimpíadas de Seul, na Coréia (fase que antecede a definição de um determinado esporte como parte do programa olímpico). Apenas doze países foram convidados para um torneio amistoso, entre eles o Brasil, representado por Walter Costa.</a:t>
            </a:r>
          </a:p>
          <a:p>
            <a:pPr marL="139700" indent="0">
              <a:buNone/>
            </a:pPr>
            <a:endParaRPr lang="pt-BR" dirty="0"/>
          </a:p>
        </p:txBody>
      </p:sp>
      <p:pic>
        <p:nvPicPr>
          <p:cNvPr id="9218" name="Picture 2" descr="Bola, Boliche, Alfinetes, Jogos, Esporte">
            <a:extLst>
              <a:ext uri="{FF2B5EF4-FFF2-40B4-BE49-F238E27FC236}">
                <a16:creationId xmlns:a16="http://schemas.microsoft.com/office/drawing/2014/main" id="{7098DF22-48F3-ADFD-04E3-72A6F9C4CE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4933" y="796413"/>
            <a:ext cx="3879067" cy="30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819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FE835A-89BE-4B1A-FC6C-DB739A0E707E}"/>
              </a:ext>
            </a:extLst>
          </p:cNvPr>
          <p:cNvSpPr>
            <a:spLocks noGrp="1"/>
          </p:cNvSpPr>
          <p:nvPr>
            <p:ph type="title"/>
          </p:nvPr>
        </p:nvSpPr>
        <p:spPr>
          <a:xfrm>
            <a:off x="4572000" y="68941"/>
            <a:ext cx="4574671" cy="572700"/>
          </a:xfrm>
        </p:spPr>
        <p:txBody>
          <a:bodyPr/>
          <a:lstStyle/>
          <a:p>
            <a:pPr algn="l"/>
            <a:r>
              <a:rPr lang="pt-BR" dirty="0"/>
              <a:t>LINHA DO TEMPO</a:t>
            </a:r>
          </a:p>
        </p:txBody>
      </p:sp>
      <p:sp>
        <p:nvSpPr>
          <p:cNvPr id="3" name="Espaço Reservado para Texto 2">
            <a:extLst>
              <a:ext uri="{FF2B5EF4-FFF2-40B4-BE49-F238E27FC236}">
                <a16:creationId xmlns:a16="http://schemas.microsoft.com/office/drawing/2014/main" id="{CCD4F6D2-B3A2-E868-0081-C00B759297DC}"/>
              </a:ext>
            </a:extLst>
          </p:cNvPr>
          <p:cNvSpPr>
            <a:spLocks noGrp="1"/>
          </p:cNvSpPr>
          <p:nvPr>
            <p:ph type="body" idx="1"/>
          </p:nvPr>
        </p:nvSpPr>
        <p:spPr>
          <a:xfrm>
            <a:off x="4653116" y="1034401"/>
            <a:ext cx="3807591" cy="3795695"/>
          </a:xfrm>
        </p:spPr>
        <p:txBody>
          <a:bodyPr/>
          <a:lstStyle/>
          <a:p>
            <a:pPr marL="139700" indent="0" algn="just">
              <a:buNone/>
            </a:pPr>
            <a:r>
              <a:rPr lang="pt-BR" dirty="0"/>
              <a:t>1989: Fernando Rezende, conquistou a primeira medalha de OURO internacional para o boliche brasileiro, num evento homologado pela FIQ, a entidade máxima do esporte Boliche. Foi na Fase Individual do Campeonato Mundial Sub-23 disputado nas Filipinas.</a:t>
            </a:r>
          </a:p>
          <a:p>
            <a:pPr marL="139700" indent="0" algn="just">
              <a:buNone/>
            </a:pPr>
            <a:r>
              <a:rPr lang="pt-BR" dirty="0"/>
              <a:t>1995: São Paulo/SP foi sede da Copa Mundial AMF, com participação de mais de 50 países e ocorrendo grande repercussão na mídia nacional e internacional. As competições foram realizadas no, então, maior boliche da América do Sul, o Planet </a:t>
            </a:r>
            <a:r>
              <a:rPr lang="pt-BR" dirty="0" err="1"/>
              <a:t>Bowling</a:t>
            </a:r>
            <a:r>
              <a:rPr lang="pt-BR" dirty="0"/>
              <a:t>, com 50 pistas, divididas em dois andares (24 pistas no térreo e 26 no pavimento superior).</a:t>
            </a:r>
          </a:p>
          <a:p>
            <a:pPr marL="139700" indent="0">
              <a:buNone/>
            </a:pPr>
            <a:endParaRPr lang="pt-BR" dirty="0"/>
          </a:p>
        </p:txBody>
      </p:sp>
      <p:pic>
        <p:nvPicPr>
          <p:cNvPr id="10242" name="Picture 2" descr="Pin Tenpin Sticker by Zone Bowling">
            <a:extLst>
              <a:ext uri="{FF2B5EF4-FFF2-40B4-BE49-F238E27FC236}">
                <a16:creationId xmlns:a16="http://schemas.microsoft.com/office/drawing/2014/main" id="{BBBF927A-5F36-C189-6C7C-863FAF17C7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5006" y="428625"/>
            <a:ext cx="2438400"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6166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AC8E47-9BFD-6321-46A1-07C78F754B5F}"/>
              </a:ext>
            </a:extLst>
          </p:cNvPr>
          <p:cNvSpPr>
            <a:spLocks noGrp="1"/>
          </p:cNvSpPr>
          <p:nvPr>
            <p:ph type="title"/>
          </p:nvPr>
        </p:nvSpPr>
        <p:spPr/>
        <p:txBody>
          <a:bodyPr/>
          <a:lstStyle/>
          <a:p>
            <a:pPr algn="r"/>
            <a:r>
              <a:rPr lang="pt-BR" dirty="0"/>
              <a:t>LINHA DO TEMPO</a:t>
            </a:r>
          </a:p>
        </p:txBody>
      </p:sp>
      <p:sp>
        <p:nvSpPr>
          <p:cNvPr id="3" name="Espaço Reservado para Texto 2">
            <a:extLst>
              <a:ext uri="{FF2B5EF4-FFF2-40B4-BE49-F238E27FC236}">
                <a16:creationId xmlns:a16="http://schemas.microsoft.com/office/drawing/2014/main" id="{087365AD-0A3F-3444-A7D2-149DB55805CA}"/>
              </a:ext>
            </a:extLst>
          </p:cNvPr>
          <p:cNvSpPr>
            <a:spLocks noGrp="1"/>
          </p:cNvSpPr>
          <p:nvPr>
            <p:ph type="body" idx="1"/>
          </p:nvPr>
        </p:nvSpPr>
        <p:spPr>
          <a:xfrm>
            <a:off x="4827425" y="1646459"/>
            <a:ext cx="3852000" cy="2774700"/>
          </a:xfrm>
        </p:spPr>
        <p:txBody>
          <a:bodyPr/>
          <a:lstStyle/>
          <a:p>
            <a:pPr marL="139700" indent="0" algn="just">
              <a:buNone/>
            </a:pPr>
            <a:r>
              <a:rPr lang="pt-BR" dirty="0"/>
              <a:t>1996: O </a:t>
            </a:r>
            <a:r>
              <a:rPr lang="pt-BR" dirty="0" err="1"/>
              <a:t>Gran</a:t>
            </a:r>
            <a:r>
              <a:rPr lang="pt-BR" dirty="0"/>
              <a:t> Boliche, localizado na Avenida Santo Amaro, São </a:t>
            </a:r>
            <a:r>
              <a:rPr lang="pt-BR" dirty="0" err="1"/>
              <a:t>Paulo-SP</a:t>
            </a:r>
            <a:r>
              <a:rPr lang="pt-BR" dirty="0"/>
              <a:t>, onde os pinos derrubados ainda eram recolocados na posição por pessoas apelidadas pin boy, encerra suas atividades. Esta casa se mantinha desde da década de 1960, e seu fechamento marcou uma fase de enfraquecimento do boliche no Estado de São Paulo, embora a modalidade ainda sobrevivesse em algumas cidades do interior.</a:t>
            </a:r>
          </a:p>
        </p:txBody>
      </p:sp>
      <p:pic>
        <p:nvPicPr>
          <p:cNvPr id="4" name="Imagem 3">
            <a:extLst>
              <a:ext uri="{FF2B5EF4-FFF2-40B4-BE49-F238E27FC236}">
                <a16:creationId xmlns:a16="http://schemas.microsoft.com/office/drawing/2014/main" id="{1F743A48-6673-A57C-D504-12B6C5919689}"/>
              </a:ext>
            </a:extLst>
          </p:cNvPr>
          <p:cNvPicPr>
            <a:picLocks noChangeAspect="1"/>
          </p:cNvPicPr>
          <p:nvPr/>
        </p:nvPicPr>
        <p:blipFill>
          <a:blip r:embed="rId2"/>
          <a:stretch>
            <a:fillRect/>
          </a:stretch>
        </p:blipFill>
        <p:spPr>
          <a:xfrm>
            <a:off x="573804" y="571500"/>
            <a:ext cx="3571875" cy="4572000"/>
          </a:xfrm>
          <a:prstGeom prst="rect">
            <a:avLst/>
          </a:prstGeom>
        </p:spPr>
      </p:pic>
    </p:spTree>
    <p:extLst>
      <p:ext uri="{BB962C8B-B14F-4D97-AF65-F5344CB8AC3E}">
        <p14:creationId xmlns:p14="http://schemas.microsoft.com/office/powerpoint/2010/main" val="3285109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AD4DF3-F4FB-3C94-A9F2-6284E3682629}"/>
              </a:ext>
            </a:extLst>
          </p:cNvPr>
          <p:cNvSpPr>
            <a:spLocks noGrp="1"/>
          </p:cNvSpPr>
          <p:nvPr>
            <p:ph type="title"/>
          </p:nvPr>
        </p:nvSpPr>
        <p:spPr/>
        <p:txBody>
          <a:bodyPr/>
          <a:lstStyle/>
          <a:p>
            <a:pPr algn="r"/>
            <a:r>
              <a:rPr lang="pt-BR" dirty="0"/>
              <a:t>LINHA DO TEMPO</a:t>
            </a:r>
          </a:p>
        </p:txBody>
      </p:sp>
      <p:sp>
        <p:nvSpPr>
          <p:cNvPr id="3" name="Espaço Reservado para Texto 2">
            <a:extLst>
              <a:ext uri="{FF2B5EF4-FFF2-40B4-BE49-F238E27FC236}">
                <a16:creationId xmlns:a16="http://schemas.microsoft.com/office/drawing/2014/main" id="{608824EF-E900-9FAB-B0F9-3C031D9FEAE8}"/>
              </a:ext>
            </a:extLst>
          </p:cNvPr>
          <p:cNvSpPr>
            <a:spLocks noGrp="1"/>
          </p:cNvSpPr>
          <p:nvPr>
            <p:ph type="body" idx="1"/>
          </p:nvPr>
        </p:nvSpPr>
        <p:spPr>
          <a:xfrm>
            <a:off x="3736044" y="1351492"/>
            <a:ext cx="5334213" cy="2774700"/>
          </a:xfrm>
        </p:spPr>
        <p:txBody>
          <a:bodyPr/>
          <a:lstStyle/>
          <a:p>
            <a:pPr marL="139700" indent="0" algn="just">
              <a:buNone/>
            </a:pPr>
            <a:r>
              <a:rPr lang="pt-BR" dirty="0"/>
              <a:t>2003: Na cidade do Rio de Janeiro, foi reinaugurado o Barra </a:t>
            </a:r>
            <a:r>
              <a:rPr lang="pt-BR" dirty="0" err="1"/>
              <a:t>Bowling</a:t>
            </a:r>
            <a:r>
              <a:rPr lang="pt-BR" dirty="0"/>
              <a:t> no Barra Shopping, a única pista do Rio, até então, com as especificações internacionais do esporte. Foi a sede da modalidade no Pan-Americano de 2007. No Pan-Americano de 2003, em Santo Domingo, o Brasil ficou em sétimo lugar na competição feminina de duplas no boliche, com a parceria formada por Jacque Costa e Luiza Rocha, que somaram 4.445 pontos. O ouro foi para o México, cuja dupla somou 4.807 pontos, a prata ficou com os Estados Unidos, com 4.715 pontos e o bronze, com a Colômbia, 4.702 pontos. Na competição individual, Jacqueline com Costa ficou em 17º lugar e Luiza Rocha em 21º.</a:t>
            </a:r>
          </a:p>
        </p:txBody>
      </p:sp>
      <p:pic>
        <p:nvPicPr>
          <p:cNvPr id="13314" name="Picture 2" descr="Bowling Warhawks Sticker by uc_uww">
            <a:extLst>
              <a:ext uri="{FF2B5EF4-FFF2-40B4-BE49-F238E27FC236}">
                <a16:creationId xmlns:a16="http://schemas.microsoft.com/office/drawing/2014/main" id="{630B1930-782B-48E9-1ECA-E77F960471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548" y="1598818"/>
            <a:ext cx="4572000" cy="3686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813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320B00-E919-A1FD-B9A2-95C91D580178}"/>
              </a:ext>
            </a:extLst>
          </p:cNvPr>
          <p:cNvSpPr>
            <a:spLocks noGrp="1"/>
          </p:cNvSpPr>
          <p:nvPr>
            <p:ph type="title"/>
          </p:nvPr>
        </p:nvSpPr>
        <p:spPr/>
        <p:txBody>
          <a:bodyPr/>
          <a:lstStyle/>
          <a:p>
            <a:pPr algn="r"/>
            <a:r>
              <a:rPr lang="pt-BR" dirty="0"/>
              <a:t>LINHA DO TEMPO</a:t>
            </a:r>
          </a:p>
        </p:txBody>
      </p:sp>
      <p:sp>
        <p:nvSpPr>
          <p:cNvPr id="3" name="Espaço Reservado para Texto 2">
            <a:extLst>
              <a:ext uri="{FF2B5EF4-FFF2-40B4-BE49-F238E27FC236}">
                <a16:creationId xmlns:a16="http://schemas.microsoft.com/office/drawing/2014/main" id="{62C7CB3B-45C3-DD40-1D4C-AC15750D25DC}"/>
              </a:ext>
            </a:extLst>
          </p:cNvPr>
          <p:cNvSpPr>
            <a:spLocks noGrp="1"/>
          </p:cNvSpPr>
          <p:nvPr>
            <p:ph type="body" idx="1"/>
          </p:nvPr>
        </p:nvSpPr>
        <p:spPr>
          <a:xfrm>
            <a:off x="4222741" y="1130266"/>
            <a:ext cx="4670535" cy="2774700"/>
          </a:xfrm>
        </p:spPr>
        <p:txBody>
          <a:bodyPr/>
          <a:lstStyle/>
          <a:p>
            <a:pPr marL="139700" indent="0" algn="just">
              <a:buNone/>
            </a:pPr>
            <a:r>
              <a:rPr lang="pt-BR" dirty="0"/>
              <a:t>2005: Existem no mundo cerca de 220.000 pistas de boliche e calcula-se que existam mais de 130 milhões de praticantes em mais de 90 países.</a:t>
            </a:r>
          </a:p>
          <a:p>
            <a:pPr marL="139700" indent="0" algn="just">
              <a:buNone/>
            </a:pPr>
            <a:r>
              <a:rPr lang="pt-BR" dirty="0"/>
              <a:t>2007: Pela primeira vez na história, o boliche brasileiro ganhou medalha nos Jogos Pan-Americanos. O Brasil foi Medalha de PRATA no Rio 2007, graças ao talento dos jovens atletas Fábio Rezende e Rodrigo Hermes.</a:t>
            </a:r>
          </a:p>
          <a:p>
            <a:pPr marL="139700" indent="0" algn="just">
              <a:buNone/>
            </a:pPr>
            <a:r>
              <a:rPr lang="pt-BR" dirty="0"/>
              <a:t>2010: No Brasil contam-se mais que 200 centros de boliche e por volta de 2.000 pistas. São Paulo possui aproximadamente 1/3 dos centros e pistas, as quais, se consideradas pela média internacional de 600 praticantes por pista, resultariam em uma estimativa de 1.200.000 praticantes para todo o país.</a:t>
            </a:r>
          </a:p>
          <a:p>
            <a:pPr marL="139700" indent="0" algn="just">
              <a:buNone/>
            </a:pPr>
            <a:endParaRPr lang="pt-BR" dirty="0"/>
          </a:p>
        </p:txBody>
      </p:sp>
      <p:pic>
        <p:nvPicPr>
          <p:cNvPr id="12290" name="Picture 2" descr="Ball Australia Sticker by Zone Bowling">
            <a:extLst>
              <a:ext uri="{FF2B5EF4-FFF2-40B4-BE49-F238E27FC236}">
                <a16:creationId xmlns:a16="http://schemas.microsoft.com/office/drawing/2014/main" id="{D8D82A8E-3CD4-9F33-927A-827E1E4D6B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755" y="190500"/>
            <a:ext cx="5926394"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803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254236-7D89-7036-7A16-CF79208C5723}"/>
              </a:ext>
            </a:extLst>
          </p:cNvPr>
          <p:cNvSpPr>
            <a:spLocks noGrp="1"/>
          </p:cNvSpPr>
          <p:nvPr>
            <p:ph type="title"/>
          </p:nvPr>
        </p:nvSpPr>
        <p:spPr/>
        <p:txBody>
          <a:bodyPr/>
          <a:lstStyle/>
          <a:p>
            <a:pPr algn="l"/>
            <a:r>
              <a:rPr lang="pt-BR" dirty="0"/>
              <a:t>LINHA DO TEMPO</a:t>
            </a:r>
          </a:p>
        </p:txBody>
      </p:sp>
      <p:sp>
        <p:nvSpPr>
          <p:cNvPr id="3" name="Espaço Reservado para Texto 2">
            <a:extLst>
              <a:ext uri="{FF2B5EF4-FFF2-40B4-BE49-F238E27FC236}">
                <a16:creationId xmlns:a16="http://schemas.microsoft.com/office/drawing/2014/main" id="{E85B7D55-5837-5510-B47B-0B88669A01E8}"/>
              </a:ext>
            </a:extLst>
          </p:cNvPr>
          <p:cNvSpPr>
            <a:spLocks noGrp="1"/>
          </p:cNvSpPr>
          <p:nvPr>
            <p:ph type="body" idx="1"/>
          </p:nvPr>
        </p:nvSpPr>
        <p:spPr>
          <a:xfrm>
            <a:off x="720000" y="1506350"/>
            <a:ext cx="4523052" cy="2774700"/>
          </a:xfrm>
        </p:spPr>
        <p:txBody>
          <a:bodyPr/>
          <a:lstStyle/>
          <a:p>
            <a:pPr marL="139700" indent="0">
              <a:buNone/>
            </a:pPr>
            <a:r>
              <a:rPr lang="pt-BR" dirty="0"/>
              <a:t>2011: O Brasil conquista a medalha de Bronze nos jogos Pan-Americanos de Guadalajara com o atleta Marcelo </a:t>
            </a:r>
            <a:r>
              <a:rPr lang="pt-BR" dirty="0" err="1"/>
              <a:t>Suartz</a:t>
            </a:r>
            <a:r>
              <a:rPr lang="pt-BR" dirty="0"/>
              <a:t>.</a:t>
            </a:r>
          </a:p>
          <a:p>
            <a:pPr marL="139700" indent="0">
              <a:buNone/>
            </a:pPr>
            <a:r>
              <a:rPr lang="pt-BR" dirty="0"/>
              <a:t>2015: O Brasil finalmente conquista a tão almejada medalha de ouro nos Jogos Pan-Americanos de Toronto com o atleta Marcelo </a:t>
            </a:r>
            <a:r>
              <a:rPr lang="pt-BR" dirty="0" err="1"/>
              <a:t>Suartz</a:t>
            </a:r>
            <a:r>
              <a:rPr lang="pt-BR" dirty="0"/>
              <a:t>, colocando o Boliche Brasileiro em outro patamar internacional.</a:t>
            </a:r>
          </a:p>
          <a:p>
            <a:pPr marL="139700" indent="0">
              <a:buNone/>
            </a:pPr>
            <a:endParaRPr lang="pt-BR" dirty="0"/>
          </a:p>
        </p:txBody>
      </p:sp>
      <p:pic>
        <p:nvPicPr>
          <p:cNvPr id="11266" name="Picture 2" descr="Bowling Ball Sticker by Zone Bowling">
            <a:extLst>
              <a:ext uri="{FF2B5EF4-FFF2-40B4-BE49-F238E27FC236}">
                <a16:creationId xmlns:a16="http://schemas.microsoft.com/office/drawing/2014/main" id="{D97BCF72-5D23-9CA0-759B-BFA0492344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847" y="506976"/>
            <a:ext cx="196215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1408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70C5AD-2BA6-E77C-1F80-29D0008D3D1F}"/>
              </a:ext>
            </a:extLst>
          </p:cNvPr>
          <p:cNvSpPr>
            <a:spLocks noGrp="1"/>
          </p:cNvSpPr>
          <p:nvPr>
            <p:ph type="title"/>
          </p:nvPr>
        </p:nvSpPr>
        <p:spPr>
          <a:xfrm>
            <a:off x="815864" y="2399186"/>
            <a:ext cx="7704000" cy="572700"/>
          </a:xfrm>
        </p:spPr>
        <p:txBody>
          <a:bodyPr/>
          <a:lstStyle/>
          <a:p>
            <a:r>
              <a:rPr lang="pt-BR" dirty="0"/>
              <a:t>OBRIGADO!</a:t>
            </a:r>
          </a:p>
        </p:txBody>
      </p:sp>
    </p:spTree>
    <p:extLst>
      <p:ext uri="{BB962C8B-B14F-4D97-AF65-F5344CB8AC3E}">
        <p14:creationId xmlns:p14="http://schemas.microsoft.com/office/powerpoint/2010/main" val="3355156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DC4341-8560-13D9-C501-10FEEB57A6F9}"/>
              </a:ext>
            </a:extLst>
          </p:cNvPr>
          <p:cNvSpPr>
            <a:spLocks noGrp="1"/>
          </p:cNvSpPr>
          <p:nvPr>
            <p:ph type="title"/>
          </p:nvPr>
        </p:nvSpPr>
        <p:spPr/>
        <p:txBody>
          <a:bodyPr/>
          <a:lstStyle/>
          <a:p>
            <a:pPr algn="l"/>
            <a:r>
              <a:rPr lang="pt-BR" dirty="0"/>
              <a:t>Referência </a:t>
            </a:r>
          </a:p>
        </p:txBody>
      </p:sp>
      <p:sp>
        <p:nvSpPr>
          <p:cNvPr id="3" name="Espaço Reservado para Texto 2">
            <a:extLst>
              <a:ext uri="{FF2B5EF4-FFF2-40B4-BE49-F238E27FC236}">
                <a16:creationId xmlns:a16="http://schemas.microsoft.com/office/drawing/2014/main" id="{6F0065CE-BEFA-E74C-7EE4-5A8537A9FCC9}"/>
              </a:ext>
            </a:extLst>
          </p:cNvPr>
          <p:cNvSpPr>
            <a:spLocks noGrp="1"/>
          </p:cNvSpPr>
          <p:nvPr>
            <p:ph type="body" idx="1"/>
          </p:nvPr>
        </p:nvSpPr>
        <p:spPr>
          <a:xfrm>
            <a:off x="720000" y="1506350"/>
            <a:ext cx="5695548" cy="2774700"/>
          </a:xfrm>
        </p:spPr>
        <p:txBody>
          <a:bodyPr/>
          <a:lstStyle/>
          <a:p>
            <a:pPr marL="139700" indent="0">
              <a:buNone/>
            </a:pPr>
            <a:endParaRPr lang="pt-BR" dirty="0"/>
          </a:p>
          <a:p>
            <a:pPr marL="139700" indent="0">
              <a:buNone/>
            </a:pPr>
            <a:r>
              <a:rPr lang="pt-BR" dirty="0"/>
              <a:t>História do Boliche</a:t>
            </a:r>
          </a:p>
          <a:p>
            <a:pPr marL="139700" indent="0">
              <a:buNone/>
            </a:pPr>
            <a:r>
              <a:rPr lang="pt-BR" dirty="0"/>
              <a:t>Boliche Brasil</a:t>
            </a:r>
          </a:p>
          <a:p>
            <a:pPr marL="139700" indent="0">
              <a:buNone/>
            </a:pPr>
            <a:r>
              <a:rPr lang="pt-BR" dirty="0">
                <a:hlinkClick r:id="rId2"/>
              </a:rPr>
              <a:t>https://bolic</a:t>
            </a:r>
            <a:r>
              <a:rPr lang="pt-BR" dirty="0"/>
              <a:t>hebrasil.com.br › historia-do-boliche</a:t>
            </a:r>
          </a:p>
          <a:p>
            <a:pPr marL="139700" indent="0">
              <a:buNone/>
            </a:pPr>
            <a:r>
              <a:rPr lang="pt-BR" dirty="0"/>
              <a:t>Acessado em 20\03\2024</a:t>
            </a:r>
          </a:p>
        </p:txBody>
      </p:sp>
    </p:spTree>
    <p:extLst>
      <p:ext uri="{BB962C8B-B14F-4D97-AF65-F5344CB8AC3E}">
        <p14:creationId xmlns:p14="http://schemas.microsoft.com/office/powerpoint/2010/main" val="274907254"/>
      </p:ext>
    </p:extLst>
  </p:cSld>
  <p:clrMapOvr>
    <a:masterClrMapping/>
  </p:clrMapOvr>
</p:sld>
</file>

<file path=ppt/theme/theme1.xml><?xml version="1.0" encoding="utf-8"?>
<a:theme xmlns:a="http://schemas.openxmlformats.org/drawingml/2006/main" name="Exercise and Physical Fitness - Health - 1st Grade by Slidesgo">
  <a:themeElements>
    <a:clrScheme name="Simple Light">
      <a:dk1>
        <a:srgbClr val="491B03"/>
      </a:dk1>
      <a:lt1>
        <a:srgbClr val="FAF7EF"/>
      </a:lt1>
      <a:dk2>
        <a:srgbClr val="EDEAE4"/>
      </a:dk2>
      <a:lt2>
        <a:srgbClr val="9F0B3D"/>
      </a:lt2>
      <a:accent1>
        <a:srgbClr val="FF7663"/>
      </a:accent1>
      <a:accent2>
        <a:srgbClr val="FD943A"/>
      </a:accent2>
      <a:accent3>
        <a:srgbClr val="82C5F4"/>
      </a:accent3>
      <a:accent4>
        <a:srgbClr val="1B7580"/>
      </a:accent4>
      <a:accent5>
        <a:srgbClr val="FFFFFF"/>
      </a:accent5>
      <a:accent6>
        <a:srgbClr val="FFFFFF"/>
      </a:accent6>
      <a:hlink>
        <a:srgbClr val="491B0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TotalTime>
  <Words>1345</Words>
  <Application>Microsoft Office PowerPoint</Application>
  <PresentationFormat>Apresentação na tela (16:9)</PresentationFormat>
  <Paragraphs>47</Paragraphs>
  <Slides>17</Slides>
  <Notes>8</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17</vt:i4>
      </vt:variant>
    </vt:vector>
  </HeadingPairs>
  <TitlesOfParts>
    <vt:vector size="22" baseType="lpstr">
      <vt:lpstr>Nunito Light</vt:lpstr>
      <vt:lpstr>Nunito</vt:lpstr>
      <vt:lpstr>Arial</vt:lpstr>
      <vt:lpstr>Livvic</vt:lpstr>
      <vt:lpstr>Exercise and Physical Fitness - Health - 1st Grade by Slidesgo</vt:lpstr>
      <vt:lpstr>Educação física  6º ano</vt:lpstr>
      <vt:lpstr>Aspectos históricos do boliche</vt:lpstr>
      <vt:lpstr>Aspectos históricos do boliche</vt:lpstr>
      <vt:lpstr>Aspectos históricos do boliche</vt:lpstr>
      <vt:lpstr>Aspectos históricos do boliche</vt:lpstr>
      <vt:lpstr>1895 – 1916: Neste período, o boliche já era uma modalidade esportiva nos EUA. Em 9 de setembro de 1895 foi organizado, em Nova York, o Congresso Americano de Boliche - American Bowling Congress-ABC. Mais adiante, em 1916, acontece o The Women’s International Bowling Congress-WIBC. Mas a primeira organização especializada surgiu na Itália, em 1897, quando, em 4 de novembro, foi fundada a União das Sociedades de Bocci do Piemonte. A tecnologia do boliche deu dois grandes saltos na mesma época. As bolas costumavam ser de um tipo de madeira muito dura. Entretanto, em 1905, apareceu a primeira bola de borracha, chamada de Evertrue e, em 1914, a Brunswick Corporation promoveu, com muito sucesso, a bola de mineralite apregoando seu ‘misterioso composto de borracha’.</vt:lpstr>
      <vt:lpstr>Apresentação do PowerPoint</vt:lpstr>
      <vt:lpstr>Apresentação do PowerPoint</vt:lpstr>
      <vt:lpstr>LINHA DO TEMPO </vt:lpstr>
      <vt:lpstr>LINHA DO TEMPO</vt:lpstr>
      <vt:lpstr>LINHA DO TEMPO</vt:lpstr>
      <vt:lpstr>LINHA DO TEMPO</vt:lpstr>
      <vt:lpstr>LINHA DO TEMPO</vt:lpstr>
      <vt:lpstr>LINHA DO TEMPO</vt:lpstr>
      <vt:lpstr>LINHA DO TEMPO</vt:lpstr>
      <vt:lpstr>OBRIGADO!</vt:lpstr>
      <vt:lpstr>Referência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SECRETARIA</dc:creator>
  <cp:lastModifiedBy>Luizim Vieira</cp:lastModifiedBy>
  <cp:revision>2</cp:revision>
  <dcterms:modified xsi:type="dcterms:W3CDTF">2024-06-17T18:38:54Z</dcterms:modified>
</cp:coreProperties>
</file>