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07" r:id="rId2"/>
  </p:sldMasterIdLst>
  <p:notesMasterIdLst>
    <p:notesMasterId r:id="rId30"/>
  </p:notesMasterIdLst>
  <p:sldIdLst>
    <p:sldId id="263" r:id="rId3"/>
    <p:sldId id="260" r:id="rId4"/>
    <p:sldId id="261" r:id="rId5"/>
    <p:sldId id="335" r:id="rId6"/>
    <p:sldId id="314" r:id="rId7"/>
    <p:sldId id="297" r:id="rId8"/>
    <p:sldId id="326" r:id="rId9"/>
    <p:sldId id="327" r:id="rId10"/>
    <p:sldId id="328" r:id="rId11"/>
    <p:sldId id="329" r:id="rId12"/>
    <p:sldId id="315" r:id="rId13"/>
    <p:sldId id="316" r:id="rId14"/>
    <p:sldId id="330" r:id="rId15"/>
    <p:sldId id="321" r:id="rId16"/>
    <p:sldId id="331" r:id="rId17"/>
    <p:sldId id="300" r:id="rId18"/>
    <p:sldId id="332" r:id="rId19"/>
    <p:sldId id="311" r:id="rId20"/>
    <p:sldId id="302" r:id="rId21"/>
    <p:sldId id="318" r:id="rId22"/>
    <p:sldId id="338" r:id="rId23"/>
    <p:sldId id="322" r:id="rId24"/>
    <p:sldId id="333" r:id="rId25"/>
    <p:sldId id="334" r:id="rId26"/>
    <p:sldId id="336" r:id="rId27"/>
    <p:sldId id="298" r:id="rId28"/>
    <p:sldId id="299" r:id="rId29"/>
  </p:sldIdLst>
  <p:sldSz cx="12192000" cy="6858000"/>
  <p:notesSz cx="6858000" cy="9144000"/>
  <p:embeddedFontLst>
    <p:embeddedFont>
      <p:font typeface="Albert Sans" pitchFamily="2" charset="0"/>
      <p:regular r:id="rId31"/>
      <p:bold r:id="rId32"/>
      <p:italic r:id="rId33"/>
      <p:boldItalic r:id="rId34"/>
    </p:embeddedFont>
    <p:embeddedFont>
      <p:font typeface="Albert Sans Black" pitchFamily="2" charset="0"/>
      <p:bold r:id="rId35"/>
      <p:boldItalic r:id="rId36"/>
    </p:embeddedFont>
    <p:embeddedFont>
      <p:font typeface="Albert Sans Medium" pitchFamily="2" charset="0"/>
      <p:regular r:id="rId37"/>
      <p:bold r:id="rId38"/>
      <p:italic r:id="rId39"/>
      <p:boldItalic r:id="rId40"/>
    </p:embeddedFont>
    <p:embeddedFont>
      <p:font typeface="Bebas Neue" panose="020B0606020202050201" pitchFamily="34" charset="0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Cambria" panose="02040503050406030204" pitchFamily="18" charset="0"/>
      <p:regular r:id="rId48"/>
      <p:bold r:id="rId49"/>
      <p:italic r:id="rId50"/>
      <p:boldItalic r:id="rId51"/>
    </p:embeddedFont>
    <p:embeddedFont>
      <p:font typeface="Fira Sans Condensed" panose="020B0503050000020004" pitchFamily="34" charset="0"/>
      <p:regular r:id="rId52"/>
      <p:bold r:id="rId53"/>
      <p:italic r:id="rId54"/>
      <p:boldItalic r:id="rId55"/>
    </p:embeddedFont>
    <p:embeddedFont>
      <p:font typeface="Nunito" pitchFamily="2" charset="0"/>
      <p:regular r:id="rId56"/>
      <p:bold r:id="rId57"/>
      <p:italic r:id="rId58"/>
      <p:boldItalic r:id="rId59"/>
    </p:embeddedFont>
    <p:embeddedFont>
      <p:font typeface="Nunito Bold" pitchFamily="2" charset="0"/>
      <p:bold r:id="rId60"/>
    </p:embeddedFont>
    <p:embeddedFont>
      <p:font typeface="Nunito ExtraBold" pitchFamily="2" charset="0"/>
      <p:bold r:id="rId61"/>
      <p:boldItalic r:id="rId62"/>
    </p:embeddedFont>
    <p:embeddedFont>
      <p:font typeface="Nunito Sans" pitchFamily="2" charset="0"/>
      <p:regular r:id="rId63"/>
      <p:bold r:id="rId64"/>
      <p:italic r:id="rId65"/>
      <p:boldItalic r:id="rId66"/>
    </p:embeddedFont>
    <p:embeddedFont>
      <p:font typeface="Nunito Sans Bold" pitchFamily="2" charset="0"/>
      <p:regular r:id="rId67"/>
    </p:embeddedFont>
    <p:embeddedFont>
      <p:font typeface="Roboto Slab" pitchFamily="2" charset="0"/>
      <p:regular r:id="rId68"/>
      <p:bold r:id="rId69"/>
    </p:embeddedFont>
    <p:embeddedFont>
      <p:font typeface="Tw Cen MT" panose="020B0602020104020603" pitchFamily="34" charset="0"/>
      <p:regular r:id="rId70"/>
      <p:bold r:id="rId71"/>
      <p:italic r:id="rId72"/>
      <p:boldItalic r:id="rId7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F7EC"/>
    <a:srgbClr val="476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39" autoAdjust="0"/>
    <p:restoredTop sz="87863" autoAdjust="0"/>
  </p:normalViewPr>
  <p:slideViewPr>
    <p:cSldViewPr snapToGrid="0">
      <p:cViewPr varScale="1">
        <p:scale>
          <a:sx n="71" d="100"/>
          <a:sy n="71" d="100"/>
        </p:scale>
        <p:origin x="883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font" Target="fonts/font33.fntdata"/><Relationship Id="rId68" Type="http://schemas.openxmlformats.org/officeDocument/2006/relationships/font" Target="fonts/font38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4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66" Type="http://schemas.openxmlformats.org/officeDocument/2006/relationships/font" Target="fonts/font36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61" Type="http://schemas.openxmlformats.org/officeDocument/2006/relationships/font" Target="fonts/font3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65" Type="http://schemas.openxmlformats.org/officeDocument/2006/relationships/font" Target="fonts/font35.fntdata"/><Relationship Id="rId73" Type="http://schemas.openxmlformats.org/officeDocument/2006/relationships/font" Target="fonts/font4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font" Target="fonts/font34.fntdata"/><Relationship Id="rId69" Type="http://schemas.openxmlformats.org/officeDocument/2006/relationships/font" Target="fonts/font39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21.fntdata"/><Relationship Id="rId72" Type="http://schemas.openxmlformats.org/officeDocument/2006/relationships/font" Target="fonts/font4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67" Type="http://schemas.openxmlformats.org/officeDocument/2006/relationships/font" Target="fonts/font37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font" Target="fonts/font32.fntdata"/><Relationship Id="rId70" Type="http://schemas.openxmlformats.org/officeDocument/2006/relationships/font" Target="fonts/font40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8E9BD-C59D-4D5A-8120-E90C144BCF3F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81100-6ED7-44AA-9014-291CDF41A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57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947aa1641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947aa1641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280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9719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687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1463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5027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6327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9283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926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5771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0038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8041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198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8680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145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9176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5451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183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60135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337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94d058e1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394d058e11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8323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AF67B-5248-D72C-C477-83F8459DC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A343D2-604A-41CE-EDB3-C45F8CEF9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9E9861-8261-ABFC-0EFE-B0FF50656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50A54A-0CA1-13F7-EA5C-DCBB17C1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A009D8-45B9-9AA8-47AF-51B29161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5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73D6B-15AD-FF09-1EC5-D3C60E4F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1CD93B-E6B6-D523-BB00-DD970310E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7C61C9-7E81-0ED9-5AB0-D96A09AF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119D16-19D9-D697-E5DB-45D4E889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4E6416-7516-F0EB-9F1E-F5A7BD11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0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4A3AB-77B4-DF65-2460-B2B025A4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61E24-E08D-2815-3FB6-E7E63B739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D44A13-4835-E43C-28F7-E168906CF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4FAE2A-492D-B8D8-ABCB-E22A7C7B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98FD90-2431-341A-FFD9-A1824DFB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2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82243-57B0-9CF9-C249-3DF5058B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C5ACF5-E893-FDA5-B2B9-6758D4D84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F0A583-472C-EA4D-BBA6-C3819D57F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E53E75-BC16-7E1D-1FCD-4CB3BBCB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856957-3129-5B5D-CB17-C8EFE0091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6409D8-3C61-EF46-F30C-0CE133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61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E4278-233E-A833-D843-E8896094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53D73E-3B16-2B04-4DE6-E34C98301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C469E8-926A-FEFB-9E99-0C97B4CC0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7C60DB-D371-76B1-F8E0-718AA82FA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401FBAA-655C-254A-8C6C-FFD9ABFAB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036A78-3260-F6FB-52EB-ECD532AD3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1605BD-58E6-9119-9981-BAAD4B30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FFE5A1-E46C-4A62-8DBD-8EE3B0A7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79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13103-38A7-6D74-63C2-175FA949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F12CDFF-EC05-7105-8B68-0B26FFB5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812EBC-B580-F6DA-61FA-85E8269F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F77784-9C56-D4CB-2C34-FDA1E257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26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4D8EE3C-9CAE-5090-B98A-9E548D6B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21FF35F-D419-3442-BA9C-0FB93A811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555AC2-7913-8FB0-34A9-7C5AB5DF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63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F7951-6640-1A14-EB82-8E60B90E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9DC39F-B9F2-0B73-152F-A5CC7C76A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F510F4-89EB-D26A-D37F-01DAEA014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A45E07-6B5A-C751-6F4D-E65B51C7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0BEA60-918E-E96A-D933-5359ECF2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9D312E-6FF9-9FCF-75DA-71EB7129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39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BBB9D-C4C7-9303-528B-1E24743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3C54F74-4B16-6712-6E9D-04485EB3B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5EEB01-3B48-8ED1-4467-5BFA4AD5D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A56BF7-3741-7ED0-5FFA-2F7F4381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0F58C7-723F-D282-E9AC-941AD7CB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589657-A3F6-8365-6020-72DC7545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03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33B65-5B7E-53AA-BB91-AD0ED4DF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055C83-832A-6394-6D27-D4D6DA00E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127526-02EA-6F3F-CBDE-2B0CFBB62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EF7115-7B49-595C-FAD4-97662911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5927B5-2AC3-F522-73FC-3952D511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38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7C992C-96A5-E541-A98D-49FC5C77C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2C200A-C22A-13D1-DCEE-5B0D5FF21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58A9F4-647A-DBDE-605F-E6690162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5462C1-919B-F081-CFD9-182AC492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65A80E-0B77-5404-ECFC-8434949C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208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53467" y="973733"/>
            <a:ext cx="7074400" cy="29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67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53467" y="4216533"/>
            <a:ext cx="2915600" cy="9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6479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59939" y="2464700"/>
            <a:ext cx="7114400" cy="126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959933" y="1175300"/>
            <a:ext cx="1260000" cy="9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59800" y="3960500"/>
            <a:ext cx="7114400" cy="57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151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6238533" y="1008033"/>
            <a:ext cx="5000000" cy="228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6238533" y="3592200"/>
            <a:ext cx="5000000" cy="10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1" name="Google Shape;21;p4"/>
          <p:cNvSpPr>
            <a:spLocks noGrp="1"/>
          </p:cNvSpPr>
          <p:nvPr>
            <p:ph type="pic" idx="2"/>
          </p:nvPr>
        </p:nvSpPr>
        <p:spPr>
          <a:xfrm>
            <a:off x="953467" y="1005600"/>
            <a:ext cx="4722800" cy="4846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</p:sp>
    </p:spTree>
    <p:extLst>
      <p:ext uri="{BB962C8B-B14F-4D97-AF65-F5344CB8AC3E}">
        <p14:creationId xmlns:p14="http://schemas.microsoft.com/office/powerpoint/2010/main" val="1856182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5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635333" y="4221867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6635333" y="3609867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4318467" y="1325333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318467" y="713333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2787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5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1663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1417700" y="1008033"/>
            <a:ext cx="5046400" cy="159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17700" y="2917167"/>
            <a:ext cx="5046400" cy="304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4179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5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5064533" y="1640733"/>
            <a:ext cx="6174000" cy="3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0327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5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4832133" y="1981133"/>
            <a:ext cx="6406400" cy="1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4832133" y="3313300"/>
            <a:ext cx="64064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A9E99C8B-04F1-28EE-234B-F0B8202C3B8C}"/>
              </a:ext>
            </a:extLst>
          </p:cNvPr>
          <p:cNvGrpSpPr/>
          <p:nvPr userDrawn="1"/>
        </p:nvGrpSpPr>
        <p:grpSpPr>
          <a:xfrm>
            <a:off x="2255" y="0"/>
            <a:ext cx="11984267" cy="6767420"/>
            <a:chOff x="-317090" y="-99551"/>
            <a:chExt cx="9461090" cy="5342602"/>
          </a:xfrm>
        </p:grpSpPr>
        <p:pic>
          <p:nvPicPr>
            <p:cNvPr id="3" name="Imagen 5" descr="Forma, Flecha&#10;&#10;Descripción generada automáticamente">
              <a:extLst>
                <a:ext uri="{FF2B5EF4-FFF2-40B4-BE49-F238E27FC236}">
                  <a16:creationId xmlns:a16="http://schemas.microsoft.com/office/drawing/2014/main" id="{BD38A7DD-D774-557C-E9D1-50B654034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1" t="31782" r="-9552" b="8928"/>
            <a:stretch/>
          </p:blipFill>
          <p:spPr>
            <a:xfrm>
              <a:off x="-317090" y="-99551"/>
              <a:ext cx="9144000" cy="5342602"/>
            </a:xfrm>
            <a:prstGeom prst="rect">
              <a:avLst/>
            </a:prstGeom>
          </p:spPr>
        </p:pic>
        <p:pic>
          <p:nvPicPr>
            <p:cNvPr id="4" name="Imagen 4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B3E58A95-DCB7-B1A1-3DFC-53FA27AAB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60" r="31415"/>
            <a:stretch/>
          </p:blipFill>
          <p:spPr>
            <a:xfrm>
              <a:off x="6866234" y="0"/>
              <a:ext cx="2277766" cy="2163963"/>
            </a:xfrm>
            <a:prstGeom prst="rect">
              <a:avLst/>
            </a:prstGeom>
          </p:spPr>
        </p:pic>
        <p:pic>
          <p:nvPicPr>
            <p:cNvPr id="5" name="Imagen 6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A19C62F8-4577-635D-A47D-F852AE989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2604" r="19484" b="29076"/>
            <a:stretch/>
          </p:blipFill>
          <p:spPr>
            <a:xfrm>
              <a:off x="6469994" y="2832673"/>
              <a:ext cx="2674006" cy="2369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9679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5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5313600" cy="16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4667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0937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953467" y="1916484"/>
            <a:ext cx="6837200" cy="20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12666">
                <a:solidFill>
                  <a:schemeClr val="accent4"/>
                </a:solidFill>
                <a:latin typeface="Nunito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953467" y="4107717"/>
            <a:ext cx="6837200" cy="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8931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717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5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3"/>
          <p:cNvSpPr txBox="1">
            <a:spLocks noGrp="1"/>
          </p:cNvSpPr>
          <p:nvPr>
            <p:ph type="title" hasCustomPrompt="1"/>
          </p:nvPr>
        </p:nvSpPr>
        <p:spPr>
          <a:xfrm>
            <a:off x="1475067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2392745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2392745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 hasCustomPrompt="1"/>
          </p:nvPr>
        </p:nvSpPr>
        <p:spPr>
          <a:xfrm>
            <a:off x="6256500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7174479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6"/>
          </p:nvPr>
        </p:nvSpPr>
        <p:spPr>
          <a:xfrm>
            <a:off x="7174479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7" hasCustomPrompt="1"/>
          </p:nvPr>
        </p:nvSpPr>
        <p:spPr>
          <a:xfrm>
            <a:off x="1475067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8"/>
          </p:nvPr>
        </p:nvSpPr>
        <p:spPr>
          <a:xfrm>
            <a:off x="2392745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9"/>
          </p:nvPr>
        </p:nvSpPr>
        <p:spPr>
          <a:xfrm>
            <a:off x="2392745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13" hasCustomPrompt="1"/>
          </p:nvPr>
        </p:nvSpPr>
        <p:spPr>
          <a:xfrm>
            <a:off x="6256500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4"/>
          </p:nvPr>
        </p:nvSpPr>
        <p:spPr>
          <a:xfrm>
            <a:off x="7174479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5"/>
          </p:nvPr>
        </p:nvSpPr>
        <p:spPr>
          <a:xfrm>
            <a:off x="7174479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850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953467" y="1404600"/>
            <a:ext cx="9044000" cy="20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2"/>
          </p:nvPr>
        </p:nvSpPr>
        <p:spPr>
          <a:xfrm>
            <a:off x="953467" y="3487000"/>
            <a:ext cx="904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77286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417700" y="1009684"/>
            <a:ext cx="36920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1417700" y="2276984"/>
            <a:ext cx="3692000" cy="135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1626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accent5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6560255" y="16200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2"/>
          </p:nvPr>
        </p:nvSpPr>
        <p:spPr>
          <a:xfrm>
            <a:off x="6560271" y="10080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417713" y="1008033"/>
            <a:ext cx="3970000" cy="16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3"/>
          </p:nvPr>
        </p:nvSpPr>
        <p:spPr>
          <a:xfrm>
            <a:off x="6560255" y="32802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4"/>
          </p:nvPr>
        </p:nvSpPr>
        <p:spPr>
          <a:xfrm>
            <a:off x="6560255" y="26682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ubTitle" idx="5"/>
          </p:nvPr>
        </p:nvSpPr>
        <p:spPr>
          <a:xfrm>
            <a:off x="6560287" y="49404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6"/>
          <p:cNvSpPr txBox="1">
            <a:spLocks noGrp="1"/>
          </p:cNvSpPr>
          <p:nvPr>
            <p:ph type="subTitle" idx="6"/>
          </p:nvPr>
        </p:nvSpPr>
        <p:spPr>
          <a:xfrm>
            <a:off x="6560261" y="43284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13911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5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953467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2"/>
          </p:nvPr>
        </p:nvSpPr>
        <p:spPr>
          <a:xfrm>
            <a:off x="953467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3"/>
          </p:nvPr>
        </p:nvSpPr>
        <p:spPr>
          <a:xfrm>
            <a:off x="4644665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4"/>
          </p:nvPr>
        </p:nvSpPr>
        <p:spPr>
          <a:xfrm>
            <a:off x="4644665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5"/>
          </p:nvPr>
        </p:nvSpPr>
        <p:spPr>
          <a:xfrm>
            <a:off x="953467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6"/>
          </p:nvPr>
        </p:nvSpPr>
        <p:spPr>
          <a:xfrm>
            <a:off x="953467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7"/>
          </p:nvPr>
        </p:nvSpPr>
        <p:spPr>
          <a:xfrm>
            <a:off x="4644665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8"/>
          </p:nvPr>
        </p:nvSpPr>
        <p:spPr>
          <a:xfrm>
            <a:off x="4644665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70634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953481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2"/>
          </p:nvPr>
        </p:nvSpPr>
        <p:spPr>
          <a:xfrm>
            <a:off x="953481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3"/>
          </p:nvPr>
        </p:nvSpPr>
        <p:spPr>
          <a:xfrm>
            <a:off x="38542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4"/>
          </p:nvPr>
        </p:nvSpPr>
        <p:spPr>
          <a:xfrm>
            <a:off x="38542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5"/>
          </p:nvPr>
        </p:nvSpPr>
        <p:spPr>
          <a:xfrm>
            <a:off x="953481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6"/>
          </p:nvPr>
        </p:nvSpPr>
        <p:spPr>
          <a:xfrm>
            <a:off x="953481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7"/>
          </p:nvPr>
        </p:nvSpPr>
        <p:spPr>
          <a:xfrm>
            <a:off x="38542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8"/>
          </p:nvPr>
        </p:nvSpPr>
        <p:spPr>
          <a:xfrm>
            <a:off x="38542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9"/>
          </p:nvPr>
        </p:nvSpPr>
        <p:spPr>
          <a:xfrm>
            <a:off x="67550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3"/>
          </p:nvPr>
        </p:nvSpPr>
        <p:spPr>
          <a:xfrm>
            <a:off x="67550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4"/>
          </p:nvPr>
        </p:nvSpPr>
        <p:spPr>
          <a:xfrm>
            <a:off x="67550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15"/>
          </p:nvPr>
        </p:nvSpPr>
        <p:spPr>
          <a:xfrm>
            <a:off x="67550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6"/>
          </p:nvPr>
        </p:nvSpPr>
        <p:spPr>
          <a:xfrm>
            <a:off x="953467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17"/>
          </p:nvPr>
        </p:nvSpPr>
        <p:spPr>
          <a:xfrm>
            <a:off x="3854275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8"/>
          </p:nvPr>
        </p:nvSpPr>
        <p:spPr>
          <a:xfrm>
            <a:off x="6755083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9"/>
          </p:nvPr>
        </p:nvSpPr>
        <p:spPr>
          <a:xfrm>
            <a:off x="953467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20"/>
          </p:nvPr>
        </p:nvSpPr>
        <p:spPr>
          <a:xfrm>
            <a:off x="3854275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1"/>
          </p:nvPr>
        </p:nvSpPr>
        <p:spPr>
          <a:xfrm>
            <a:off x="6755083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8593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5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>
            <a:spLocks noGrp="1"/>
          </p:cNvSpPr>
          <p:nvPr>
            <p:ph type="title" hasCustomPrompt="1"/>
          </p:nvPr>
        </p:nvSpPr>
        <p:spPr>
          <a:xfrm>
            <a:off x="5578933" y="15269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5578933" y="25297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 idx="2" hasCustomPrompt="1"/>
          </p:nvPr>
        </p:nvSpPr>
        <p:spPr>
          <a:xfrm>
            <a:off x="5578933" y="38118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3"/>
          </p:nvPr>
        </p:nvSpPr>
        <p:spPr>
          <a:xfrm>
            <a:off x="5578933" y="48146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06266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accent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title" hasCustomPrompt="1"/>
          </p:nvPr>
        </p:nvSpPr>
        <p:spPr>
          <a:xfrm>
            <a:off x="953467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953467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2"/>
          </p:nvPr>
        </p:nvSpPr>
        <p:spPr>
          <a:xfrm>
            <a:off x="953467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 idx="4" hasCustomPrompt="1"/>
          </p:nvPr>
        </p:nvSpPr>
        <p:spPr>
          <a:xfrm>
            <a:off x="4516800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5"/>
          </p:nvPr>
        </p:nvSpPr>
        <p:spPr>
          <a:xfrm>
            <a:off x="4516800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6"/>
          </p:nvPr>
        </p:nvSpPr>
        <p:spPr>
          <a:xfrm>
            <a:off x="4516800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 idx="7" hasCustomPrompt="1"/>
          </p:nvPr>
        </p:nvSpPr>
        <p:spPr>
          <a:xfrm>
            <a:off x="8080133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8"/>
          </p:nvPr>
        </p:nvSpPr>
        <p:spPr>
          <a:xfrm>
            <a:off x="8080133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9"/>
          </p:nvPr>
        </p:nvSpPr>
        <p:spPr>
          <a:xfrm>
            <a:off x="8080133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Albert Sans Black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92314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5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>
            <a:spLocks noGrp="1"/>
          </p:cNvSpPr>
          <p:nvPr>
            <p:ph type="ctrTitle"/>
          </p:nvPr>
        </p:nvSpPr>
        <p:spPr>
          <a:xfrm>
            <a:off x="5783200" y="929017"/>
            <a:ext cx="4297600" cy="13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333">
                <a:latin typeface="Nunito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"/>
          </p:nvPr>
        </p:nvSpPr>
        <p:spPr>
          <a:xfrm>
            <a:off x="5783200" y="2503217"/>
            <a:ext cx="4306800" cy="1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  <p:sp>
        <p:nvSpPr>
          <p:cNvPr id="135" name="Google Shape;135;p21"/>
          <p:cNvSpPr txBox="1"/>
          <p:nvPr/>
        </p:nvSpPr>
        <p:spPr>
          <a:xfrm>
            <a:off x="5783200" y="4487117"/>
            <a:ext cx="4306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 dirty="0">
                <a:solidFill>
                  <a:schemeClr val="dk1"/>
                </a:solidFill>
                <a:latin typeface="Nunito" pitchFamily="2" charset="0"/>
                <a:ea typeface="Albert Sans Medium"/>
                <a:cs typeface="Albert Sans Medium"/>
                <a:sym typeface="Albert Sans Medium"/>
              </a:rPr>
              <a:t>CREDITS: This presentation template was created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 b="1" dirty="0">
                <a:solidFill>
                  <a:schemeClr val="dk1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,</a:t>
            </a:r>
            <a:r>
              <a:rPr lang="en" sz="1467" dirty="0">
                <a:solidFill>
                  <a:schemeClr val="dk1"/>
                </a:solidFill>
                <a:latin typeface="Nunito" pitchFamily="2" charset="0"/>
                <a:ea typeface="Albert Sans Medium"/>
                <a:cs typeface="Albert Sans Medium"/>
                <a:sym typeface="Albert Sans Medium"/>
              </a:rPr>
              <a:t> including icons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 dirty="0">
                <a:solidFill>
                  <a:schemeClr val="dk1"/>
                </a:solidFill>
                <a:latin typeface="Nunito" pitchFamily="2" charset="0"/>
                <a:ea typeface="Albert Sans Medium"/>
                <a:cs typeface="Albert Sans Medium"/>
                <a:sym typeface="Albert Sans Medium"/>
              </a:rPr>
              <a:t> and infographics &amp; images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467" b="1" dirty="0">
              <a:solidFill>
                <a:schemeClr val="dk1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2112879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accent5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74360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046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059AD2-B89D-AACB-7908-0DFB1C2C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D984F9-1C3F-268F-CC91-F76EF3939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8B91C6-55B7-AE29-D1B1-93E4571F1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3F7E48-A860-5E13-EE3D-0A2DAD5E4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C9E887-3395-7985-5969-E8CD8B1FF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2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3300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676533"/>
            <a:ext cx="10285200" cy="4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00344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Nunito" pitchFamily="2" charset="0"/>
          <a:ea typeface="Nunito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HoTXWAIykCc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AA9CAF7-729D-01ED-3C18-578304C0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4" name="Freeform 8">
            <a:extLst>
              <a:ext uri="{FF2B5EF4-FFF2-40B4-BE49-F238E27FC236}">
                <a16:creationId xmlns:a16="http://schemas.microsoft.com/office/drawing/2014/main" id="{F15D8F97-0C25-B4E9-2E8C-CD2FD7297882}"/>
              </a:ext>
            </a:extLst>
          </p:cNvPr>
          <p:cNvSpPr/>
          <p:nvPr/>
        </p:nvSpPr>
        <p:spPr>
          <a:xfrm>
            <a:off x="831147" y="5929341"/>
            <a:ext cx="242859" cy="242859"/>
          </a:xfrm>
          <a:custGeom>
            <a:avLst/>
            <a:gdLst/>
            <a:ahLst/>
            <a:cxnLst/>
            <a:rect l="l" t="t" r="r" b="b"/>
            <a:pathLst>
              <a:path w="364288" h="364288">
                <a:moveTo>
                  <a:pt x="0" y="0"/>
                </a:moveTo>
                <a:lnTo>
                  <a:pt x="364288" y="0"/>
                </a:lnTo>
                <a:lnTo>
                  <a:pt x="364288" y="364288"/>
                </a:lnTo>
                <a:lnTo>
                  <a:pt x="0" y="364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FC8C78FA-7A43-977C-22E4-9092E8635C53}"/>
              </a:ext>
            </a:extLst>
          </p:cNvPr>
          <p:cNvGrpSpPr/>
          <p:nvPr/>
        </p:nvGrpSpPr>
        <p:grpSpPr>
          <a:xfrm>
            <a:off x="1227293" y="218150"/>
            <a:ext cx="2225816" cy="478255"/>
            <a:chOff x="0" y="0"/>
            <a:chExt cx="4451633" cy="956511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DEE13ECE-B7EC-6EC4-0EE5-60122DD2F9A7}"/>
                </a:ext>
              </a:extLst>
            </p:cNvPr>
            <p:cNvSpPr/>
            <p:nvPr/>
          </p:nvSpPr>
          <p:spPr>
            <a:xfrm>
              <a:off x="0" y="0"/>
              <a:ext cx="928685" cy="956511"/>
            </a:xfrm>
            <a:custGeom>
              <a:avLst/>
              <a:gdLst/>
              <a:ahLst/>
              <a:cxnLst/>
              <a:rect l="l" t="t" r="r" b="b"/>
              <a:pathLst>
                <a:path w="928685" h="956511">
                  <a:moveTo>
                    <a:pt x="0" y="0"/>
                  </a:moveTo>
                  <a:lnTo>
                    <a:pt x="928685" y="0"/>
                  </a:lnTo>
                  <a:lnTo>
                    <a:pt x="928685" y="956511"/>
                  </a:lnTo>
                  <a:lnTo>
                    <a:pt x="0" y="956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F1494400-A8BF-F903-B33F-AC467EA9E34B}"/>
                </a:ext>
              </a:extLst>
            </p:cNvPr>
            <p:cNvSpPr txBox="1"/>
            <p:nvPr/>
          </p:nvSpPr>
          <p:spPr>
            <a:xfrm>
              <a:off x="1398062" y="171358"/>
              <a:ext cx="3053571" cy="570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4"/>
                </a:lnSpc>
                <a:spcBef>
                  <a:spcPct val="0"/>
                </a:spcBef>
              </a:pPr>
              <a:r>
                <a:rPr lang="en-US" sz="1667" dirty="0">
                  <a:solidFill>
                    <a:srgbClr val="000000"/>
                  </a:solidFill>
                  <a:latin typeface="Nunito Bold"/>
                </a:rPr>
                <a:t>AULA 09</a:t>
              </a:r>
            </a:p>
          </p:txBody>
        </p:sp>
      </p:grpSp>
      <p:sp>
        <p:nvSpPr>
          <p:cNvPr id="8" name="TextBox 12">
            <a:extLst>
              <a:ext uri="{FF2B5EF4-FFF2-40B4-BE49-F238E27FC236}">
                <a16:creationId xmlns:a16="http://schemas.microsoft.com/office/drawing/2014/main" id="{CD9C4705-F739-5101-1B3C-382B2FC14C86}"/>
              </a:ext>
            </a:extLst>
          </p:cNvPr>
          <p:cNvSpPr txBox="1"/>
          <p:nvPr/>
        </p:nvSpPr>
        <p:spPr>
          <a:xfrm>
            <a:off x="1227293" y="5948010"/>
            <a:ext cx="3749611" cy="2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1"/>
              </a:lnSpc>
              <a:spcBef>
                <a:spcPct val="0"/>
              </a:spcBef>
            </a:pPr>
            <a:r>
              <a:rPr lang="en-US" sz="1385" dirty="0">
                <a:solidFill>
                  <a:srgbClr val="000000"/>
                </a:solidFill>
                <a:latin typeface="Nunito" pitchFamily="2" charset="0"/>
              </a:rPr>
              <a:t>1º ANO</a:t>
            </a:r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7DD49854-B888-4D9C-619E-FD1FEA92CF23}"/>
              </a:ext>
            </a:extLst>
          </p:cNvPr>
          <p:cNvGrpSpPr/>
          <p:nvPr/>
        </p:nvGrpSpPr>
        <p:grpSpPr>
          <a:xfrm>
            <a:off x="1804595" y="2849571"/>
            <a:ext cx="5530515" cy="2762215"/>
            <a:chOff x="0" y="133351"/>
            <a:chExt cx="11061030" cy="5524430"/>
          </a:xfrm>
        </p:grpSpPr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B820B1D0-951F-B9CC-32FD-C0DDC8B109F5}"/>
                </a:ext>
              </a:extLst>
            </p:cNvPr>
            <p:cNvSpPr txBox="1"/>
            <p:nvPr/>
          </p:nvSpPr>
          <p:spPr>
            <a:xfrm>
              <a:off x="0" y="133351"/>
              <a:ext cx="11061030" cy="4680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87"/>
                </a:lnSpc>
              </a:pPr>
              <a:r>
                <a:rPr lang="pt-BR" sz="6000" spc="-384" dirty="0">
                  <a:solidFill>
                    <a:srgbClr val="000000"/>
                  </a:solidFill>
                  <a:latin typeface="Nunito Bold"/>
                </a:rPr>
                <a:t>Estrutura do Átomo</a:t>
              </a:r>
              <a:endParaRPr lang="pt-BR" sz="6000" spc="-384" dirty="0">
                <a:solidFill>
                  <a:srgbClr val="000000"/>
                </a:solidFill>
                <a:latin typeface="Nunito Bold" panose="020B0604020202020204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C39D9275-47FD-86A0-A751-52822E8E0F2E}"/>
                </a:ext>
              </a:extLst>
            </p:cNvPr>
            <p:cNvSpPr txBox="1"/>
            <p:nvPr/>
          </p:nvSpPr>
          <p:spPr>
            <a:xfrm>
              <a:off x="0" y="5093523"/>
              <a:ext cx="11061030" cy="56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60"/>
                </a:lnSpc>
              </a:pPr>
              <a:r>
                <a:rPr lang="pt-BR" dirty="0">
                  <a:solidFill>
                    <a:srgbClr val="000000"/>
                  </a:solidFill>
                  <a:latin typeface="Nunito Sans Bold"/>
                </a:rPr>
                <a:t>Características do Átomo</a:t>
              </a:r>
              <a:endParaRPr lang="pt-BR" dirty="0">
                <a:solidFill>
                  <a:srgbClr val="000000"/>
                </a:solidFill>
                <a:latin typeface="Nunito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1029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>
            <a:spLocks noGrp="1"/>
          </p:cNvSpPr>
          <p:nvPr>
            <p:ph type="title"/>
          </p:nvPr>
        </p:nvSpPr>
        <p:spPr>
          <a:xfrm>
            <a:off x="959939" y="2464700"/>
            <a:ext cx="7114400" cy="1260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4000" dirty="0"/>
              <a:t>Estrutura do </a:t>
            </a:r>
            <a:r>
              <a:rPr lang="en" sz="4000" dirty="0">
                <a:solidFill>
                  <a:schemeClr val="accent4"/>
                </a:solidFill>
              </a:rPr>
              <a:t>Átomo</a:t>
            </a:r>
            <a:endParaRPr sz="4000" dirty="0">
              <a:solidFill>
                <a:schemeClr val="accent4"/>
              </a:solidFill>
            </a:endParaRPr>
          </a:p>
        </p:txBody>
      </p:sp>
      <p:sp>
        <p:nvSpPr>
          <p:cNvPr id="226" name="Google Shape;226;p31"/>
          <p:cNvSpPr txBox="1">
            <a:spLocks noGrp="1"/>
          </p:cNvSpPr>
          <p:nvPr>
            <p:ph type="subTitle" idx="1"/>
          </p:nvPr>
        </p:nvSpPr>
        <p:spPr>
          <a:xfrm>
            <a:off x="959800" y="3960499"/>
            <a:ext cx="7114400" cy="120930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pt-BR" sz="14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A estrutura dos átomos é constituída de três partículas fundamentais. Os prótons e os nêutrons, que se localizam no núcleo atômico e definem a massa atômica.</a:t>
            </a:r>
            <a:endParaRPr dirty="0">
              <a:latin typeface="Nunito" pitchFamily="2" charset="0"/>
            </a:endParaRPr>
          </a:p>
        </p:txBody>
      </p:sp>
      <p:cxnSp>
        <p:nvCxnSpPr>
          <p:cNvPr id="227" name="Google Shape;227;p31"/>
          <p:cNvCxnSpPr/>
          <p:nvPr/>
        </p:nvCxnSpPr>
        <p:spPr>
          <a:xfrm>
            <a:off x="1123700" y="3803767"/>
            <a:ext cx="12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Google Shape;228;p31"/>
          <p:cNvSpPr/>
          <p:nvPr/>
        </p:nvSpPr>
        <p:spPr>
          <a:xfrm>
            <a:off x="959933" y="1001500"/>
            <a:ext cx="1260000" cy="1260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4667" kern="0" dirty="0">
              <a:solidFill>
                <a:srgbClr val="0C244C"/>
              </a:solidFill>
              <a:latin typeface="Nunito" pitchFamily="2" charset="0"/>
              <a:ea typeface="Albert Sans Black"/>
              <a:cs typeface="Albert Sans Black"/>
              <a:sym typeface="Albert Sans Black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80472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Rg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88639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Cd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88639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Hg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88639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Cn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8863933" y="54034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Dy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10497333" y="11752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dk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Si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5" name="Google Shape;235;p31"/>
          <p:cNvSpPr/>
          <p:nvPr/>
        </p:nvSpPr>
        <p:spPr>
          <a:xfrm>
            <a:off x="10497333" y="20209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Ge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104973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Sn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104973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Pb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9680633" y="11752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Al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9680633" y="20209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Ga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96806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In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96806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Tl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96806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Nh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9680633" y="54034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 dirty="0">
                <a:solidFill>
                  <a:srgbClr val="0C244C"/>
                </a:solidFill>
                <a:latin typeface="Nunito" pitchFamily="2" charset="0"/>
                <a:ea typeface="Albert Sans"/>
                <a:cs typeface="Albert Sans"/>
                <a:sym typeface="Albert Sans"/>
              </a:rPr>
              <a:t>Ho</a:t>
            </a:r>
            <a:endParaRPr sz="1867" b="1" kern="0" dirty="0">
              <a:solidFill>
                <a:srgbClr val="0C244C"/>
              </a:solidFill>
              <a:latin typeface="Nunito" pitchFamily="2" charset="0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25" name="Google Shape;2417;p73">
            <a:extLst>
              <a:ext uri="{FF2B5EF4-FFF2-40B4-BE49-F238E27FC236}">
                <a16:creationId xmlns:a16="http://schemas.microsoft.com/office/drawing/2014/main" id="{4F4B4D79-7A2C-0CC4-6C49-E7BA243BEF62}"/>
              </a:ext>
            </a:extLst>
          </p:cNvPr>
          <p:cNvGrpSpPr/>
          <p:nvPr/>
        </p:nvGrpSpPr>
        <p:grpSpPr>
          <a:xfrm>
            <a:off x="1367423" y="1469681"/>
            <a:ext cx="445020" cy="446803"/>
            <a:chOff x="5462876" y="3442484"/>
            <a:chExt cx="445020" cy="446803"/>
          </a:xfrm>
        </p:grpSpPr>
        <p:sp>
          <p:nvSpPr>
            <p:cNvPr id="26" name="Google Shape;2418;p73">
              <a:extLst>
                <a:ext uri="{FF2B5EF4-FFF2-40B4-BE49-F238E27FC236}">
                  <a16:creationId xmlns:a16="http://schemas.microsoft.com/office/drawing/2014/main" id="{0736DC39-E069-4F6C-18D7-8A51401FEA3A}"/>
                </a:ext>
              </a:extLst>
            </p:cNvPr>
            <p:cNvSpPr/>
            <p:nvPr/>
          </p:nvSpPr>
          <p:spPr>
            <a:xfrm>
              <a:off x="5602671" y="3479634"/>
              <a:ext cx="305224" cy="408761"/>
            </a:xfrm>
            <a:custGeom>
              <a:avLst/>
              <a:gdLst/>
              <a:ahLst/>
              <a:cxnLst/>
              <a:rect l="l" t="t" r="r" b="b"/>
              <a:pathLst>
                <a:path w="8216" h="11003" extrusionOk="0">
                  <a:moveTo>
                    <a:pt x="2739" y="1"/>
                  </a:moveTo>
                  <a:lnTo>
                    <a:pt x="2739" y="4001"/>
                  </a:lnTo>
                  <a:cubicBezTo>
                    <a:pt x="1167" y="4573"/>
                    <a:pt x="0" y="6097"/>
                    <a:pt x="0" y="7883"/>
                  </a:cubicBezTo>
                  <a:cubicBezTo>
                    <a:pt x="0" y="9121"/>
                    <a:pt x="572" y="10264"/>
                    <a:pt x="1477" y="11003"/>
                  </a:cubicBezTo>
                  <a:lnTo>
                    <a:pt x="6644" y="11003"/>
                  </a:lnTo>
                  <a:cubicBezTo>
                    <a:pt x="6716" y="11003"/>
                    <a:pt x="6763" y="10979"/>
                    <a:pt x="6787" y="10955"/>
                  </a:cubicBezTo>
                  <a:cubicBezTo>
                    <a:pt x="7668" y="10193"/>
                    <a:pt x="8192" y="9098"/>
                    <a:pt x="8192" y="7883"/>
                  </a:cubicBezTo>
                  <a:cubicBezTo>
                    <a:pt x="8216" y="6097"/>
                    <a:pt x="7073" y="4573"/>
                    <a:pt x="5477" y="4001"/>
                  </a:cubicBezTo>
                  <a:lnTo>
                    <a:pt x="5477" y="1"/>
                  </a:ln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7" name="Google Shape;2419;p73">
              <a:extLst>
                <a:ext uri="{FF2B5EF4-FFF2-40B4-BE49-F238E27FC236}">
                  <a16:creationId xmlns:a16="http://schemas.microsoft.com/office/drawing/2014/main" id="{0E461A62-2C76-5E6E-C82A-5FE53837F78A}"/>
                </a:ext>
              </a:extLst>
            </p:cNvPr>
            <p:cNvSpPr/>
            <p:nvPr/>
          </p:nvSpPr>
          <p:spPr>
            <a:xfrm>
              <a:off x="5704388" y="3479634"/>
              <a:ext cx="203508" cy="407870"/>
            </a:xfrm>
            <a:custGeom>
              <a:avLst/>
              <a:gdLst/>
              <a:ahLst/>
              <a:cxnLst/>
              <a:rect l="l" t="t" r="r" b="b"/>
              <a:pathLst>
                <a:path w="5478" h="10979" extrusionOk="0">
                  <a:moveTo>
                    <a:pt x="1" y="1"/>
                  </a:moveTo>
                  <a:lnTo>
                    <a:pt x="1" y="548"/>
                  </a:lnTo>
                  <a:lnTo>
                    <a:pt x="1763" y="548"/>
                  </a:lnTo>
                  <a:cubicBezTo>
                    <a:pt x="1882" y="548"/>
                    <a:pt x="2001" y="667"/>
                    <a:pt x="2001" y="786"/>
                  </a:cubicBezTo>
                  <a:lnTo>
                    <a:pt x="2001" y="4001"/>
                  </a:lnTo>
                  <a:cubicBezTo>
                    <a:pt x="2001" y="4239"/>
                    <a:pt x="2144" y="4478"/>
                    <a:pt x="2382" y="4573"/>
                  </a:cubicBezTo>
                  <a:cubicBezTo>
                    <a:pt x="3787" y="5192"/>
                    <a:pt x="4740" y="6383"/>
                    <a:pt x="4740" y="8026"/>
                  </a:cubicBezTo>
                  <a:cubicBezTo>
                    <a:pt x="4740" y="9193"/>
                    <a:pt x="4263" y="10241"/>
                    <a:pt x="3478" y="10979"/>
                  </a:cubicBezTo>
                  <a:lnTo>
                    <a:pt x="3906" y="10979"/>
                  </a:lnTo>
                  <a:cubicBezTo>
                    <a:pt x="3954" y="10979"/>
                    <a:pt x="4025" y="10931"/>
                    <a:pt x="4049" y="10907"/>
                  </a:cubicBezTo>
                  <a:cubicBezTo>
                    <a:pt x="4906" y="10169"/>
                    <a:pt x="5454" y="9074"/>
                    <a:pt x="5454" y="7859"/>
                  </a:cubicBezTo>
                  <a:cubicBezTo>
                    <a:pt x="5478" y="6097"/>
                    <a:pt x="4335" y="4573"/>
                    <a:pt x="2739" y="4001"/>
                  </a:cubicBezTo>
                  <a:lnTo>
                    <a:pt x="2739" y="1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8" name="Google Shape;2420;p73">
              <a:extLst>
                <a:ext uri="{FF2B5EF4-FFF2-40B4-BE49-F238E27FC236}">
                  <a16:creationId xmlns:a16="http://schemas.microsoft.com/office/drawing/2014/main" id="{4A8853DC-457E-54D0-1C16-DEC89DF4E8F8}"/>
                </a:ext>
              </a:extLst>
            </p:cNvPr>
            <p:cNvSpPr/>
            <p:nvPr/>
          </p:nvSpPr>
          <p:spPr>
            <a:xfrm>
              <a:off x="5629196" y="3746817"/>
              <a:ext cx="254812" cy="118583"/>
            </a:xfrm>
            <a:custGeom>
              <a:avLst/>
              <a:gdLst/>
              <a:ahLst/>
              <a:cxnLst/>
              <a:rect l="l" t="t" r="r" b="b"/>
              <a:pathLst>
                <a:path w="6859" h="3192" extrusionOk="0">
                  <a:moveTo>
                    <a:pt x="72" y="0"/>
                  </a:moveTo>
                  <a:cubicBezTo>
                    <a:pt x="0" y="239"/>
                    <a:pt x="0" y="477"/>
                    <a:pt x="0" y="715"/>
                  </a:cubicBezTo>
                  <a:cubicBezTo>
                    <a:pt x="0" y="1644"/>
                    <a:pt x="405" y="2525"/>
                    <a:pt x="1048" y="3192"/>
                  </a:cubicBezTo>
                  <a:lnTo>
                    <a:pt x="5692" y="3192"/>
                  </a:lnTo>
                  <a:cubicBezTo>
                    <a:pt x="5764" y="3192"/>
                    <a:pt x="5811" y="3144"/>
                    <a:pt x="5883" y="3120"/>
                  </a:cubicBezTo>
                  <a:cubicBezTo>
                    <a:pt x="6502" y="2501"/>
                    <a:pt x="6859" y="1644"/>
                    <a:pt x="6859" y="739"/>
                  </a:cubicBezTo>
                  <a:cubicBezTo>
                    <a:pt x="6859" y="572"/>
                    <a:pt x="6835" y="381"/>
                    <a:pt x="6835" y="215"/>
                  </a:cubicBezTo>
                  <a:cubicBezTo>
                    <a:pt x="6835" y="120"/>
                    <a:pt x="6740" y="72"/>
                    <a:pt x="6645" y="72"/>
                  </a:cubicBezTo>
                  <a:lnTo>
                    <a:pt x="72" y="7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5D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9" name="Google Shape;2421;p73">
              <a:extLst>
                <a:ext uri="{FF2B5EF4-FFF2-40B4-BE49-F238E27FC236}">
                  <a16:creationId xmlns:a16="http://schemas.microsoft.com/office/drawing/2014/main" id="{09F4AFAB-8A67-74B3-3551-F467A2D7D4EA}"/>
                </a:ext>
              </a:extLst>
            </p:cNvPr>
            <p:cNvSpPr/>
            <p:nvPr/>
          </p:nvSpPr>
          <p:spPr>
            <a:xfrm>
              <a:off x="5818513" y="3746817"/>
              <a:ext cx="64641" cy="118583"/>
            </a:xfrm>
            <a:custGeom>
              <a:avLst/>
              <a:gdLst/>
              <a:ahLst/>
              <a:cxnLst/>
              <a:rect l="l" t="t" r="r" b="b"/>
              <a:pathLst>
                <a:path w="1740" h="3192" extrusionOk="0">
                  <a:moveTo>
                    <a:pt x="977" y="0"/>
                  </a:moveTo>
                  <a:cubicBezTo>
                    <a:pt x="1049" y="239"/>
                    <a:pt x="1049" y="477"/>
                    <a:pt x="1049" y="715"/>
                  </a:cubicBezTo>
                  <a:cubicBezTo>
                    <a:pt x="1049" y="1644"/>
                    <a:pt x="668" y="2525"/>
                    <a:pt x="1" y="3192"/>
                  </a:cubicBezTo>
                  <a:lnTo>
                    <a:pt x="572" y="3192"/>
                  </a:lnTo>
                  <a:cubicBezTo>
                    <a:pt x="620" y="3192"/>
                    <a:pt x="691" y="3144"/>
                    <a:pt x="739" y="3120"/>
                  </a:cubicBezTo>
                  <a:cubicBezTo>
                    <a:pt x="1382" y="2501"/>
                    <a:pt x="1739" y="1644"/>
                    <a:pt x="1739" y="739"/>
                  </a:cubicBezTo>
                  <a:cubicBezTo>
                    <a:pt x="1739" y="572"/>
                    <a:pt x="1692" y="381"/>
                    <a:pt x="1692" y="215"/>
                  </a:cubicBezTo>
                  <a:cubicBezTo>
                    <a:pt x="1668" y="72"/>
                    <a:pt x="1572" y="0"/>
                    <a:pt x="1501" y="0"/>
                  </a:cubicBezTo>
                  <a:close/>
                </a:path>
              </a:pathLst>
            </a:custGeom>
            <a:solidFill>
              <a:srgbClr val="02AE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0" name="Google Shape;2422;p73">
              <a:extLst>
                <a:ext uri="{FF2B5EF4-FFF2-40B4-BE49-F238E27FC236}">
                  <a16:creationId xmlns:a16="http://schemas.microsoft.com/office/drawing/2014/main" id="{978A2A9D-5DFA-7318-75EC-4E4E9AA4FA33}"/>
                </a:ext>
              </a:extLst>
            </p:cNvPr>
            <p:cNvSpPr/>
            <p:nvPr/>
          </p:nvSpPr>
          <p:spPr>
            <a:xfrm>
              <a:off x="5462876" y="3545984"/>
              <a:ext cx="269858" cy="343303"/>
            </a:xfrm>
            <a:custGeom>
              <a:avLst/>
              <a:gdLst/>
              <a:ahLst/>
              <a:cxnLst/>
              <a:rect l="l" t="t" r="r" b="b"/>
              <a:pathLst>
                <a:path w="7264" h="9241" extrusionOk="0">
                  <a:moveTo>
                    <a:pt x="2167" y="1"/>
                  </a:moveTo>
                  <a:lnTo>
                    <a:pt x="2167" y="4668"/>
                  </a:lnTo>
                  <a:lnTo>
                    <a:pt x="72" y="8336"/>
                  </a:lnTo>
                  <a:cubicBezTo>
                    <a:pt x="24" y="8407"/>
                    <a:pt x="0" y="8526"/>
                    <a:pt x="0" y="8621"/>
                  </a:cubicBezTo>
                  <a:cubicBezTo>
                    <a:pt x="0" y="8955"/>
                    <a:pt x="262" y="9241"/>
                    <a:pt x="619" y="9241"/>
                  </a:cubicBezTo>
                  <a:lnTo>
                    <a:pt x="6621" y="9241"/>
                  </a:lnTo>
                  <a:cubicBezTo>
                    <a:pt x="6954" y="9241"/>
                    <a:pt x="7264" y="8979"/>
                    <a:pt x="7264" y="8621"/>
                  </a:cubicBezTo>
                  <a:cubicBezTo>
                    <a:pt x="7264" y="8502"/>
                    <a:pt x="7216" y="8407"/>
                    <a:pt x="7168" y="8336"/>
                  </a:cubicBezTo>
                  <a:lnTo>
                    <a:pt x="5049" y="4668"/>
                  </a:lnTo>
                  <a:lnTo>
                    <a:pt x="5049" y="1"/>
                  </a:ln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1" name="Google Shape;2423;p73">
              <a:extLst>
                <a:ext uri="{FF2B5EF4-FFF2-40B4-BE49-F238E27FC236}">
                  <a16:creationId xmlns:a16="http://schemas.microsoft.com/office/drawing/2014/main" id="{D290BC5F-4CE0-E8A2-D73D-36285D0BE1CE}"/>
                </a:ext>
              </a:extLst>
            </p:cNvPr>
            <p:cNvSpPr/>
            <p:nvPr/>
          </p:nvSpPr>
          <p:spPr>
            <a:xfrm>
              <a:off x="5544271" y="3545984"/>
              <a:ext cx="188462" cy="342412"/>
            </a:xfrm>
            <a:custGeom>
              <a:avLst/>
              <a:gdLst/>
              <a:ahLst/>
              <a:cxnLst/>
              <a:rect l="l" t="t" r="r" b="b"/>
              <a:pathLst>
                <a:path w="5073" h="9217" extrusionOk="0">
                  <a:moveTo>
                    <a:pt x="0" y="1"/>
                  </a:moveTo>
                  <a:lnTo>
                    <a:pt x="0" y="548"/>
                  </a:lnTo>
                  <a:lnTo>
                    <a:pt x="2096" y="548"/>
                  </a:lnTo>
                  <a:cubicBezTo>
                    <a:pt x="2215" y="548"/>
                    <a:pt x="2334" y="667"/>
                    <a:pt x="2334" y="786"/>
                  </a:cubicBezTo>
                  <a:lnTo>
                    <a:pt x="2334" y="4406"/>
                  </a:lnTo>
                  <a:cubicBezTo>
                    <a:pt x="2334" y="4573"/>
                    <a:pt x="2358" y="4716"/>
                    <a:pt x="2453" y="4883"/>
                  </a:cubicBezTo>
                  <a:lnTo>
                    <a:pt x="4406" y="8288"/>
                  </a:lnTo>
                  <a:cubicBezTo>
                    <a:pt x="4477" y="8383"/>
                    <a:pt x="4501" y="8502"/>
                    <a:pt x="4501" y="8598"/>
                  </a:cubicBezTo>
                  <a:cubicBezTo>
                    <a:pt x="4501" y="8931"/>
                    <a:pt x="4239" y="9217"/>
                    <a:pt x="3882" y="9217"/>
                  </a:cubicBezTo>
                  <a:lnTo>
                    <a:pt x="4430" y="9217"/>
                  </a:lnTo>
                  <a:cubicBezTo>
                    <a:pt x="4763" y="9217"/>
                    <a:pt x="5073" y="8955"/>
                    <a:pt x="5073" y="8598"/>
                  </a:cubicBezTo>
                  <a:cubicBezTo>
                    <a:pt x="5025" y="8502"/>
                    <a:pt x="5025" y="8407"/>
                    <a:pt x="4977" y="8336"/>
                  </a:cubicBezTo>
                  <a:lnTo>
                    <a:pt x="2882" y="4668"/>
                  </a:lnTo>
                  <a:lnTo>
                    <a:pt x="2882" y="1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" name="Google Shape;2424;p73">
              <a:extLst>
                <a:ext uri="{FF2B5EF4-FFF2-40B4-BE49-F238E27FC236}">
                  <a16:creationId xmlns:a16="http://schemas.microsoft.com/office/drawing/2014/main" id="{3F07D6FB-A8BE-D30B-C712-8B56D29E7AF1}"/>
                </a:ext>
              </a:extLst>
            </p:cNvPr>
            <p:cNvSpPr/>
            <p:nvPr/>
          </p:nvSpPr>
          <p:spPr>
            <a:xfrm>
              <a:off x="5496496" y="3770704"/>
              <a:ext cx="200870" cy="91166"/>
            </a:xfrm>
            <a:custGeom>
              <a:avLst/>
              <a:gdLst/>
              <a:ahLst/>
              <a:cxnLst/>
              <a:rect l="l" t="t" r="r" b="b"/>
              <a:pathLst>
                <a:path w="5407" h="2454" extrusionOk="0">
                  <a:moveTo>
                    <a:pt x="1894" y="0"/>
                  </a:moveTo>
                  <a:cubicBezTo>
                    <a:pt x="1678" y="0"/>
                    <a:pt x="1463" y="38"/>
                    <a:pt x="1239" y="120"/>
                  </a:cubicBezTo>
                  <a:cubicBezTo>
                    <a:pt x="1239" y="191"/>
                    <a:pt x="1191" y="215"/>
                    <a:pt x="1167" y="262"/>
                  </a:cubicBezTo>
                  <a:lnTo>
                    <a:pt x="96" y="2096"/>
                  </a:lnTo>
                  <a:cubicBezTo>
                    <a:pt x="0" y="2239"/>
                    <a:pt x="119" y="2453"/>
                    <a:pt x="310" y="2453"/>
                  </a:cubicBezTo>
                  <a:lnTo>
                    <a:pt x="5097" y="2453"/>
                  </a:lnTo>
                  <a:cubicBezTo>
                    <a:pt x="5287" y="2453"/>
                    <a:pt x="5406" y="2239"/>
                    <a:pt x="5311" y="2096"/>
                  </a:cubicBezTo>
                  <a:lnTo>
                    <a:pt x="4287" y="310"/>
                  </a:lnTo>
                  <a:cubicBezTo>
                    <a:pt x="4269" y="237"/>
                    <a:pt x="4195" y="206"/>
                    <a:pt x="4119" y="206"/>
                  </a:cubicBezTo>
                  <a:cubicBezTo>
                    <a:pt x="4095" y="206"/>
                    <a:pt x="4071" y="209"/>
                    <a:pt x="4049" y="215"/>
                  </a:cubicBezTo>
                  <a:cubicBezTo>
                    <a:pt x="3854" y="283"/>
                    <a:pt x="3648" y="319"/>
                    <a:pt x="3442" y="319"/>
                  </a:cubicBezTo>
                  <a:cubicBezTo>
                    <a:pt x="3220" y="319"/>
                    <a:pt x="2997" y="278"/>
                    <a:pt x="2787" y="191"/>
                  </a:cubicBezTo>
                  <a:cubicBezTo>
                    <a:pt x="2473" y="68"/>
                    <a:pt x="2183" y="0"/>
                    <a:pt x="1894" y="0"/>
                  </a:cubicBezTo>
                  <a:close/>
                </a:path>
              </a:pathLst>
            </a:custGeom>
            <a:solidFill>
              <a:srgbClr val="FDA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" name="Google Shape;2425;p73">
              <a:extLst>
                <a:ext uri="{FF2B5EF4-FFF2-40B4-BE49-F238E27FC236}">
                  <a16:creationId xmlns:a16="http://schemas.microsoft.com/office/drawing/2014/main" id="{689CE1BC-476D-BF38-FF09-1389915DAF66}"/>
                </a:ext>
              </a:extLst>
            </p:cNvPr>
            <p:cNvSpPr/>
            <p:nvPr/>
          </p:nvSpPr>
          <p:spPr>
            <a:xfrm>
              <a:off x="5632725" y="3778357"/>
              <a:ext cx="64455" cy="82696"/>
            </a:xfrm>
            <a:custGeom>
              <a:avLst/>
              <a:gdLst/>
              <a:ahLst/>
              <a:cxnLst/>
              <a:rect l="l" t="t" r="r" b="b"/>
              <a:pathLst>
                <a:path w="1735" h="2226" extrusionOk="0">
                  <a:moveTo>
                    <a:pt x="449" y="0"/>
                  </a:moveTo>
                  <a:cubicBezTo>
                    <a:pt x="427" y="0"/>
                    <a:pt x="404" y="3"/>
                    <a:pt x="382" y="9"/>
                  </a:cubicBezTo>
                  <a:cubicBezTo>
                    <a:pt x="263" y="80"/>
                    <a:pt x="144" y="104"/>
                    <a:pt x="1" y="104"/>
                  </a:cubicBezTo>
                  <a:lnTo>
                    <a:pt x="1001" y="1866"/>
                  </a:lnTo>
                  <a:cubicBezTo>
                    <a:pt x="1096" y="2009"/>
                    <a:pt x="977" y="2223"/>
                    <a:pt x="810" y="2223"/>
                  </a:cubicBezTo>
                  <a:lnTo>
                    <a:pt x="1430" y="2223"/>
                  </a:lnTo>
                  <a:cubicBezTo>
                    <a:pt x="1441" y="2225"/>
                    <a:pt x="1451" y="2225"/>
                    <a:pt x="1462" y="2225"/>
                  </a:cubicBezTo>
                  <a:cubicBezTo>
                    <a:pt x="1653" y="2225"/>
                    <a:pt x="1734" y="2026"/>
                    <a:pt x="1644" y="1890"/>
                  </a:cubicBezTo>
                  <a:lnTo>
                    <a:pt x="620" y="104"/>
                  </a:lnTo>
                  <a:cubicBezTo>
                    <a:pt x="583" y="31"/>
                    <a:pt x="519" y="0"/>
                    <a:pt x="449" y="0"/>
                  </a:cubicBezTo>
                  <a:close/>
                </a:path>
              </a:pathLst>
            </a:custGeom>
            <a:solidFill>
              <a:srgbClr val="FC9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" name="Google Shape;2426;p73">
              <a:extLst>
                <a:ext uri="{FF2B5EF4-FFF2-40B4-BE49-F238E27FC236}">
                  <a16:creationId xmlns:a16="http://schemas.microsoft.com/office/drawing/2014/main" id="{D2C1A48A-8DC5-1A9D-B04E-208F4FAC6F1F}"/>
                </a:ext>
              </a:extLst>
            </p:cNvPr>
            <p:cNvSpPr/>
            <p:nvPr/>
          </p:nvSpPr>
          <p:spPr>
            <a:xfrm>
              <a:off x="5525696" y="3510617"/>
              <a:ext cx="143362" cy="36296"/>
            </a:xfrm>
            <a:custGeom>
              <a:avLst/>
              <a:gdLst/>
              <a:ahLst/>
              <a:cxnLst/>
              <a:rect l="l" t="t" r="r" b="b"/>
              <a:pathLst>
                <a:path w="3859" h="977" extrusionOk="0">
                  <a:moveTo>
                    <a:pt x="238" y="0"/>
                  </a:moveTo>
                  <a:cubicBezTo>
                    <a:pt x="119" y="0"/>
                    <a:pt x="0" y="119"/>
                    <a:pt x="0" y="238"/>
                  </a:cubicBezTo>
                  <a:lnTo>
                    <a:pt x="0" y="738"/>
                  </a:lnTo>
                  <a:cubicBezTo>
                    <a:pt x="0" y="857"/>
                    <a:pt x="119" y="976"/>
                    <a:pt x="238" y="976"/>
                  </a:cubicBezTo>
                  <a:lnTo>
                    <a:pt x="3620" y="976"/>
                  </a:lnTo>
                  <a:cubicBezTo>
                    <a:pt x="3739" y="976"/>
                    <a:pt x="3858" y="857"/>
                    <a:pt x="3858" y="738"/>
                  </a:cubicBezTo>
                  <a:lnTo>
                    <a:pt x="3858" y="238"/>
                  </a:lnTo>
                  <a:cubicBezTo>
                    <a:pt x="3858" y="119"/>
                    <a:pt x="3739" y="0"/>
                    <a:pt x="3620" y="0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7" name="Google Shape;2427;p73">
              <a:extLst>
                <a:ext uri="{FF2B5EF4-FFF2-40B4-BE49-F238E27FC236}">
                  <a16:creationId xmlns:a16="http://schemas.microsoft.com/office/drawing/2014/main" id="{4D0E5EEA-4898-685A-7F03-10D86DD5B935}"/>
                </a:ext>
              </a:extLst>
            </p:cNvPr>
            <p:cNvSpPr/>
            <p:nvPr/>
          </p:nvSpPr>
          <p:spPr>
            <a:xfrm>
              <a:off x="5630979" y="3510617"/>
              <a:ext cx="38079" cy="35404"/>
            </a:xfrm>
            <a:custGeom>
              <a:avLst/>
              <a:gdLst/>
              <a:ahLst/>
              <a:cxnLst/>
              <a:rect l="l" t="t" r="r" b="b"/>
              <a:pathLst>
                <a:path w="1025" h="953" extrusionOk="0">
                  <a:moveTo>
                    <a:pt x="0" y="0"/>
                  </a:moveTo>
                  <a:cubicBezTo>
                    <a:pt x="119" y="0"/>
                    <a:pt x="238" y="119"/>
                    <a:pt x="238" y="238"/>
                  </a:cubicBezTo>
                  <a:lnTo>
                    <a:pt x="238" y="714"/>
                  </a:lnTo>
                  <a:cubicBezTo>
                    <a:pt x="238" y="834"/>
                    <a:pt x="119" y="953"/>
                    <a:pt x="0" y="953"/>
                  </a:cubicBezTo>
                  <a:lnTo>
                    <a:pt x="786" y="953"/>
                  </a:lnTo>
                  <a:cubicBezTo>
                    <a:pt x="905" y="953"/>
                    <a:pt x="1024" y="834"/>
                    <a:pt x="1024" y="714"/>
                  </a:cubicBezTo>
                  <a:lnTo>
                    <a:pt x="1024" y="238"/>
                  </a:lnTo>
                  <a:cubicBezTo>
                    <a:pt x="1024" y="119"/>
                    <a:pt x="905" y="0"/>
                    <a:pt x="786" y="0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8" name="Google Shape;2428;p73">
              <a:extLst>
                <a:ext uri="{FF2B5EF4-FFF2-40B4-BE49-F238E27FC236}">
                  <a16:creationId xmlns:a16="http://schemas.microsoft.com/office/drawing/2014/main" id="{8D5BBB1A-02BB-A60B-2761-B14B7BF78E70}"/>
                </a:ext>
              </a:extLst>
            </p:cNvPr>
            <p:cNvSpPr/>
            <p:nvPr/>
          </p:nvSpPr>
          <p:spPr>
            <a:xfrm>
              <a:off x="5684030" y="3442484"/>
              <a:ext cx="143362" cy="37187"/>
            </a:xfrm>
            <a:custGeom>
              <a:avLst/>
              <a:gdLst/>
              <a:ahLst/>
              <a:cxnLst/>
              <a:rect l="l" t="t" r="r" b="b"/>
              <a:pathLst>
                <a:path w="3859" h="1001" extrusionOk="0">
                  <a:moveTo>
                    <a:pt x="239" y="0"/>
                  </a:moveTo>
                  <a:cubicBezTo>
                    <a:pt x="120" y="0"/>
                    <a:pt x="1" y="119"/>
                    <a:pt x="1" y="238"/>
                  </a:cubicBezTo>
                  <a:lnTo>
                    <a:pt x="1" y="762"/>
                  </a:lnTo>
                  <a:cubicBezTo>
                    <a:pt x="1" y="881"/>
                    <a:pt x="120" y="1001"/>
                    <a:pt x="239" y="1001"/>
                  </a:cubicBezTo>
                  <a:lnTo>
                    <a:pt x="3621" y="1001"/>
                  </a:lnTo>
                  <a:cubicBezTo>
                    <a:pt x="3740" y="1001"/>
                    <a:pt x="3859" y="905"/>
                    <a:pt x="3859" y="762"/>
                  </a:cubicBezTo>
                  <a:lnTo>
                    <a:pt x="3859" y="238"/>
                  </a:lnTo>
                  <a:cubicBezTo>
                    <a:pt x="3859" y="119"/>
                    <a:pt x="3740" y="0"/>
                    <a:pt x="3621" y="0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9" name="Google Shape;2429;p73">
              <a:extLst>
                <a:ext uri="{FF2B5EF4-FFF2-40B4-BE49-F238E27FC236}">
                  <a16:creationId xmlns:a16="http://schemas.microsoft.com/office/drawing/2014/main" id="{B317A8BB-DA5C-B0B3-2F1D-B400154F37E5}"/>
                </a:ext>
              </a:extLst>
            </p:cNvPr>
            <p:cNvSpPr/>
            <p:nvPr/>
          </p:nvSpPr>
          <p:spPr>
            <a:xfrm>
              <a:off x="5788458" y="3444230"/>
              <a:ext cx="38933" cy="35441"/>
            </a:xfrm>
            <a:custGeom>
              <a:avLst/>
              <a:gdLst/>
              <a:ahLst/>
              <a:cxnLst/>
              <a:rect l="l" t="t" r="r" b="b"/>
              <a:pathLst>
                <a:path w="1048" h="954" extrusionOk="0">
                  <a:moveTo>
                    <a:pt x="0" y="1"/>
                  </a:moveTo>
                  <a:cubicBezTo>
                    <a:pt x="119" y="1"/>
                    <a:pt x="238" y="120"/>
                    <a:pt x="238" y="239"/>
                  </a:cubicBezTo>
                  <a:lnTo>
                    <a:pt x="238" y="715"/>
                  </a:lnTo>
                  <a:cubicBezTo>
                    <a:pt x="238" y="834"/>
                    <a:pt x="119" y="954"/>
                    <a:pt x="0" y="954"/>
                  </a:cubicBezTo>
                  <a:lnTo>
                    <a:pt x="810" y="954"/>
                  </a:lnTo>
                  <a:cubicBezTo>
                    <a:pt x="929" y="954"/>
                    <a:pt x="1048" y="834"/>
                    <a:pt x="1048" y="715"/>
                  </a:cubicBezTo>
                  <a:lnTo>
                    <a:pt x="1048" y="239"/>
                  </a:lnTo>
                  <a:cubicBezTo>
                    <a:pt x="1048" y="120"/>
                    <a:pt x="929" y="1"/>
                    <a:pt x="810" y="1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0" name="Google Shape;2430;p73">
              <a:extLst>
                <a:ext uri="{FF2B5EF4-FFF2-40B4-BE49-F238E27FC236}">
                  <a16:creationId xmlns:a16="http://schemas.microsoft.com/office/drawing/2014/main" id="{B2D15F56-9769-8E82-800D-66754C59346E}"/>
                </a:ext>
              </a:extLst>
            </p:cNvPr>
            <p:cNvSpPr/>
            <p:nvPr/>
          </p:nvSpPr>
          <p:spPr>
            <a:xfrm>
              <a:off x="5706171" y="3511471"/>
              <a:ext cx="32766" cy="13337"/>
            </a:xfrm>
            <a:custGeom>
              <a:avLst/>
              <a:gdLst/>
              <a:ahLst/>
              <a:cxnLst/>
              <a:rect l="l" t="t" r="r" b="b"/>
              <a:pathLst>
                <a:path w="882" h="359" extrusionOk="0">
                  <a:moveTo>
                    <a:pt x="0" y="1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786" y="358"/>
                    <a:pt x="881" y="263"/>
                    <a:pt x="881" y="168"/>
                  </a:cubicBezTo>
                  <a:cubicBezTo>
                    <a:pt x="881" y="96"/>
                    <a:pt x="786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1" name="Google Shape;2431;p73">
              <a:extLst>
                <a:ext uri="{FF2B5EF4-FFF2-40B4-BE49-F238E27FC236}">
                  <a16:creationId xmlns:a16="http://schemas.microsoft.com/office/drawing/2014/main" id="{68E9828E-F5A4-5B79-B22D-B2F2FA1DFC77}"/>
                </a:ext>
              </a:extLst>
            </p:cNvPr>
            <p:cNvSpPr/>
            <p:nvPr/>
          </p:nvSpPr>
          <p:spPr>
            <a:xfrm>
              <a:off x="5706171" y="3538034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7"/>
                  </a:lnTo>
                  <a:lnTo>
                    <a:pt x="715" y="357"/>
                  </a:lnTo>
                  <a:cubicBezTo>
                    <a:pt x="786" y="357"/>
                    <a:pt x="881" y="262"/>
                    <a:pt x="881" y="167"/>
                  </a:cubicBezTo>
                  <a:cubicBezTo>
                    <a:pt x="881" y="96"/>
                    <a:pt x="786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2" name="Google Shape;2432;p73">
              <a:extLst>
                <a:ext uri="{FF2B5EF4-FFF2-40B4-BE49-F238E27FC236}">
                  <a16:creationId xmlns:a16="http://schemas.microsoft.com/office/drawing/2014/main" id="{342B34CD-E25A-DFEB-D1F3-CD2D8AAD221C}"/>
                </a:ext>
              </a:extLst>
            </p:cNvPr>
            <p:cNvSpPr/>
            <p:nvPr/>
          </p:nvSpPr>
          <p:spPr>
            <a:xfrm>
              <a:off x="5704388" y="3564559"/>
              <a:ext cx="33658" cy="13300"/>
            </a:xfrm>
            <a:custGeom>
              <a:avLst/>
              <a:gdLst/>
              <a:ahLst/>
              <a:cxnLst/>
              <a:rect l="l" t="t" r="r" b="b"/>
              <a:pathLst>
                <a:path w="906" h="358" extrusionOk="0">
                  <a:moveTo>
                    <a:pt x="1" y="1"/>
                  </a:moveTo>
                  <a:lnTo>
                    <a:pt x="1" y="358"/>
                  </a:lnTo>
                  <a:lnTo>
                    <a:pt x="715" y="358"/>
                  </a:lnTo>
                  <a:cubicBezTo>
                    <a:pt x="810" y="358"/>
                    <a:pt x="906" y="263"/>
                    <a:pt x="906" y="167"/>
                  </a:cubicBezTo>
                  <a:cubicBezTo>
                    <a:pt x="906" y="96"/>
                    <a:pt x="810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3" name="Google Shape;2433;p73">
              <a:extLst>
                <a:ext uri="{FF2B5EF4-FFF2-40B4-BE49-F238E27FC236}">
                  <a16:creationId xmlns:a16="http://schemas.microsoft.com/office/drawing/2014/main" id="{8C9FE6F8-68C7-5B94-5E1E-5AAD74C3A84B}"/>
                </a:ext>
              </a:extLst>
            </p:cNvPr>
            <p:cNvSpPr/>
            <p:nvPr/>
          </p:nvSpPr>
          <p:spPr>
            <a:xfrm>
              <a:off x="5706171" y="3590229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786" y="358"/>
                    <a:pt x="881" y="262"/>
                    <a:pt x="881" y="167"/>
                  </a:cubicBezTo>
                  <a:cubicBezTo>
                    <a:pt x="881" y="72"/>
                    <a:pt x="786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4" name="Google Shape;2434;p73">
              <a:extLst>
                <a:ext uri="{FF2B5EF4-FFF2-40B4-BE49-F238E27FC236}">
                  <a16:creationId xmlns:a16="http://schemas.microsoft.com/office/drawing/2014/main" id="{FF70BCE5-F4E1-CAB3-7871-F8C31D86EC38}"/>
                </a:ext>
              </a:extLst>
            </p:cNvPr>
            <p:cNvSpPr/>
            <p:nvPr/>
          </p:nvSpPr>
          <p:spPr>
            <a:xfrm>
              <a:off x="5543380" y="3582242"/>
              <a:ext cx="32766" cy="13337"/>
            </a:xfrm>
            <a:custGeom>
              <a:avLst/>
              <a:gdLst/>
              <a:ahLst/>
              <a:cxnLst/>
              <a:rect l="l" t="t" r="r" b="b"/>
              <a:pathLst>
                <a:path w="882" h="359" extrusionOk="0">
                  <a:moveTo>
                    <a:pt x="0" y="1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3"/>
                    <a:pt x="882" y="168"/>
                  </a:cubicBezTo>
                  <a:cubicBezTo>
                    <a:pt x="882" y="96"/>
                    <a:pt x="834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5" name="Google Shape;2435;p73">
              <a:extLst>
                <a:ext uri="{FF2B5EF4-FFF2-40B4-BE49-F238E27FC236}">
                  <a16:creationId xmlns:a16="http://schemas.microsoft.com/office/drawing/2014/main" id="{C5F367E4-781B-53AB-080F-BB4DCCD38490}"/>
                </a:ext>
              </a:extLst>
            </p:cNvPr>
            <p:cNvSpPr/>
            <p:nvPr/>
          </p:nvSpPr>
          <p:spPr>
            <a:xfrm>
              <a:off x="5543380" y="3608804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2"/>
                    <a:pt x="882" y="167"/>
                  </a:cubicBezTo>
                  <a:cubicBezTo>
                    <a:pt x="882" y="96"/>
                    <a:pt x="834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6" name="Google Shape;2436;p73">
              <a:extLst>
                <a:ext uri="{FF2B5EF4-FFF2-40B4-BE49-F238E27FC236}">
                  <a16:creationId xmlns:a16="http://schemas.microsoft.com/office/drawing/2014/main" id="{CE3A9C44-4DE3-3502-E546-5305BF9DFC62}"/>
                </a:ext>
              </a:extLst>
            </p:cNvPr>
            <p:cNvSpPr/>
            <p:nvPr/>
          </p:nvSpPr>
          <p:spPr>
            <a:xfrm>
              <a:off x="5543380" y="3635181"/>
              <a:ext cx="32766" cy="13485"/>
            </a:xfrm>
            <a:custGeom>
              <a:avLst/>
              <a:gdLst/>
              <a:ahLst/>
              <a:cxnLst/>
              <a:rect l="l" t="t" r="r" b="b"/>
              <a:pathLst>
                <a:path w="882" h="363" extrusionOk="0">
                  <a:moveTo>
                    <a:pt x="757" y="0"/>
                  </a:moveTo>
                  <a:cubicBezTo>
                    <a:pt x="744" y="0"/>
                    <a:pt x="730" y="2"/>
                    <a:pt x="715" y="5"/>
                  </a:cubicBezTo>
                  <a:lnTo>
                    <a:pt x="0" y="5"/>
                  </a:lnTo>
                  <a:lnTo>
                    <a:pt x="0" y="362"/>
                  </a:lnTo>
                  <a:lnTo>
                    <a:pt x="715" y="362"/>
                  </a:lnTo>
                  <a:cubicBezTo>
                    <a:pt x="810" y="362"/>
                    <a:pt x="882" y="267"/>
                    <a:pt x="882" y="172"/>
                  </a:cubicBezTo>
                  <a:cubicBezTo>
                    <a:pt x="882" y="68"/>
                    <a:pt x="845" y="0"/>
                    <a:pt x="757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57" name="Google Shape;2437;p73">
              <a:extLst>
                <a:ext uri="{FF2B5EF4-FFF2-40B4-BE49-F238E27FC236}">
                  <a16:creationId xmlns:a16="http://schemas.microsoft.com/office/drawing/2014/main" id="{2E57C027-2886-254B-E149-9C2C46BAEA8C}"/>
                </a:ext>
              </a:extLst>
            </p:cNvPr>
            <p:cNvSpPr/>
            <p:nvPr/>
          </p:nvSpPr>
          <p:spPr>
            <a:xfrm>
              <a:off x="5543380" y="3661000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2"/>
                    <a:pt x="882" y="167"/>
                  </a:cubicBezTo>
                  <a:cubicBezTo>
                    <a:pt x="882" y="72"/>
                    <a:pt x="834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256243" y="468249"/>
            <a:ext cx="780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latin typeface="Nunito ExtraBold" pitchFamily="2" charset="0"/>
              </a:rPr>
              <a:t>ESTUDO DO ÁTOMO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2728D4A8-7D76-85AC-E98B-61E9CBEF6BD8}"/>
              </a:ext>
            </a:extLst>
          </p:cNvPr>
          <p:cNvSpPr/>
          <p:nvPr/>
        </p:nvSpPr>
        <p:spPr>
          <a:xfrm rot="2546294">
            <a:off x="5607478" y="1720895"/>
            <a:ext cx="1432560" cy="3635861"/>
          </a:xfrm>
          <a:prstGeom prst="ellipse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6472BEC4-3436-2463-8D07-77DE39630F9E}"/>
              </a:ext>
            </a:extLst>
          </p:cNvPr>
          <p:cNvSpPr/>
          <p:nvPr/>
        </p:nvSpPr>
        <p:spPr>
          <a:xfrm rot="19483568">
            <a:off x="5607478" y="1691763"/>
            <a:ext cx="1432560" cy="3587760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394A80D-97DF-8B79-15DF-724E7762BB60}"/>
              </a:ext>
            </a:extLst>
          </p:cNvPr>
          <p:cNvSpPr/>
          <p:nvPr/>
        </p:nvSpPr>
        <p:spPr>
          <a:xfrm>
            <a:off x="5689874" y="1607476"/>
            <a:ext cx="1432560" cy="3756334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82DEBEE-ADA0-88AD-181A-631E60DE62C3}"/>
              </a:ext>
            </a:extLst>
          </p:cNvPr>
          <p:cNvSpPr/>
          <p:nvPr/>
        </p:nvSpPr>
        <p:spPr>
          <a:xfrm>
            <a:off x="6151323" y="3337547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CA60D22-492C-87F2-7EF9-CFDEADCE3BF1}"/>
              </a:ext>
            </a:extLst>
          </p:cNvPr>
          <p:cNvSpPr/>
          <p:nvPr/>
        </p:nvSpPr>
        <p:spPr>
          <a:xfrm>
            <a:off x="6272363" y="3183387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5DE40DD-9A2C-C654-A3B3-0D9B6EF4F6EC}"/>
              </a:ext>
            </a:extLst>
          </p:cNvPr>
          <p:cNvSpPr/>
          <p:nvPr/>
        </p:nvSpPr>
        <p:spPr>
          <a:xfrm>
            <a:off x="6185123" y="3525768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A383B2D-8D25-3804-3A79-E37077A2318D}"/>
              </a:ext>
            </a:extLst>
          </p:cNvPr>
          <p:cNvSpPr/>
          <p:nvPr/>
        </p:nvSpPr>
        <p:spPr>
          <a:xfrm>
            <a:off x="6308920" y="3361752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D1972E2-F79E-897F-1DDD-019089C09E93}"/>
              </a:ext>
            </a:extLst>
          </p:cNvPr>
          <p:cNvSpPr/>
          <p:nvPr/>
        </p:nvSpPr>
        <p:spPr>
          <a:xfrm>
            <a:off x="6442396" y="3236570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2830E2F-2B61-83F5-CF33-3934C2714DFC}"/>
              </a:ext>
            </a:extLst>
          </p:cNvPr>
          <p:cNvSpPr/>
          <p:nvPr/>
        </p:nvSpPr>
        <p:spPr>
          <a:xfrm>
            <a:off x="6332205" y="3657163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C03D41C-40BA-E5C6-5EFF-05DFA36F37BC}"/>
              </a:ext>
            </a:extLst>
          </p:cNvPr>
          <p:cNvSpPr/>
          <p:nvPr/>
        </p:nvSpPr>
        <p:spPr>
          <a:xfrm>
            <a:off x="6453245" y="3503003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80601C1E-FFD2-3ED9-1B89-7F34F7A179FD}"/>
              </a:ext>
            </a:extLst>
          </p:cNvPr>
          <p:cNvSpPr/>
          <p:nvPr/>
        </p:nvSpPr>
        <p:spPr>
          <a:xfrm>
            <a:off x="6498360" y="3697436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9BEE7E8-3A3A-5C8E-1DCC-4EF49D2EA40E}"/>
              </a:ext>
            </a:extLst>
          </p:cNvPr>
          <p:cNvSpPr/>
          <p:nvPr/>
        </p:nvSpPr>
        <p:spPr>
          <a:xfrm>
            <a:off x="6641775" y="3557185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E937F27-5973-3088-DB7B-DA90BD317023}"/>
              </a:ext>
            </a:extLst>
          </p:cNvPr>
          <p:cNvSpPr/>
          <p:nvPr/>
        </p:nvSpPr>
        <p:spPr>
          <a:xfrm>
            <a:off x="6591249" y="3377821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3AA3B6A4-AC6D-1679-19AD-79942E1C0391}"/>
              </a:ext>
            </a:extLst>
          </p:cNvPr>
          <p:cNvSpPr/>
          <p:nvPr/>
        </p:nvSpPr>
        <p:spPr>
          <a:xfrm>
            <a:off x="7464072" y="2100424"/>
            <a:ext cx="144000" cy="144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5589E59E-1420-039A-1026-22D3B4FDA13E}"/>
              </a:ext>
            </a:extLst>
          </p:cNvPr>
          <p:cNvSpPr/>
          <p:nvPr/>
        </p:nvSpPr>
        <p:spPr>
          <a:xfrm>
            <a:off x="7327612" y="4823304"/>
            <a:ext cx="144000" cy="144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43B36C2-AF32-BF49-F1DA-EDC85B2FF7BA}"/>
              </a:ext>
            </a:extLst>
          </p:cNvPr>
          <p:cNvSpPr/>
          <p:nvPr/>
        </p:nvSpPr>
        <p:spPr>
          <a:xfrm>
            <a:off x="5115070" y="2100423"/>
            <a:ext cx="144000" cy="144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Fluxograma: Conector fora de Página 21">
            <a:extLst>
              <a:ext uri="{FF2B5EF4-FFF2-40B4-BE49-F238E27FC236}">
                <a16:creationId xmlns:a16="http://schemas.microsoft.com/office/drawing/2014/main" id="{EA92EA01-7BB3-561E-89A2-2F39453A7812}"/>
              </a:ext>
            </a:extLst>
          </p:cNvPr>
          <p:cNvSpPr/>
          <p:nvPr/>
        </p:nvSpPr>
        <p:spPr>
          <a:xfrm rot="16200000">
            <a:off x="1345544" y="906253"/>
            <a:ext cx="633257" cy="2693245"/>
          </a:xfrm>
          <a:prstGeom prst="flowChartOffpage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Fluxograma: Conector fora de Página 22">
            <a:extLst>
              <a:ext uri="{FF2B5EF4-FFF2-40B4-BE49-F238E27FC236}">
                <a16:creationId xmlns:a16="http://schemas.microsoft.com/office/drawing/2014/main" id="{9D924A09-44A6-2A32-3064-681390A1B38A}"/>
              </a:ext>
            </a:extLst>
          </p:cNvPr>
          <p:cNvSpPr/>
          <p:nvPr/>
        </p:nvSpPr>
        <p:spPr>
          <a:xfrm rot="16200000">
            <a:off x="1345544" y="3476680"/>
            <a:ext cx="633257" cy="2693245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Fluxograma: Conector fora de Página 23">
            <a:extLst>
              <a:ext uri="{FF2B5EF4-FFF2-40B4-BE49-F238E27FC236}">
                <a16:creationId xmlns:a16="http://schemas.microsoft.com/office/drawing/2014/main" id="{FB7101C6-AAE1-B696-8949-7099F552EA78}"/>
              </a:ext>
            </a:extLst>
          </p:cNvPr>
          <p:cNvSpPr/>
          <p:nvPr/>
        </p:nvSpPr>
        <p:spPr>
          <a:xfrm rot="5400000" flipH="1">
            <a:off x="10095929" y="762254"/>
            <a:ext cx="633257" cy="2693245"/>
          </a:xfrm>
          <a:prstGeom prst="flowChartOffpage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5C5A0C7-26FF-A088-D3D5-3DD9C7675CBF}"/>
              </a:ext>
            </a:extLst>
          </p:cNvPr>
          <p:cNvSpPr txBox="1"/>
          <p:nvPr/>
        </p:nvSpPr>
        <p:spPr>
          <a:xfrm>
            <a:off x="8109262" y="4857565"/>
            <a:ext cx="37888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ESTRUTURA </a:t>
            </a:r>
          </a:p>
          <a:p>
            <a:r>
              <a:rPr lang="pt-BR" sz="4400" b="1" dirty="0"/>
              <a:t>ATÔMICA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D57D0D0-413C-B1D5-2CC6-89067D1960A6}"/>
              </a:ext>
            </a:extLst>
          </p:cNvPr>
          <p:cNvSpPr txBox="1"/>
          <p:nvPr/>
        </p:nvSpPr>
        <p:spPr>
          <a:xfrm>
            <a:off x="302404" y="2695484"/>
            <a:ext cx="4301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Partículas de massa desprezível e carga elétrica negativa; Se localizam na nuvem eletrônica que circunda o nucelo dos átomos, chamada de eletrosfera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7DC070A8-A814-3001-5DA7-9CCFA88D6174}"/>
              </a:ext>
            </a:extLst>
          </p:cNvPr>
          <p:cNvSpPr txBox="1"/>
          <p:nvPr/>
        </p:nvSpPr>
        <p:spPr>
          <a:xfrm>
            <a:off x="315549" y="5474824"/>
            <a:ext cx="3845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Partículas eletricamente neutras, ou seja, sem carga. Se encontra no nucelo e serve para estabilizar as repulsões entre os prótons.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81CC853-3ABC-18F8-77B6-305B9B9BD1D2}"/>
              </a:ext>
            </a:extLst>
          </p:cNvPr>
          <p:cNvSpPr txBox="1"/>
          <p:nvPr/>
        </p:nvSpPr>
        <p:spPr>
          <a:xfrm>
            <a:off x="8375001" y="2852000"/>
            <a:ext cx="3613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Partículas fundamentais de carga positiva que se localizam no núcleo atômico. Cada átomo possui uma quantidade de prótons especifica, representada pelo numero atômico (Z).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91DAC08-F906-4C62-E4BE-14E0A799C81C}"/>
              </a:ext>
            </a:extLst>
          </p:cNvPr>
          <p:cNvSpPr txBox="1"/>
          <p:nvPr/>
        </p:nvSpPr>
        <p:spPr>
          <a:xfrm>
            <a:off x="595958" y="2100423"/>
            <a:ext cx="207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ELÉTRONS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03AF009-6E7A-FC85-30E7-C9D463FE27DF}"/>
              </a:ext>
            </a:extLst>
          </p:cNvPr>
          <p:cNvSpPr txBox="1"/>
          <p:nvPr/>
        </p:nvSpPr>
        <p:spPr>
          <a:xfrm>
            <a:off x="10242238" y="1936247"/>
            <a:ext cx="1516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PRÓTONS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88F91FA-72B7-6D69-5A6E-433FBE76B6A4}"/>
              </a:ext>
            </a:extLst>
          </p:cNvPr>
          <p:cNvSpPr txBox="1"/>
          <p:nvPr/>
        </p:nvSpPr>
        <p:spPr>
          <a:xfrm>
            <a:off x="556795" y="4695623"/>
            <a:ext cx="183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NÊUTRONS</a:t>
            </a:r>
          </a:p>
        </p:txBody>
      </p: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3D77D8B7-C547-905F-04AA-F041DEE22AC1}"/>
              </a:ext>
            </a:extLst>
          </p:cNvPr>
          <p:cNvCxnSpPr>
            <a:endCxn id="21" idx="4"/>
          </p:cNvCxnSpPr>
          <p:nvPr/>
        </p:nvCxnSpPr>
        <p:spPr>
          <a:xfrm>
            <a:off x="3008795" y="2100423"/>
            <a:ext cx="2178275" cy="144000"/>
          </a:xfrm>
          <a:prstGeom prst="bentConnector4">
            <a:avLst>
              <a:gd name="adj1" fmla="val 48347"/>
              <a:gd name="adj2" fmla="val 258750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1DE0F179-9025-80E6-FBF6-7C51F1289974}"/>
              </a:ext>
            </a:extLst>
          </p:cNvPr>
          <p:cNvCxnSpPr>
            <a:cxnSpLocks/>
            <a:stCxn id="23" idx="2"/>
          </p:cNvCxnSpPr>
          <p:nvPr/>
        </p:nvCxnSpPr>
        <p:spPr>
          <a:xfrm flipV="1">
            <a:off x="3008795" y="3557185"/>
            <a:ext cx="3087205" cy="1266117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16DB9EAD-CDBD-812F-FC01-52C58A4B6418}"/>
              </a:ext>
            </a:extLst>
          </p:cNvPr>
          <p:cNvCxnSpPr>
            <a:cxnSpLocks/>
            <a:stCxn id="24" idx="2"/>
          </p:cNvCxnSpPr>
          <p:nvPr/>
        </p:nvCxnSpPr>
        <p:spPr>
          <a:xfrm rot="10800000" flipV="1">
            <a:off x="6869717" y="2108875"/>
            <a:ext cx="2196218" cy="1520309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55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56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7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9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60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61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2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4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65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66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7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9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0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71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2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4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5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76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7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9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80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81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2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84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85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86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7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89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90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91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2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94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95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96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7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99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00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101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2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2" presetClass="entr" presetSubtype="8" fill="hold" grpId="0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07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08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8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5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16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2" presetClass="entr" presetSubtype="8" fill="hold" grpId="0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25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6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33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34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" presetClass="entr" presetSubtype="2" fill="hold" grpId="0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43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44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2" presetClass="entr" presetSubtype="2" fill="hold" grpId="0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5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9" fill="hold">
                          <p:stCondLst>
                            <p:cond delay="indefinite"/>
                          </p:stCondLst>
                          <p:childTnLst>
                            <p:par>
                              <p:cTn id="1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1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1" grpId="0" animBg="1"/>
          <p:bldP spid="11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55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56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7" dur="250" autoRev="1" fill="remov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9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60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61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2" dur="250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4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65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66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7" dur="250" autoRev="1" fill="remov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9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0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71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2" dur="250" autoRev="1" fill="remove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4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5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76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7" dur="250" autoRev="1" fill="remov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9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80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81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2" dur="2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84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85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86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7" dur="250" autoRev="1" fill="remove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89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90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91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2" dur="250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94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95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96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97" dur="250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27" presetClass="emph" presetSubtype="0" repeatCount="indefinite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99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00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101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02" dur="250" autoRev="1" fill="remove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1" fill="hold">
                          <p:stCondLst>
                            <p:cond delay="indefinite"/>
                          </p:stCondLst>
                          <p:childTnLst>
                            <p:par>
                              <p:cTn id="1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9" fill="hold">
                          <p:stCondLst>
                            <p:cond delay="indefinite"/>
                          </p:stCondLst>
                          <p:childTnLst>
                            <p:par>
                              <p:cTn id="1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1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1" grpId="0" animBg="1"/>
          <p:bldP spid="11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69BCAFA-803E-9094-A223-12375D77F08F}"/>
              </a:ext>
            </a:extLst>
          </p:cNvPr>
          <p:cNvSpPr txBox="1"/>
          <p:nvPr/>
        </p:nvSpPr>
        <p:spPr>
          <a:xfrm>
            <a:off x="256243" y="468249"/>
            <a:ext cx="780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latin typeface="Nunito ExtraBold" pitchFamily="2" charset="0"/>
              </a:rPr>
              <a:t>CARACTERISTICAS DAS PARTÍCULAS FUNDAMENTAIS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7F1E883C-48D5-E712-ECDB-2AF1E629C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450296"/>
              </p:ext>
            </p:extLst>
          </p:nvPr>
        </p:nvGraphicFramePr>
        <p:xfrm>
          <a:off x="1950977" y="3462549"/>
          <a:ext cx="8127999" cy="28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3946281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4547690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02158372"/>
                    </a:ext>
                  </a:extLst>
                </a:gridCol>
              </a:tblGrid>
              <a:tr h="71100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5"/>
                          </a:solidFill>
                        </a:rPr>
                        <a:t>Partícula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5"/>
                          </a:solidFill>
                        </a:rPr>
                        <a:t>Carga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5"/>
                          </a:solidFill>
                        </a:rPr>
                        <a:t>Massa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41361"/>
                  </a:ext>
                </a:extLst>
              </a:tr>
              <a:tr h="711000"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034910"/>
                  </a:ext>
                </a:extLst>
              </a:tr>
              <a:tr h="711000"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81159"/>
                  </a:ext>
                </a:extLst>
              </a:tr>
              <a:tr h="711000"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271395"/>
                  </a:ext>
                </a:extLst>
              </a:tr>
            </a:tbl>
          </a:graphicData>
        </a:graphic>
      </p:graphicFrame>
      <p:pic>
        <p:nvPicPr>
          <p:cNvPr id="1026" name="Picture 2" descr="átomo PNG Images | Vetores E Arquivos PSD | Download Grátis Em Pngtree">
            <a:extLst>
              <a:ext uri="{FF2B5EF4-FFF2-40B4-BE49-F238E27FC236}">
                <a16:creationId xmlns:a16="http://schemas.microsoft.com/office/drawing/2014/main" id="{D30D5E63-974F-E63E-8450-61E72568A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757" y="-3354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33F452D-3C32-C82F-752D-3242803D0524}"/>
              </a:ext>
            </a:extLst>
          </p:cNvPr>
          <p:cNvSpPr txBox="1"/>
          <p:nvPr/>
        </p:nvSpPr>
        <p:spPr>
          <a:xfrm>
            <a:off x="2506106" y="4352081"/>
            <a:ext cx="158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Próton (p)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1E7330-483E-A040-CB44-37B592A8AF7F}"/>
              </a:ext>
            </a:extLst>
          </p:cNvPr>
          <p:cNvSpPr txBox="1"/>
          <p:nvPr/>
        </p:nvSpPr>
        <p:spPr>
          <a:xfrm>
            <a:off x="2506104" y="5062817"/>
            <a:ext cx="158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Nêutron (p)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1ED9F36-CA0C-9A6B-46DF-C329DE085F7D}"/>
              </a:ext>
            </a:extLst>
          </p:cNvPr>
          <p:cNvSpPr txBox="1"/>
          <p:nvPr/>
        </p:nvSpPr>
        <p:spPr>
          <a:xfrm>
            <a:off x="2506105" y="5773554"/>
            <a:ext cx="158573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Elétron (e</a:t>
            </a:r>
            <a:r>
              <a:rPr lang="pt-BR" sz="2400" baseline="30000" dirty="0"/>
              <a:t>-</a:t>
            </a:r>
            <a:r>
              <a:rPr lang="pt-BR" dirty="0"/>
              <a:t>)</a:t>
            </a:r>
          </a:p>
        </p:txBody>
      </p:sp>
      <p:sp>
        <p:nvSpPr>
          <p:cNvPr id="10" name="Sinal de Subtração 9">
            <a:extLst>
              <a:ext uri="{FF2B5EF4-FFF2-40B4-BE49-F238E27FC236}">
                <a16:creationId xmlns:a16="http://schemas.microsoft.com/office/drawing/2014/main" id="{568108AE-C2A6-8B41-F98D-43636E19C644}"/>
              </a:ext>
            </a:extLst>
          </p:cNvPr>
          <p:cNvSpPr/>
          <p:nvPr/>
        </p:nvSpPr>
        <p:spPr>
          <a:xfrm>
            <a:off x="5633013" y="5789060"/>
            <a:ext cx="462987" cy="400110"/>
          </a:xfrm>
          <a:prstGeom prst="mathMinus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B57B67-B061-B3B6-15EE-6E79EE3E7075}"/>
              </a:ext>
            </a:extLst>
          </p:cNvPr>
          <p:cNvSpPr txBox="1"/>
          <p:nvPr/>
        </p:nvSpPr>
        <p:spPr>
          <a:xfrm>
            <a:off x="5436251" y="5074411"/>
            <a:ext cx="158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Neutra</a:t>
            </a:r>
          </a:p>
        </p:txBody>
      </p:sp>
      <p:sp>
        <p:nvSpPr>
          <p:cNvPr id="12" name="Sinal de Adição 11">
            <a:extLst>
              <a:ext uri="{FF2B5EF4-FFF2-40B4-BE49-F238E27FC236}">
                <a16:creationId xmlns:a16="http://schemas.microsoft.com/office/drawing/2014/main" id="{2D44A11D-343C-8507-7BB5-7B1917E3BD6A}"/>
              </a:ext>
            </a:extLst>
          </p:cNvPr>
          <p:cNvSpPr/>
          <p:nvPr/>
        </p:nvSpPr>
        <p:spPr>
          <a:xfrm>
            <a:off x="5633013" y="4240031"/>
            <a:ext cx="468000" cy="468000"/>
          </a:xfrm>
          <a:prstGeom prst="mathPlus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D5CE39-D218-E88B-3CE7-02E8D1101C2D}"/>
              </a:ext>
            </a:extLst>
          </p:cNvPr>
          <p:cNvSpPr txBox="1"/>
          <p:nvPr/>
        </p:nvSpPr>
        <p:spPr>
          <a:xfrm>
            <a:off x="7983317" y="4352081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6CDDE3A-8BFB-E2F5-4B61-5C116135B5E2}"/>
              </a:ext>
            </a:extLst>
          </p:cNvPr>
          <p:cNvSpPr txBox="1"/>
          <p:nvPr/>
        </p:nvSpPr>
        <p:spPr>
          <a:xfrm>
            <a:off x="7996690" y="5113932"/>
            <a:ext cx="4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1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F6C3709-F89D-19FF-8DFF-9CB32E9D9724}"/>
              </a:ext>
            </a:extLst>
          </p:cNvPr>
          <p:cNvSpPr txBox="1"/>
          <p:nvPr/>
        </p:nvSpPr>
        <p:spPr>
          <a:xfrm>
            <a:off x="7021982" y="5797349"/>
            <a:ext cx="3534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9,109389x10 </a:t>
            </a:r>
            <a:r>
              <a:rPr lang="pt-BR" sz="2000" b="1" baseline="30000" dirty="0"/>
              <a:t>-31 </a:t>
            </a:r>
            <a:r>
              <a:rPr lang="pt-BR" sz="2000" b="1" dirty="0"/>
              <a:t>kg</a:t>
            </a:r>
          </a:p>
        </p:txBody>
      </p:sp>
    </p:spTree>
    <p:extLst>
      <p:ext uri="{BB962C8B-B14F-4D97-AF65-F5344CB8AC3E}">
        <p14:creationId xmlns:p14="http://schemas.microsoft.com/office/powerpoint/2010/main" val="370502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animBg="1"/>
      <p:bldP spid="11" grpId="0"/>
      <p:bldP spid="12" grpId="0" animBg="1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183;p19">
            <a:extLst>
              <a:ext uri="{FF2B5EF4-FFF2-40B4-BE49-F238E27FC236}">
                <a16:creationId xmlns:a16="http://schemas.microsoft.com/office/drawing/2014/main" id="{48A010CA-1826-5BD8-1E26-D3B47571F41E}"/>
              </a:ext>
            </a:extLst>
          </p:cNvPr>
          <p:cNvSpPr txBox="1">
            <a:spLocks/>
          </p:cNvSpPr>
          <p:nvPr/>
        </p:nvSpPr>
        <p:spPr>
          <a:xfrm>
            <a:off x="852765" y="426822"/>
            <a:ext cx="82389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Condensed"/>
                <a:sym typeface="Fira Sans Condensed"/>
              </a:rPr>
              <a:t>NÚMERO ATÔMICO</a:t>
            </a:r>
          </a:p>
        </p:txBody>
      </p:sp>
      <p:sp>
        <p:nvSpPr>
          <p:cNvPr id="2177" name="Google Shape;186;p19">
            <a:extLst>
              <a:ext uri="{FF2B5EF4-FFF2-40B4-BE49-F238E27FC236}">
                <a16:creationId xmlns:a16="http://schemas.microsoft.com/office/drawing/2014/main" id="{5B017F0C-FE37-03B1-E44C-493FA07030C5}"/>
              </a:ext>
            </a:extLst>
          </p:cNvPr>
          <p:cNvSpPr txBox="1"/>
          <p:nvPr/>
        </p:nvSpPr>
        <p:spPr>
          <a:xfrm>
            <a:off x="4357689" y="2734565"/>
            <a:ext cx="38379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25F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rPr>
              <a:t>Elemento Quimico: Bromo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25F"/>
              </a:highlight>
              <a:uLnTx/>
              <a:uFillTx/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2178" name="Google Shape;187;p19">
            <a:extLst>
              <a:ext uri="{FF2B5EF4-FFF2-40B4-BE49-F238E27FC236}">
                <a16:creationId xmlns:a16="http://schemas.microsoft.com/office/drawing/2014/main" id="{BFBA115F-E848-2C24-340B-0BC1052D57F0}"/>
              </a:ext>
            </a:extLst>
          </p:cNvPr>
          <p:cNvSpPr/>
          <p:nvPr/>
        </p:nvSpPr>
        <p:spPr>
          <a:xfrm>
            <a:off x="3531239" y="2658553"/>
            <a:ext cx="652800" cy="6528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003C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2179" name="Google Shape;188;p19">
            <a:extLst>
              <a:ext uri="{FF2B5EF4-FFF2-40B4-BE49-F238E27FC236}">
                <a16:creationId xmlns:a16="http://schemas.microsoft.com/office/drawing/2014/main" id="{D4AC4D90-342E-AC05-98D3-DC4A894F5B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182543" y="2740915"/>
            <a:ext cx="307800" cy="243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0" name="Google Shape;189;p19">
            <a:extLst>
              <a:ext uri="{FF2B5EF4-FFF2-40B4-BE49-F238E27FC236}">
                <a16:creationId xmlns:a16="http://schemas.microsoft.com/office/drawing/2014/main" id="{0B497EA8-062B-210D-9E7B-BA1FDA2CB27B}"/>
              </a:ext>
            </a:extLst>
          </p:cNvPr>
          <p:cNvCxnSpPr>
            <a:cxnSpLocks/>
            <a:stCxn id="2178" idx="0"/>
          </p:cNvCxnSpPr>
          <p:nvPr/>
        </p:nvCxnSpPr>
        <p:spPr>
          <a:xfrm>
            <a:off x="4184039" y="2984953"/>
            <a:ext cx="307800" cy="180900"/>
          </a:xfrm>
          <a:prstGeom prst="bentConnector3">
            <a:avLst>
              <a:gd name="adj1" fmla="val 49988"/>
            </a:avLst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81" name="Google Shape;190;p19">
            <a:extLst>
              <a:ext uri="{FF2B5EF4-FFF2-40B4-BE49-F238E27FC236}">
                <a16:creationId xmlns:a16="http://schemas.microsoft.com/office/drawing/2014/main" id="{D4E0B4A0-98C1-2069-21F8-5D6D310AA930}"/>
              </a:ext>
            </a:extLst>
          </p:cNvPr>
          <p:cNvGrpSpPr/>
          <p:nvPr/>
        </p:nvGrpSpPr>
        <p:grpSpPr>
          <a:xfrm>
            <a:off x="3531239" y="5264628"/>
            <a:ext cx="5979307" cy="652800"/>
            <a:chOff x="3897674" y="3947288"/>
            <a:chExt cx="5979307" cy="652800"/>
          </a:xfrm>
        </p:grpSpPr>
        <p:sp>
          <p:nvSpPr>
            <p:cNvPr id="2183" name="Google Shape;192;p19">
              <a:extLst>
                <a:ext uri="{FF2B5EF4-FFF2-40B4-BE49-F238E27FC236}">
                  <a16:creationId xmlns:a16="http://schemas.microsoft.com/office/drawing/2014/main" id="{6BCC673D-07E6-B996-4D95-6F3135A9C30C}"/>
                </a:ext>
              </a:extLst>
            </p:cNvPr>
            <p:cNvSpPr txBox="1"/>
            <p:nvPr/>
          </p:nvSpPr>
          <p:spPr>
            <a:xfrm>
              <a:off x="4775175" y="3997437"/>
              <a:ext cx="5101806" cy="43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CAF7EC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Localizado no quarto periodo da tabela periodica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AF7EC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184" name="Google Shape;193;p19">
              <a:extLst>
                <a:ext uri="{FF2B5EF4-FFF2-40B4-BE49-F238E27FC236}">
                  <a16:creationId xmlns:a16="http://schemas.microsoft.com/office/drawing/2014/main" id="{D9550363-EC24-7D91-60F5-E62F163E19C1}"/>
                </a:ext>
              </a:extLst>
            </p:cNvPr>
            <p:cNvSpPr/>
            <p:nvPr/>
          </p:nvSpPr>
          <p:spPr>
            <a:xfrm>
              <a:off x="3897674" y="3947288"/>
              <a:ext cx="652800" cy="652800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ap="flat" cmpd="sng">
              <a:solidFill>
                <a:srgbClr val="003C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2185" name="Google Shape;194;p19">
              <a:extLst>
                <a:ext uri="{FF2B5EF4-FFF2-40B4-BE49-F238E27FC236}">
                  <a16:creationId xmlns:a16="http://schemas.microsoft.com/office/drawing/2014/main" id="{DF4C10C2-7F02-5B1A-A1DC-84E7AA38E3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9591" y="4022513"/>
              <a:ext cx="307800" cy="243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6" name="Google Shape;195;p19">
              <a:extLst>
                <a:ext uri="{FF2B5EF4-FFF2-40B4-BE49-F238E27FC236}">
                  <a16:creationId xmlns:a16="http://schemas.microsoft.com/office/drawing/2014/main" id="{B6FEAD98-B5C0-4A20-39DC-9FD44279C1A2}"/>
                </a:ext>
              </a:extLst>
            </p:cNvPr>
            <p:cNvCxnSpPr>
              <a:cxnSpLocks/>
              <a:stCxn id="2184" idx="0"/>
            </p:cNvCxnSpPr>
            <p:nvPr/>
          </p:nvCxnSpPr>
          <p:spPr>
            <a:xfrm>
              <a:off x="4550474" y="4273688"/>
              <a:ext cx="307800" cy="180900"/>
            </a:xfrm>
            <a:prstGeom prst="bentConnector3">
              <a:avLst>
                <a:gd name="adj1" fmla="val 49988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87" name="Google Shape;196;p19">
            <a:extLst>
              <a:ext uri="{FF2B5EF4-FFF2-40B4-BE49-F238E27FC236}">
                <a16:creationId xmlns:a16="http://schemas.microsoft.com/office/drawing/2014/main" id="{97367A81-D4B5-D3CB-B17E-CCC9A4666DD0}"/>
              </a:ext>
            </a:extLst>
          </p:cNvPr>
          <p:cNvGrpSpPr/>
          <p:nvPr/>
        </p:nvGrpSpPr>
        <p:grpSpPr>
          <a:xfrm>
            <a:off x="3531239" y="3961591"/>
            <a:ext cx="4715438" cy="652800"/>
            <a:chOff x="3897674" y="2495963"/>
            <a:chExt cx="4715438" cy="652800"/>
          </a:xfrm>
        </p:grpSpPr>
        <p:sp>
          <p:nvSpPr>
            <p:cNvPr id="2189" name="Google Shape;198;p19">
              <a:extLst>
                <a:ext uri="{FF2B5EF4-FFF2-40B4-BE49-F238E27FC236}">
                  <a16:creationId xmlns:a16="http://schemas.microsoft.com/office/drawing/2014/main" id="{435EA6FE-A095-397F-46B7-372BF1117307}"/>
                </a:ext>
              </a:extLst>
            </p:cNvPr>
            <p:cNvSpPr txBox="1"/>
            <p:nvPr/>
          </p:nvSpPr>
          <p:spPr>
            <a:xfrm>
              <a:off x="4775212" y="2559043"/>
              <a:ext cx="3837900" cy="43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7EDFB6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Numero atômico: 35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7EDFB6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190" name="Google Shape;199;p19">
              <a:extLst>
                <a:ext uri="{FF2B5EF4-FFF2-40B4-BE49-F238E27FC236}">
                  <a16:creationId xmlns:a16="http://schemas.microsoft.com/office/drawing/2014/main" id="{60B9E89C-F48E-AC4A-1AE5-EEBA30C22118}"/>
                </a:ext>
              </a:extLst>
            </p:cNvPr>
            <p:cNvSpPr/>
            <p:nvPr/>
          </p:nvSpPr>
          <p:spPr>
            <a:xfrm>
              <a:off x="3897674" y="2495963"/>
              <a:ext cx="652800" cy="652800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ap="flat" cmpd="sng">
              <a:solidFill>
                <a:srgbClr val="003C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2191" name="Google Shape;200;p19">
              <a:extLst>
                <a:ext uri="{FF2B5EF4-FFF2-40B4-BE49-F238E27FC236}">
                  <a16:creationId xmlns:a16="http://schemas.microsoft.com/office/drawing/2014/main" id="{E8BD40DD-80BB-A3EC-D63A-FCC887760B66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548978" y="2578324"/>
              <a:ext cx="307800" cy="243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2" name="Google Shape;201;p19">
              <a:extLst>
                <a:ext uri="{FF2B5EF4-FFF2-40B4-BE49-F238E27FC236}">
                  <a16:creationId xmlns:a16="http://schemas.microsoft.com/office/drawing/2014/main" id="{01B76F7B-02AC-63D4-579C-D563E008147B}"/>
                </a:ext>
              </a:extLst>
            </p:cNvPr>
            <p:cNvCxnSpPr>
              <a:cxnSpLocks/>
              <a:stCxn id="2190" idx="0"/>
            </p:cNvCxnSpPr>
            <p:nvPr/>
          </p:nvCxnSpPr>
          <p:spPr>
            <a:xfrm>
              <a:off x="4550474" y="2822363"/>
              <a:ext cx="307800" cy="180900"/>
            </a:xfrm>
            <a:prstGeom prst="bentConnector3">
              <a:avLst>
                <a:gd name="adj1" fmla="val 49988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93" name="Google Shape;202;p19">
            <a:extLst>
              <a:ext uri="{FF2B5EF4-FFF2-40B4-BE49-F238E27FC236}">
                <a16:creationId xmlns:a16="http://schemas.microsoft.com/office/drawing/2014/main" id="{EC1B719A-0E21-CE9E-63CA-6AF049D39135}"/>
              </a:ext>
            </a:extLst>
          </p:cNvPr>
          <p:cNvSpPr/>
          <p:nvPr/>
        </p:nvSpPr>
        <p:spPr>
          <a:xfrm>
            <a:off x="1773090" y="3658890"/>
            <a:ext cx="1258200" cy="12582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003C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2194" name="Google Shape;203;p19">
            <a:extLst>
              <a:ext uri="{FF2B5EF4-FFF2-40B4-BE49-F238E27FC236}">
                <a16:creationId xmlns:a16="http://schemas.microsoft.com/office/drawing/2014/main" id="{8D3F03E0-B9B5-5BD7-ABA5-D9BCEC8C9584}"/>
              </a:ext>
            </a:extLst>
          </p:cNvPr>
          <p:cNvCxnSpPr>
            <a:stCxn id="2193" idx="3"/>
            <a:endCxn id="2178" idx="2"/>
          </p:cNvCxnSpPr>
          <p:nvPr/>
        </p:nvCxnSpPr>
        <p:spPr>
          <a:xfrm rot="-5400000">
            <a:off x="2629740" y="2757540"/>
            <a:ext cx="673800" cy="1128900"/>
          </a:xfrm>
          <a:prstGeom prst="bentConnector2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5" name="Google Shape;204;p19">
            <a:extLst>
              <a:ext uri="{FF2B5EF4-FFF2-40B4-BE49-F238E27FC236}">
                <a16:creationId xmlns:a16="http://schemas.microsoft.com/office/drawing/2014/main" id="{13EFC116-A510-2B5E-CD8C-47CB23C1AAC4}"/>
              </a:ext>
            </a:extLst>
          </p:cNvPr>
          <p:cNvCxnSpPr>
            <a:stCxn id="2193" idx="1"/>
            <a:endCxn id="2184" idx="2"/>
          </p:cNvCxnSpPr>
          <p:nvPr/>
        </p:nvCxnSpPr>
        <p:spPr>
          <a:xfrm rot="-5400000" flipH="1">
            <a:off x="2629740" y="4689540"/>
            <a:ext cx="673800" cy="1128900"/>
          </a:xfrm>
          <a:prstGeom prst="bentConnector2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6" name="Google Shape;205;p19">
            <a:extLst>
              <a:ext uri="{FF2B5EF4-FFF2-40B4-BE49-F238E27FC236}">
                <a16:creationId xmlns:a16="http://schemas.microsoft.com/office/drawing/2014/main" id="{57409219-7051-2012-6104-0010348B6F80}"/>
              </a:ext>
            </a:extLst>
          </p:cNvPr>
          <p:cNvCxnSpPr>
            <a:stCxn id="2193" idx="0"/>
            <a:endCxn id="2190" idx="2"/>
          </p:cNvCxnSpPr>
          <p:nvPr/>
        </p:nvCxnSpPr>
        <p:spPr>
          <a:xfrm>
            <a:off x="3031290" y="4287990"/>
            <a:ext cx="499800" cy="0"/>
          </a:xfrm>
          <a:prstGeom prst="straightConnector1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207" name="Google Shape;216;p19">
            <a:extLst>
              <a:ext uri="{FF2B5EF4-FFF2-40B4-BE49-F238E27FC236}">
                <a16:creationId xmlns:a16="http://schemas.microsoft.com/office/drawing/2014/main" id="{BC6F7D02-25BD-3CEC-10EC-E7BCDF1B360F}"/>
              </a:ext>
            </a:extLst>
          </p:cNvPr>
          <p:cNvGrpSpPr/>
          <p:nvPr/>
        </p:nvGrpSpPr>
        <p:grpSpPr>
          <a:xfrm>
            <a:off x="1963755" y="3849540"/>
            <a:ext cx="876928" cy="876928"/>
            <a:chOff x="457200" y="-7125"/>
            <a:chExt cx="438925" cy="438925"/>
          </a:xfrm>
        </p:grpSpPr>
        <p:sp>
          <p:nvSpPr>
            <p:cNvPr id="2208" name="Google Shape;217;p19">
              <a:extLst>
                <a:ext uri="{FF2B5EF4-FFF2-40B4-BE49-F238E27FC236}">
                  <a16:creationId xmlns:a16="http://schemas.microsoft.com/office/drawing/2014/main" id="{12B9F9C0-F156-4803-0FFD-C43546EFB60B}"/>
                </a:ext>
              </a:extLst>
            </p:cNvPr>
            <p:cNvSpPr/>
            <p:nvPr/>
          </p:nvSpPr>
          <p:spPr>
            <a:xfrm>
              <a:off x="463625" y="-700"/>
              <a:ext cx="426075" cy="426075"/>
            </a:xfrm>
            <a:custGeom>
              <a:avLst/>
              <a:gdLst/>
              <a:ahLst/>
              <a:cxnLst/>
              <a:rect l="l" t="t" r="r" b="b"/>
              <a:pathLst>
                <a:path w="17043" h="17043" extrusionOk="0">
                  <a:moveTo>
                    <a:pt x="2459" y="1"/>
                  </a:moveTo>
                  <a:cubicBezTo>
                    <a:pt x="2332" y="1"/>
                    <a:pt x="2210" y="52"/>
                    <a:pt x="2120" y="141"/>
                  </a:cubicBezTo>
                  <a:lnTo>
                    <a:pt x="141" y="2121"/>
                  </a:lnTo>
                  <a:cubicBezTo>
                    <a:pt x="51" y="2210"/>
                    <a:pt x="1" y="2333"/>
                    <a:pt x="1" y="2460"/>
                  </a:cubicBezTo>
                  <a:lnTo>
                    <a:pt x="1" y="14584"/>
                  </a:lnTo>
                  <a:cubicBezTo>
                    <a:pt x="1" y="14712"/>
                    <a:pt x="51" y="14833"/>
                    <a:pt x="141" y="14923"/>
                  </a:cubicBezTo>
                  <a:lnTo>
                    <a:pt x="2120" y="16902"/>
                  </a:lnTo>
                  <a:cubicBezTo>
                    <a:pt x="2210" y="16993"/>
                    <a:pt x="2332" y="17043"/>
                    <a:pt x="2459" y="17043"/>
                  </a:cubicBezTo>
                  <a:lnTo>
                    <a:pt x="14583" y="17043"/>
                  </a:lnTo>
                  <a:cubicBezTo>
                    <a:pt x="14710" y="17043"/>
                    <a:pt x="14833" y="16993"/>
                    <a:pt x="14922" y="16902"/>
                  </a:cubicBezTo>
                  <a:lnTo>
                    <a:pt x="16902" y="14923"/>
                  </a:lnTo>
                  <a:cubicBezTo>
                    <a:pt x="16992" y="14833"/>
                    <a:pt x="17043" y="14712"/>
                    <a:pt x="17043" y="14584"/>
                  </a:cubicBezTo>
                  <a:lnTo>
                    <a:pt x="17043" y="2460"/>
                  </a:lnTo>
                  <a:cubicBezTo>
                    <a:pt x="17043" y="2333"/>
                    <a:pt x="16992" y="2210"/>
                    <a:pt x="16902" y="2121"/>
                  </a:cubicBezTo>
                  <a:lnTo>
                    <a:pt x="14922" y="141"/>
                  </a:lnTo>
                  <a:cubicBezTo>
                    <a:pt x="14833" y="52"/>
                    <a:pt x="14710" y="1"/>
                    <a:pt x="14583" y="1"/>
                  </a:cubicBez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09" name="Google Shape;218;p19">
              <a:extLst>
                <a:ext uri="{FF2B5EF4-FFF2-40B4-BE49-F238E27FC236}">
                  <a16:creationId xmlns:a16="http://schemas.microsoft.com/office/drawing/2014/main" id="{2DC58CA2-F85E-93FD-B655-B61C81A33DD2}"/>
                </a:ext>
              </a:extLst>
            </p:cNvPr>
            <p:cNvSpPr/>
            <p:nvPr/>
          </p:nvSpPr>
          <p:spPr>
            <a:xfrm>
              <a:off x="822450" y="-700"/>
              <a:ext cx="67250" cy="426075"/>
            </a:xfrm>
            <a:custGeom>
              <a:avLst/>
              <a:gdLst/>
              <a:ahLst/>
              <a:cxnLst/>
              <a:rect l="l" t="t" r="r" b="b"/>
              <a:pathLst>
                <a:path w="2690" h="17043" extrusionOk="0">
                  <a:moveTo>
                    <a:pt x="0" y="1"/>
                  </a:moveTo>
                  <a:lnTo>
                    <a:pt x="0" y="17043"/>
                  </a:lnTo>
                  <a:lnTo>
                    <a:pt x="230" y="17043"/>
                  </a:lnTo>
                  <a:cubicBezTo>
                    <a:pt x="357" y="17043"/>
                    <a:pt x="480" y="16993"/>
                    <a:pt x="569" y="16902"/>
                  </a:cubicBezTo>
                  <a:lnTo>
                    <a:pt x="2549" y="14923"/>
                  </a:lnTo>
                  <a:cubicBezTo>
                    <a:pt x="2639" y="14833"/>
                    <a:pt x="2690" y="14712"/>
                    <a:pt x="2690" y="14584"/>
                  </a:cubicBezTo>
                  <a:lnTo>
                    <a:pt x="2690" y="2460"/>
                  </a:lnTo>
                  <a:cubicBezTo>
                    <a:pt x="2690" y="2333"/>
                    <a:pt x="2639" y="2210"/>
                    <a:pt x="2549" y="2121"/>
                  </a:cubicBezTo>
                  <a:lnTo>
                    <a:pt x="569" y="141"/>
                  </a:lnTo>
                  <a:cubicBezTo>
                    <a:pt x="480" y="52"/>
                    <a:pt x="357" y="1"/>
                    <a:pt x="230" y="1"/>
                  </a:cubicBezTo>
                  <a:close/>
                </a:path>
              </a:pathLst>
            </a:custGeom>
            <a:solidFill>
              <a:srgbClr val="000000">
                <a:alpha val="30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0" name="Google Shape;219;p19">
              <a:extLst>
                <a:ext uri="{FF2B5EF4-FFF2-40B4-BE49-F238E27FC236}">
                  <a16:creationId xmlns:a16="http://schemas.microsoft.com/office/drawing/2014/main" id="{F22B6FF0-F350-8E71-EC87-3AE1F528ECD2}"/>
                </a:ext>
              </a:extLst>
            </p:cNvPr>
            <p:cNvSpPr/>
            <p:nvPr/>
          </p:nvSpPr>
          <p:spPr>
            <a:xfrm>
              <a:off x="463625" y="25025"/>
              <a:ext cx="426075" cy="374650"/>
            </a:xfrm>
            <a:custGeom>
              <a:avLst/>
              <a:gdLst/>
              <a:ahLst/>
              <a:cxnLst/>
              <a:rect l="l" t="t" r="r" b="b"/>
              <a:pathLst>
                <a:path w="17043" h="14986" extrusionOk="0">
                  <a:moveTo>
                    <a:pt x="2744" y="0"/>
                  </a:moveTo>
                  <a:cubicBezTo>
                    <a:pt x="2707" y="0"/>
                    <a:pt x="2672" y="15"/>
                    <a:pt x="2646" y="41"/>
                  </a:cubicBezTo>
                  <a:lnTo>
                    <a:pt x="1069" y="1618"/>
                  </a:lnTo>
                  <a:cubicBezTo>
                    <a:pt x="1044" y="1643"/>
                    <a:pt x="1029" y="1679"/>
                    <a:pt x="1029" y="1715"/>
                  </a:cubicBezTo>
                  <a:lnTo>
                    <a:pt x="1029" y="5092"/>
                  </a:lnTo>
                  <a:cubicBezTo>
                    <a:pt x="1029" y="5207"/>
                    <a:pt x="936" y="5298"/>
                    <a:pt x="823" y="5298"/>
                  </a:cubicBezTo>
                  <a:lnTo>
                    <a:pt x="138" y="5298"/>
                  </a:lnTo>
                  <a:cubicBezTo>
                    <a:pt x="61" y="5298"/>
                    <a:pt x="1" y="5360"/>
                    <a:pt x="1" y="5435"/>
                  </a:cubicBezTo>
                  <a:lnTo>
                    <a:pt x="1" y="9550"/>
                  </a:lnTo>
                  <a:cubicBezTo>
                    <a:pt x="1" y="9626"/>
                    <a:pt x="61" y="9688"/>
                    <a:pt x="138" y="9688"/>
                  </a:cubicBezTo>
                  <a:lnTo>
                    <a:pt x="823" y="9688"/>
                  </a:lnTo>
                  <a:cubicBezTo>
                    <a:pt x="936" y="9688"/>
                    <a:pt x="1029" y="9780"/>
                    <a:pt x="1029" y="9893"/>
                  </a:cubicBezTo>
                  <a:lnTo>
                    <a:pt x="1029" y="13271"/>
                  </a:lnTo>
                  <a:cubicBezTo>
                    <a:pt x="1029" y="13308"/>
                    <a:pt x="1044" y="13342"/>
                    <a:pt x="1069" y="13368"/>
                  </a:cubicBezTo>
                  <a:lnTo>
                    <a:pt x="2646" y="14945"/>
                  </a:lnTo>
                  <a:cubicBezTo>
                    <a:pt x="2672" y="14971"/>
                    <a:pt x="2707" y="14985"/>
                    <a:pt x="2744" y="14985"/>
                  </a:cubicBezTo>
                  <a:lnTo>
                    <a:pt x="14300" y="14985"/>
                  </a:lnTo>
                  <a:cubicBezTo>
                    <a:pt x="14335" y="14985"/>
                    <a:pt x="14371" y="14971"/>
                    <a:pt x="14396" y="14945"/>
                  </a:cubicBezTo>
                  <a:lnTo>
                    <a:pt x="15974" y="13368"/>
                  </a:lnTo>
                  <a:cubicBezTo>
                    <a:pt x="16000" y="13342"/>
                    <a:pt x="16014" y="13308"/>
                    <a:pt x="16014" y="13271"/>
                  </a:cubicBezTo>
                  <a:lnTo>
                    <a:pt x="16014" y="9893"/>
                  </a:lnTo>
                  <a:cubicBezTo>
                    <a:pt x="16014" y="9780"/>
                    <a:pt x="16106" y="9688"/>
                    <a:pt x="16219" y="9688"/>
                  </a:cubicBezTo>
                  <a:lnTo>
                    <a:pt x="16906" y="9688"/>
                  </a:lnTo>
                  <a:cubicBezTo>
                    <a:pt x="16981" y="9688"/>
                    <a:pt x="17043" y="9626"/>
                    <a:pt x="17043" y="9550"/>
                  </a:cubicBezTo>
                  <a:lnTo>
                    <a:pt x="17043" y="5435"/>
                  </a:lnTo>
                  <a:cubicBezTo>
                    <a:pt x="17043" y="5360"/>
                    <a:pt x="16981" y="5298"/>
                    <a:pt x="16906" y="5298"/>
                  </a:cubicBezTo>
                  <a:lnTo>
                    <a:pt x="16219" y="5298"/>
                  </a:lnTo>
                  <a:cubicBezTo>
                    <a:pt x="16106" y="5298"/>
                    <a:pt x="16014" y="5207"/>
                    <a:pt x="16014" y="5092"/>
                  </a:cubicBezTo>
                  <a:lnTo>
                    <a:pt x="16014" y="1715"/>
                  </a:lnTo>
                  <a:cubicBezTo>
                    <a:pt x="16014" y="1679"/>
                    <a:pt x="16000" y="1644"/>
                    <a:pt x="15974" y="1618"/>
                  </a:cubicBezTo>
                  <a:lnTo>
                    <a:pt x="14396" y="41"/>
                  </a:lnTo>
                  <a:cubicBezTo>
                    <a:pt x="14371" y="15"/>
                    <a:pt x="14335" y="0"/>
                    <a:pt x="14300" y="0"/>
                  </a:cubicBez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1" name="Google Shape;220;p19">
              <a:extLst>
                <a:ext uri="{FF2B5EF4-FFF2-40B4-BE49-F238E27FC236}">
                  <a16:creationId xmlns:a16="http://schemas.microsoft.com/office/drawing/2014/main" id="{85EC2427-2D3B-3403-D41D-1659F7208117}"/>
                </a:ext>
              </a:extLst>
            </p:cNvPr>
            <p:cNvSpPr/>
            <p:nvPr/>
          </p:nvSpPr>
          <p:spPr>
            <a:xfrm>
              <a:off x="795375" y="25025"/>
              <a:ext cx="94325" cy="374650"/>
            </a:xfrm>
            <a:custGeom>
              <a:avLst/>
              <a:gdLst/>
              <a:ahLst/>
              <a:cxnLst/>
              <a:rect l="l" t="t" r="r" b="b"/>
              <a:pathLst>
                <a:path w="3773" h="14986" extrusionOk="0">
                  <a:moveTo>
                    <a:pt x="1" y="0"/>
                  </a:moveTo>
                  <a:cubicBezTo>
                    <a:pt x="37" y="0"/>
                    <a:pt x="72" y="15"/>
                    <a:pt x="97" y="41"/>
                  </a:cubicBezTo>
                  <a:lnTo>
                    <a:pt x="1675" y="1618"/>
                  </a:lnTo>
                  <a:cubicBezTo>
                    <a:pt x="1701" y="1643"/>
                    <a:pt x="1715" y="1679"/>
                    <a:pt x="1715" y="1715"/>
                  </a:cubicBezTo>
                  <a:lnTo>
                    <a:pt x="1715" y="13271"/>
                  </a:lnTo>
                  <a:cubicBezTo>
                    <a:pt x="1715" y="13308"/>
                    <a:pt x="1701" y="13342"/>
                    <a:pt x="1675" y="13368"/>
                  </a:cubicBezTo>
                  <a:lnTo>
                    <a:pt x="97" y="14946"/>
                  </a:lnTo>
                  <a:cubicBezTo>
                    <a:pt x="72" y="14971"/>
                    <a:pt x="37" y="14985"/>
                    <a:pt x="1" y="14985"/>
                  </a:cubicBezTo>
                  <a:lnTo>
                    <a:pt x="1030" y="14985"/>
                  </a:lnTo>
                  <a:cubicBezTo>
                    <a:pt x="1065" y="14985"/>
                    <a:pt x="1101" y="14971"/>
                    <a:pt x="1126" y="14946"/>
                  </a:cubicBezTo>
                  <a:lnTo>
                    <a:pt x="2704" y="13368"/>
                  </a:lnTo>
                  <a:cubicBezTo>
                    <a:pt x="2730" y="13342"/>
                    <a:pt x="2744" y="13308"/>
                    <a:pt x="2744" y="13271"/>
                  </a:cubicBezTo>
                  <a:lnTo>
                    <a:pt x="2744" y="9893"/>
                  </a:lnTo>
                  <a:cubicBezTo>
                    <a:pt x="2744" y="9780"/>
                    <a:pt x="2836" y="9688"/>
                    <a:pt x="2949" y="9688"/>
                  </a:cubicBezTo>
                  <a:lnTo>
                    <a:pt x="3636" y="9688"/>
                  </a:lnTo>
                  <a:cubicBezTo>
                    <a:pt x="3711" y="9688"/>
                    <a:pt x="3773" y="9626"/>
                    <a:pt x="3773" y="9550"/>
                  </a:cubicBezTo>
                  <a:lnTo>
                    <a:pt x="3773" y="5435"/>
                  </a:lnTo>
                  <a:cubicBezTo>
                    <a:pt x="3773" y="5360"/>
                    <a:pt x="3711" y="5298"/>
                    <a:pt x="3636" y="5298"/>
                  </a:cubicBezTo>
                  <a:lnTo>
                    <a:pt x="2949" y="5298"/>
                  </a:lnTo>
                  <a:cubicBezTo>
                    <a:pt x="2836" y="5298"/>
                    <a:pt x="2744" y="5207"/>
                    <a:pt x="2744" y="5092"/>
                  </a:cubicBezTo>
                  <a:lnTo>
                    <a:pt x="2744" y="1715"/>
                  </a:lnTo>
                  <a:cubicBezTo>
                    <a:pt x="2744" y="1679"/>
                    <a:pt x="2730" y="1643"/>
                    <a:pt x="2704" y="1618"/>
                  </a:cubicBezTo>
                  <a:lnTo>
                    <a:pt x="1126" y="41"/>
                  </a:lnTo>
                  <a:cubicBezTo>
                    <a:pt x="1101" y="15"/>
                    <a:pt x="1065" y="0"/>
                    <a:pt x="1030" y="0"/>
                  </a:cubicBezTo>
                  <a:close/>
                </a:path>
              </a:pathLst>
            </a:custGeom>
            <a:solidFill>
              <a:srgbClr val="000000">
                <a:alpha val="30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2" name="Google Shape;221;p19">
              <a:extLst>
                <a:ext uri="{FF2B5EF4-FFF2-40B4-BE49-F238E27FC236}">
                  <a16:creationId xmlns:a16="http://schemas.microsoft.com/office/drawing/2014/main" id="{5A9F234C-888C-F4E2-C380-2E491669B181}"/>
                </a:ext>
              </a:extLst>
            </p:cNvPr>
            <p:cNvSpPr/>
            <p:nvPr/>
          </p:nvSpPr>
          <p:spPr>
            <a:xfrm>
              <a:off x="457200" y="-7125"/>
              <a:ext cx="438925" cy="438925"/>
            </a:xfrm>
            <a:custGeom>
              <a:avLst/>
              <a:gdLst/>
              <a:ahLst/>
              <a:cxnLst/>
              <a:rect l="l" t="t" r="r" b="b"/>
              <a:pathLst>
                <a:path w="17557" h="17557" extrusionOk="0">
                  <a:moveTo>
                    <a:pt x="14507" y="1543"/>
                  </a:moveTo>
                  <a:lnTo>
                    <a:pt x="16014" y="3051"/>
                  </a:lnTo>
                  <a:lnTo>
                    <a:pt x="16014" y="6378"/>
                  </a:lnTo>
                  <a:cubicBezTo>
                    <a:pt x="16014" y="6634"/>
                    <a:pt x="16221" y="6842"/>
                    <a:pt x="16476" y="6842"/>
                  </a:cubicBezTo>
                  <a:lnTo>
                    <a:pt x="17043" y="6842"/>
                  </a:lnTo>
                  <a:lnTo>
                    <a:pt x="17043" y="10717"/>
                  </a:lnTo>
                  <a:lnTo>
                    <a:pt x="16476" y="10717"/>
                  </a:lnTo>
                  <a:cubicBezTo>
                    <a:pt x="16221" y="10717"/>
                    <a:pt x="16014" y="10924"/>
                    <a:pt x="16014" y="11179"/>
                  </a:cubicBezTo>
                  <a:lnTo>
                    <a:pt x="16014" y="14508"/>
                  </a:lnTo>
                  <a:lnTo>
                    <a:pt x="14507" y="16014"/>
                  </a:lnTo>
                  <a:lnTo>
                    <a:pt x="6594" y="16014"/>
                  </a:lnTo>
                  <a:cubicBezTo>
                    <a:pt x="6253" y="16025"/>
                    <a:pt x="6253" y="16519"/>
                    <a:pt x="6594" y="16528"/>
                  </a:cubicBezTo>
                  <a:lnTo>
                    <a:pt x="14557" y="16528"/>
                  </a:lnTo>
                  <a:cubicBezTo>
                    <a:pt x="14661" y="16528"/>
                    <a:pt x="14760" y="16488"/>
                    <a:pt x="14835" y="16413"/>
                  </a:cubicBezTo>
                  <a:lnTo>
                    <a:pt x="16414" y="14834"/>
                  </a:lnTo>
                  <a:cubicBezTo>
                    <a:pt x="16488" y="14760"/>
                    <a:pt x="16528" y="14661"/>
                    <a:pt x="16528" y="14557"/>
                  </a:cubicBezTo>
                  <a:lnTo>
                    <a:pt x="16528" y="11231"/>
                  </a:lnTo>
                  <a:lnTo>
                    <a:pt x="17043" y="11231"/>
                  </a:lnTo>
                  <a:lnTo>
                    <a:pt x="17043" y="14841"/>
                  </a:lnTo>
                  <a:cubicBezTo>
                    <a:pt x="17043" y="14901"/>
                    <a:pt x="17019" y="14957"/>
                    <a:pt x="16977" y="14998"/>
                  </a:cubicBezTo>
                  <a:lnTo>
                    <a:pt x="14998" y="16977"/>
                  </a:lnTo>
                  <a:cubicBezTo>
                    <a:pt x="14956" y="17020"/>
                    <a:pt x="14900" y="17043"/>
                    <a:pt x="14840" y="17043"/>
                  </a:cubicBezTo>
                  <a:lnTo>
                    <a:pt x="2716" y="17043"/>
                  </a:lnTo>
                  <a:cubicBezTo>
                    <a:pt x="2657" y="17043"/>
                    <a:pt x="2601" y="17020"/>
                    <a:pt x="2559" y="16977"/>
                  </a:cubicBezTo>
                  <a:lnTo>
                    <a:pt x="579" y="14998"/>
                  </a:lnTo>
                  <a:cubicBezTo>
                    <a:pt x="537" y="14957"/>
                    <a:pt x="515" y="14901"/>
                    <a:pt x="515" y="14841"/>
                  </a:cubicBezTo>
                  <a:lnTo>
                    <a:pt x="515" y="11231"/>
                  </a:lnTo>
                  <a:lnTo>
                    <a:pt x="1029" y="11231"/>
                  </a:lnTo>
                  <a:lnTo>
                    <a:pt x="1029" y="14557"/>
                  </a:lnTo>
                  <a:cubicBezTo>
                    <a:pt x="1029" y="14661"/>
                    <a:pt x="1070" y="14760"/>
                    <a:pt x="1145" y="14835"/>
                  </a:cubicBezTo>
                  <a:lnTo>
                    <a:pt x="2721" y="16413"/>
                  </a:lnTo>
                  <a:cubicBezTo>
                    <a:pt x="2796" y="16488"/>
                    <a:pt x="2895" y="16528"/>
                    <a:pt x="3001" y="16528"/>
                  </a:cubicBezTo>
                  <a:lnTo>
                    <a:pt x="5397" y="16528"/>
                  </a:lnTo>
                  <a:cubicBezTo>
                    <a:pt x="5737" y="16517"/>
                    <a:pt x="5737" y="16025"/>
                    <a:pt x="5397" y="16014"/>
                  </a:cubicBezTo>
                  <a:lnTo>
                    <a:pt x="3050" y="16014"/>
                  </a:lnTo>
                  <a:lnTo>
                    <a:pt x="1543" y="14508"/>
                  </a:lnTo>
                  <a:lnTo>
                    <a:pt x="1543" y="11179"/>
                  </a:lnTo>
                  <a:cubicBezTo>
                    <a:pt x="1543" y="10924"/>
                    <a:pt x="1335" y="10717"/>
                    <a:pt x="1080" y="10717"/>
                  </a:cubicBezTo>
                  <a:lnTo>
                    <a:pt x="515" y="10717"/>
                  </a:lnTo>
                  <a:lnTo>
                    <a:pt x="515" y="6842"/>
                  </a:lnTo>
                  <a:lnTo>
                    <a:pt x="1080" y="6842"/>
                  </a:lnTo>
                  <a:cubicBezTo>
                    <a:pt x="1335" y="6842"/>
                    <a:pt x="1543" y="6634"/>
                    <a:pt x="1543" y="6378"/>
                  </a:cubicBezTo>
                  <a:lnTo>
                    <a:pt x="1543" y="3051"/>
                  </a:lnTo>
                  <a:lnTo>
                    <a:pt x="3050" y="1543"/>
                  </a:lnTo>
                  <a:close/>
                  <a:moveTo>
                    <a:pt x="2716" y="0"/>
                  </a:moveTo>
                  <a:cubicBezTo>
                    <a:pt x="2520" y="0"/>
                    <a:pt x="2334" y="78"/>
                    <a:pt x="2195" y="217"/>
                  </a:cubicBezTo>
                  <a:lnTo>
                    <a:pt x="216" y="2196"/>
                  </a:lnTo>
                  <a:cubicBezTo>
                    <a:pt x="77" y="2335"/>
                    <a:pt x="0" y="2520"/>
                    <a:pt x="0" y="2717"/>
                  </a:cubicBezTo>
                  <a:lnTo>
                    <a:pt x="0" y="14841"/>
                  </a:lnTo>
                  <a:cubicBezTo>
                    <a:pt x="0" y="15038"/>
                    <a:pt x="77" y="15223"/>
                    <a:pt x="216" y="15363"/>
                  </a:cubicBezTo>
                  <a:lnTo>
                    <a:pt x="2195" y="17341"/>
                  </a:lnTo>
                  <a:cubicBezTo>
                    <a:pt x="2334" y="17481"/>
                    <a:pt x="2520" y="17557"/>
                    <a:pt x="2716" y="17557"/>
                  </a:cubicBezTo>
                  <a:lnTo>
                    <a:pt x="14840" y="17557"/>
                  </a:lnTo>
                  <a:cubicBezTo>
                    <a:pt x="15038" y="17557"/>
                    <a:pt x="15222" y="17481"/>
                    <a:pt x="15362" y="17341"/>
                  </a:cubicBezTo>
                  <a:lnTo>
                    <a:pt x="17340" y="15363"/>
                  </a:lnTo>
                  <a:cubicBezTo>
                    <a:pt x="17480" y="15223"/>
                    <a:pt x="17557" y="15038"/>
                    <a:pt x="17557" y="14841"/>
                  </a:cubicBezTo>
                  <a:lnTo>
                    <a:pt x="17557" y="4799"/>
                  </a:lnTo>
                  <a:cubicBezTo>
                    <a:pt x="17552" y="4629"/>
                    <a:pt x="17425" y="4544"/>
                    <a:pt x="17299" y="4544"/>
                  </a:cubicBezTo>
                  <a:cubicBezTo>
                    <a:pt x="17173" y="4544"/>
                    <a:pt x="17047" y="4629"/>
                    <a:pt x="17043" y="4799"/>
                  </a:cubicBezTo>
                  <a:lnTo>
                    <a:pt x="17043" y="6327"/>
                  </a:lnTo>
                  <a:lnTo>
                    <a:pt x="16528" y="6327"/>
                  </a:lnTo>
                  <a:lnTo>
                    <a:pt x="16528" y="3001"/>
                  </a:lnTo>
                  <a:cubicBezTo>
                    <a:pt x="16528" y="2897"/>
                    <a:pt x="16488" y="2798"/>
                    <a:pt x="16413" y="2722"/>
                  </a:cubicBezTo>
                  <a:lnTo>
                    <a:pt x="14835" y="1145"/>
                  </a:lnTo>
                  <a:cubicBezTo>
                    <a:pt x="14760" y="1071"/>
                    <a:pt x="14661" y="1029"/>
                    <a:pt x="14557" y="1029"/>
                  </a:cubicBezTo>
                  <a:lnTo>
                    <a:pt x="3001" y="1029"/>
                  </a:lnTo>
                  <a:cubicBezTo>
                    <a:pt x="2895" y="1029"/>
                    <a:pt x="2796" y="1071"/>
                    <a:pt x="2721" y="1145"/>
                  </a:cubicBezTo>
                  <a:lnTo>
                    <a:pt x="1145" y="2722"/>
                  </a:lnTo>
                  <a:cubicBezTo>
                    <a:pt x="1070" y="2797"/>
                    <a:pt x="1029" y="2896"/>
                    <a:pt x="1029" y="3001"/>
                  </a:cubicBezTo>
                  <a:lnTo>
                    <a:pt x="1029" y="6327"/>
                  </a:lnTo>
                  <a:lnTo>
                    <a:pt x="515" y="6327"/>
                  </a:lnTo>
                  <a:lnTo>
                    <a:pt x="515" y="2717"/>
                  </a:lnTo>
                  <a:cubicBezTo>
                    <a:pt x="515" y="2658"/>
                    <a:pt x="537" y="2602"/>
                    <a:pt x="579" y="2559"/>
                  </a:cubicBezTo>
                  <a:lnTo>
                    <a:pt x="2559" y="580"/>
                  </a:lnTo>
                  <a:cubicBezTo>
                    <a:pt x="2601" y="539"/>
                    <a:pt x="2657" y="515"/>
                    <a:pt x="2716" y="515"/>
                  </a:cubicBezTo>
                  <a:lnTo>
                    <a:pt x="14840" y="515"/>
                  </a:lnTo>
                  <a:cubicBezTo>
                    <a:pt x="14900" y="515"/>
                    <a:pt x="14956" y="539"/>
                    <a:pt x="14998" y="580"/>
                  </a:cubicBezTo>
                  <a:lnTo>
                    <a:pt x="16977" y="2559"/>
                  </a:lnTo>
                  <a:cubicBezTo>
                    <a:pt x="17019" y="2602"/>
                    <a:pt x="17043" y="2658"/>
                    <a:pt x="17043" y="2717"/>
                  </a:cubicBezTo>
                  <a:lnTo>
                    <a:pt x="17043" y="3573"/>
                  </a:lnTo>
                  <a:cubicBezTo>
                    <a:pt x="17048" y="3744"/>
                    <a:pt x="17174" y="3829"/>
                    <a:pt x="17300" y="3829"/>
                  </a:cubicBezTo>
                  <a:cubicBezTo>
                    <a:pt x="17426" y="3829"/>
                    <a:pt x="17552" y="3744"/>
                    <a:pt x="17557" y="3573"/>
                  </a:cubicBezTo>
                  <a:lnTo>
                    <a:pt x="17557" y="2717"/>
                  </a:lnTo>
                  <a:cubicBezTo>
                    <a:pt x="17557" y="2520"/>
                    <a:pt x="17480" y="2335"/>
                    <a:pt x="17340" y="2196"/>
                  </a:cubicBezTo>
                  <a:lnTo>
                    <a:pt x="15362" y="217"/>
                  </a:lnTo>
                  <a:cubicBezTo>
                    <a:pt x="15222" y="78"/>
                    <a:pt x="15038" y="0"/>
                    <a:pt x="148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3" name="Google Shape;222;p19">
              <a:extLst>
                <a:ext uri="{FF2B5EF4-FFF2-40B4-BE49-F238E27FC236}">
                  <a16:creationId xmlns:a16="http://schemas.microsoft.com/office/drawing/2014/main" id="{B0D8453A-7DA4-3473-5FD9-C75CB752A059}"/>
                </a:ext>
              </a:extLst>
            </p:cNvPr>
            <p:cNvSpPr/>
            <p:nvPr/>
          </p:nvSpPr>
          <p:spPr>
            <a:xfrm>
              <a:off x="676675" y="61625"/>
              <a:ext cx="50425" cy="73425"/>
            </a:xfrm>
            <a:custGeom>
              <a:avLst/>
              <a:gdLst/>
              <a:ahLst/>
              <a:cxnLst/>
              <a:rect l="l" t="t" r="r" b="b"/>
              <a:pathLst>
                <a:path w="2017" h="2937" extrusionOk="0">
                  <a:moveTo>
                    <a:pt x="699" y="1"/>
                  </a:moveTo>
                  <a:cubicBezTo>
                    <a:pt x="572" y="1"/>
                    <a:pt x="465" y="92"/>
                    <a:pt x="445" y="216"/>
                  </a:cubicBezTo>
                  <a:lnTo>
                    <a:pt x="268" y="1288"/>
                  </a:lnTo>
                  <a:cubicBezTo>
                    <a:pt x="251" y="1383"/>
                    <a:pt x="291" y="1479"/>
                    <a:pt x="369" y="1537"/>
                  </a:cubicBezTo>
                  <a:cubicBezTo>
                    <a:pt x="414" y="1570"/>
                    <a:pt x="468" y="1586"/>
                    <a:pt x="522" y="1586"/>
                  </a:cubicBezTo>
                  <a:cubicBezTo>
                    <a:pt x="561" y="1586"/>
                    <a:pt x="601" y="1577"/>
                    <a:pt x="638" y="1559"/>
                  </a:cubicBezTo>
                  <a:cubicBezTo>
                    <a:pt x="640" y="1558"/>
                    <a:pt x="646" y="1554"/>
                    <a:pt x="657" y="1550"/>
                  </a:cubicBezTo>
                  <a:cubicBezTo>
                    <a:pt x="734" y="1508"/>
                    <a:pt x="855" y="1479"/>
                    <a:pt x="979" y="1479"/>
                  </a:cubicBezTo>
                  <a:cubicBezTo>
                    <a:pt x="1123" y="1479"/>
                    <a:pt x="1271" y="1519"/>
                    <a:pt x="1359" y="1626"/>
                  </a:cubicBezTo>
                  <a:cubicBezTo>
                    <a:pt x="1450" y="1720"/>
                    <a:pt x="1495" y="1845"/>
                    <a:pt x="1489" y="1976"/>
                  </a:cubicBezTo>
                  <a:cubicBezTo>
                    <a:pt x="1476" y="2221"/>
                    <a:pt x="1274" y="2418"/>
                    <a:pt x="1027" y="2422"/>
                  </a:cubicBezTo>
                  <a:cubicBezTo>
                    <a:pt x="1024" y="2422"/>
                    <a:pt x="1021" y="2422"/>
                    <a:pt x="1018" y="2422"/>
                  </a:cubicBezTo>
                  <a:cubicBezTo>
                    <a:pt x="784" y="2422"/>
                    <a:pt x="583" y="2250"/>
                    <a:pt x="550" y="2016"/>
                  </a:cubicBezTo>
                  <a:cubicBezTo>
                    <a:pt x="556" y="1847"/>
                    <a:pt x="472" y="1697"/>
                    <a:pt x="288" y="1694"/>
                  </a:cubicBezTo>
                  <a:cubicBezTo>
                    <a:pt x="66" y="1702"/>
                    <a:pt x="1" y="1896"/>
                    <a:pt x="40" y="2088"/>
                  </a:cubicBezTo>
                  <a:cubicBezTo>
                    <a:pt x="108" y="2575"/>
                    <a:pt x="526" y="2937"/>
                    <a:pt x="1018" y="2937"/>
                  </a:cubicBezTo>
                  <a:lnTo>
                    <a:pt x="1038" y="2937"/>
                  </a:lnTo>
                  <a:cubicBezTo>
                    <a:pt x="1552" y="2926"/>
                    <a:pt x="1976" y="2516"/>
                    <a:pt x="2002" y="2002"/>
                  </a:cubicBezTo>
                  <a:cubicBezTo>
                    <a:pt x="2017" y="1729"/>
                    <a:pt x="1921" y="1470"/>
                    <a:pt x="1733" y="1271"/>
                  </a:cubicBezTo>
                  <a:cubicBezTo>
                    <a:pt x="1543" y="1065"/>
                    <a:pt x="1264" y="963"/>
                    <a:pt x="988" y="963"/>
                  </a:cubicBezTo>
                  <a:cubicBezTo>
                    <a:pt x="939" y="963"/>
                    <a:pt x="890" y="966"/>
                    <a:pt x="841" y="972"/>
                  </a:cubicBezTo>
                  <a:lnTo>
                    <a:pt x="916" y="515"/>
                  </a:lnTo>
                  <a:lnTo>
                    <a:pt x="1594" y="515"/>
                  </a:lnTo>
                  <a:cubicBezTo>
                    <a:pt x="1934" y="506"/>
                    <a:pt x="1934" y="1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4" name="Google Shape;223;p19">
              <a:extLst>
                <a:ext uri="{FF2B5EF4-FFF2-40B4-BE49-F238E27FC236}">
                  <a16:creationId xmlns:a16="http://schemas.microsoft.com/office/drawing/2014/main" id="{7DD4044E-5FC1-FF86-14B8-9838FEA26390}"/>
                </a:ext>
              </a:extLst>
            </p:cNvPr>
            <p:cNvSpPr/>
            <p:nvPr/>
          </p:nvSpPr>
          <p:spPr>
            <a:xfrm>
              <a:off x="625375" y="60650"/>
              <a:ext cx="51725" cy="73900"/>
            </a:xfrm>
            <a:custGeom>
              <a:avLst/>
              <a:gdLst/>
              <a:ahLst/>
              <a:cxnLst/>
              <a:rect l="l" t="t" r="r" b="b"/>
              <a:pathLst>
                <a:path w="2069" h="2956" extrusionOk="0">
                  <a:moveTo>
                    <a:pt x="916" y="0"/>
                  </a:moveTo>
                  <a:cubicBezTo>
                    <a:pt x="916" y="0"/>
                    <a:pt x="915" y="0"/>
                    <a:pt x="915" y="0"/>
                  </a:cubicBezTo>
                  <a:cubicBezTo>
                    <a:pt x="500" y="0"/>
                    <a:pt x="143" y="294"/>
                    <a:pt x="63" y="700"/>
                  </a:cubicBezTo>
                  <a:cubicBezTo>
                    <a:pt x="36" y="840"/>
                    <a:pt x="127" y="974"/>
                    <a:pt x="266" y="1002"/>
                  </a:cubicBezTo>
                  <a:cubicBezTo>
                    <a:pt x="283" y="1005"/>
                    <a:pt x="299" y="1007"/>
                    <a:pt x="316" y="1007"/>
                  </a:cubicBezTo>
                  <a:cubicBezTo>
                    <a:pt x="436" y="1007"/>
                    <a:pt x="544" y="922"/>
                    <a:pt x="568" y="799"/>
                  </a:cubicBezTo>
                  <a:cubicBezTo>
                    <a:pt x="611" y="608"/>
                    <a:pt x="761" y="517"/>
                    <a:pt x="912" y="517"/>
                  </a:cubicBezTo>
                  <a:cubicBezTo>
                    <a:pt x="1087" y="517"/>
                    <a:pt x="1262" y="639"/>
                    <a:pt x="1267" y="868"/>
                  </a:cubicBezTo>
                  <a:cubicBezTo>
                    <a:pt x="1267" y="1062"/>
                    <a:pt x="1109" y="1221"/>
                    <a:pt x="915" y="1221"/>
                  </a:cubicBezTo>
                  <a:cubicBezTo>
                    <a:pt x="772" y="1221"/>
                    <a:pt x="658" y="1336"/>
                    <a:pt x="658" y="1478"/>
                  </a:cubicBezTo>
                  <a:cubicBezTo>
                    <a:pt x="658" y="1620"/>
                    <a:pt x="772" y="1735"/>
                    <a:pt x="915" y="1735"/>
                  </a:cubicBezTo>
                  <a:cubicBezTo>
                    <a:pt x="1381" y="1753"/>
                    <a:pt x="1381" y="2423"/>
                    <a:pt x="915" y="2441"/>
                  </a:cubicBezTo>
                  <a:cubicBezTo>
                    <a:pt x="738" y="2441"/>
                    <a:pt x="588" y="2311"/>
                    <a:pt x="565" y="2138"/>
                  </a:cubicBezTo>
                  <a:cubicBezTo>
                    <a:pt x="566" y="1927"/>
                    <a:pt x="438" y="1831"/>
                    <a:pt x="308" y="1831"/>
                  </a:cubicBezTo>
                  <a:cubicBezTo>
                    <a:pt x="155" y="1831"/>
                    <a:pt x="0" y="1966"/>
                    <a:pt x="55" y="2209"/>
                  </a:cubicBezTo>
                  <a:cubicBezTo>
                    <a:pt x="115" y="2635"/>
                    <a:pt x="484" y="2955"/>
                    <a:pt x="915" y="2955"/>
                  </a:cubicBezTo>
                  <a:cubicBezTo>
                    <a:pt x="916" y="2955"/>
                    <a:pt x="917" y="2955"/>
                    <a:pt x="918" y="2955"/>
                  </a:cubicBezTo>
                  <a:cubicBezTo>
                    <a:pt x="1684" y="2955"/>
                    <a:pt x="2068" y="2013"/>
                    <a:pt x="1530" y="1478"/>
                  </a:cubicBezTo>
                  <a:cubicBezTo>
                    <a:pt x="2068" y="943"/>
                    <a:pt x="1683" y="0"/>
                    <a:pt x="9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5" name="Google Shape;224;p19">
              <a:extLst>
                <a:ext uri="{FF2B5EF4-FFF2-40B4-BE49-F238E27FC236}">
                  <a16:creationId xmlns:a16="http://schemas.microsoft.com/office/drawing/2014/main" id="{DF8C66C5-DFA6-6123-7C89-E1440252BC39}"/>
                </a:ext>
              </a:extLst>
            </p:cNvPr>
            <p:cNvSpPr/>
            <p:nvPr/>
          </p:nvSpPr>
          <p:spPr>
            <a:xfrm>
              <a:off x="615675" y="225050"/>
              <a:ext cx="90025" cy="117950"/>
            </a:xfrm>
            <a:custGeom>
              <a:avLst/>
              <a:gdLst/>
              <a:ahLst/>
              <a:cxnLst/>
              <a:rect l="l" t="t" r="r" b="b"/>
              <a:pathLst>
                <a:path w="3601" h="4718" extrusionOk="0">
                  <a:moveTo>
                    <a:pt x="1478" y="514"/>
                  </a:moveTo>
                  <a:cubicBezTo>
                    <a:pt x="2418" y="550"/>
                    <a:pt x="2418" y="1899"/>
                    <a:pt x="1478" y="1935"/>
                  </a:cubicBezTo>
                  <a:cubicBezTo>
                    <a:pt x="1388" y="1935"/>
                    <a:pt x="1219" y="1935"/>
                    <a:pt x="1035" y="1936"/>
                  </a:cubicBezTo>
                  <a:lnTo>
                    <a:pt x="515" y="1936"/>
                  </a:lnTo>
                  <a:lnTo>
                    <a:pt x="515" y="514"/>
                  </a:lnTo>
                  <a:close/>
                  <a:moveTo>
                    <a:pt x="1691" y="2450"/>
                  </a:moveTo>
                  <a:cubicBezTo>
                    <a:pt x="2849" y="2494"/>
                    <a:pt x="2848" y="4154"/>
                    <a:pt x="1691" y="4198"/>
                  </a:cubicBezTo>
                  <a:cubicBezTo>
                    <a:pt x="1477" y="4198"/>
                    <a:pt x="867" y="4200"/>
                    <a:pt x="515" y="4202"/>
                  </a:cubicBezTo>
                  <a:lnTo>
                    <a:pt x="515" y="2451"/>
                  </a:lnTo>
                  <a:cubicBezTo>
                    <a:pt x="663" y="2451"/>
                    <a:pt x="857" y="2450"/>
                    <a:pt x="1036" y="2450"/>
                  </a:cubicBezTo>
                  <a:close/>
                  <a:moveTo>
                    <a:pt x="1481" y="0"/>
                  </a:moveTo>
                  <a:cubicBezTo>
                    <a:pt x="1480" y="0"/>
                    <a:pt x="1479" y="0"/>
                    <a:pt x="1478" y="0"/>
                  </a:cubicBezTo>
                  <a:lnTo>
                    <a:pt x="257" y="0"/>
                  </a:lnTo>
                  <a:cubicBezTo>
                    <a:pt x="116" y="0"/>
                    <a:pt x="0" y="116"/>
                    <a:pt x="0" y="257"/>
                  </a:cubicBezTo>
                  <a:lnTo>
                    <a:pt x="0" y="2193"/>
                  </a:lnTo>
                  <a:lnTo>
                    <a:pt x="0" y="2195"/>
                  </a:lnTo>
                  <a:lnTo>
                    <a:pt x="0" y="4460"/>
                  </a:lnTo>
                  <a:cubicBezTo>
                    <a:pt x="0" y="4528"/>
                    <a:pt x="28" y="4593"/>
                    <a:pt x="76" y="4642"/>
                  </a:cubicBezTo>
                  <a:cubicBezTo>
                    <a:pt x="124" y="4690"/>
                    <a:pt x="189" y="4717"/>
                    <a:pt x="257" y="4717"/>
                  </a:cubicBezTo>
                  <a:lnTo>
                    <a:pt x="259" y="4717"/>
                  </a:lnTo>
                  <a:cubicBezTo>
                    <a:pt x="269" y="4717"/>
                    <a:pt x="1386" y="4712"/>
                    <a:pt x="1691" y="4712"/>
                  </a:cubicBezTo>
                  <a:cubicBezTo>
                    <a:pt x="3142" y="4699"/>
                    <a:pt x="3601" y="2766"/>
                    <a:pt x="2337" y="2095"/>
                  </a:cubicBezTo>
                  <a:cubicBezTo>
                    <a:pt x="3111" y="1343"/>
                    <a:pt x="2570" y="0"/>
                    <a:pt x="1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6" name="Google Shape;225;p19">
              <a:extLst>
                <a:ext uri="{FF2B5EF4-FFF2-40B4-BE49-F238E27FC236}">
                  <a16:creationId xmlns:a16="http://schemas.microsoft.com/office/drawing/2014/main" id="{F1C8616A-CA12-6FB1-7E29-C6B7394327DF}"/>
                </a:ext>
              </a:extLst>
            </p:cNvPr>
            <p:cNvSpPr/>
            <p:nvPr/>
          </p:nvSpPr>
          <p:spPr>
            <a:xfrm>
              <a:off x="703200" y="257775"/>
              <a:ext cx="35175" cy="83675"/>
            </a:xfrm>
            <a:custGeom>
              <a:avLst/>
              <a:gdLst/>
              <a:ahLst/>
              <a:cxnLst/>
              <a:rect l="l" t="t" r="r" b="b"/>
              <a:pathLst>
                <a:path w="1407" h="3347" extrusionOk="0">
                  <a:moveTo>
                    <a:pt x="258" y="0"/>
                  </a:moveTo>
                  <a:cubicBezTo>
                    <a:pt x="132" y="0"/>
                    <a:pt x="6" y="85"/>
                    <a:pt x="1" y="255"/>
                  </a:cubicBezTo>
                  <a:lnTo>
                    <a:pt x="1" y="3091"/>
                  </a:lnTo>
                  <a:cubicBezTo>
                    <a:pt x="6" y="3262"/>
                    <a:pt x="132" y="3347"/>
                    <a:pt x="258" y="3347"/>
                  </a:cubicBezTo>
                  <a:cubicBezTo>
                    <a:pt x="384" y="3347"/>
                    <a:pt x="510" y="3262"/>
                    <a:pt x="515" y="3091"/>
                  </a:cubicBezTo>
                  <a:lnTo>
                    <a:pt x="515" y="1402"/>
                  </a:lnTo>
                  <a:cubicBezTo>
                    <a:pt x="515" y="1331"/>
                    <a:pt x="561" y="1162"/>
                    <a:pt x="872" y="835"/>
                  </a:cubicBezTo>
                  <a:cubicBezTo>
                    <a:pt x="1058" y="640"/>
                    <a:pt x="1219" y="557"/>
                    <a:pt x="1226" y="554"/>
                  </a:cubicBezTo>
                  <a:cubicBezTo>
                    <a:pt x="1352" y="492"/>
                    <a:pt x="1407" y="340"/>
                    <a:pt x="1346" y="211"/>
                  </a:cubicBezTo>
                  <a:cubicBezTo>
                    <a:pt x="1302" y="119"/>
                    <a:pt x="1210" y="65"/>
                    <a:pt x="1113" y="65"/>
                  </a:cubicBezTo>
                  <a:cubicBezTo>
                    <a:pt x="1076" y="65"/>
                    <a:pt x="1039" y="73"/>
                    <a:pt x="1003" y="90"/>
                  </a:cubicBezTo>
                  <a:cubicBezTo>
                    <a:pt x="979" y="102"/>
                    <a:pt x="763" y="209"/>
                    <a:pt x="515" y="464"/>
                  </a:cubicBezTo>
                  <a:lnTo>
                    <a:pt x="515" y="255"/>
                  </a:lnTo>
                  <a:cubicBezTo>
                    <a:pt x="510" y="85"/>
                    <a:pt x="384" y="0"/>
                    <a:pt x="2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237" name="Google Shape;246;p19">
            <a:extLst>
              <a:ext uri="{FF2B5EF4-FFF2-40B4-BE49-F238E27FC236}">
                <a16:creationId xmlns:a16="http://schemas.microsoft.com/office/drawing/2014/main" id="{D9A50698-2B27-9FC4-6932-AA8E1D9D962A}"/>
              </a:ext>
            </a:extLst>
          </p:cNvPr>
          <p:cNvGrpSpPr/>
          <p:nvPr/>
        </p:nvGrpSpPr>
        <p:grpSpPr>
          <a:xfrm>
            <a:off x="346073" y="2370782"/>
            <a:ext cx="2057528" cy="4487218"/>
            <a:chOff x="1496450" y="858000"/>
            <a:chExt cx="590925" cy="1699400"/>
          </a:xfrm>
        </p:grpSpPr>
        <p:sp>
          <p:nvSpPr>
            <p:cNvPr id="2238" name="Google Shape;247;p19">
              <a:extLst>
                <a:ext uri="{FF2B5EF4-FFF2-40B4-BE49-F238E27FC236}">
                  <a16:creationId xmlns:a16="http://schemas.microsoft.com/office/drawing/2014/main" id="{77AF688B-C306-801F-B9C3-B964C5FCB1F2}"/>
                </a:ext>
              </a:extLst>
            </p:cNvPr>
            <p:cNvSpPr/>
            <p:nvPr/>
          </p:nvSpPr>
          <p:spPr>
            <a:xfrm>
              <a:off x="1740700" y="971650"/>
              <a:ext cx="93675" cy="115600"/>
            </a:xfrm>
            <a:custGeom>
              <a:avLst/>
              <a:gdLst/>
              <a:ahLst/>
              <a:cxnLst/>
              <a:rect l="l" t="t" r="r" b="b"/>
              <a:pathLst>
                <a:path w="3747" h="4624" extrusionOk="0">
                  <a:moveTo>
                    <a:pt x="1416" y="0"/>
                  </a:moveTo>
                  <a:cubicBezTo>
                    <a:pt x="0" y="0"/>
                    <a:pt x="2496" y="4624"/>
                    <a:pt x="2496" y="4624"/>
                  </a:cubicBezTo>
                  <a:cubicBezTo>
                    <a:pt x="2496" y="4624"/>
                    <a:pt x="3746" y="683"/>
                    <a:pt x="1717" y="53"/>
                  </a:cubicBezTo>
                  <a:cubicBezTo>
                    <a:pt x="1602" y="17"/>
                    <a:pt x="1502" y="0"/>
                    <a:pt x="1416" y="0"/>
                  </a:cubicBezTo>
                  <a:close/>
                </a:path>
              </a:pathLst>
            </a:custGeom>
            <a:solidFill>
              <a:srgbClr val="AD65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9" name="Google Shape;248;p19">
              <a:extLst>
                <a:ext uri="{FF2B5EF4-FFF2-40B4-BE49-F238E27FC236}">
                  <a16:creationId xmlns:a16="http://schemas.microsoft.com/office/drawing/2014/main" id="{AEEEFC2F-A889-C35A-DFB5-C0F092BCB167}"/>
                </a:ext>
              </a:extLst>
            </p:cNvPr>
            <p:cNvSpPr/>
            <p:nvPr/>
          </p:nvSpPr>
          <p:spPr>
            <a:xfrm>
              <a:off x="1737200" y="2374825"/>
              <a:ext cx="66600" cy="84125"/>
            </a:xfrm>
            <a:custGeom>
              <a:avLst/>
              <a:gdLst/>
              <a:ahLst/>
              <a:cxnLst/>
              <a:rect l="l" t="t" r="r" b="b"/>
              <a:pathLst>
                <a:path w="2664" h="3365" extrusionOk="0">
                  <a:moveTo>
                    <a:pt x="0" y="1"/>
                  </a:moveTo>
                  <a:lnTo>
                    <a:pt x="386" y="3364"/>
                  </a:lnTo>
                  <a:lnTo>
                    <a:pt x="2664" y="3364"/>
                  </a:lnTo>
                  <a:lnTo>
                    <a:pt x="2455" y="1"/>
                  </a:ln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0" name="Google Shape;249;p19">
              <a:extLst>
                <a:ext uri="{FF2B5EF4-FFF2-40B4-BE49-F238E27FC236}">
                  <a16:creationId xmlns:a16="http://schemas.microsoft.com/office/drawing/2014/main" id="{7271D8B0-2621-237B-FD37-A7D228E3E355}"/>
                </a:ext>
              </a:extLst>
            </p:cNvPr>
            <p:cNvSpPr/>
            <p:nvPr/>
          </p:nvSpPr>
          <p:spPr>
            <a:xfrm>
              <a:off x="1746825" y="2458925"/>
              <a:ext cx="159100" cy="98275"/>
            </a:xfrm>
            <a:custGeom>
              <a:avLst/>
              <a:gdLst/>
              <a:ahLst/>
              <a:cxnLst/>
              <a:rect l="l" t="t" r="r" b="b"/>
              <a:pathLst>
                <a:path w="6364" h="3931" extrusionOk="0">
                  <a:moveTo>
                    <a:pt x="1" y="0"/>
                  </a:moveTo>
                  <a:lnTo>
                    <a:pt x="244" y="3931"/>
                  </a:lnTo>
                  <a:lnTo>
                    <a:pt x="6363" y="3931"/>
                  </a:lnTo>
                  <a:cubicBezTo>
                    <a:pt x="6363" y="3931"/>
                    <a:pt x="6312" y="2186"/>
                    <a:pt x="4797" y="2186"/>
                  </a:cubicBezTo>
                  <a:cubicBezTo>
                    <a:pt x="2300" y="2186"/>
                    <a:pt x="2279" y="0"/>
                    <a:pt x="2279" y="0"/>
                  </a:cubicBez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1" name="Google Shape;250;p19">
              <a:extLst>
                <a:ext uri="{FF2B5EF4-FFF2-40B4-BE49-F238E27FC236}">
                  <a16:creationId xmlns:a16="http://schemas.microsoft.com/office/drawing/2014/main" id="{1808A018-C7C8-6F03-D93E-7A0D87FB289E}"/>
                </a:ext>
              </a:extLst>
            </p:cNvPr>
            <p:cNvSpPr/>
            <p:nvPr/>
          </p:nvSpPr>
          <p:spPr>
            <a:xfrm>
              <a:off x="1752425" y="2510575"/>
              <a:ext cx="156500" cy="46825"/>
            </a:xfrm>
            <a:custGeom>
              <a:avLst/>
              <a:gdLst/>
              <a:ahLst/>
              <a:cxnLst/>
              <a:rect l="l" t="t" r="r" b="b"/>
              <a:pathLst>
                <a:path w="6260" h="1873" extrusionOk="0">
                  <a:moveTo>
                    <a:pt x="4610" y="1"/>
                  </a:moveTo>
                  <a:cubicBezTo>
                    <a:pt x="4392" y="1"/>
                    <a:pt x="4241" y="41"/>
                    <a:pt x="4227" y="45"/>
                  </a:cubicBezTo>
                  <a:cubicBezTo>
                    <a:pt x="4115" y="304"/>
                    <a:pt x="4029" y="1033"/>
                    <a:pt x="3986" y="1545"/>
                  </a:cubicBezTo>
                  <a:lnTo>
                    <a:pt x="1" y="1545"/>
                  </a:lnTo>
                  <a:cubicBezTo>
                    <a:pt x="14" y="1772"/>
                    <a:pt x="7" y="1638"/>
                    <a:pt x="20" y="1865"/>
                  </a:cubicBezTo>
                  <a:cubicBezTo>
                    <a:pt x="163" y="1871"/>
                    <a:pt x="890" y="1873"/>
                    <a:pt x="1797" y="1873"/>
                  </a:cubicBezTo>
                  <a:cubicBezTo>
                    <a:pt x="3610" y="1873"/>
                    <a:pt x="6139" y="1865"/>
                    <a:pt x="6139" y="1865"/>
                  </a:cubicBezTo>
                  <a:cubicBezTo>
                    <a:pt x="6260" y="1342"/>
                    <a:pt x="6078" y="777"/>
                    <a:pt x="5667" y="401"/>
                  </a:cubicBezTo>
                  <a:cubicBezTo>
                    <a:pt x="5309" y="73"/>
                    <a:pt x="4900" y="1"/>
                    <a:pt x="4610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2" name="Google Shape;251;p19">
              <a:extLst>
                <a:ext uri="{FF2B5EF4-FFF2-40B4-BE49-F238E27FC236}">
                  <a16:creationId xmlns:a16="http://schemas.microsoft.com/office/drawing/2014/main" id="{DF171A02-FC41-4381-0C05-813326BE30CC}"/>
                </a:ext>
              </a:extLst>
            </p:cNvPr>
            <p:cNvSpPr/>
            <p:nvPr/>
          </p:nvSpPr>
          <p:spPr>
            <a:xfrm>
              <a:off x="1686475" y="1707800"/>
              <a:ext cx="138675" cy="785575"/>
            </a:xfrm>
            <a:custGeom>
              <a:avLst/>
              <a:gdLst/>
              <a:ahLst/>
              <a:cxnLst/>
              <a:rect l="l" t="t" r="r" b="b"/>
              <a:pathLst>
                <a:path w="5547" h="31423" extrusionOk="0">
                  <a:moveTo>
                    <a:pt x="0" y="1"/>
                  </a:moveTo>
                  <a:lnTo>
                    <a:pt x="1543" y="31423"/>
                  </a:lnTo>
                  <a:lnTo>
                    <a:pt x="5489" y="31423"/>
                  </a:lnTo>
                  <a:lnTo>
                    <a:pt x="5546" y="1"/>
                  </a:ln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3" name="Google Shape;252;p19">
              <a:extLst>
                <a:ext uri="{FF2B5EF4-FFF2-40B4-BE49-F238E27FC236}">
                  <a16:creationId xmlns:a16="http://schemas.microsoft.com/office/drawing/2014/main" id="{08D780E2-BE09-9CC3-A80B-3319F372F7BF}"/>
                </a:ext>
              </a:extLst>
            </p:cNvPr>
            <p:cNvSpPr/>
            <p:nvPr/>
          </p:nvSpPr>
          <p:spPr>
            <a:xfrm>
              <a:off x="1547625" y="2374825"/>
              <a:ext cx="61400" cy="84125"/>
            </a:xfrm>
            <a:custGeom>
              <a:avLst/>
              <a:gdLst/>
              <a:ahLst/>
              <a:cxnLst/>
              <a:rect l="l" t="t" r="r" b="b"/>
              <a:pathLst>
                <a:path w="2456" h="3365" extrusionOk="0">
                  <a:moveTo>
                    <a:pt x="0" y="1"/>
                  </a:moveTo>
                  <a:lnTo>
                    <a:pt x="60" y="3364"/>
                  </a:lnTo>
                  <a:lnTo>
                    <a:pt x="2336" y="3364"/>
                  </a:lnTo>
                  <a:lnTo>
                    <a:pt x="2455" y="1"/>
                  </a:ln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4" name="Google Shape;253;p19">
              <a:extLst>
                <a:ext uri="{FF2B5EF4-FFF2-40B4-BE49-F238E27FC236}">
                  <a16:creationId xmlns:a16="http://schemas.microsoft.com/office/drawing/2014/main" id="{B5363FE0-63BF-8064-D599-2516F8706563}"/>
                </a:ext>
              </a:extLst>
            </p:cNvPr>
            <p:cNvSpPr/>
            <p:nvPr/>
          </p:nvSpPr>
          <p:spPr>
            <a:xfrm>
              <a:off x="1545650" y="2458925"/>
              <a:ext cx="155925" cy="98275"/>
            </a:xfrm>
            <a:custGeom>
              <a:avLst/>
              <a:gdLst/>
              <a:ahLst/>
              <a:cxnLst/>
              <a:rect l="l" t="t" r="r" b="b"/>
              <a:pathLst>
                <a:path w="6237" h="3931" extrusionOk="0">
                  <a:moveTo>
                    <a:pt x="139" y="0"/>
                  </a:moveTo>
                  <a:lnTo>
                    <a:pt x="1" y="3931"/>
                  </a:lnTo>
                  <a:lnTo>
                    <a:pt x="6119" y="3931"/>
                  </a:lnTo>
                  <a:cubicBezTo>
                    <a:pt x="6119" y="3931"/>
                    <a:pt x="6237" y="2186"/>
                    <a:pt x="4723" y="2186"/>
                  </a:cubicBezTo>
                  <a:cubicBezTo>
                    <a:pt x="2226" y="2186"/>
                    <a:pt x="2415" y="0"/>
                    <a:pt x="2415" y="0"/>
                  </a:cubicBez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5" name="Google Shape;254;p19">
              <a:extLst>
                <a:ext uri="{FF2B5EF4-FFF2-40B4-BE49-F238E27FC236}">
                  <a16:creationId xmlns:a16="http://schemas.microsoft.com/office/drawing/2014/main" id="{81B6C5E3-0339-D4E6-7639-4861EE4208CF}"/>
                </a:ext>
              </a:extLst>
            </p:cNvPr>
            <p:cNvSpPr/>
            <p:nvPr/>
          </p:nvSpPr>
          <p:spPr>
            <a:xfrm>
              <a:off x="1545650" y="2510575"/>
              <a:ext cx="157275" cy="46825"/>
            </a:xfrm>
            <a:custGeom>
              <a:avLst/>
              <a:gdLst/>
              <a:ahLst/>
              <a:cxnLst/>
              <a:rect l="l" t="t" r="r" b="b"/>
              <a:pathLst>
                <a:path w="6291" h="1873" extrusionOk="0">
                  <a:moveTo>
                    <a:pt x="4771" y="1"/>
                  </a:moveTo>
                  <a:cubicBezTo>
                    <a:pt x="4554" y="1"/>
                    <a:pt x="4399" y="41"/>
                    <a:pt x="4384" y="45"/>
                  </a:cubicBezTo>
                  <a:cubicBezTo>
                    <a:pt x="4248" y="304"/>
                    <a:pt x="4089" y="1033"/>
                    <a:pt x="3996" y="1545"/>
                  </a:cubicBezTo>
                  <a:lnTo>
                    <a:pt x="11" y="1545"/>
                  </a:lnTo>
                  <a:cubicBezTo>
                    <a:pt x="3" y="1772"/>
                    <a:pt x="8" y="1638"/>
                    <a:pt x="1" y="1865"/>
                  </a:cubicBezTo>
                  <a:cubicBezTo>
                    <a:pt x="143" y="1871"/>
                    <a:pt x="870" y="1873"/>
                    <a:pt x="1776" y="1873"/>
                  </a:cubicBezTo>
                  <a:cubicBezTo>
                    <a:pt x="3589" y="1873"/>
                    <a:pt x="6119" y="1865"/>
                    <a:pt x="6119" y="1865"/>
                  </a:cubicBezTo>
                  <a:cubicBezTo>
                    <a:pt x="6291" y="1342"/>
                    <a:pt x="6163" y="777"/>
                    <a:pt x="5789" y="401"/>
                  </a:cubicBezTo>
                  <a:cubicBezTo>
                    <a:pt x="5463" y="73"/>
                    <a:pt x="5061" y="1"/>
                    <a:pt x="4771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6" name="Google Shape;255;p19">
              <a:extLst>
                <a:ext uri="{FF2B5EF4-FFF2-40B4-BE49-F238E27FC236}">
                  <a16:creationId xmlns:a16="http://schemas.microsoft.com/office/drawing/2014/main" id="{2F809439-6E25-51BD-0F0D-B3B5F8925F82}"/>
                </a:ext>
              </a:extLst>
            </p:cNvPr>
            <p:cNvSpPr/>
            <p:nvPr/>
          </p:nvSpPr>
          <p:spPr>
            <a:xfrm>
              <a:off x="1523950" y="1707800"/>
              <a:ext cx="176300" cy="785575"/>
            </a:xfrm>
            <a:custGeom>
              <a:avLst/>
              <a:gdLst/>
              <a:ahLst/>
              <a:cxnLst/>
              <a:rect l="l" t="t" r="r" b="b"/>
              <a:pathLst>
                <a:path w="7052" h="31423" extrusionOk="0">
                  <a:moveTo>
                    <a:pt x="1506" y="1"/>
                  </a:moveTo>
                  <a:lnTo>
                    <a:pt x="1" y="31423"/>
                  </a:lnTo>
                  <a:lnTo>
                    <a:pt x="3946" y="31423"/>
                  </a:lnTo>
                  <a:lnTo>
                    <a:pt x="7051" y="1"/>
                  </a:ln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7" name="Google Shape;256;p19">
              <a:extLst>
                <a:ext uri="{FF2B5EF4-FFF2-40B4-BE49-F238E27FC236}">
                  <a16:creationId xmlns:a16="http://schemas.microsoft.com/office/drawing/2014/main" id="{9B9CF9BA-D880-C7D7-610F-75A78219BF4D}"/>
                </a:ext>
              </a:extLst>
            </p:cNvPr>
            <p:cNvSpPr/>
            <p:nvPr/>
          </p:nvSpPr>
          <p:spPr>
            <a:xfrm>
              <a:off x="1955050" y="922125"/>
              <a:ext cx="80725" cy="139425"/>
            </a:xfrm>
            <a:custGeom>
              <a:avLst/>
              <a:gdLst/>
              <a:ahLst/>
              <a:cxnLst/>
              <a:rect l="l" t="t" r="r" b="b"/>
              <a:pathLst>
                <a:path w="3229" h="5577" extrusionOk="0">
                  <a:moveTo>
                    <a:pt x="1639" y="0"/>
                  </a:moveTo>
                  <a:cubicBezTo>
                    <a:pt x="1" y="0"/>
                    <a:pt x="1155" y="3543"/>
                    <a:pt x="1155" y="3543"/>
                  </a:cubicBezTo>
                  <a:lnTo>
                    <a:pt x="1155" y="5576"/>
                  </a:lnTo>
                  <a:lnTo>
                    <a:pt x="3175" y="5529"/>
                  </a:lnTo>
                  <a:lnTo>
                    <a:pt x="2819" y="3598"/>
                  </a:lnTo>
                  <a:cubicBezTo>
                    <a:pt x="3158" y="2925"/>
                    <a:pt x="3229" y="275"/>
                    <a:pt x="1896" y="26"/>
                  </a:cubicBezTo>
                  <a:cubicBezTo>
                    <a:pt x="1803" y="9"/>
                    <a:pt x="1718" y="0"/>
                    <a:pt x="1639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8" name="Google Shape;257;p19">
              <a:extLst>
                <a:ext uri="{FF2B5EF4-FFF2-40B4-BE49-F238E27FC236}">
                  <a16:creationId xmlns:a16="http://schemas.microsoft.com/office/drawing/2014/main" id="{3C0D0876-B11D-8499-9118-0FDD41C059B4}"/>
                </a:ext>
              </a:extLst>
            </p:cNvPr>
            <p:cNvSpPr/>
            <p:nvPr/>
          </p:nvSpPr>
          <p:spPr>
            <a:xfrm>
              <a:off x="1652975" y="1369675"/>
              <a:ext cx="11175" cy="61400"/>
            </a:xfrm>
            <a:custGeom>
              <a:avLst/>
              <a:gdLst/>
              <a:ahLst/>
              <a:cxnLst/>
              <a:rect l="l" t="t" r="r" b="b"/>
              <a:pathLst>
                <a:path w="447" h="2456" extrusionOk="0">
                  <a:moveTo>
                    <a:pt x="224" y="1"/>
                  </a:moveTo>
                  <a:cubicBezTo>
                    <a:pt x="101" y="1"/>
                    <a:pt x="1" y="102"/>
                    <a:pt x="1" y="223"/>
                  </a:cubicBezTo>
                  <a:lnTo>
                    <a:pt x="1" y="2234"/>
                  </a:lnTo>
                  <a:cubicBezTo>
                    <a:pt x="1" y="2356"/>
                    <a:pt x="101" y="2456"/>
                    <a:pt x="224" y="2456"/>
                  </a:cubicBezTo>
                  <a:cubicBezTo>
                    <a:pt x="346" y="2456"/>
                    <a:pt x="446" y="2356"/>
                    <a:pt x="446" y="2234"/>
                  </a:cubicBezTo>
                  <a:lnTo>
                    <a:pt x="446" y="223"/>
                  </a:lnTo>
                  <a:cubicBezTo>
                    <a:pt x="446" y="102"/>
                    <a:pt x="346" y="1"/>
                    <a:pt x="224" y="1"/>
                  </a:cubicBezTo>
                  <a:close/>
                </a:path>
              </a:pathLst>
            </a:custGeom>
            <a:solidFill>
              <a:srgbClr val="00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9" name="Google Shape;258;p19">
              <a:extLst>
                <a:ext uri="{FF2B5EF4-FFF2-40B4-BE49-F238E27FC236}">
                  <a16:creationId xmlns:a16="http://schemas.microsoft.com/office/drawing/2014/main" id="{CF301329-3C9B-828B-C429-BFF2E1C0DB02}"/>
                </a:ext>
              </a:extLst>
            </p:cNvPr>
            <p:cNvSpPr/>
            <p:nvPr/>
          </p:nvSpPr>
          <p:spPr>
            <a:xfrm>
              <a:off x="1629400" y="1371425"/>
              <a:ext cx="30975" cy="57925"/>
            </a:xfrm>
            <a:custGeom>
              <a:avLst/>
              <a:gdLst/>
              <a:ahLst/>
              <a:cxnLst/>
              <a:rect l="l" t="t" r="r" b="b"/>
              <a:pathLst>
                <a:path w="1239" h="2317" extrusionOk="0">
                  <a:moveTo>
                    <a:pt x="252" y="1"/>
                  </a:moveTo>
                  <a:cubicBezTo>
                    <a:pt x="225" y="1"/>
                    <a:pt x="198" y="6"/>
                    <a:pt x="171" y="16"/>
                  </a:cubicBezTo>
                  <a:cubicBezTo>
                    <a:pt x="57" y="60"/>
                    <a:pt x="1" y="190"/>
                    <a:pt x="45" y="304"/>
                  </a:cubicBezTo>
                  <a:lnTo>
                    <a:pt x="780" y="2175"/>
                  </a:lnTo>
                  <a:cubicBezTo>
                    <a:pt x="814" y="2262"/>
                    <a:pt x="898" y="2317"/>
                    <a:pt x="987" y="2317"/>
                  </a:cubicBezTo>
                  <a:cubicBezTo>
                    <a:pt x="1014" y="2317"/>
                    <a:pt x="1041" y="2312"/>
                    <a:pt x="1068" y="2301"/>
                  </a:cubicBezTo>
                  <a:cubicBezTo>
                    <a:pt x="1182" y="2257"/>
                    <a:pt x="1238" y="2127"/>
                    <a:pt x="1194" y="2013"/>
                  </a:cubicBezTo>
                  <a:lnTo>
                    <a:pt x="459" y="141"/>
                  </a:lnTo>
                  <a:cubicBezTo>
                    <a:pt x="425" y="55"/>
                    <a:pt x="341" y="1"/>
                    <a:pt x="252" y="1"/>
                  </a:cubicBezTo>
                  <a:close/>
                </a:path>
              </a:pathLst>
            </a:custGeom>
            <a:solidFill>
              <a:srgbClr val="FF7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0" name="Google Shape;259;p19">
              <a:extLst>
                <a:ext uri="{FF2B5EF4-FFF2-40B4-BE49-F238E27FC236}">
                  <a16:creationId xmlns:a16="http://schemas.microsoft.com/office/drawing/2014/main" id="{35BF3E7A-C945-03D3-030A-34E6B9DF9CCC}"/>
                </a:ext>
              </a:extLst>
            </p:cNvPr>
            <p:cNvSpPr/>
            <p:nvPr/>
          </p:nvSpPr>
          <p:spPr>
            <a:xfrm>
              <a:off x="1660625" y="1369825"/>
              <a:ext cx="17125" cy="61100"/>
            </a:xfrm>
            <a:custGeom>
              <a:avLst/>
              <a:gdLst/>
              <a:ahLst/>
              <a:cxnLst/>
              <a:rect l="l" t="t" r="r" b="b"/>
              <a:pathLst>
                <a:path w="685" h="2444" extrusionOk="0">
                  <a:moveTo>
                    <a:pt x="451" y="0"/>
                  </a:moveTo>
                  <a:cubicBezTo>
                    <a:pt x="338" y="0"/>
                    <a:pt x="242" y="86"/>
                    <a:pt x="230" y="199"/>
                  </a:cubicBezTo>
                  <a:lnTo>
                    <a:pt x="14" y="2198"/>
                  </a:lnTo>
                  <a:cubicBezTo>
                    <a:pt x="1" y="2320"/>
                    <a:pt x="90" y="2429"/>
                    <a:pt x="212" y="2442"/>
                  </a:cubicBezTo>
                  <a:cubicBezTo>
                    <a:pt x="220" y="2443"/>
                    <a:pt x="228" y="2444"/>
                    <a:pt x="236" y="2444"/>
                  </a:cubicBezTo>
                  <a:cubicBezTo>
                    <a:pt x="347" y="2444"/>
                    <a:pt x="444" y="2359"/>
                    <a:pt x="456" y="2246"/>
                  </a:cubicBezTo>
                  <a:lnTo>
                    <a:pt x="671" y="247"/>
                  </a:lnTo>
                  <a:cubicBezTo>
                    <a:pt x="684" y="126"/>
                    <a:pt x="596" y="15"/>
                    <a:pt x="475" y="2"/>
                  </a:cubicBezTo>
                  <a:cubicBezTo>
                    <a:pt x="467" y="1"/>
                    <a:pt x="459" y="0"/>
                    <a:pt x="451" y="0"/>
                  </a:cubicBezTo>
                  <a:close/>
                </a:path>
              </a:pathLst>
            </a:custGeom>
            <a:solidFill>
              <a:srgbClr val="008A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1" name="Google Shape;260;p19">
              <a:extLst>
                <a:ext uri="{FF2B5EF4-FFF2-40B4-BE49-F238E27FC236}">
                  <a16:creationId xmlns:a16="http://schemas.microsoft.com/office/drawing/2014/main" id="{082F7CE8-374B-F062-BA99-03339B23844D}"/>
                </a:ext>
              </a:extLst>
            </p:cNvPr>
            <p:cNvSpPr/>
            <p:nvPr/>
          </p:nvSpPr>
          <p:spPr>
            <a:xfrm>
              <a:off x="1507525" y="1209100"/>
              <a:ext cx="372175" cy="861500"/>
            </a:xfrm>
            <a:custGeom>
              <a:avLst/>
              <a:gdLst/>
              <a:ahLst/>
              <a:cxnLst/>
              <a:rect l="l" t="t" r="r" b="b"/>
              <a:pathLst>
                <a:path w="14887" h="34460" extrusionOk="0">
                  <a:moveTo>
                    <a:pt x="8627" y="1"/>
                  </a:moveTo>
                  <a:cubicBezTo>
                    <a:pt x="8327" y="1"/>
                    <a:pt x="8021" y="5"/>
                    <a:pt x="7710" y="15"/>
                  </a:cubicBezTo>
                  <a:cubicBezTo>
                    <a:pt x="5233" y="91"/>
                    <a:pt x="3107" y="465"/>
                    <a:pt x="1429" y="880"/>
                  </a:cubicBezTo>
                  <a:lnTo>
                    <a:pt x="1" y="34460"/>
                  </a:lnTo>
                  <a:lnTo>
                    <a:pt x="8387" y="34460"/>
                  </a:lnTo>
                  <a:lnTo>
                    <a:pt x="8875" y="20690"/>
                  </a:lnTo>
                  <a:lnTo>
                    <a:pt x="9444" y="34460"/>
                  </a:lnTo>
                  <a:lnTo>
                    <a:pt x="14887" y="33979"/>
                  </a:lnTo>
                  <a:cubicBezTo>
                    <a:pt x="14376" y="22778"/>
                    <a:pt x="13864" y="11576"/>
                    <a:pt x="13353" y="375"/>
                  </a:cubicBezTo>
                  <a:cubicBezTo>
                    <a:pt x="12017" y="162"/>
                    <a:pt x="10424" y="1"/>
                    <a:pt x="8627" y="1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2" name="Google Shape;261;p19">
              <a:extLst>
                <a:ext uri="{FF2B5EF4-FFF2-40B4-BE49-F238E27FC236}">
                  <a16:creationId xmlns:a16="http://schemas.microsoft.com/office/drawing/2014/main" id="{CC85873D-B61D-6B05-B991-DE5F9023CC3E}"/>
                </a:ext>
              </a:extLst>
            </p:cNvPr>
            <p:cNvSpPr/>
            <p:nvPr/>
          </p:nvSpPr>
          <p:spPr>
            <a:xfrm>
              <a:off x="1612100" y="1207750"/>
              <a:ext cx="162775" cy="145525"/>
            </a:xfrm>
            <a:custGeom>
              <a:avLst/>
              <a:gdLst/>
              <a:ahLst/>
              <a:cxnLst/>
              <a:rect l="l" t="t" r="r" b="b"/>
              <a:pathLst>
                <a:path w="6511" h="5821" extrusionOk="0">
                  <a:moveTo>
                    <a:pt x="3863" y="0"/>
                  </a:moveTo>
                  <a:cubicBezTo>
                    <a:pt x="1338" y="0"/>
                    <a:pt x="0" y="371"/>
                    <a:pt x="0" y="371"/>
                  </a:cubicBezTo>
                  <a:lnTo>
                    <a:pt x="4692" y="5820"/>
                  </a:lnTo>
                  <a:lnTo>
                    <a:pt x="6510" y="126"/>
                  </a:lnTo>
                  <a:cubicBezTo>
                    <a:pt x="5520" y="35"/>
                    <a:pt x="4636" y="0"/>
                    <a:pt x="3863" y="0"/>
                  </a:cubicBez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3" name="Google Shape;262;p19">
              <a:extLst>
                <a:ext uri="{FF2B5EF4-FFF2-40B4-BE49-F238E27FC236}">
                  <a16:creationId xmlns:a16="http://schemas.microsoft.com/office/drawing/2014/main" id="{19250147-21B8-1110-2C15-2DB515D6F4E5}"/>
                </a:ext>
              </a:extLst>
            </p:cNvPr>
            <p:cNvSpPr/>
            <p:nvPr/>
          </p:nvSpPr>
          <p:spPr>
            <a:xfrm>
              <a:off x="1610100" y="945925"/>
              <a:ext cx="218625" cy="236525"/>
            </a:xfrm>
            <a:custGeom>
              <a:avLst/>
              <a:gdLst/>
              <a:ahLst/>
              <a:cxnLst/>
              <a:rect l="l" t="t" r="r" b="b"/>
              <a:pathLst>
                <a:path w="8745" h="9461" extrusionOk="0">
                  <a:moveTo>
                    <a:pt x="4425" y="1"/>
                  </a:moveTo>
                  <a:cubicBezTo>
                    <a:pt x="3733" y="1"/>
                    <a:pt x="3214" y="218"/>
                    <a:pt x="3214" y="218"/>
                  </a:cubicBezTo>
                  <a:cubicBezTo>
                    <a:pt x="1280" y="557"/>
                    <a:pt x="0" y="2954"/>
                    <a:pt x="371" y="5070"/>
                  </a:cubicBezTo>
                  <a:lnTo>
                    <a:pt x="896" y="6182"/>
                  </a:lnTo>
                  <a:cubicBezTo>
                    <a:pt x="1230" y="8091"/>
                    <a:pt x="2798" y="9461"/>
                    <a:pt x="4523" y="9461"/>
                  </a:cubicBezTo>
                  <a:cubicBezTo>
                    <a:pt x="4709" y="9461"/>
                    <a:pt x="4898" y="9445"/>
                    <a:pt x="5087" y="9412"/>
                  </a:cubicBezTo>
                  <a:cubicBezTo>
                    <a:pt x="8744" y="9251"/>
                    <a:pt x="8301" y="7064"/>
                    <a:pt x="7930" y="4949"/>
                  </a:cubicBezTo>
                  <a:lnTo>
                    <a:pt x="7707" y="3680"/>
                  </a:lnTo>
                  <a:cubicBezTo>
                    <a:pt x="7165" y="586"/>
                    <a:pt x="5561" y="1"/>
                    <a:pt x="4425" y="1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4" name="Google Shape;263;p19">
              <a:extLst>
                <a:ext uri="{FF2B5EF4-FFF2-40B4-BE49-F238E27FC236}">
                  <a16:creationId xmlns:a16="http://schemas.microsoft.com/office/drawing/2014/main" id="{6E5021D3-ED52-9433-2F39-34AFBC92E32C}"/>
                </a:ext>
              </a:extLst>
            </p:cNvPr>
            <p:cNvSpPr/>
            <p:nvPr/>
          </p:nvSpPr>
          <p:spPr>
            <a:xfrm>
              <a:off x="1700725" y="1048200"/>
              <a:ext cx="38125" cy="44500"/>
            </a:xfrm>
            <a:custGeom>
              <a:avLst/>
              <a:gdLst/>
              <a:ahLst/>
              <a:cxnLst/>
              <a:rect l="l" t="t" r="r" b="b"/>
              <a:pathLst>
                <a:path w="1525" h="1780" extrusionOk="0">
                  <a:moveTo>
                    <a:pt x="750" y="0"/>
                  </a:moveTo>
                  <a:cubicBezTo>
                    <a:pt x="707" y="0"/>
                    <a:pt x="663" y="5"/>
                    <a:pt x="620" y="15"/>
                  </a:cubicBezTo>
                  <a:lnTo>
                    <a:pt x="617" y="15"/>
                  </a:lnTo>
                  <a:cubicBezTo>
                    <a:pt x="239" y="105"/>
                    <a:pt x="1" y="568"/>
                    <a:pt x="86" y="1051"/>
                  </a:cubicBezTo>
                  <a:cubicBezTo>
                    <a:pt x="165" y="1480"/>
                    <a:pt x="471" y="1779"/>
                    <a:pt x="805" y="1779"/>
                  </a:cubicBezTo>
                  <a:cubicBezTo>
                    <a:pt x="848" y="1779"/>
                    <a:pt x="891" y="1775"/>
                    <a:pt x="934" y="1764"/>
                  </a:cubicBezTo>
                  <a:cubicBezTo>
                    <a:pt x="1063" y="1735"/>
                    <a:pt x="1175" y="1663"/>
                    <a:pt x="1263" y="1561"/>
                  </a:cubicBezTo>
                  <a:cubicBezTo>
                    <a:pt x="1438" y="1361"/>
                    <a:pt x="1525" y="1048"/>
                    <a:pt x="1466" y="727"/>
                  </a:cubicBezTo>
                  <a:cubicBezTo>
                    <a:pt x="1389" y="299"/>
                    <a:pt x="1084" y="0"/>
                    <a:pt x="7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5" name="Google Shape;264;p19">
              <a:extLst>
                <a:ext uri="{FF2B5EF4-FFF2-40B4-BE49-F238E27FC236}">
                  <a16:creationId xmlns:a16="http://schemas.microsoft.com/office/drawing/2014/main" id="{4F96414E-B8EB-722A-B63D-B06DC801167C}"/>
                </a:ext>
              </a:extLst>
            </p:cNvPr>
            <p:cNvSpPr/>
            <p:nvPr/>
          </p:nvSpPr>
          <p:spPr>
            <a:xfrm>
              <a:off x="1766250" y="1031900"/>
              <a:ext cx="38125" cy="44550"/>
            </a:xfrm>
            <a:custGeom>
              <a:avLst/>
              <a:gdLst/>
              <a:ahLst/>
              <a:cxnLst/>
              <a:rect l="l" t="t" r="r" b="b"/>
              <a:pathLst>
                <a:path w="1525" h="1782" extrusionOk="0">
                  <a:moveTo>
                    <a:pt x="748" y="0"/>
                  </a:moveTo>
                  <a:cubicBezTo>
                    <a:pt x="705" y="0"/>
                    <a:pt x="662" y="5"/>
                    <a:pt x="619" y="15"/>
                  </a:cubicBezTo>
                  <a:cubicBezTo>
                    <a:pt x="238" y="104"/>
                    <a:pt x="0" y="570"/>
                    <a:pt x="88" y="1053"/>
                  </a:cubicBezTo>
                  <a:cubicBezTo>
                    <a:pt x="164" y="1482"/>
                    <a:pt x="472" y="1781"/>
                    <a:pt x="806" y="1781"/>
                  </a:cubicBezTo>
                  <a:cubicBezTo>
                    <a:pt x="849" y="1781"/>
                    <a:pt x="892" y="1776"/>
                    <a:pt x="935" y="1766"/>
                  </a:cubicBezTo>
                  <a:cubicBezTo>
                    <a:pt x="1062" y="1737"/>
                    <a:pt x="1174" y="1663"/>
                    <a:pt x="1262" y="1563"/>
                  </a:cubicBezTo>
                  <a:cubicBezTo>
                    <a:pt x="1438" y="1363"/>
                    <a:pt x="1524" y="1050"/>
                    <a:pt x="1467" y="727"/>
                  </a:cubicBezTo>
                  <a:cubicBezTo>
                    <a:pt x="1389" y="300"/>
                    <a:pt x="1082" y="0"/>
                    <a:pt x="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6" name="Google Shape;265;p19">
              <a:extLst>
                <a:ext uri="{FF2B5EF4-FFF2-40B4-BE49-F238E27FC236}">
                  <a16:creationId xmlns:a16="http://schemas.microsoft.com/office/drawing/2014/main" id="{0AE89619-B76E-0549-2760-E4FAFC906493}"/>
                </a:ext>
              </a:extLst>
            </p:cNvPr>
            <p:cNvSpPr/>
            <p:nvPr/>
          </p:nvSpPr>
          <p:spPr>
            <a:xfrm>
              <a:off x="1700725" y="1048200"/>
              <a:ext cx="38125" cy="44500"/>
            </a:xfrm>
            <a:custGeom>
              <a:avLst/>
              <a:gdLst/>
              <a:ahLst/>
              <a:cxnLst/>
              <a:rect l="l" t="t" r="r" b="b"/>
              <a:pathLst>
                <a:path w="1525" h="1780" extrusionOk="0">
                  <a:moveTo>
                    <a:pt x="750" y="0"/>
                  </a:moveTo>
                  <a:cubicBezTo>
                    <a:pt x="707" y="0"/>
                    <a:pt x="663" y="5"/>
                    <a:pt x="620" y="15"/>
                  </a:cubicBezTo>
                  <a:lnTo>
                    <a:pt x="617" y="15"/>
                  </a:lnTo>
                  <a:cubicBezTo>
                    <a:pt x="239" y="105"/>
                    <a:pt x="1" y="568"/>
                    <a:pt x="86" y="1051"/>
                  </a:cubicBezTo>
                  <a:cubicBezTo>
                    <a:pt x="165" y="1480"/>
                    <a:pt x="471" y="1779"/>
                    <a:pt x="805" y="1779"/>
                  </a:cubicBezTo>
                  <a:cubicBezTo>
                    <a:pt x="848" y="1779"/>
                    <a:pt x="891" y="1775"/>
                    <a:pt x="934" y="1764"/>
                  </a:cubicBezTo>
                  <a:cubicBezTo>
                    <a:pt x="1063" y="1735"/>
                    <a:pt x="1175" y="1663"/>
                    <a:pt x="1263" y="1561"/>
                  </a:cubicBezTo>
                  <a:cubicBezTo>
                    <a:pt x="1438" y="1361"/>
                    <a:pt x="1525" y="1048"/>
                    <a:pt x="1466" y="727"/>
                  </a:cubicBezTo>
                  <a:cubicBezTo>
                    <a:pt x="1389" y="299"/>
                    <a:pt x="1084" y="0"/>
                    <a:pt x="7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7" name="Google Shape;266;p19">
              <a:extLst>
                <a:ext uri="{FF2B5EF4-FFF2-40B4-BE49-F238E27FC236}">
                  <a16:creationId xmlns:a16="http://schemas.microsoft.com/office/drawing/2014/main" id="{4E3994C9-C3BF-2CBB-6FB8-3F5FBB606A63}"/>
                </a:ext>
              </a:extLst>
            </p:cNvPr>
            <p:cNvSpPr/>
            <p:nvPr/>
          </p:nvSpPr>
          <p:spPr>
            <a:xfrm>
              <a:off x="1709650" y="1048200"/>
              <a:ext cx="29200" cy="39400"/>
            </a:xfrm>
            <a:custGeom>
              <a:avLst/>
              <a:gdLst/>
              <a:ahLst/>
              <a:cxnLst/>
              <a:rect l="l" t="t" r="r" b="b"/>
              <a:pathLst>
                <a:path w="1168" h="1576" extrusionOk="0">
                  <a:moveTo>
                    <a:pt x="393" y="0"/>
                  </a:moveTo>
                  <a:cubicBezTo>
                    <a:pt x="350" y="0"/>
                    <a:pt x="306" y="5"/>
                    <a:pt x="263" y="15"/>
                  </a:cubicBezTo>
                  <a:lnTo>
                    <a:pt x="260" y="15"/>
                  </a:lnTo>
                  <a:cubicBezTo>
                    <a:pt x="87" y="214"/>
                    <a:pt x="1" y="527"/>
                    <a:pt x="58" y="849"/>
                  </a:cubicBezTo>
                  <a:cubicBezTo>
                    <a:pt x="135" y="1277"/>
                    <a:pt x="440" y="1576"/>
                    <a:pt x="774" y="1576"/>
                  </a:cubicBezTo>
                  <a:cubicBezTo>
                    <a:pt x="817" y="1576"/>
                    <a:pt x="860" y="1571"/>
                    <a:pt x="903" y="1561"/>
                  </a:cubicBezTo>
                  <a:lnTo>
                    <a:pt x="906" y="1561"/>
                  </a:lnTo>
                  <a:cubicBezTo>
                    <a:pt x="1081" y="1361"/>
                    <a:pt x="1168" y="1048"/>
                    <a:pt x="1109" y="727"/>
                  </a:cubicBezTo>
                  <a:cubicBezTo>
                    <a:pt x="1032" y="299"/>
                    <a:pt x="727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8" name="Google Shape;267;p19">
              <a:extLst>
                <a:ext uri="{FF2B5EF4-FFF2-40B4-BE49-F238E27FC236}">
                  <a16:creationId xmlns:a16="http://schemas.microsoft.com/office/drawing/2014/main" id="{829B8E04-104F-2B6B-9F92-6EC995332CD0}"/>
                </a:ext>
              </a:extLst>
            </p:cNvPr>
            <p:cNvSpPr/>
            <p:nvPr/>
          </p:nvSpPr>
          <p:spPr>
            <a:xfrm>
              <a:off x="1766250" y="1031900"/>
              <a:ext cx="38125" cy="44550"/>
            </a:xfrm>
            <a:custGeom>
              <a:avLst/>
              <a:gdLst/>
              <a:ahLst/>
              <a:cxnLst/>
              <a:rect l="l" t="t" r="r" b="b"/>
              <a:pathLst>
                <a:path w="1525" h="1782" extrusionOk="0">
                  <a:moveTo>
                    <a:pt x="748" y="0"/>
                  </a:moveTo>
                  <a:cubicBezTo>
                    <a:pt x="705" y="0"/>
                    <a:pt x="662" y="5"/>
                    <a:pt x="619" y="15"/>
                  </a:cubicBezTo>
                  <a:cubicBezTo>
                    <a:pt x="238" y="104"/>
                    <a:pt x="0" y="570"/>
                    <a:pt x="88" y="1053"/>
                  </a:cubicBezTo>
                  <a:cubicBezTo>
                    <a:pt x="164" y="1482"/>
                    <a:pt x="472" y="1781"/>
                    <a:pt x="806" y="1781"/>
                  </a:cubicBezTo>
                  <a:cubicBezTo>
                    <a:pt x="849" y="1781"/>
                    <a:pt x="892" y="1776"/>
                    <a:pt x="935" y="1766"/>
                  </a:cubicBezTo>
                  <a:cubicBezTo>
                    <a:pt x="1062" y="1737"/>
                    <a:pt x="1174" y="1663"/>
                    <a:pt x="1262" y="1563"/>
                  </a:cubicBezTo>
                  <a:cubicBezTo>
                    <a:pt x="1438" y="1363"/>
                    <a:pt x="1524" y="1050"/>
                    <a:pt x="1467" y="727"/>
                  </a:cubicBezTo>
                  <a:cubicBezTo>
                    <a:pt x="1389" y="300"/>
                    <a:pt x="1082" y="0"/>
                    <a:pt x="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9" name="Google Shape;268;p19">
              <a:extLst>
                <a:ext uri="{FF2B5EF4-FFF2-40B4-BE49-F238E27FC236}">
                  <a16:creationId xmlns:a16="http://schemas.microsoft.com/office/drawing/2014/main" id="{383300D5-7BE7-20D9-A326-A8FF28674712}"/>
                </a:ext>
              </a:extLst>
            </p:cNvPr>
            <p:cNvSpPr/>
            <p:nvPr/>
          </p:nvSpPr>
          <p:spPr>
            <a:xfrm>
              <a:off x="1775175" y="1031900"/>
              <a:ext cx="29200" cy="39450"/>
            </a:xfrm>
            <a:custGeom>
              <a:avLst/>
              <a:gdLst/>
              <a:ahLst/>
              <a:cxnLst/>
              <a:rect l="l" t="t" r="r" b="b"/>
              <a:pathLst>
                <a:path w="1168" h="1578" extrusionOk="0">
                  <a:moveTo>
                    <a:pt x="391" y="0"/>
                  </a:moveTo>
                  <a:cubicBezTo>
                    <a:pt x="348" y="0"/>
                    <a:pt x="305" y="5"/>
                    <a:pt x="262" y="15"/>
                  </a:cubicBezTo>
                  <a:cubicBezTo>
                    <a:pt x="86" y="215"/>
                    <a:pt x="0" y="528"/>
                    <a:pt x="57" y="851"/>
                  </a:cubicBezTo>
                  <a:cubicBezTo>
                    <a:pt x="136" y="1279"/>
                    <a:pt x="442" y="1578"/>
                    <a:pt x="776" y="1578"/>
                  </a:cubicBezTo>
                  <a:cubicBezTo>
                    <a:pt x="819" y="1578"/>
                    <a:pt x="862" y="1573"/>
                    <a:pt x="905" y="1563"/>
                  </a:cubicBezTo>
                  <a:cubicBezTo>
                    <a:pt x="1081" y="1363"/>
                    <a:pt x="1167" y="1050"/>
                    <a:pt x="1110" y="727"/>
                  </a:cubicBezTo>
                  <a:cubicBezTo>
                    <a:pt x="1032" y="300"/>
                    <a:pt x="725" y="0"/>
                    <a:pt x="3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0" name="Google Shape;269;p19">
              <a:extLst>
                <a:ext uri="{FF2B5EF4-FFF2-40B4-BE49-F238E27FC236}">
                  <a16:creationId xmlns:a16="http://schemas.microsoft.com/office/drawing/2014/main" id="{8F78FBAC-C130-093E-91C6-51265019F8E0}"/>
                </a:ext>
              </a:extLst>
            </p:cNvPr>
            <p:cNvSpPr/>
            <p:nvPr/>
          </p:nvSpPr>
          <p:spPr>
            <a:xfrm>
              <a:off x="1702050" y="1026250"/>
              <a:ext cx="20750" cy="7350"/>
            </a:xfrm>
            <a:custGeom>
              <a:avLst/>
              <a:gdLst/>
              <a:ahLst/>
              <a:cxnLst/>
              <a:rect l="l" t="t" r="r" b="b"/>
              <a:pathLst>
                <a:path w="830" h="294" extrusionOk="0">
                  <a:moveTo>
                    <a:pt x="828" y="98"/>
                  </a:moveTo>
                  <a:cubicBezTo>
                    <a:pt x="829" y="98"/>
                    <a:pt x="829" y="98"/>
                    <a:pt x="830" y="98"/>
                  </a:cubicBezTo>
                  <a:cubicBezTo>
                    <a:pt x="830" y="98"/>
                    <a:pt x="830" y="98"/>
                    <a:pt x="830" y="98"/>
                  </a:cubicBezTo>
                  <a:cubicBezTo>
                    <a:pt x="830" y="98"/>
                    <a:pt x="829" y="98"/>
                    <a:pt x="828" y="98"/>
                  </a:cubicBezTo>
                  <a:close/>
                  <a:moveTo>
                    <a:pt x="542" y="0"/>
                  </a:moveTo>
                  <a:cubicBezTo>
                    <a:pt x="488" y="0"/>
                    <a:pt x="431" y="10"/>
                    <a:pt x="376" y="23"/>
                  </a:cubicBezTo>
                  <a:cubicBezTo>
                    <a:pt x="320" y="43"/>
                    <a:pt x="266" y="67"/>
                    <a:pt x="218" y="96"/>
                  </a:cubicBezTo>
                  <a:cubicBezTo>
                    <a:pt x="169" y="122"/>
                    <a:pt x="131" y="158"/>
                    <a:pt x="96" y="185"/>
                  </a:cubicBezTo>
                  <a:cubicBezTo>
                    <a:pt x="32" y="243"/>
                    <a:pt x="0" y="293"/>
                    <a:pt x="0" y="293"/>
                  </a:cubicBezTo>
                  <a:cubicBezTo>
                    <a:pt x="0" y="293"/>
                    <a:pt x="49" y="262"/>
                    <a:pt x="123" y="220"/>
                  </a:cubicBezTo>
                  <a:cubicBezTo>
                    <a:pt x="196" y="180"/>
                    <a:pt x="294" y="127"/>
                    <a:pt x="399" y="98"/>
                  </a:cubicBezTo>
                  <a:cubicBezTo>
                    <a:pt x="450" y="83"/>
                    <a:pt x="504" y="70"/>
                    <a:pt x="554" y="68"/>
                  </a:cubicBezTo>
                  <a:cubicBezTo>
                    <a:pt x="577" y="67"/>
                    <a:pt x="600" y="65"/>
                    <a:pt x="622" y="65"/>
                  </a:cubicBezTo>
                  <a:cubicBezTo>
                    <a:pt x="647" y="65"/>
                    <a:pt x="670" y="67"/>
                    <a:pt x="692" y="71"/>
                  </a:cubicBezTo>
                  <a:cubicBezTo>
                    <a:pt x="733" y="75"/>
                    <a:pt x="768" y="81"/>
                    <a:pt x="792" y="90"/>
                  </a:cubicBezTo>
                  <a:cubicBezTo>
                    <a:pt x="811" y="95"/>
                    <a:pt x="824" y="97"/>
                    <a:pt x="828" y="98"/>
                  </a:cubicBezTo>
                  <a:lnTo>
                    <a:pt x="828" y="98"/>
                  </a:lnTo>
                  <a:cubicBezTo>
                    <a:pt x="820" y="93"/>
                    <a:pt x="779" y="54"/>
                    <a:pt x="703" y="28"/>
                  </a:cubicBezTo>
                  <a:cubicBezTo>
                    <a:pt x="662" y="14"/>
                    <a:pt x="613" y="0"/>
                    <a:pt x="558" y="0"/>
                  </a:cubicBezTo>
                  <a:cubicBezTo>
                    <a:pt x="556" y="0"/>
                    <a:pt x="554" y="0"/>
                    <a:pt x="551" y="0"/>
                  </a:cubicBezTo>
                  <a:cubicBezTo>
                    <a:pt x="548" y="0"/>
                    <a:pt x="545" y="0"/>
                    <a:pt x="5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1" name="Google Shape;270;p19">
              <a:extLst>
                <a:ext uri="{FF2B5EF4-FFF2-40B4-BE49-F238E27FC236}">
                  <a16:creationId xmlns:a16="http://schemas.microsoft.com/office/drawing/2014/main" id="{16FFDADC-6316-A4E4-B60E-C5AA61A003D0}"/>
                </a:ext>
              </a:extLst>
            </p:cNvPr>
            <p:cNvSpPr/>
            <p:nvPr/>
          </p:nvSpPr>
          <p:spPr>
            <a:xfrm>
              <a:off x="1768350" y="1009775"/>
              <a:ext cx="20775" cy="7400"/>
            </a:xfrm>
            <a:custGeom>
              <a:avLst/>
              <a:gdLst/>
              <a:ahLst/>
              <a:cxnLst/>
              <a:rect l="l" t="t" r="r" b="b"/>
              <a:pathLst>
                <a:path w="831" h="296" extrusionOk="0">
                  <a:moveTo>
                    <a:pt x="829" y="99"/>
                  </a:moveTo>
                  <a:cubicBezTo>
                    <a:pt x="830" y="100"/>
                    <a:pt x="830" y="100"/>
                    <a:pt x="830" y="100"/>
                  </a:cubicBezTo>
                  <a:cubicBezTo>
                    <a:pt x="830" y="100"/>
                    <a:pt x="830" y="100"/>
                    <a:pt x="831" y="100"/>
                  </a:cubicBezTo>
                  <a:cubicBezTo>
                    <a:pt x="831" y="100"/>
                    <a:pt x="830" y="100"/>
                    <a:pt x="829" y="99"/>
                  </a:cubicBezTo>
                  <a:close/>
                  <a:moveTo>
                    <a:pt x="543" y="1"/>
                  </a:moveTo>
                  <a:cubicBezTo>
                    <a:pt x="489" y="1"/>
                    <a:pt x="432" y="11"/>
                    <a:pt x="377" y="24"/>
                  </a:cubicBezTo>
                  <a:cubicBezTo>
                    <a:pt x="320" y="44"/>
                    <a:pt x="265" y="68"/>
                    <a:pt x="217" y="96"/>
                  </a:cubicBezTo>
                  <a:cubicBezTo>
                    <a:pt x="169" y="123"/>
                    <a:pt x="130" y="158"/>
                    <a:pt x="97" y="186"/>
                  </a:cubicBezTo>
                  <a:cubicBezTo>
                    <a:pt x="32" y="245"/>
                    <a:pt x="1" y="295"/>
                    <a:pt x="1" y="295"/>
                  </a:cubicBezTo>
                  <a:cubicBezTo>
                    <a:pt x="1" y="295"/>
                    <a:pt x="50" y="263"/>
                    <a:pt x="122" y="221"/>
                  </a:cubicBezTo>
                  <a:cubicBezTo>
                    <a:pt x="196" y="181"/>
                    <a:pt x="294" y="127"/>
                    <a:pt x="398" y="99"/>
                  </a:cubicBezTo>
                  <a:cubicBezTo>
                    <a:pt x="451" y="83"/>
                    <a:pt x="503" y="70"/>
                    <a:pt x="553" y="69"/>
                  </a:cubicBezTo>
                  <a:cubicBezTo>
                    <a:pt x="577" y="67"/>
                    <a:pt x="600" y="66"/>
                    <a:pt x="622" y="66"/>
                  </a:cubicBezTo>
                  <a:cubicBezTo>
                    <a:pt x="647" y="66"/>
                    <a:pt x="670" y="68"/>
                    <a:pt x="692" y="71"/>
                  </a:cubicBezTo>
                  <a:cubicBezTo>
                    <a:pt x="733" y="77"/>
                    <a:pt x="767" y="82"/>
                    <a:pt x="791" y="90"/>
                  </a:cubicBezTo>
                  <a:cubicBezTo>
                    <a:pt x="811" y="95"/>
                    <a:pt x="824" y="98"/>
                    <a:pt x="829" y="99"/>
                  </a:cubicBezTo>
                  <a:lnTo>
                    <a:pt x="829" y="99"/>
                  </a:lnTo>
                  <a:cubicBezTo>
                    <a:pt x="820" y="94"/>
                    <a:pt x="779" y="54"/>
                    <a:pt x="702" y="28"/>
                  </a:cubicBezTo>
                  <a:cubicBezTo>
                    <a:pt x="662" y="16"/>
                    <a:pt x="612" y="1"/>
                    <a:pt x="558" y="1"/>
                  </a:cubicBezTo>
                  <a:cubicBezTo>
                    <a:pt x="556" y="1"/>
                    <a:pt x="554" y="1"/>
                    <a:pt x="552" y="1"/>
                  </a:cubicBezTo>
                  <a:cubicBezTo>
                    <a:pt x="549" y="1"/>
                    <a:pt x="546" y="1"/>
                    <a:pt x="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2" name="Google Shape;271;p19">
              <a:extLst>
                <a:ext uri="{FF2B5EF4-FFF2-40B4-BE49-F238E27FC236}">
                  <a16:creationId xmlns:a16="http://schemas.microsoft.com/office/drawing/2014/main" id="{CFDE15F6-9790-2547-CA8B-E719CB6B8582}"/>
                </a:ext>
              </a:extLst>
            </p:cNvPr>
            <p:cNvSpPr/>
            <p:nvPr/>
          </p:nvSpPr>
          <p:spPr>
            <a:xfrm>
              <a:off x="1653575" y="1146025"/>
              <a:ext cx="87075" cy="82000"/>
            </a:xfrm>
            <a:custGeom>
              <a:avLst/>
              <a:gdLst/>
              <a:ahLst/>
              <a:cxnLst/>
              <a:rect l="l" t="t" r="r" b="b"/>
              <a:pathLst>
                <a:path w="3483" h="3280" extrusionOk="0">
                  <a:moveTo>
                    <a:pt x="1" y="0"/>
                  </a:moveTo>
                  <a:lnTo>
                    <a:pt x="1" y="2883"/>
                  </a:lnTo>
                  <a:cubicBezTo>
                    <a:pt x="206" y="2987"/>
                    <a:pt x="837" y="3279"/>
                    <a:pt x="1744" y="3279"/>
                  </a:cubicBezTo>
                  <a:cubicBezTo>
                    <a:pt x="1753" y="3279"/>
                    <a:pt x="1762" y="3279"/>
                    <a:pt x="1771" y="3279"/>
                  </a:cubicBezTo>
                  <a:cubicBezTo>
                    <a:pt x="2656" y="3273"/>
                    <a:pt x="3271" y="2990"/>
                    <a:pt x="3482" y="2883"/>
                  </a:cubicBezTo>
                  <a:lnTo>
                    <a:pt x="3482" y="10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3" name="Google Shape;272;p19">
              <a:extLst>
                <a:ext uri="{FF2B5EF4-FFF2-40B4-BE49-F238E27FC236}">
                  <a16:creationId xmlns:a16="http://schemas.microsoft.com/office/drawing/2014/main" id="{86A15A0F-E1F6-230F-F086-24AA5EE0FE96}"/>
                </a:ext>
              </a:extLst>
            </p:cNvPr>
            <p:cNvSpPr/>
            <p:nvPr/>
          </p:nvSpPr>
          <p:spPr>
            <a:xfrm>
              <a:off x="1751350" y="1033575"/>
              <a:ext cx="28025" cy="60075"/>
            </a:xfrm>
            <a:custGeom>
              <a:avLst/>
              <a:gdLst/>
              <a:ahLst/>
              <a:cxnLst/>
              <a:rect l="l" t="t" r="r" b="b"/>
              <a:pathLst>
                <a:path w="1121" h="2403" extrusionOk="0">
                  <a:moveTo>
                    <a:pt x="470" y="1697"/>
                  </a:moveTo>
                  <a:lnTo>
                    <a:pt x="469" y="1697"/>
                  </a:lnTo>
                  <a:lnTo>
                    <a:pt x="469" y="1697"/>
                  </a:lnTo>
                  <a:cubicBezTo>
                    <a:pt x="469" y="1697"/>
                    <a:pt x="469" y="1697"/>
                    <a:pt x="470" y="1697"/>
                  </a:cubicBezTo>
                  <a:close/>
                  <a:moveTo>
                    <a:pt x="469" y="1698"/>
                  </a:moveTo>
                  <a:lnTo>
                    <a:pt x="469" y="1698"/>
                  </a:lnTo>
                  <a:lnTo>
                    <a:pt x="468" y="1699"/>
                  </a:lnTo>
                  <a:lnTo>
                    <a:pt x="468" y="1699"/>
                  </a:lnTo>
                  <a:cubicBezTo>
                    <a:pt x="468" y="1698"/>
                    <a:pt x="469" y="1698"/>
                    <a:pt x="469" y="1698"/>
                  </a:cubicBezTo>
                  <a:close/>
                  <a:moveTo>
                    <a:pt x="1" y="0"/>
                  </a:moveTo>
                  <a:cubicBezTo>
                    <a:pt x="1" y="0"/>
                    <a:pt x="25" y="206"/>
                    <a:pt x="73" y="512"/>
                  </a:cubicBezTo>
                  <a:cubicBezTo>
                    <a:pt x="101" y="665"/>
                    <a:pt x="129" y="843"/>
                    <a:pt x="172" y="1033"/>
                  </a:cubicBezTo>
                  <a:cubicBezTo>
                    <a:pt x="215" y="1222"/>
                    <a:pt x="260" y="1423"/>
                    <a:pt x="335" y="1622"/>
                  </a:cubicBezTo>
                  <a:cubicBezTo>
                    <a:pt x="347" y="1647"/>
                    <a:pt x="358" y="1671"/>
                    <a:pt x="372" y="1696"/>
                  </a:cubicBezTo>
                  <a:cubicBezTo>
                    <a:pt x="390" y="1721"/>
                    <a:pt x="393" y="1746"/>
                    <a:pt x="447" y="1771"/>
                  </a:cubicBezTo>
                  <a:cubicBezTo>
                    <a:pt x="456" y="1773"/>
                    <a:pt x="464" y="1774"/>
                    <a:pt x="472" y="1774"/>
                  </a:cubicBezTo>
                  <a:lnTo>
                    <a:pt x="482" y="1772"/>
                  </a:lnTo>
                  <a:lnTo>
                    <a:pt x="487" y="1771"/>
                  </a:lnTo>
                  <a:lnTo>
                    <a:pt x="488" y="1770"/>
                  </a:lnTo>
                  <a:lnTo>
                    <a:pt x="500" y="1765"/>
                  </a:lnTo>
                  <a:lnTo>
                    <a:pt x="502" y="1765"/>
                  </a:lnTo>
                  <a:lnTo>
                    <a:pt x="510" y="1760"/>
                  </a:lnTo>
                  <a:lnTo>
                    <a:pt x="543" y="1743"/>
                  </a:lnTo>
                  <a:lnTo>
                    <a:pt x="607" y="1710"/>
                  </a:lnTo>
                  <a:cubicBezTo>
                    <a:pt x="663" y="1689"/>
                    <a:pt x="721" y="1676"/>
                    <a:pt x="778" y="1676"/>
                  </a:cubicBezTo>
                  <a:cubicBezTo>
                    <a:pt x="811" y="1676"/>
                    <a:pt x="843" y="1680"/>
                    <a:pt x="874" y="1691"/>
                  </a:cubicBezTo>
                  <a:cubicBezTo>
                    <a:pt x="955" y="1718"/>
                    <a:pt x="1015" y="1785"/>
                    <a:pt x="1040" y="1862"/>
                  </a:cubicBezTo>
                  <a:cubicBezTo>
                    <a:pt x="1065" y="1941"/>
                    <a:pt x="1053" y="2023"/>
                    <a:pt x="1028" y="2091"/>
                  </a:cubicBezTo>
                  <a:cubicBezTo>
                    <a:pt x="1013" y="2123"/>
                    <a:pt x="999" y="2157"/>
                    <a:pt x="976" y="2182"/>
                  </a:cubicBezTo>
                  <a:cubicBezTo>
                    <a:pt x="958" y="2210"/>
                    <a:pt x="937" y="2235"/>
                    <a:pt x="913" y="2254"/>
                  </a:cubicBezTo>
                  <a:cubicBezTo>
                    <a:pt x="870" y="2299"/>
                    <a:pt x="820" y="2322"/>
                    <a:pt x="783" y="2347"/>
                  </a:cubicBezTo>
                  <a:cubicBezTo>
                    <a:pt x="701" y="2385"/>
                    <a:pt x="653" y="2403"/>
                    <a:pt x="653" y="2403"/>
                  </a:cubicBezTo>
                  <a:cubicBezTo>
                    <a:pt x="653" y="2403"/>
                    <a:pt x="703" y="2390"/>
                    <a:pt x="788" y="2360"/>
                  </a:cubicBezTo>
                  <a:cubicBezTo>
                    <a:pt x="827" y="2337"/>
                    <a:pt x="882" y="2318"/>
                    <a:pt x="931" y="2276"/>
                  </a:cubicBezTo>
                  <a:cubicBezTo>
                    <a:pt x="958" y="2258"/>
                    <a:pt x="982" y="2234"/>
                    <a:pt x="1006" y="2205"/>
                  </a:cubicBezTo>
                  <a:cubicBezTo>
                    <a:pt x="1032" y="2179"/>
                    <a:pt x="1049" y="2143"/>
                    <a:pt x="1069" y="2108"/>
                  </a:cubicBezTo>
                  <a:cubicBezTo>
                    <a:pt x="1100" y="2034"/>
                    <a:pt x="1120" y="1942"/>
                    <a:pt x="1095" y="1847"/>
                  </a:cubicBezTo>
                  <a:cubicBezTo>
                    <a:pt x="1071" y="1754"/>
                    <a:pt x="999" y="1662"/>
                    <a:pt x="896" y="1627"/>
                  </a:cubicBezTo>
                  <a:cubicBezTo>
                    <a:pt x="856" y="1612"/>
                    <a:pt x="814" y="1606"/>
                    <a:pt x="771" y="1606"/>
                  </a:cubicBezTo>
                  <a:cubicBezTo>
                    <a:pt x="706" y="1606"/>
                    <a:pt x="641" y="1621"/>
                    <a:pt x="579" y="1642"/>
                  </a:cubicBezTo>
                  <a:lnTo>
                    <a:pt x="508" y="1678"/>
                  </a:lnTo>
                  <a:lnTo>
                    <a:pt x="472" y="1696"/>
                  </a:lnTo>
                  <a:lnTo>
                    <a:pt x="465" y="1699"/>
                  </a:lnTo>
                  <a:lnTo>
                    <a:pt x="465" y="1699"/>
                  </a:lnTo>
                  <a:lnTo>
                    <a:pt x="456" y="1701"/>
                  </a:lnTo>
                  <a:cubicBezTo>
                    <a:pt x="457" y="1698"/>
                    <a:pt x="460" y="1697"/>
                    <a:pt x="463" y="1697"/>
                  </a:cubicBezTo>
                  <a:cubicBezTo>
                    <a:pt x="463" y="1697"/>
                    <a:pt x="464" y="1697"/>
                    <a:pt x="464" y="1697"/>
                  </a:cubicBezTo>
                  <a:cubicBezTo>
                    <a:pt x="468" y="1697"/>
                    <a:pt x="446" y="1676"/>
                    <a:pt x="439" y="1658"/>
                  </a:cubicBezTo>
                  <a:cubicBezTo>
                    <a:pt x="427" y="1637"/>
                    <a:pt x="418" y="1615"/>
                    <a:pt x="408" y="1592"/>
                  </a:cubicBezTo>
                  <a:cubicBezTo>
                    <a:pt x="333" y="1406"/>
                    <a:pt x="284" y="1204"/>
                    <a:pt x="238" y="1017"/>
                  </a:cubicBezTo>
                  <a:cubicBezTo>
                    <a:pt x="194" y="829"/>
                    <a:pt x="152" y="654"/>
                    <a:pt x="116" y="504"/>
                  </a:cubicBezTo>
                  <a:cubicBezTo>
                    <a:pt x="47" y="20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4" name="Google Shape;273;p19">
              <a:extLst>
                <a:ext uri="{FF2B5EF4-FFF2-40B4-BE49-F238E27FC236}">
                  <a16:creationId xmlns:a16="http://schemas.microsoft.com/office/drawing/2014/main" id="{7E1E4969-529E-CB71-7BEC-90E66152A0D2}"/>
                </a:ext>
              </a:extLst>
            </p:cNvPr>
            <p:cNvSpPr/>
            <p:nvPr/>
          </p:nvSpPr>
          <p:spPr>
            <a:xfrm>
              <a:off x="1805850" y="1036125"/>
              <a:ext cx="281525" cy="323375"/>
            </a:xfrm>
            <a:custGeom>
              <a:avLst/>
              <a:gdLst/>
              <a:ahLst/>
              <a:cxnLst/>
              <a:rect l="l" t="t" r="r" b="b"/>
              <a:pathLst>
                <a:path w="11261" h="12935" extrusionOk="0">
                  <a:moveTo>
                    <a:pt x="6475" y="1"/>
                  </a:moveTo>
                  <a:lnTo>
                    <a:pt x="6475" y="6945"/>
                  </a:lnTo>
                  <a:lnTo>
                    <a:pt x="1" y="7085"/>
                  </a:lnTo>
                  <a:lnTo>
                    <a:pt x="1032" y="12934"/>
                  </a:lnTo>
                  <a:cubicBezTo>
                    <a:pt x="1032" y="12934"/>
                    <a:pt x="8699" y="11707"/>
                    <a:pt x="9980" y="9839"/>
                  </a:cubicBezTo>
                  <a:cubicBezTo>
                    <a:pt x="11260" y="7971"/>
                    <a:pt x="9660" y="1"/>
                    <a:pt x="9660" y="1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5" name="Google Shape;274;p19">
              <a:extLst>
                <a:ext uri="{FF2B5EF4-FFF2-40B4-BE49-F238E27FC236}">
                  <a16:creationId xmlns:a16="http://schemas.microsoft.com/office/drawing/2014/main" id="{464AE72C-1E7C-5D4E-366D-F3B969110F50}"/>
                </a:ext>
              </a:extLst>
            </p:cNvPr>
            <p:cNvSpPr/>
            <p:nvPr/>
          </p:nvSpPr>
          <p:spPr>
            <a:xfrm>
              <a:off x="1729400" y="1220150"/>
              <a:ext cx="74525" cy="133125"/>
            </a:xfrm>
            <a:custGeom>
              <a:avLst/>
              <a:gdLst/>
              <a:ahLst/>
              <a:cxnLst/>
              <a:rect l="l" t="t" r="r" b="b"/>
              <a:pathLst>
                <a:path w="2981" h="5325" extrusionOk="0">
                  <a:moveTo>
                    <a:pt x="2630" y="0"/>
                  </a:moveTo>
                  <a:lnTo>
                    <a:pt x="2630" y="0"/>
                  </a:lnTo>
                  <a:cubicBezTo>
                    <a:pt x="2723" y="525"/>
                    <a:pt x="2817" y="1050"/>
                    <a:pt x="2916" y="1575"/>
                  </a:cubicBezTo>
                  <a:lnTo>
                    <a:pt x="2916" y="1575"/>
                  </a:lnTo>
                  <a:lnTo>
                    <a:pt x="1967" y="1875"/>
                  </a:lnTo>
                  <a:lnTo>
                    <a:pt x="1928" y="1887"/>
                  </a:lnTo>
                  <a:lnTo>
                    <a:pt x="1946" y="1924"/>
                  </a:lnTo>
                  <a:lnTo>
                    <a:pt x="2413" y="2857"/>
                  </a:lnTo>
                  <a:lnTo>
                    <a:pt x="2413" y="2857"/>
                  </a:lnTo>
                  <a:lnTo>
                    <a:pt x="1209" y="4073"/>
                  </a:lnTo>
                  <a:cubicBezTo>
                    <a:pt x="803" y="4487"/>
                    <a:pt x="400" y="4904"/>
                    <a:pt x="0" y="5324"/>
                  </a:cubicBezTo>
                  <a:cubicBezTo>
                    <a:pt x="419" y="4923"/>
                    <a:pt x="837" y="4521"/>
                    <a:pt x="1250" y="4115"/>
                  </a:cubicBezTo>
                  <a:lnTo>
                    <a:pt x="2486" y="2892"/>
                  </a:lnTo>
                  <a:lnTo>
                    <a:pt x="2506" y="2872"/>
                  </a:lnTo>
                  <a:lnTo>
                    <a:pt x="2493" y="2847"/>
                  </a:lnTo>
                  <a:lnTo>
                    <a:pt x="2027" y="1929"/>
                  </a:lnTo>
                  <a:lnTo>
                    <a:pt x="2027" y="1929"/>
                  </a:lnTo>
                  <a:lnTo>
                    <a:pt x="2956" y="1620"/>
                  </a:lnTo>
                  <a:lnTo>
                    <a:pt x="2980" y="1613"/>
                  </a:lnTo>
                  <a:lnTo>
                    <a:pt x="2976" y="1588"/>
                  </a:lnTo>
                  <a:cubicBezTo>
                    <a:pt x="2865" y="1058"/>
                    <a:pt x="2748" y="529"/>
                    <a:pt x="26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6" name="Google Shape;275;p19">
              <a:extLst>
                <a:ext uri="{FF2B5EF4-FFF2-40B4-BE49-F238E27FC236}">
                  <a16:creationId xmlns:a16="http://schemas.microsoft.com/office/drawing/2014/main" id="{0ECB04D1-2002-59F9-5FB6-D421B9132C61}"/>
                </a:ext>
              </a:extLst>
            </p:cNvPr>
            <p:cNvSpPr/>
            <p:nvPr/>
          </p:nvSpPr>
          <p:spPr>
            <a:xfrm>
              <a:off x="1595025" y="1221800"/>
              <a:ext cx="136100" cy="514625"/>
            </a:xfrm>
            <a:custGeom>
              <a:avLst/>
              <a:gdLst/>
              <a:ahLst/>
              <a:cxnLst/>
              <a:rect l="l" t="t" r="r" b="b"/>
              <a:pathLst>
                <a:path w="5444" h="20585" extrusionOk="0">
                  <a:moveTo>
                    <a:pt x="1" y="1"/>
                  </a:moveTo>
                  <a:lnTo>
                    <a:pt x="354" y="2597"/>
                  </a:lnTo>
                  <a:lnTo>
                    <a:pt x="357" y="2614"/>
                  </a:lnTo>
                  <a:lnTo>
                    <a:pt x="372" y="2612"/>
                  </a:lnTo>
                  <a:lnTo>
                    <a:pt x="1541" y="2406"/>
                  </a:lnTo>
                  <a:lnTo>
                    <a:pt x="1541" y="2406"/>
                  </a:lnTo>
                  <a:lnTo>
                    <a:pt x="781" y="3286"/>
                  </a:lnTo>
                  <a:lnTo>
                    <a:pt x="759" y="3311"/>
                  </a:lnTo>
                  <a:lnTo>
                    <a:pt x="789" y="3322"/>
                  </a:lnTo>
                  <a:lnTo>
                    <a:pt x="5342" y="5279"/>
                  </a:lnTo>
                  <a:lnTo>
                    <a:pt x="5342" y="5279"/>
                  </a:lnTo>
                  <a:lnTo>
                    <a:pt x="5354" y="9090"/>
                  </a:lnTo>
                  <a:lnTo>
                    <a:pt x="5379" y="12921"/>
                  </a:lnTo>
                  <a:lnTo>
                    <a:pt x="5403" y="16752"/>
                  </a:lnTo>
                  <a:lnTo>
                    <a:pt x="5438" y="20585"/>
                  </a:lnTo>
                  <a:lnTo>
                    <a:pt x="5443" y="16752"/>
                  </a:lnTo>
                  <a:lnTo>
                    <a:pt x="5436" y="12921"/>
                  </a:lnTo>
                  <a:lnTo>
                    <a:pt x="5428" y="9090"/>
                  </a:lnTo>
                  <a:lnTo>
                    <a:pt x="5409" y="5258"/>
                  </a:lnTo>
                  <a:lnTo>
                    <a:pt x="5409" y="5236"/>
                  </a:lnTo>
                  <a:lnTo>
                    <a:pt x="5388" y="5227"/>
                  </a:lnTo>
                  <a:lnTo>
                    <a:pt x="836" y="3292"/>
                  </a:lnTo>
                  <a:lnTo>
                    <a:pt x="836" y="3292"/>
                  </a:lnTo>
                  <a:lnTo>
                    <a:pt x="1609" y="2390"/>
                  </a:lnTo>
                  <a:lnTo>
                    <a:pt x="1647" y="2345"/>
                  </a:lnTo>
                  <a:lnTo>
                    <a:pt x="1590" y="2356"/>
                  </a:lnTo>
                  <a:lnTo>
                    <a:pt x="383" y="2578"/>
                  </a:lnTo>
                  <a:lnTo>
                    <a:pt x="383" y="25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7" name="Google Shape;276;p19">
              <a:extLst>
                <a:ext uri="{FF2B5EF4-FFF2-40B4-BE49-F238E27FC236}">
                  <a16:creationId xmlns:a16="http://schemas.microsoft.com/office/drawing/2014/main" id="{D6E64D7E-9992-987E-85B9-F6D0A5E6A412}"/>
                </a:ext>
              </a:extLst>
            </p:cNvPr>
            <p:cNvSpPr/>
            <p:nvPr/>
          </p:nvSpPr>
          <p:spPr>
            <a:xfrm>
              <a:off x="1967725" y="1078150"/>
              <a:ext cx="87050" cy="9975"/>
            </a:xfrm>
            <a:custGeom>
              <a:avLst/>
              <a:gdLst/>
              <a:ahLst/>
              <a:cxnLst/>
              <a:rect l="l" t="t" r="r" b="b"/>
              <a:pathLst>
                <a:path w="3482" h="399" extrusionOk="0">
                  <a:moveTo>
                    <a:pt x="3482" y="1"/>
                  </a:moveTo>
                  <a:cubicBezTo>
                    <a:pt x="3482" y="1"/>
                    <a:pt x="3271" y="70"/>
                    <a:pt x="2947" y="138"/>
                  </a:cubicBezTo>
                  <a:cubicBezTo>
                    <a:pt x="2786" y="175"/>
                    <a:pt x="2597" y="206"/>
                    <a:pt x="2393" y="239"/>
                  </a:cubicBezTo>
                  <a:cubicBezTo>
                    <a:pt x="2291" y="252"/>
                    <a:pt x="2186" y="271"/>
                    <a:pt x="2078" y="281"/>
                  </a:cubicBezTo>
                  <a:cubicBezTo>
                    <a:pt x="1971" y="291"/>
                    <a:pt x="1861" y="302"/>
                    <a:pt x="1752" y="308"/>
                  </a:cubicBezTo>
                  <a:cubicBezTo>
                    <a:pt x="1586" y="322"/>
                    <a:pt x="1419" y="328"/>
                    <a:pt x="1258" y="328"/>
                  </a:cubicBezTo>
                  <a:cubicBezTo>
                    <a:pt x="1207" y="328"/>
                    <a:pt x="1157" y="327"/>
                    <a:pt x="1108" y="326"/>
                  </a:cubicBezTo>
                  <a:cubicBezTo>
                    <a:pt x="1005" y="326"/>
                    <a:pt x="905" y="319"/>
                    <a:pt x="811" y="314"/>
                  </a:cubicBezTo>
                  <a:cubicBezTo>
                    <a:pt x="717" y="310"/>
                    <a:pt x="628" y="303"/>
                    <a:pt x="546" y="293"/>
                  </a:cubicBezTo>
                  <a:cubicBezTo>
                    <a:pt x="381" y="277"/>
                    <a:pt x="246" y="260"/>
                    <a:pt x="150" y="243"/>
                  </a:cubicBezTo>
                  <a:cubicBezTo>
                    <a:pt x="55" y="228"/>
                    <a:pt x="0" y="220"/>
                    <a:pt x="0" y="220"/>
                  </a:cubicBezTo>
                  <a:lnTo>
                    <a:pt x="0" y="220"/>
                  </a:lnTo>
                  <a:lnTo>
                    <a:pt x="148" y="256"/>
                  </a:lnTo>
                  <a:cubicBezTo>
                    <a:pt x="241" y="279"/>
                    <a:pt x="375" y="314"/>
                    <a:pt x="541" y="337"/>
                  </a:cubicBezTo>
                  <a:cubicBezTo>
                    <a:pt x="623" y="351"/>
                    <a:pt x="712" y="363"/>
                    <a:pt x="806" y="371"/>
                  </a:cubicBezTo>
                  <a:cubicBezTo>
                    <a:pt x="902" y="381"/>
                    <a:pt x="1002" y="393"/>
                    <a:pt x="1106" y="393"/>
                  </a:cubicBezTo>
                  <a:cubicBezTo>
                    <a:pt x="1194" y="396"/>
                    <a:pt x="1284" y="398"/>
                    <a:pt x="1376" y="398"/>
                  </a:cubicBezTo>
                  <a:cubicBezTo>
                    <a:pt x="1502" y="398"/>
                    <a:pt x="1630" y="394"/>
                    <a:pt x="1758" y="385"/>
                  </a:cubicBezTo>
                  <a:cubicBezTo>
                    <a:pt x="1868" y="378"/>
                    <a:pt x="1979" y="365"/>
                    <a:pt x="2087" y="352"/>
                  </a:cubicBezTo>
                  <a:cubicBezTo>
                    <a:pt x="2196" y="341"/>
                    <a:pt x="2302" y="321"/>
                    <a:pt x="2404" y="306"/>
                  </a:cubicBezTo>
                  <a:cubicBezTo>
                    <a:pt x="2609" y="269"/>
                    <a:pt x="2798" y="224"/>
                    <a:pt x="2958" y="179"/>
                  </a:cubicBezTo>
                  <a:cubicBezTo>
                    <a:pt x="3118" y="138"/>
                    <a:pt x="3248" y="89"/>
                    <a:pt x="3340" y="57"/>
                  </a:cubicBezTo>
                  <a:cubicBezTo>
                    <a:pt x="3430" y="24"/>
                    <a:pt x="3482" y="1"/>
                    <a:pt x="34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8" name="Google Shape;277;p19">
              <a:extLst>
                <a:ext uri="{FF2B5EF4-FFF2-40B4-BE49-F238E27FC236}">
                  <a16:creationId xmlns:a16="http://schemas.microsoft.com/office/drawing/2014/main" id="{FD836327-9056-092C-0F51-D6EC9DF083C3}"/>
                </a:ext>
              </a:extLst>
            </p:cNvPr>
            <p:cNvSpPr/>
            <p:nvPr/>
          </p:nvSpPr>
          <p:spPr>
            <a:xfrm>
              <a:off x="1741100" y="1376075"/>
              <a:ext cx="12225" cy="22800"/>
            </a:xfrm>
            <a:custGeom>
              <a:avLst/>
              <a:gdLst/>
              <a:ahLst/>
              <a:cxnLst/>
              <a:rect l="l" t="t" r="r" b="b"/>
              <a:pathLst>
                <a:path w="489" h="912" extrusionOk="0">
                  <a:moveTo>
                    <a:pt x="230" y="0"/>
                  </a:moveTo>
                  <a:cubicBezTo>
                    <a:pt x="213" y="0"/>
                    <a:pt x="197" y="3"/>
                    <a:pt x="182" y="10"/>
                  </a:cubicBezTo>
                  <a:cubicBezTo>
                    <a:pt x="120" y="35"/>
                    <a:pt x="89" y="86"/>
                    <a:pt x="67" y="130"/>
                  </a:cubicBezTo>
                  <a:cubicBezTo>
                    <a:pt x="23" y="223"/>
                    <a:pt x="12" y="308"/>
                    <a:pt x="5" y="365"/>
                  </a:cubicBezTo>
                  <a:cubicBezTo>
                    <a:pt x="0" y="423"/>
                    <a:pt x="1" y="457"/>
                    <a:pt x="1" y="457"/>
                  </a:cubicBezTo>
                  <a:cubicBezTo>
                    <a:pt x="1" y="457"/>
                    <a:pt x="1" y="423"/>
                    <a:pt x="7" y="365"/>
                  </a:cubicBezTo>
                  <a:cubicBezTo>
                    <a:pt x="14" y="308"/>
                    <a:pt x="30" y="223"/>
                    <a:pt x="81" y="140"/>
                  </a:cubicBezTo>
                  <a:cubicBezTo>
                    <a:pt x="106" y="99"/>
                    <a:pt x="144" y="56"/>
                    <a:pt x="192" y="43"/>
                  </a:cubicBezTo>
                  <a:cubicBezTo>
                    <a:pt x="201" y="41"/>
                    <a:pt x="209" y="40"/>
                    <a:pt x="218" y="40"/>
                  </a:cubicBezTo>
                  <a:cubicBezTo>
                    <a:pt x="259" y="40"/>
                    <a:pt x="297" y="66"/>
                    <a:pt x="323" y="104"/>
                  </a:cubicBezTo>
                  <a:cubicBezTo>
                    <a:pt x="355" y="151"/>
                    <a:pt x="376" y="209"/>
                    <a:pt x="391" y="268"/>
                  </a:cubicBezTo>
                  <a:cubicBezTo>
                    <a:pt x="403" y="330"/>
                    <a:pt x="411" y="390"/>
                    <a:pt x="410" y="458"/>
                  </a:cubicBezTo>
                  <a:cubicBezTo>
                    <a:pt x="410" y="580"/>
                    <a:pt x="387" y="714"/>
                    <a:pt x="323" y="808"/>
                  </a:cubicBezTo>
                  <a:cubicBezTo>
                    <a:pt x="298" y="847"/>
                    <a:pt x="257" y="873"/>
                    <a:pt x="218" y="873"/>
                  </a:cubicBezTo>
                  <a:cubicBezTo>
                    <a:pt x="209" y="873"/>
                    <a:pt x="201" y="872"/>
                    <a:pt x="193" y="870"/>
                  </a:cubicBezTo>
                  <a:cubicBezTo>
                    <a:pt x="144" y="857"/>
                    <a:pt x="107" y="814"/>
                    <a:pt x="81" y="773"/>
                  </a:cubicBezTo>
                  <a:cubicBezTo>
                    <a:pt x="30" y="689"/>
                    <a:pt x="14" y="604"/>
                    <a:pt x="7" y="547"/>
                  </a:cubicBezTo>
                  <a:cubicBezTo>
                    <a:pt x="1" y="490"/>
                    <a:pt x="1" y="457"/>
                    <a:pt x="1" y="457"/>
                  </a:cubicBezTo>
                  <a:lnTo>
                    <a:pt x="1" y="457"/>
                  </a:lnTo>
                  <a:cubicBezTo>
                    <a:pt x="1" y="457"/>
                    <a:pt x="0" y="490"/>
                    <a:pt x="5" y="547"/>
                  </a:cubicBezTo>
                  <a:cubicBezTo>
                    <a:pt x="12" y="605"/>
                    <a:pt x="23" y="689"/>
                    <a:pt x="67" y="782"/>
                  </a:cubicBezTo>
                  <a:cubicBezTo>
                    <a:pt x="88" y="826"/>
                    <a:pt x="122" y="877"/>
                    <a:pt x="182" y="902"/>
                  </a:cubicBezTo>
                  <a:cubicBezTo>
                    <a:pt x="198" y="908"/>
                    <a:pt x="214" y="911"/>
                    <a:pt x="230" y="911"/>
                  </a:cubicBezTo>
                  <a:cubicBezTo>
                    <a:pt x="281" y="911"/>
                    <a:pt x="332" y="882"/>
                    <a:pt x="364" y="842"/>
                  </a:cubicBezTo>
                  <a:cubicBezTo>
                    <a:pt x="456" y="738"/>
                    <a:pt x="485" y="595"/>
                    <a:pt x="488" y="455"/>
                  </a:cubicBezTo>
                  <a:cubicBezTo>
                    <a:pt x="487" y="390"/>
                    <a:pt x="479" y="315"/>
                    <a:pt x="460" y="251"/>
                  </a:cubicBezTo>
                  <a:cubicBezTo>
                    <a:pt x="441" y="185"/>
                    <a:pt x="411" y="121"/>
                    <a:pt x="366" y="70"/>
                  </a:cubicBezTo>
                  <a:cubicBezTo>
                    <a:pt x="334" y="30"/>
                    <a:pt x="281" y="0"/>
                    <a:pt x="2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9" name="Google Shape;278;p19">
              <a:extLst>
                <a:ext uri="{FF2B5EF4-FFF2-40B4-BE49-F238E27FC236}">
                  <a16:creationId xmlns:a16="http://schemas.microsoft.com/office/drawing/2014/main" id="{E1A3F4CD-0AA3-8862-29A8-9365AF4F16A1}"/>
                </a:ext>
              </a:extLst>
            </p:cNvPr>
            <p:cNvSpPr/>
            <p:nvPr/>
          </p:nvSpPr>
          <p:spPr>
            <a:xfrm>
              <a:off x="1740150" y="1458050"/>
              <a:ext cx="12225" cy="22825"/>
            </a:xfrm>
            <a:custGeom>
              <a:avLst/>
              <a:gdLst/>
              <a:ahLst/>
              <a:cxnLst/>
              <a:rect l="l" t="t" r="r" b="b"/>
              <a:pathLst>
                <a:path w="489" h="913" extrusionOk="0">
                  <a:moveTo>
                    <a:pt x="258" y="0"/>
                  </a:moveTo>
                  <a:cubicBezTo>
                    <a:pt x="207" y="0"/>
                    <a:pt x="156" y="30"/>
                    <a:pt x="123" y="69"/>
                  </a:cubicBezTo>
                  <a:cubicBezTo>
                    <a:pt x="32" y="174"/>
                    <a:pt x="2" y="318"/>
                    <a:pt x="0" y="456"/>
                  </a:cubicBezTo>
                  <a:cubicBezTo>
                    <a:pt x="2" y="593"/>
                    <a:pt x="32" y="739"/>
                    <a:pt x="123" y="842"/>
                  </a:cubicBezTo>
                  <a:cubicBezTo>
                    <a:pt x="154" y="882"/>
                    <a:pt x="208" y="912"/>
                    <a:pt x="260" y="912"/>
                  </a:cubicBezTo>
                  <a:cubicBezTo>
                    <a:pt x="276" y="912"/>
                    <a:pt x="291" y="909"/>
                    <a:pt x="306" y="903"/>
                  </a:cubicBezTo>
                  <a:cubicBezTo>
                    <a:pt x="368" y="877"/>
                    <a:pt x="399" y="827"/>
                    <a:pt x="421" y="781"/>
                  </a:cubicBezTo>
                  <a:cubicBezTo>
                    <a:pt x="466" y="689"/>
                    <a:pt x="476" y="605"/>
                    <a:pt x="483" y="548"/>
                  </a:cubicBezTo>
                  <a:cubicBezTo>
                    <a:pt x="488" y="490"/>
                    <a:pt x="487" y="457"/>
                    <a:pt x="487" y="456"/>
                  </a:cubicBezTo>
                  <a:lnTo>
                    <a:pt x="487" y="456"/>
                  </a:lnTo>
                  <a:cubicBezTo>
                    <a:pt x="487" y="457"/>
                    <a:pt x="487" y="490"/>
                    <a:pt x="481" y="547"/>
                  </a:cubicBezTo>
                  <a:cubicBezTo>
                    <a:pt x="474" y="604"/>
                    <a:pt x="458" y="689"/>
                    <a:pt x="407" y="773"/>
                  </a:cubicBezTo>
                  <a:cubicBezTo>
                    <a:pt x="381" y="814"/>
                    <a:pt x="344" y="856"/>
                    <a:pt x="295" y="870"/>
                  </a:cubicBezTo>
                  <a:cubicBezTo>
                    <a:pt x="287" y="872"/>
                    <a:pt x="278" y="873"/>
                    <a:pt x="270" y="873"/>
                  </a:cubicBezTo>
                  <a:cubicBezTo>
                    <a:pt x="230" y="873"/>
                    <a:pt x="191" y="847"/>
                    <a:pt x="166" y="808"/>
                  </a:cubicBezTo>
                  <a:cubicBezTo>
                    <a:pt x="133" y="762"/>
                    <a:pt x="112" y="704"/>
                    <a:pt x="98" y="643"/>
                  </a:cubicBezTo>
                  <a:cubicBezTo>
                    <a:pt x="86" y="581"/>
                    <a:pt x="77" y="522"/>
                    <a:pt x="79" y="456"/>
                  </a:cubicBezTo>
                  <a:cubicBezTo>
                    <a:pt x="79" y="330"/>
                    <a:pt x="101" y="199"/>
                    <a:pt x="166" y="104"/>
                  </a:cubicBezTo>
                  <a:cubicBezTo>
                    <a:pt x="190" y="66"/>
                    <a:pt x="231" y="40"/>
                    <a:pt x="270" y="40"/>
                  </a:cubicBezTo>
                  <a:cubicBezTo>
                    <a:pt x="279" y="40"/>
                    <a:pt x="287" y="41"/>
                    <a:pt x="295" y="43"/>
                  </a:cubicBezTo>
                  <a:cubicBezTo>
                    <a:pt x="344" y="56"/>
                    <a:pt x="381" y="99"/>
                    <a:pt x="407" y="140"/>
                  </a:cubicBezTo>
                  <a:cubicBezTo>
                    <a:pt x="458" y="223"/>
                    <a:pt x="474" y="308"/>
                    <a:pt x="481" y="365"/>
                  </a:cubicBezTo>
                  <a:cubicBezTo>
                    <a:pt x="487" y="423"/>
                    <a:pt x="487" y="456"/>
                    <a:pt x="487" y="456"/>
                  </a:cubicBezTo>
                  <a:cubicBezTo>
                    <a:pt x="487" y="456"/>
                    <a:pt x="488" y="423"/>
                    <a:pt x="483" y="365"/>
                  </a:cubicBezTo>
                  <a:cubicBezTo>
                    <a:pt x="476" y="308"/>
                    <a:pt x="466" y="223"/>
                    <a:pt x="421" y="131"/>
                  </a:cubicBezTo>
                  <a:cubicBezTo>
                    <a:pt x="399" y="86"/>
                    <a:pt x="367" y="35"/>
                    <a:pt x="306" y="10"/>
                  </a:cubicBezTo>
                  <a:cubicBezTo>
                    <a:pt x="290" y="3"/>
                    <a:pt x="274" y="0"/>
                    <a:pt x="2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0" name="Google Shape;279;p19">
              <a:extLst>
                <a:ext uri="{FF2B5EF4-FFF2-40B4-BE49-F238E27FC236}">
                  <a16:creationId xmlns:a16="http://schemas.microsoft.com/office/drawing/2014/main" id="{EEB3DB49-E47E-EC14-CD76-8E27E08BD805}"/>
                </a:ext>
              </a:extLst>
            </p:cNvPr>
            <p:cNvSpPr/>
            <p:nvPr/>
          </p:nvSpPr>
          <p:spPr>
            <a:xfrm>
              <a:off x="1740150" y="1622650"/>
              <a:ext cx="12225" cy="22800"/>
            </a:xfrm>
            <a:custGeom>
              <a:avLst/>
              <a:gdLst/>
              <a:ahLst/>
              <a:cxnLst/>
              <a:rect l="l" t="t" r="r" b="b"/>
              <a:pathLst>
                <a:path w="489" h="912" extrusionOk="0">
                  <a:moveTo>
                    <a:pt x="258" y="0"/>
                  </a:moveTo>
                  <a:cubicBezTo>
                    <a:pt x="207" y="0"/>
                    <a:pt x="156" y="30"/>
                    <a:pt x="123" y="69"/>
                  </a:cubicBezTo>
                  <a:cubicBezTo>
                    <a:pt x="32" y="174"/>
                    <a:pt x="2" y="318"/>
                    <a:pt x="0" y="455"/>
                  </a:cubicBezTo>
                  <a:cubicBezTo>
                    <a:pt x="2" y="593"/>
                    <a:pt x="32" y="737"/>
                    <a:pt x="123" y="842"/>
                  </a:cubicBezTo>
                  <a:cubicBezTo>
                    <a:pt x="154" y="882"/>
                    <a:pt x="208" y="911"/>
                    <a:pt x="259" y="911"/>
                  </a:cubicBezTo>
                  <a:cubicBezTo>
                    <a:pt x="275" y="911"/>
                    <a:pt x="291" y="908"/>
                    <a:pt x="306" y="902"/>
                  </a:cubicBezTo>
                  <a:cubicBezTo>
                    <a:pt x="368" y="877"/>
                    <a:pt x="399" y="825"/>
                    <a:pt x="421" y="781"/>
                  </a:cubicBezTo>
                  <a:cubicBezTo>
                    <a:pt x="466" y="689"/>
                    <a:pt x="476" y="604"/>
                    <a:pt x="483" y="547"/>
                  </a:cubicBezTo>
                  <a:cubicBezTo>
                    <a:pt x="488" y="489"/>
                    <a:pt x="487" y="455"/>
                    <a:pt x="487" y="455"/>
                  </a:cubicBezTo>
                  <a:lnTo>
                    <a:pt x="487" y="455"/>
                  </a:lnTo>
                  <a:cubicBezTo>
                    <a:pt x="487" y="455"/>
                    <a:pt x="487" y="489"/>
                    <a:pt x="481" y="547"/>
                  </a:cubicBezTo>
                  <a:cubicBezTo>
                    <a:pt x="474" y="604"/>
                    <a:pt x="458" y="689"/>
                    <a:pt x="407" y="772"/>
                  </a:cubicBezTo>
                  <a:cubicBezTo>
                    <a:pt x="381" y="812"/>
                    <a:pt x="344" y="855"/>
                    <a:pt x="295" y="868"/>
                  </a:cubicBezTo>
                  <a:cubicBezTo>
                    <a:pt x="287" y="871"/>
                    <a:pt x="278" y="872"/>
                    <a:pt x="270" y="872"/>
                  </a:cubicBezTo>
                  <a:cubicBezTo>
                    <a:pt x="229" y="872"/>
                    <a:pt x="191" y="846"/>
                    <a:pt x="166" y="808"/>
                  </a:cubicBezTo>
                  <a:cubicBezTo>
                    <a:pt x="133" y="761"/>
                    <a:pt x="112" y="703"/>
                    <a:pt x="98" y="643"/>
                  </a:cubicBezTo>
                  <a:cubicBezTo>
                    <a:pt x="86" y="581"/>
                    <a:pt x="77" y="521"/>
                    <a:pt x="79" y="455"/>
                  </a:cubicBezTo>
                  <a:cubicBezTo>
                    <a:pt x="79" y="330"/>
                    <a:pt x="101" y="198"/>
                    <a:pt x="166" y="104"/>
                  </a:cubicBezTo>
                  <a:cubicBezTo>
                    <a:pt x="190" y="65"/>
                    <a:pt x="231" y="38"/>
                    <a:pt x="270" y="38"/>
                  </a:cubicBezTo>
                  <a:cubicBezTo>
                    <a:pt x="279" y="38"/>
                    <a:pt x="287" y="40"/>
                    <a:pt x="295" y="42"/>
                  </a:cubicBezTo>
                  <a:cubicBezTo>
                    <a:pt x="344" y="55"/>
                    <a:pt x="381" y="98"/>
                    <a:pt x="407" y="139"/>
                  </a:cubicBezTo>
                  <a:cubicBezTo>
                    <a:pt x="458" y="223"/>
                    <a:pt x="474" y="308"/>
                    <a:pt x="481" y="365"/>
                  </a:cubicBezTo>
                  <a:cubicBezTo>
                    <a:pt x="487" y="422"/>
                    <a:pt x="487" y="455"/>
                    <a:pt x="487" y="455"/>
                  </a:cubicBezTo>
                  <a:cubicBezTo>
                    <a:pt x="487" y="455"/>
                    <a:pt x="488" y="422"/>
                    <a:pt x="483" y="365"/>
                  </a:cubicBezTo>
                  <a:cubicBezTo>
                    <a:pt x="476" y="306"/>
                    <a:pt x="466" y="223"/>
                    <a:pt x="421" y="130"/>
                  </a:cubicBezTo>
                  <a:cubicBezTo>
                    <a:pt x="399" y="86"/>
                    <a:pt x="367" y="35"/>
                    <a:pt x="306" y="10"/>
                  </a:cubicBezTo>
                  <a:cubicBezTo>
                    <a:pt x="290" y="3"/>
                    <a:pt x="274" y="0"/>
                    <a:pt x="2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1" name="Google Shape;280;p19">
              <a:extLst>
                <a:ext uri="{FF2B5EF4-FFF2-40B4-BE49-F238E27FC236}">
                  <a16:creationId xmlns:a16="http://schemas.microsoft.com/office/drawing/2014/main" id="{A98835F7-ED90-A77E-F217-413F97BF8A47}"/>
                </a:ext>
              </a:extLst>
            </p:cNvPr>
            <p:cNvSpPr/>
            <p:nvPr/>
          </p:nvSpPr>
          <p:spPr>
            <a:xfrm>
              <a:off x="2026800" y="1046775"/>
              <a:ext cx="14250" cy="22050"/>
            </a:xfrm>
            <a:custGeom>
              <a:avLst/>
              <a:gdLst/>
              <a:ahLst/>
              <a:cxnLst/>
              <a:rect l="l" t="t" r="r" b="b"/>
              <a:pathLst>
                <a:path w="570" h="882" extrusionOk="0">
                  <a:moveTo>
                    <a:pt x="201" y="1"/>
                  </a:moveTo>
                  <a:cubicBezTo>
                    <a:pt x="135" y="1"/>
                    <a:pt x="79" y="53"/>
                    <a:pt x="55" y="113"/>
                  </a:cubicBezTo>
                  <a:cubicBezTo>
                    <a:pt x="1" y="240"/>
                    <a:pt x="16" y="387"/>
                    <a:pt x="55" y="519"/>
                  </a:cubicBezTo>
                  <a:cubicBezTo>
                    <a:pt x="99" y="649"/>
                    <a:pt x="171" y="777"/>
                    <a:pt x="289" y="850"/>
                  </a:cubicBezTo>
                  <a:cubicBezTo>
                    <a:pt x="319" y="870"/>
                    <a:pt x="357" y="881"/>
                    <a:pt x="394" y="881"/>
                  </a:cubicBezTo>
                  <a:cubicBezTo>
                    <a:pt x="426" y="881"/>
                    <a:pt x="458" y="872"/>
                    <a:pt x="482" y="851"/>
                  </a:cubicBezTo>
                  <a:cubicBezTo>
                    <a:pt x="533" y="808"/>
                    <a:pt x="547" y="750"/>
                    <a:pt x="555" y="701"/>
                  </a:cubicBezTo>
                  <a:cubicBezTo>
                    <a:pt x="570" y="600"/>
                    <a:pt x="554" y="517"/>
                    <a:pt x="544" y="459"/>
                  </a:cubicBezTo>
                  <a:cubicBezTo>
                    <a:pt x="530" y="402"/>
                    <a:pt x="519" y="371"/>
                    <a:pt x="519" y="371"/>
                  </a:cubicBezTo>
                  <a:lnTo>
                    <a:pt x="519" y="371"/>
                  </a:lnTo>
                  <a:cubicBezTo>
                    <a:pt x="519" y="371"/>
                    <a:pt x="529" y="403"/>
                    <a:pt x="541" y="459"/>
                  </a:cubicBezTo>
                  <a:cubicBezTo>
                    <a:pt x="551" y="517"/>
                    <a:pt x="563" y="602"/>
                    <a:pt x="539" y="697"/>
                  </a:cubicBezTo>
                  <a:cubicBezTo>
                    <a:pt x="527" y="744"/>
                    <a:pt x="503" y="796"/>
                    <a:pt x="463" y="822"/>
                  </a:cubicBezTo>
                  <a:cubicBezTo>
                    <a:pt x="446" y="834"/>
                    <a:pt x="427" y="839"/>
                    <a:pt x="408" y="839"/>
                  </a:cubicBezTo>
                  <a:cubicBezTo>
                    <a:pt x="378" y="839"/>
                    <a:pt x="346" y="826"/>
                    <a:pt x="319" y="805"/>
                  </a:cubicBezTo>
                  <a:cubicBezTo>
                    <a:pt x="274" y="770"/>
                    <a:pt x="236" y="721"/>
                    <a:pt x="205" y="668"/>
                  </a:cubicBezTo>
                  <a:cubicBezTo>
                    <a:pt x="174" y="613"/>
                    <a:pt x="148" y="558"/>
                    <a:pt x="129" y="495"/>
                  </a:cubicBezTo>
                  <a:cubicBezTo>
                    <a:pt x="91" y="375"/>
                    <a:pt x="73" y="243"/>
                    <a:pt x="105" y="133"/>
                  </a:cubicBezTo>
                  <a:cubicBezTo>
                    <a:pt x="120" y="80"/>
                    <a:pt x="163" y="36"/>
                    <a:pt x="211" y="36"/>
                  </a:cubicBezTo>
                  <a:cubicBezTo>
                    <a:pt x="213" y="35"/>
                    <a:pt x="215" y="35"/>
                    <a:pt x="217" y="35"/>
                  </a:cubicBezTo>
                  <a:cubicBezTo>
                    <a:pt x="265" y="35"/>
                    <a:pt x="312" y="64"/>
                    <a:pt x="347" y="94"/>
                  </a:cubicBezTo>
                  <a:cubicBezTo>
                    <a:pt x="421" y="158"/>
                    <a:pt x="461" y="234"/>
                    <a:pt x="486" y="287"/>
                  </a:cubicBezTo>
                  <a:cubicBezTo>
                    <a:pt x="509" y="339"/>
                    <a:pt x="519" y="371"/>
                    <a:pt x="519" y="371"/>
                  </a:cubicBezTo>
                  <a:cubicBezTo>
                    <a:pt x="519" y="371"/>
                    <a:pt x="510" y="339"/>
                    <a:pt x="488" y="286"/>
                  </a:cubicBezTo>
                  <a:cubicBezTo>
                    <a:pt x="464" y="233"/>
                    <a:pt x="428" y="156"/>
                    <a:pt x="359" y="81"/>
                  </a:cubicBezTo>
                  <a:cubicBezTo>
                    <a:pt x="323" y="45"/>
                    <a:pt x="278" y="6"/>
                    <a:pt x="211" y="1"/>
                  </a:cubicBezTo>
                  <a:cubicBezTo>
                    <a:pt x="208" y="1"/>
                    <a:pt x="204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2" name="Google Shape;281;p19">
              <a:extLst>
                <a:ext uri="{FF2B5EF4-FFF2-40B4-BE49-F238E27FC236}">
                  <a16:creationId xmlns:a16="http://schemas.microsoft.com/office/drawing/2014/main" id="{15060960-A524-05CD-8A17-8DDC5BD6A107}"/>
                </a:ext>
              </a:extLst>
            </p:cNvPr>
            <p:cNvSpPr/>
            <p:nvPr/>
          </p:nvSpPr>
          <p:spPr>
            <a:xfrm>
              <a:off x="1741100" y="1713850"/>
              <a:ext cx="12225" cy="22825"/>
            </a:xfrm>
            <a:custGeom>
              <a:avLst/>
              <a:gdLst/>
              <a:ahLst/>
              <a:cxnLst/>
              <a:rect l="l" t="t" r="r" b="b"/>
              <a:pathLst>
                <a:path w="489" h="913" extrusionOk="0">
                  <a:moveTo>
                    <a:pt x="228" y="1"/>
                  </a:moveTo>
                  <a:cubicBezTo>
                    <a:pt x="212" y="1"/>
                    <a:pt x="197" y="4"/>
                    <a:pt x="182" y="10"/>
                  </a:cubicBezTo>
                  <a:cubicBezTo>
                    <a:pt x="120" y="36"/>
                    <a:pt x="89" y="87"/>
                    <a:pt x="67" y="131"/>
                  </a:cubicBezTo>
                  <a:cubicBezTo>
                    <a:pt x="23" y="224"/>
                    <a:pt x="12" y="308"/>
                    <a:pt x="5" y="366"/>
                  </a:cubicBezTo>
                  <a:cubicBezTo>
                    <a:pt x="0" y="423"/>
                    <a:pt x="1" y="456"/>
                    <a:pt x="1" y="456"/>
                  </a:cubicBezTo>
                  <a:cubicBezTo>
                    <a:pt x="1" y="456"/>
                    <a:pt x="1" y="423"/>
                    <a:pt x="7" y="366"/>
                  </a:cubicBezTo>
                  <a:cubicBezTo>
                    <a:pt x="14" y="309"/>
                    <a:pt x="30" y="224"/>
                    <a:pt x="81" y="140"/>
                  </a:cubicBezTo>
                  <a:cubicBezTo>
                    <a:pt x="106" y="99"/>
                    <a:pt x="144" y="56"/>
                    <a:pt x="192" y="44"/>
                  </a:cubicBezTo>
                  <a:cubicBezTo>
                    <a:pt x="201" y="42"/>
                    <a:pt x="210" y="40"/>
                    <a:pt x="219" y="40"/>
                  </a:cubicBezTo>
                  <a:cubicBezTo>
                    <a:pt x="260" y="40"/>
                    <a:pt x="298" y="66"/>
                    <a:pt x="323" y="105"/>
                  </a:cubicBezTo>
                  <a:cubicBezTo>
                    <a:pt x="355" y="152"/>
                    <a:pt x="376" y="209"/>
                    <a:pt x="391" y="269"/>
                  </a:cubicBezTo>
                  <a:cubicBezTo>
                    <a:pt x="403" y="331"/>
                    <a:pt x="411" y="391"/>
                    <a:pt x="410" y="456"/>
                  </a:cubicBezTo>
                  <a:cubicBezTo>
                    <a:pt x="410" y="583"/>
                    <a:pt x="387" y="715"/>
                    <a:pt x="323" y="809"/>
                  </a:cubicBezTo>
                  <a:cubicBezTo>
                    <a:pt x="298" y="848"/>
                    <a:pt x="257" y="874"/>
                    <a:pt x="218" y="874"/>
                  </a:cubicBezTo>
                  <a:cubicBezTo>
                    <a:pt x="209" y="874"/>
                    <a:pt x="201" y="873"/>
                    <a:pt x="193" y="871"/>
                  </a:cubicBezTo>
                  <a:cubicBezTo>
                    <a:pt x="144" y="858"/>
                    <a:pt x="107" y="815"/>
                    <a:pt x="81" y="774"/>
                  </a:cubicBezTo>
                  <a:cubicBezTo>
                    <a:pt x="30" y="690"/>
                    <a:pt x="14" y="605"/>
                    <a:pt x="7" y="548"/>
                  </a:cubicBezTo>
                  <a:cubicBezTo>
                    <a:pt x="1" y="491"/>
                    <a:pt x="1" y="456"/>
                    <a:pt x="1" y="456"/>
                  </a:cubicBezTo>
                  <a:lnTo>
                    <a:pt x="1" y="456"/>
                  </a:lnTo>
                  <a:cubicBezTo>
                    <a:pt x="1" y="456"/>
                    <a:pt x="0" y="490"/>
                    <a:pt x="5" y="548"/>
                  </a:cubicBezTo>
                  <a:cubicBezTo>
                    <a:pt x="12" y="606"/>
                    <a:pt x="23" y="690"/>
                    <a:pt x="67" y="783"/>
                  </a:cubicBezTo>
                  <a:cubicBezTo>
                    <a:pt x="88" y="827"/>
                    <a:pt x="122" y="878"/>
                    <a:pt x="182" y="903"/>
                  </a:cubicBezTo>
                  <a:cubicBezTo>
                    <a:pt x="198" y="909"/>
                    <a:pt x="214" y="912"/>
                    <a:pt x="230" y="912"/>
                  </a:cubicBezTo>
                  <a:cubicBezTo>
                    <a:pt x="281" y="912"/>
                    <a:pt x="332" y="883"/>
                    <a:pt x="364" y="843"/>
                  </a:cubicBezTo>
                  <a:cubicBezTo>
                    <a:pt x="456" y="739"/>
                    <a:pt x="485" y="595"/>
                    <a:pt x="488" y="456"/>
                  </a:cubicBezTo>
                  <a:cubicBezTo>
                    <a:pt x="485" y="319"/>
                    <a:pt x="456" y="174"/>
                    <a:pt x="366" y="71"/>
                  </a:cubicBezTo>
                  <a:cubicBezTo>
                    <a:pt x="334" y="31"/>
                    <a:pt x="280" y="1"/>
                    <a:pt x="2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3" name="Google Shape;282;p19">
              <a:extLst>
                <a:ext uri="{FF2B5EF4-FFF2-40B4-BE49-F238E27FC236}">
                  <a16:creationId xmlns:a16="http://schemas.microsoft.com/office/drawing/2014/main" id="{C9C81BF3-960F-2226-CE61-25DDBE1B231E}"/>
                </a:ext>
              </a:extLst>
            </p:cNvPr>
            <p:cNvSpPr/>
            <p:nvPr/>
          </p:nvSpPr>
          <p:spPr>
            <a:xfrm>
              <a:off x="1741100" y="1831425"/>
              <a:ext cx="12225" cy="22825"/>
            </a:xfrm>
            <a:custGeom>
              <a:avLst/>
              <a:gdLst/>
              <a:ahLst/>
              <a:cxnLst/>
              <a:rect l="l" t="t" r="r" b="b"/>
              <a:pathLst>
                <a:path w="489" h="913" extrusionOk="0">
                  <a:moveTo>
                    <a:pt x="230" y="0"/>
                  </a:moveTo>
                  <a:cubicBezTo>
                    <a:pt x="213" y="0"/>
                    <a:pt x="197" y="3"/>
                    <a:pt x="182" y="10"/>
                  </a:cubicBezTo>
                  <a:cubicBezTo>
                    <a:pt x="120" y="35"/>
                    <a:pt x="89" y="86"/>
                    <a:pt x="67" y="131"/>
                  </a:cubicBezTo>
                  <a:cubicBezTo>
                    <a:pt x="23" y="223"/>
                    <a:pt x="12" y="307"/>
                    <a:pt x="5" y="365"/>
                  </a:cubicBezTo>
                  <a:cubicBezTo>
                    <a:pt x="0" y="423"/>
                    <a:pt x="1" y="456"/>
                    <a:pt x="1" y="456"/>
                  </a:cubicBezTo>
                  <a:cubicBezTo>
                    <a:pt x="1" y="456"/>
                    <a:pt x="1" y="423"/>
                    <a:pt x="7" y="365"/>
                  </a:cubicBezTo>
                  <a:cubicBezTo>
                    <a:pt x="14" y="309"/>
                    <a:pt x="30" y="223"/>
                    <a:pt x="81" y="140"/>
                  </a:cubicBezTo>
                  <a:cubicBezTo>
                    <a:pt x="106" y="99"/>
                    <a:pt x="144" y="56"/>
                    <a:pt x="192" y="43"/>
                  </a:cubicBezTo>
                  <a:cubicBezTo>
                    <a:pt x="201" y="41"/>
                    <a:pt x="209" y="39"/>
                    <a:pt x="218" y="39"/>
                  </a:cubicBezTo>
                  <a:cubicBezTo>
                    <a:pt x="259" y="39"/>
                    <a:pt x="297" y="66"/>
                    <a:pt x="323" y="104"/>
                  </a:cubicBezTo>
                  <a:cubicBezTo>
                    <a:pt x="355" y="150"/>
                    <a:pt x="376" y="209"/>
                    <a:pt x="391" y="268"/>
                  </a:cubicBezTo>
                  <a:cubicBezTo>
                    <a:pt x="403" y="330"/>
                    <a:pt x="411" y="391"/>
                    <a:pt x="410" y="456"/>
                  </a:cubicBezTo>
                  <a:cubicBezTo>
                    <a:pt x="410" y="582"/>
                    <a:pt x="387" y="713"/>
                    <a:pt x="323" y="809"/>
                  </a:cubicBezTo>
                  <a:cubicBezTo>
                    <a:pt x="298" y="847"/>
                    <a:pt x="258" y="873"/>
                    <a:pt x="218" y="873"/>
                  </a:cubicBezTo>
                  <a:cubicBezTo>
                    <a:pt x="210" y="873"/>
                    <a:pt x="201" y="872"/>
                    <a:pt x="193" y="869"/>
                  </a:cubicBezTo>
                  <a:cubicBezTo>
                    <a:pt x="144" y="856"/>
                    <a:pt x="107" y="813"/>
                    <a:pt x="81" y="773"/>
                  </a:cubicBezTo>
                  <a:cubicBezTo>
                    <a:pt x="30" y="688"/>
                    <a:pt x="14" y="604"/>
                    <a:pt x="7" y="547"/>
                  </a:cubicBezTo>
                  <a:cubicBezTo>
                    <a:pt x="1" y="490"/>
                    <a:pt x="1" y="456"/>
                    <a:pt x="1" y="456"/>
                  </a:cubicBezTo>
                  <a:lnTo>
                    <a:pt x="1" y="456"/>
                  </a:lnTo>
                  <a:cubicBezTo>
                    <a:pt x="1" y="456"/>
                    <a:pt x="0" y="490"/>
                    <a:pt x="5" y="548"/>
                  </a:cubicBezTo>
                  <a:cubicBezTo>
                    <a:pt x="12" y="605"/>
                    <a:pt x="23" y="690"/>
                    <a:pt x="67" y="781"/>
                  </a:cubicBezTo>
                  <a:cubicBezTo>
                    <a:pt x="88" y="827"/>
                    <a:pt x="122" y="878"/>
                    <a:pt x="182" y="903"/>
                  </a:cubicBezTo>
                  <a:cubicBezTo>
                    <a:pt x="198" y="909"/>
                    <a:pt x="213" y="912"/>
                    <a:pt x="229" y="912"/>
                  </a:cubicBezTo>
                  <a:cubicBezTo>
                    <a:pt x="280" y="912"/>
                    <a:pt x="332" y="882"/>
                    <a:pt x="364" y="842"/>
                  </a:cubicBezTo>
                  <a:cubicBezTo>
                    <a:pt x="456" y="738"/>
                    <a:pt x="485" y="593"/>
                    <a:pt x="488" y="456"/>
                  </a:cubicBezTo>
                  <a:cubicBezTo>
                    <a:pt x="485" y="318"/>
                    <a:pt x="456" y="174"/>
                    <a:pt x="366" y="69"/>
                  </a:cubicBezTo>
                  <a:cubicBezTo>
                    <a:pt x="334" y="30"/>
                    <a:pt x="281" y="0"/>
                    <a:pt x="2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4" name="Google Shape;283;p19">
              <a:extLst>
                <a:ext uri="{FF2B5EF4-FFF2-40B4-BE49-F238E27FC236}">
                  <a16:creationId xmlns:a16="http://schemas.microsoft.com/office/drawing/2014/main" id="{6ABC175F-5FB6-8151-6A3B-6864754A8CED}"/>
                </a:ext>
              </a:extLst>
            </p:cNvPr>
            <p:cNvSpPr/>
            <p:nvPr/>
          </p:nvSpPr>
          <p:spPr>
            <a:xfrm>
              <a:off x="1946550" y="871675"/>
              <a:ext cx="46700" cy="180025"/>
            </a:xfrm>
            <a:custGeom>
              <a:avLst/>
              <a:gdLst/>
              <a:ahLst/>
              <a:cxnLst/>
              <a:rect l="l" t="t" r="r" b="b"/>
              <a:pathLst>
                <a:path w="1868" h="7201" extrusionOk="0">
                  <a:moveTo>
                    <a:pt x="1" y="1"/>
                  </a:moveTo>
                  <a:lnTo>
                    <a:pt x="1" y="6267"/>
                  </a:lnTo>
                  <a:cubicBezTo>
                    <a:pt x="1" y="6782"/>
                    <a:pt x="419" y="7200"/>
                    <a:pt x="934" y="7200"/>
                  </a:cubicBezTo>
                  <a:cubicBezTo>
                    <a:pt x="1450" y="7200"/>
                    <a:pt x="1868" y="6782"/>
                    <a:pt x="1868" y="6267"/>
                  </a:cubicBezTo>
                  <a:lnTo>
                    <a:pt x="1868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5" name="Google Shape;284;p19">
              <a:extLst>
                <a:ext uri="{FF2B5EF4-FFF2-40B4-BE49-F238E27FC236}">
                  <a16:creationId xmlns:a16="http://schemas.microsoft.com/office/drawing/2014/main" id="{2D7F0505-C49D-6574-7AD0-70623BBC9EFC}"/>
                </a:ext>
              </a:extLst>
            </p:cNvPr>
            <p:cNvSpPr/>
            <p:nvPr/>
          </p:nvSpPr>
          <p:spPr>
            <a:xfrm>
              <a:off x="1954525" y="911650"/>
              <a:ext cx="30775" cy="132075"/>
            </a:xfrm>
            <a:custGeom>
              <a:avLst/>
              <a:gdLst/>
              <a:ahLst/>
              <a:cxnLst/>
              <a:rect l="l" t="t" r="r" b="b"/>
              <a:pathLst>
                <a:path w="1231" h="5283" extrusionOk="0">
                  <a:moveTo>
                    <a:pt x="1" y="1"/>
                  </a:moveTo>
                  <a:lnTo>
                    <a:pt x="1" y="4668"/>
                  </a:lnTo>
                  <a:cubicBezTo>
                    <a:pt x="1" y="5007"/>
                    <a:pt x="276" y="5282"/>
                    <a:pt x="615" y="5282"/>
                  </a:cubicBezTo>
                  <a:cubicBezTo>
                    <a:pt x="955" y="5282"/>
                    <a:pt x="1231" y="5007"/>
                    <a:pt x="1231" y="4668"/>
                  </a:cubicBezTo>
                  <a:lnTo>
                    <a:pt x="1231" y="1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6" name="Google Shape;285;p19">
              <a:extLst>
                <a:ext uri="{FF2B5EF4-FFF2-40B4-BE49-F238E27FC236}">
                  <a16:creationId xmlns:a16="http://schemas.microsoft.com/office/drawing/2014/main" id="{0B341489-06AB-0732-B338-D9D90A40F632}"/>
                </a:ext>
              </a:extLst>
            </p:cNvPr>
            <p:cNvSpPr/>
            <p:nvPr/>
          </p:nvSpPr>
          <p:spPr>
            <a:xfrm>
              <a:off x="1954325" y="858000"/>
              <a:ext cx="31200" cy="29725"/>
            </a:xfrm>
            <a:custGeom>
              <a:avLst/>
              <a:gdLst/>
              <a:ahLst/>
              <a:cxnLst/>
              <a:rect l="l" t="t" r="r" b="b"/>
              <a:pathLst>
                <a:path w="1248" h="1189" extrusionOk="0">
                  <a:moveTo>
                    <a:pt x="1" y="0"/>
                  </a:moveTo>
                  <a:lnTo>
                    <a:pt x="60" y="1188"/>
                  </a:lnTo>
                  <a:lnTo>
                    <a:pt x="1188" y="1188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7" name="Google Shape;286;p19">
              <a:extLst>
                <a:ext uri="{FF2B5EF4-FFF2-40B4-BE49-F238E27FC236}">
                  <a16:creationId xmlns:a16="http://schemas.microsoft.com/office/drawing/2014/main" id="{7F25567E-83B6-2F1A-9D73-0AC0327A5BEF}"/>
                </a:ext>
              </a:extLst>
            </p:cNvPr>
            <p:cNvSpPr/>
            <p:nvPr/>
          </p:nvSpPr>
          <p:spPr>
            <a:xfrm>
              <a:off x="1942275" y="866925"/>
              <a:ext cx="55775" cy="9575"/>
            </a:xfrm>
            <a:custGeom>
              <a:avLst/>
              <a:gdLst/>
              <a:ahLst/>
              <a:cxnLst/>
              <a:rect l="l" t="t" r="r" b="b"/>
              <a:pathLst>
                <a:path w="2231" h="383" extrusionOk="0">
                  <a:moveTo>
                    <a:pt x="192" y="0"/>
                  </a:moveTo>
                  <a:cubicBezTo>
                    <a:pt x="86" y="0"/>
                    <a:pt x="0" y="86"/>
                    <a:pt x="0" y="191"/>
                  </a:cubicBezTo>
                  <a:cubicBezTo>
                    <a:pt x="0" y="297"/>
                    <a:pt x="86" y="382"/>
                    <a:pt x="192" y="382"/>
                  </a:cubicBezTo>
                  <a:lnTo>
                    <a:pt x="2039" y="382"/>
                  </a:lnTo>
                  <a:cubicBezTo>
                    <a:pt x="2145" y="382"/>
                    <a:pt x="2230" y="297"/>
                    <a:pt x="2230" y="191"/>
                  </a:cubicBezTo>
                  <a:cubicBezTo>
                    <a:pt x="2230" y="86"/>
                    <a:pt x="2145" y="0"/>
                    <a:pt x="2039" y="0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8" name="Google Shape;287;p19">
              <a:extLst>
                <a:ext uri="{FF2B5EF4-FFF2-40B4-BE49-F238E27FC236}">
                  <a16:creationId xmlns:a16="http://schemas.microsoft.com/office/drawing/2014/main" id="{7C49FFF1-F490-D778-7C6C-B4F85310B3A6}"/>
                </a:ext>
              </a:extLst>
            </p:cNvPr>
            <p:cNvSpPr/>
            <p:nvPr/>
          </p:nvSpPr>
          <p:spPr>
            <a:xfrm>
              <a:off x="1955650" y="922950"/>
              <a:ext cx="54825" cy="66825"/>
            </a:xfrm>
            <a:custGeom>
              <a:avLst/>
              <a:gdLst/>
              <a:ahLst/>
              <a:cxnLst/>
              <a:rect l="l" t="t" r="r" b="b"/>
              <a:pathLst>
                <a:path w="2193" h="2673" extrusionOk="0">
                  <a:moveTo>
                    <a:pt x="853" y="0"/>
                  </a:moveTo>
                  <a:cubicBezTo>
                    <a:pt x="401" y="0"/>
                    <a:pt x="1" y="58"/>
                    <a:pt x="76" y="274"/>
                  </a:cubicBezTo>
                  <a:cubicBezTo>
                    <a:pt x="144" y="466"/>
                    <a:pt x="470" y="567"/>
                    <a:pt x="831" y="619"/>
                  </a:cubicBezTo>
                  <a:lnTo>
                    <a:pt x="831" y="619"/>
                  </a:lnTo>
                  <a:cubicBezTo>
                    <a:pt x="408" y="630"/>
                    <a:pt x="34" y="694"/>
                    <a:pt x="76" y="888"/>
                  </a:cubicBezTo>
                  <a:cubicBezTo>
                    <a:pt x="123" y="1103"/>
                    <a:pt x="280" y="1294"/>
                    <a:pt x="1860" y="1294"/>
                  </a:cubicBezTo>
                  <a:cubicBezTo>
                    <a:pt x="1870" y="1294"/>
                    <a:pt x="1880" y="1294"/>
                    <a:pt x="1889" y="1294"/>
                  </a:cubicBezTo>
                  <a:lnTo>
                    <a:pt x="1889" y="1294"/>
                  </a:lnTo>
                  <a:cubicBezTo>
                    <a:pt x="1000" y="1296"/>
                    <a:pt x="68" y="1343"/>
                    <a:pt x="259" y="1844"/>
                  </a:cubicBezTo>
                  <a:cubicBezTo>
                    <a:pt x="291" y="1927"/>
                    <a:pt x="478" y="1954"/>
                    <a:pt x="717" y="1954"/>
                  </a:cubicBezTo>
                  <a:cubicBezTo>
                    <a:pt x="1191" y="1954"/>
                    <a:pt x="1869" y="1845"/>
                    <a:pt x="1930" y="1845"/>
                  </a:cubicBezTo>
                  <a:cubicBezTo>
                    <a:pt x="2022" y="1845"/>
                    <a:pt x="333" y="2231"/>
                    <a:pt x="333" y="2426"/>
                  </a:cubicBezTo>
                  <a:cubicBezTo>
                    <a:pt x="333" y="2549"/>
                    <a:pt x="435" y="2673"/>
                    <a:pt x="905" y="2673"/>
                  </a:cubicBezTo>
                  <a:cubicBezTo>
                    <a:pt x="1185" y="2673"/>
                    <a:pt x="1595" y="2629"/>
                    <a:pt x="2193" y="2516"/>
                  </a:cubicBezTo>
                  <a:lnTo>
                    <a:pt x="1976" y="79"/>
                  </a:lnTo>
                  <a:cubicBezTo>
                    <a:pt x="1976" y="79"/>
                    <a:pt x="1380" y="0"/>
                    <a:pt x="853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9" name="Google Shape;288;p19">
              <a:extLst>
                <a:ext uri="{FF2B5EF4-FFF2-40B4-BE49-F238E27FC236}">
                  <a16:creationId xmlns:a16="http://schemas.microsoft.com/office/drawing/2014/main" id="{19BD1412-2891-AAED-FB83-F0FC9C162982}"/>
                </a:ext>
              </a:extLst>
            </p:cNvPr>
            <p:cNvSpPr/>
            <p:nvPr/>
          </p:nvSpPr>
          <p:spPr>
            <a:xfrm>
              <a:off x="1970150" y="938200"/>
              <a:ext cx="33750" cy="2025"/>
            </a:xfrm>
            <a:custGeom>
              <a:avLst/>
              <a:gdLst/>
              <a:ahLst/>
              <a:cxnLst/>
              <a:rect l="l" t="t" r="r" b="b"/>
              <a:pathLst>
                <a:path w="1350" h="81" extrusionOk="0">
                  <a:moveTo>
                    <a:pt x="407" y="1"/>
                  </a:moveTo>
                  <a:cubicBezTo>
                    <a:pt x="335" y="1"/>
                    <a:pt x="269" y="6"/>
                    <a:pt x="212" y="7"/>
                  </a:cubicBezTo>
                  <a:cubicBezTo>
                    <a:pt x="85" y="13"/>
                    <a:pt x="1" y="23"/>
                    <a:pt x="1" y="23"/>
                  </a:cubicBezTo>
                  <a:cubicBezTo>
                    <a:pt x="1" y="23"/>
                    <a:pt x="84" y="38"/>
                    <a:pt x="210" y="51"/>
                  </a:cubicBezTo>
                  <a:cubicBezTo>
                    <a:pt x="274" y="55"/>
                    <a:pt x="347" y="65"/>
                    <a:pt x="426" y="69"/>
                  </a:cubicBezTo>
                  <a:cubicBezTo>
                    <a:pt x="506" y="72"/>
                    <a:pt x="590" y="76"/>
                    <a:pt x="674" y="79"/>
                  </a:cubicBezTo>
                  <a:cubicBezTo>
                    <a:pt x="758" y="80"/>
                    <a:pt x="843" y="80"/>
                    <a:pt x="922" y="80"/>
                  </a:cubicBezTo>
                  <a:cubicBezTo>
                    <a:pt x="930" y="81"/>
                    <a:pt x="937" y="81"/>
                    <a:pt x="944" y="81"/>
                  </a:cubicBezTo>
                  <a:cubicBezTo>
                    <a:pt x="1014" y="81"/>
                    <a:pt x="1081" y="76"/>
                    <a:pt x="1138" y="75"/>
                  </a:cubicBezTo>
                  <a:cubicBezTo>
                    <a:pt x="1265" y="69"/>
                    <a:pt x="1350" y="58"/>
                    <a:pt x="1350" y="58"/>
                  </a:cubicBezTo>
                  <a:cubicBezTo>
                    <a:pt x="1350" y="58"/>
                    <a:pt x="1265" y="44"/>
                    <a:pt x="1139" y="30"/>
                  </a:cubicBezTo>
                  <a:cubicBezTo>
                    <a:pt x="1076" y="26"/>
                    <a:pt x="1002" y="17"/>
                    <a:pt x="924" y="14"/>
                  </a:cubicBezTo>
                  <a:cubicBezTo>
                    <a:pt x="845" y="10"/>
                    <a:pt x="761" y="5"/>
                    <a:pt x="676" y="2"/>
                  </a:cubicBezTo>
                  <a:cubicBezTo>
                    <a:pt x="591" y="2"/>
                    <a:pt x="507" y="1"/>
                    <a:pt x="428" y="1"/>
                  </a:cubicBezTo>
                  <a:cubicBezTo>
                    <a:pt x="421" y="1"/>
                    <a:pt x="414" y="1"/>
                    <a:pt x="407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0" name="Google Shape;289;p19">
              <a:extLst>
                <a:ext uri="{FF2B5EF4-FFF2-40B4-BE49-F238E27FC236}">
                  <a16:creationId xmlns:a16="http://schemas.microsoft.com/office/drawing/2014/main" id="{FEBFEB35-3EFB-3742-9011-FB3188A2A76E}"/>
                </a:ext>
              </a:extLst>
            </p:cNvPr>
            <p:cNvSpPr/>
            <p:nvPr/>
          </p:nvSpPr>
          <p:spPr>
            <a:xfrm>
              <a:off x="1976075" y="954575"/>
              <a:ext cx="29925" cy="2475"/>
            </a:xfrm>
            <a:custGeom>
              <a:avLst/>
              <a:gdLst/>
              <a:ahLst/>
              <a:cxnLst/>
              <a:rect l="l" t="t" r="r" b="b"/>
              <a:pathLst>
                <a:path w="1197" h="99" extrusionOk="0">
                  <a:moveTo>
                    <a:pt x="888" y="0"/>
                  </a:moveTo>
                  <a:cubicBezTo>
                    <a:pt x="865" y="0"/>
                    <a:pt x="840" y="0"/>
                    <a:pt x="815" y="2"/>
                  </a:cubicBezTo>
                  <a:cubicBezTo>
                    <a:pt x="746" y="4"/>
                    <a:pt x="671" y="8"/>
                    <a:pt x="596" y="11"/>
                  </a:cubicBezTo>
                  <a:cubicBezTo>
                    <a:pt x="521" y="17"/>
                    <a:pt x="447" y="24"/>
                    <a:pt x="377" y="30"/>
                  </a:cubicBezTo>
                  <a:cubicBezTo>
                    <a:pt x="307" y="36"/>
                    <a:pt x="241" y="47"/>
                    <a:pt x="187" y="54"/>
                  </a:cubicBezTo>
                  <a:cubicBezTo>
                    <a:pt x="75" y="71"/>
                    <a:pt x="1" y="89"/>
                    <a:pt x="1" y="89"/>
                  </a:cubicBezTo>
                  <a:cubicBezTo>
                    <a:pt x="1" y="89"/>
                    <a:pt x="76" y="96"/>
                    <a:pt x="189" y="98"/>
                  </a:cubicBezTo>
                  <a:cubicBezTo>
                    <a:pt x="198" y="98"/>
                    <a:pt x="207" y="98"/>
                    <a:pt x="216" y="98"/>
                  </a:cubicBezTo>
                  <a:cubicBezTo>
                    <a:pt x="245" y="98"/>
                    <a:pt x="276" y="99"/>
                    <a:pt x="308" y="99"/>
                  </a:cubicBezTo>
                  <a:cubicBezTo>
                    <a:pt x="332" y="99"/>
                    <a:pt x="356" y="98"/>
                    <a:pt x="381" y="97"/>
                  </a:cubicBezTo>
                  <a:cubicBezTo>
                    <a:pt x="451" y="95"/>
                    <a:pt x="526" y="91"/>
                    <a:pt x="601" y="89"/>
                  </a:cubicBezTo>
                  <a:cubicBezTo>
                    <a:pt x="676" y="81"/>
                    <a:pt x="750" y="76"/>
                    <a:pt x="820" y="68"/>
                  </a:cubicBezTo>
                  <a:cubicBezTo>
                    <a:pt x="890" y="62"/>
                    <a:pt x="955" y="52"/>
                    <a:pt x="1010" y="45"/>
                  </a:cubicBezTo>
                  <a:cubicBezTo>
                    <a:pt x="1122" y="28"/>
                    <a:pt x="1196" y="11"/>
                    <a:pt x="1196" y="11"/>
                  </a:cubicBezTo>
                  <a:cubicBezTo>
                    <a:pt x="1196" y="11"/>
                    <a:pt x="1121" y="3"/>
                    <a:pt x="1008" y="1"/>
                  </a:cubicBezTo>
                  <a:cubicBezTo>
                    <a:pt x="999" y="1"/>
                    <a:pt x="990" y="1"/>
                    <a:pt x="981" y="1"/>
                  </a:cubicBezTo>
                  <a:cubicBezTo>
                    <a:pt x="952" y="1"/>
                    <a:pt x="921" y="0"/>
                    <a:pt x="888" y="0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1" name="Google Shape;290;p19">
              <a:extLst>
                <a:ext uri="{FF2B5EF4-FFF2-40B4-BE49-F238E27FC236}">
                  <a16:creationId xmlns:a16="http://schemas.microsoft.com/office/drawing/2014/main" id="{FD9A6BAC-16EA-EBC3-E88B-6970F6ECBB13}"/>
                </a:ext>
              </a:extLst>
            </p:cNvPr>
            <p:cNvSpPr/>
            <p:nvPr/>
          </p:nvSpPr>
          <p:spPr>
            <a:xfrm>
              <a:off x="1977800" y="969275"/>
              <a:ext cx="28200" cy="7400"/>
            </a:xfrm>
            <a:custGeom>
              <a:avLst/>
              <a:gdLst/>
              <a:ahLst/>
              <a:cxnLst/>
              <a:rect l="l" t="t" r="r" b="b"/>
              <a:pathLst>
                <a:path w="1128" h="296" extrusionOk="0">
                  <a:moveTo>
                    <a:pt x="1127" y="1"/>
                  </a:moveTo>
                  <a:cubicBezTo>
                    <a:pt x="1127" y="1"/>
                    <a:pt x="1053" y="7"/>
                    <a:pt x="946" y="26"/>
                  </a:cubicBezTo>
                  <a:cubicBezTo>
                    <a:pt x="893" y="36"/>
                    <a:pt x="828" y="46"/>
                    <a:pt x="762" y="61"/>
                  </a:cubicBezTo>
                  <a:cubicBezTo>
                    <a:pt x="696" y="77"/>
                    <a:pt x="625" y="94"/>
                    <a:pt x="555" y="111"/>
                  </a:cubicBezTo>
                  <a:cubicBezTo>
                    <a:pt x="484" y="130"/>
                    <a:pt x="414" y="151"/>
                    <a:pt x="349" y="170"/>
                  </a:cubicBezTo>
                  <a:cubicBezTo>
                    <a:pt x="283" y="189"/>
                    <a:pt x="224" y="211"/>
                    <a:pt x="171" y="229"/>
                  </a:cubicBezTo>
                  <a:cubicBezTo>
                    <a:pt x="68" y="266"/>
                    <a:pt x="1" y="296"/>
                    <a:pt x="1" y="296"/>
                  </a:cubicBezTo>
                  <a:cubicBezTo>
                    <a:pt x="1" y="296"/>
                    <a:pt x="75" y="290"/>
                    <a:pt x="182" y="271"/>
                  </a:cubicBezTo>
                  <a:cubicBezTo>
                    <a:pt x="235" y="260"/>
                    <a:pt x="300" y="252"/>
                    <a:pt x="365" y="235"/>
                  </a:cubicBezTo>
                  <a:cubicBezTo>
                    <a:pt x="432" y="220"/>
                    <a:pt x="503" y="203"/>
                    <a:pt x="574" y="186"/>
                  </a:cubicBezTo>
                  <a:cubicBezTo>
                    <a:pt x="644" y="166"/>
                    <a:pt x="714" y="146"/>
                    <a:pt x="780" y="127"/>
                  </a:cubicBezTo>
                  <a:cubicBezTo>
                    <a:pt x="845" y="108"/>
                    <a:pt x="905" y="85"/>
                    <a:pt x="957" y="69"/>
                  </a:cubicBezTo>
                  <a:cubicBezTo>
                    <a:pt x="1061" y="32"/>
                    <a:pt x="1127" y="1"/>
                    <a:pt x="1127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2" name="Google Shape;291;p19">
              <a:extLst>
                <a:ext uri="{FF2B5EF4-FFF2-40B4-BE49-F238E27FC236}">
                  <a16:creationId xmlns:a16="http://schemas.microsoft.com/office/drawing/2014/main" id="{41DAAB88-7139-CE9C-4F6D-B80CC0589230}"/>
                </a:ext>
              </a:extLst>
            </p:cNvPr>
            <p:cNvSpPr/>
            <p:nvPr/>
          </p:nvSpPr>
          <p:spPr>
            <a:xfrm>
              <a:off x="1888200" y="1431475"/>
              <a:ext cx="46675" cy="180000"/>
            </a:xfrm>
            <a:custGeom>
              <a:avLst/>
              <a:gdLst/>
              <a:ahLst/>
              <a:cxnLst/>
              <a:rect l="l" t="t" r="r" b="b"/>
              <a:pathLst>
                <a:path w="1867" h="7200" extrusionOk="0">
                  <a:moveTo>
                    <a:pt x="0" y="0"/>
                  </a:moveTo>
                  <a:lnTo>
                    <a:pt x="0" y="6266"/>
                  </a:lnTo>
                  <a:cubicBezTo>
                    <a:pt x="0" y="6782"/>
                    <a:pt x="418" y="7200"/>
                    <a:pt x="933" y="7200"/>
                  </a:cubicBezTo>
                  <a:cubicBezTo>
                    <a:pt x="1449" y="7200"/>
                    <a:pt x="1867" y="6782"/>
                    <a:pt x="1867" y="6266"/>
                  </a:cubicBezTo>
                  <a:lnTo>
                    <a:pt x="1867" y="0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3" name="Google Shape;292;p19">
              <a:extLst>
                <a:ext uri="{FF2B5EF4-FFF2-40B4-BE49-F238E27FC236}">
                  <a16:creationId xmlns:a16="http://schemas.microsoft.com/office/drawing/2014/main" id="{0791D2AC-1F7B-8C58-C934-18B22DBA4F05}"/>
                </a:ext>
              </a:extLst>
            </p:cNvPr>
            <p:cNvSpPr/>
            <p:nvPr/>
          </p:nvSpPr>
          <p:spPr>
            <a:xfrm>
              <a:off x="1896175" y="1471450"/>
              <a:ext cx="30750" cy="132075"/>
            </a:xfrm>
            <a:custGeom>
              <a:avLst/>
              <a:gdLst/>
              <a:ahLst/>
              <a:cxnLst/>
              <a:rect l="l" t="t" r="r" b="b"/>
              <a:pathLst>
                <a:path w="1230" h="5283" extrusionOk="0">
                  <a:moveTo>
                    <a:pt x="0" y="0"/>
                  </a:moveTo>
                  <a:lnTo>
                    <a:pt x="0" y="4667"/>
                  </a:lnTo>
                  <a:cubicBezTo>
                    <a:pt x="0" y="5007"/>
                    <a:pt x="275" y="5283"/>
                    <a:pt x="614" y="5283"/>
                  </a:cubicBezTo>
                  <a:cubicBezTo>
                    <a:pt x="954" y="5283"/>
                    <a:pt x="1230" y="5007"/>
                    <a:pt x="1230" y="4667"/>
                  </a:cubicBezTo>
                  <a:lnTo>
                    <a:pt x="1230" y="0"/>
                  </a:ln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4" name="Google Shape;293;p19">
              <a:extLst>
                <a:ext uri="{FF2B5EF4-FFF2-40B4-BE49-F238E27FC236}">
                  <a16:creationId xmlns:a16="http://schemas.microsoft.com/office/drawing/2014/main" id="{4EADF735-F205-A1C8-DBF8-2FC28B9FB112}"/>
                </a:ext>
              </a:extLst>
            </p:cNvPr>
            <p:cNvSpPr/>
            <p:nvPr/>
          </p:nvSpPr>
          <p:spPr>
            <a:xfrm>
              <a:off x="1895950" y="1417800"/>
              <a:ext cx="31200" cy="29700"/>
            </a:xfrm>
            <a:custGeom>
              <a:avLst/>
              <a:gdLst/>
              <a:ahLst/>
              <a:cxnLst/>
              <a:rect l="l" t="t" r="r" b="b"/>
              <a:pathLst>
                <a:path w="1248" h="1188" extrusionOk="0">
                  <a:moveTo>
                    <a:pt x="1" y="1"/>
                  </a:moveTo>
                  <a:lnTo>
                    <a:pt x="60" y="1188"/>
                  </a:lnTo>
                  <a:lnTo>
                    <a:pt x="1188" y="118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5" name="Google Shape;294;p19">
              <a:extLst>
                <a:ext uri="{FF2B5EF4-FFF2-40B4-BE49-F238E27FC236}">
                  <a16:creationId xmlns:a16="http://schemas.microsoft.com/office/drawing/2014/main" id="{8DF1D313-C017-6225-00CC-16889781DCE8}"/>
                </a:ext>
              </a:extLst>
            </p:cNvPr>
            <p:cNvSpPr/>
            <p:nvPr/>
          </p:nvSpPr>
          <p:spPr>
            <a:xfrm>
              <a:off x="1883900" y="1426700"/>
              <a:ext cx="55775" cy="9575"/>
            </a:xfrm>
            <a:custGeom>
              <a:avLst/>
              <a:gdLst/>
              <a:ahLst/>
              <a:cxnLst/>
              <a:rect l="l" t="t" r="r" b="b"/>
              <a:pathLst>
                <a:path w="2231" h="383" extrusionOk="0">
                  <a:moveTo>
                    <a:pt x="192" y="1"/>
                  </a:moveTo>
                  <a:cubicBezTo>
                    <a:pt x="86" y="1"/>
                    <a:pt x="1" y="86"/>
                    <a:pt x="1" y="191"/>
                  </a:cubicBezTo>
                  <a:cubicBezTo>
                    <a:pt x="1" y="297"/>
                    <a:pt x="86" y="383"/>
                    <a:pt x="192" y="383"/>
                  </a:cubicBezTo>
                  <a:lnTo>
                    <a:pt x="2039" y="383"/>
                  </a:lnTo>
                  <a:cubicBezTo>
                    <a:pt x="2145" y="383"/>
                    <a:pt x="2231" y="297"/>
                    <a:pt x="2231" y="191"/>
                  </a:cubicBezTo>
                  <a:cubicBezTo>
                    <a:pt x="2231" y="86"/>
                    <a:pt x="2145" y="1"/>
                    <a:pt x="2039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6" name="Google Shape;295;p19">
              <a:extLst>
                <a:ext uri="{FF2B5EF4-FFF2-40B4-BE49-F238E27FC236}">
                  <a16:creationId xmlns:a16="http://schemas.microsoft.com/office/drawing/2014/main" id="{14F4445A-D854-ECB0-A957-0DA28B8D91AA}"/>
                </a:ext>
              </a:extLst>
            </p:cNvPr>
            <p:cNvSpPr/>
            <p:nvPr/>
          </p:nvSpPr>
          <p:spPr>
            <a:xfrm>
              <a:off x="1769575" y="1495100"/>
              <a:ext cx="165550" cy="74825"/>
            </a:xfrm>
            <a:custGeom>
              <a:avLst/>
              <a:gdLst/>
              <a:ahLst/>
              <a:cxnLst/>
              <a:rect l="l" t="t" r="r" b="b"/>
              <a:pathLst>
                <a:path w="6622" h="2993" extrusionOk="0">
                  <a:moveTo>
                    <a:pt x="5006" y="0"/>
                  </a:moveTo>
                  <a:cubicBezTo>
                    <a:pt x="4116" y="0"/>
                    <a:pt x="3018" y="182"/>
                    <a:pt x="2182" y="690"/>
                  </a:cubicBezTo>
                  <a:lnTo>
                    <a:pt x="316" y="1077"/>
                  </a:lnTo>
                  <a:lnTo>
                    <a:pt x="1" y="2587"/>
                  </a:lnTo>
                  <a:lnTo>
                    <a:pt x="2556" y="2496"/>
                  </a:lnTo>
                  <a:lnTo>
                    <a:pt x="3681" y="2372"/>
                  </a:lnTo>
                  <a:cubicBezTo>
                    <a:pt x="3681" y="2372"/>
                    <a:pt x="4365" y="2992"/>
                    <a:pt x="4679" y="2992"/>
                  </a:cubicBezTo>
                  <a:cubicBezTo>
                    <a:pt x="4732" y="2992"/>
                    <a:pt x="4774" y="2975"/>
                    <a:pt x="4801" y="2934"/>
                  </a:cubicBezTo>
                  <a:cubicBezTo>
                    <a:pt x="4988" y="2650"/>
                    <a:pt x="4180" y="1852"/>
                    <a:pt x="4179" y="1852"/>
                  </a:cubicBezTo>
                  <a:lnTo>
                    <a:pt x="4179" y="1852"/>
                  </a:lnTo>
                  <a:cubicBezTo>
                    <a:pt x="4180" y="1852"/>
                    <a:pt x="5037" y="2637"/>
                    <a:pt x="5383" y="2637"/>
                  </a:cubicBezTo>
                  <a:cubicBezTo>
                    <a:pt x="5423" y="2637"/>
                    <a:pt x="5457" y="2626"/>
                    <a:pt x="5481" y="2602"/>
                  </a:cubicBezTo>
                  <a:cubicBezTo>
                    <a:pt x="5892" y="2190"/>
                    <a:pt x="4462" y="1246"/>
                    <a:pt x="4462" y="1246"/>
                  </a:cubicBezTo>
                  <a:lnTo>
                    <a:pt x="4462" y="1246"/>
                  </a:lnTo>
                  <a:cubicBezTo>
                    <a:pt x="4462" y="1246"/>
                    <a:pt x="5522" y="1480"/>
                    <a:pt x="6041" y="1480"/>
                  </a:cubicBezTo>
                  <a:cubicBezTo>
                    <a:pt x="6191" y="1480"/>
                    <a:pt x="6296" y="1461"/>
                    <a:pt x="6317" y="1410"/>
                  </a:cubicBezTo>
                  <a:cubicBezTo>
                    <a:pt x="6520" y="913"/>
                    <a:pt x="4709" y="623"/>
                    <a:pt x="4709" y="623"/>
                  </a:cubicBezTo>
                  <a:lnTo>
                    <a:pt x="4709" y="623"/>
                  </a:lnTo>
                  <a:cubicBezTo>
                    <a:pt x="4709" y="623"/>
                    <a:pt x="5111" y="659"/>
                    <a:pt x="5542" y="659"/>
                  </a:cubicBezTo>
                  <a:cubicBezTo>
                    <a:pt x="6060" y="659"/>
                    <a:pt x="6621" y="607"/>
                    <a:pt x="6574" y="377"/>
                  </a:cubicBezTo>
                  <a:cubicBezTo>
                    <a:pt x="6530" y="170"/>
                    <a:pt x="5866" y="0"/>
                    <a:pt x="5006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7" name="Google Shape;296;p19">
              <a:extLst>
                <a:ext uri="{FF2B5EF4-FFF2-40B4-BE49-F238E27FC236}">
                  <a16:creationId xmlns:a16="http://schemas.microsoft.com/office/drawing/2014/main" id="{D0866064-EEDC-1632-BE3A-CD2AF2A65A98}"/>
                </a:ext>
              </a:extLst>
            </p:cNvPr>
            <p:cNvSpPr/>
            <p:nvPr/>
          </p:nvSpPr>
          <p:spPr>
            <a:xfrm>
              <a:off x="1867375" y="1540250"/>
              <a:ext cx="22225" cy="13725"/>
            </a:xfrm>
            <a:custGeom>
              <a:avLst/>
              <a:gdLst/>
              <a:ahLst/>
              <a:cxnLst/>
              <a:rect l="l" t="t" r="r" b="b"/>
              <a:pathLst>
                <a:path w="889" h="549" extrusionOk="0">
                  <a:moveTo>
                    <a:pt x="1" y="1"/>
                  </a:moveTo>
                  <a:cubicBezTo>
                    <a:pt x="1" y="1"/>
                    <a:pt x="62" y="31"/>
                    <a:pt x="145" y="78"/>
                  </a:cubicBezTo>
                  <a:cubicBezTo>
                    <a:pt x="188" y="102"/>
                    <a:pt x="235" y="134"/>
                    <a:pt x="287" y="165"/>
                  </a:cubicBezTo>
                  <a:cubicBezTo>
                    <a:pt x="339" y="196"/>
                    <a:pt x="394" y="232"/>
                    <a:pt x="446" y="269"/>
                  </a:cubicBezTo>
                  <a:cubicBezTo>
                    <a:pt x="556" y="339"/>
                    <a:pt x="665" y="410"/>
                    <a:pt x="747" y="463"/>
                  </a:cubicBezTo>
                  <a:cubicBezTo>
                    <a:pt x="831" y="516"/>
                    <a:pt x="889" y="549"/>
                    <a:pt x="889" y="549"/>
                  </a:cubicBezTo>
                  <a:cubicBezTo>
                    <a:pt x="889" y="549"/>
                    <a:pt x="846" y="497"/>
                    <a:pt x="775" y="428"/>
                  </a:cubicBezTo>
                  <a:cubicBezTo>
                    <a:pt x="738" y="396"/>
                    <a:pt x="696" y="356"/>
                    <a:pt x="646" y="318"/>
                  </a:cubicBezTo>
                  <a:cubicBezTo>
                    <a:pt x="597" y="281"/>
                    <a:pt x="544" y="241"/>
                    <a:pt x="489" y="203"/>
                  </a:cubicBezTo>
                  <a:cubicBezTo>
                    <a:pt x="377" y="133"/>
                    <a:pt x="259" y="70"/>
                    <a:pt x="164" y="39"/>
                  </a:cubicBezTo>
                  <a:cubicBezTo>
                    <a:pt x="69" y="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8" name="Google Shape;297;p19">
              <a:extLst>
                <a:ext uri="{FF2B5EF4-FFF2-40B4-BE49-F238E27FC236}">
                  <a16:creationId xmlns:a16="http://schemas.microsoft.com/office/drawing/2014/main" id="{46533F53-7041-9768-9A34-FE6F294AC66C}"/>
                </a:ext>
              </a:extLst>
            </p:cNvPr>
            <p:cNvSpPr/>
            <p:nvPr/>
          </p:nvSpPr>
          <p:spPr>
            <a:xfrm>
              <a:off x="1872550" y="1524225"/>
              <a:ext cx="22025" cy="5325"/>
            </a:xfrm>
            <a:custGeom>
              <a:avLst/>
              <a:gdLst/>
              <a:ahLst/>
              <a:cxnLst/>
              <a:rect l="l" t="t" r="r" b="b"/>
              <a:pathLst>
                <a:path w="881" h="213" extrusionOk="0">
                  <a:moveTo>
                    <a:pt x="1" y="0"/>
                  </a:moveTo>
                  <a:cubicBezTo>
                    <a:pt x="1" y="0"/>
                    <a:pt x="53" y="25"/>
                    <a:pt x="133" y="54"/>
                  </a:cubicBezTo>
                  <a:cubicBezTo>
                    <a:pt x="174" y="67"/>
                    <a:pt x="220" y="86"/>
                    <a:pt x="271" y="100"/>
                  </a:cubicBezTo>
                  <a:cubicBezTo>
                    <a:pt x="322" y="113"/>
                    <a:pt x="377" y="129"/>
                    <a:pt x="432" y="144"/>
                  </a:cubicBezTo>
                  <a:cubicBezTo>
                    <a:pt x="487" y="155"/>
                    <a:pt x="543" y="167"/>
                    <a:pt x="594" y="178"/>
                  </a:cubicBezTo>
                  <a:cubicBezTo>
                    <a:pt x="646" y="188"/>
                    <a:pt x="696" y="193"/>
                    <a:pt x="738" y="200"/>
                  </a:cubicBezTo>
                  <a:cubicBezTo>
                    <a:pt x="822" y="211"/>
                    <a:pt x="881" y="212"/>
                    <a:pt x="881" y="212"/>
                  </a:cubicBezTo>
                  <a:cubicBezTo>
                    <a:pt x="881" y="212"/>
                    <a:pt x="828" y="187"/>
                    <a:pt x="749" y="157"/>
                  </a:cubicBezTo>
                  <a:cubicBezTo>
                    <a:pt x="708" y="144"/>
                    <a:pt x="662" y="126"/>
                    <a:pt x="611" y="112"/>
                  </a:cubicBezTo>
                  <a:cubicBezTo>
                    <a:pt x="559" y="98"/>
                    <a:pt x="505" y="83"/>
                    <a:pt x="450" y="68"/>
                  </a:cubicBezTo>
                  <a:cubicBezTo>
                    <a:pt x="395" y="56"/>
                    <a:pt x="339" y="45"/>
                    <a:pt x="288" y="33"/>
                  </a:cubicBezTo>
                  <a:cubicBezTo>
                    <a:pt x="236" y="23"/>
                    <a:pt x="186" y="18"/>
                    <a:pt x="144" y="12"/>
                  </a:cubicBezTo>
                  <a:cubicBezTo>
                    <a:pt x="59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9" name="Google Shape;298;p19">
              <a:extLst>
                <a:ext uri="{FF2B5EF4-FFF2-40B4-BE49-F238E27FC236}">
                  <a16:creationId xmlns:a16="http://schemas.microsoft.com/office/drawing/2014/main" id="{136F2C62-849F-95A6-AA94-DED9DC14A1ED}"/>
                </a:ext>
              </a:extLst>
            </p:cNvPr>
            <p:cNvSpPr/>
            <p:nvPr/>
          </p:nvSpPr>
          <p:spPr>
            <a:xfrm>
              <a:off x="1879800" y="1508975"/>
              <a:ext cx="17425" cy="2575"/>
            </a:xfrm>
            <a:custGeom>
              <a:avLst/>
              <a:gdLst/>
              <a:ahLst/>
              <a:cxnLst/>
              <a:rect l="l" t="t" r="r" b="b"/>
              <a:pathLst>
                <a:path w="697" h="103" extrusionOk="0">
                  <a:moveTo>
                    <a:pt x="173" y="1"/>
                  </a:moveTo>
                  <a:cubicBezTo>
                    <a:pt x="151" y="1"/>
                    <a:pt x="131" y="2"/>
                    <a:pt x="112" y="2"/>
                  </a:cubicBezTo>
                  <a:cubicBezTo>
                    <a:pt x="46" y="3"/>
                    <a:pt x="0" y="10"/>
                    <a:pt x="0" y="10"/>
                  </a:cubicBezTo>
                  <a:cubicBezTo>
                    <a:pt x="0" y="10"/>
                    <a:pt x="43" y="28"/>
                    <a:pt x="106" y="45"/>
                  </a:cubicBezTo>
                  <a:cubicBezTo>
                    <a:pt x="138" y="52"/>
                    <a:pt x="176" y="64"/>
                    <a:pt x="217" y="70"/>
                  </a:cubicBezTo>
                  <a:cubicBezTo>
                    <a:pt x="257" y="77"/>
                    <a:pt x="300" y="84"/>
                    <a:pt x="344" y="91"/>
                  </a:cubicBezTo>
                  <a:cubicBezTo>
                    <a:pt x="387" y="93"/>
                    <a:pt x="431" y="97"/>
                    <a:pt x="472" y="101"/>
                  </a:cubicBezTo>
                  <a:cubicBezTo>
                    <a:pt x="490" y="102"/>
                    <a:pt x="507" y="103"/>
                    <a:pt x="524" y="103"/>
                  </a:cubicBezTo>
                  <a:cubicBezTo>
                    <a:pt x="546" y="103"/>
                    <a:pt x="566" y="102"/>
                    <a:pt x="585" y="102"/>
                  </a:cubicBezTo>
                  <a:cubicBezTo>
                    <a:pt x="652" y="101"/>
                    <a:pt x="697" y="93"/>
                    <a:pt x="697" y="93"/>
                  </a:cubicBezTo>
                  <a:cubicBezTo>
                    <a:pt x="697" y="93"/>
                    <a:pt x="655" y="76"/>
                    <a:pt x="591" y="59"/>
                  </a:cubicBezTo>
                  <a:cubicBezTo>
                    <a:pt x="559" y="52"/>
                    <a:pt x="521" y="40"/>
                    <a:pt x="480" y="34"/>
                  </a:cubicBezTo>
                  <a:cubicBezTo>
                    <a:pt x="440" y="27"/>
                    <a:pt x="397" y="21"/>
                    <a:pt x="353" y="14"/>
                  </a:cubicBezTo>
                  <a:cubicBezTo>
                    <a:pt x="310" y="10"/>
                    <a:pt x="266" y="6"/>
                    <a:pt x="225" y="3"/>
                  </a:cubicBezTo>
                  <a:cubicBezTo>
                    <a:pt x="207" y="1"/>
                    <a:pt x="190" y="1"/>
                    <a:pt x="173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0" name="Google Shape;299;p19">
              <a:extLst>
                <a:ext uri="{FF2B5EF4-FFF2-40B4-BE49-F238E27FC236}">
                  <a16:creationId xmlns:a16="http://schemas.microsoft.com/office/drawing/2014/main" id="{39870084-ECDB-C727-23A2-E9E9CE9BA3E6}"/>
                </a:ext>
              </a:extLst>
            </p:cNvPr>
            <p:cNvSpPr/>
            <p:nvPr/>
          </p:nvSpPr>
          <p:spPr>
            <a:xfrm>
              <a:off x="1496450" y="1230775"/>
              <a:ext cx="328425" cy="375025"/>
            </a:xfrm>
            <a:custGeom>
              <a:avLst/>
              <a:gdLst/>
              <a:ahLst/>
              <a:cxnLst/>
              <a:rect l="l" t="t" r="r" b="b"/>
              <a:pathLst>
                <a:path w="13137" h="15001" extrusionOk="0">
                  <a:moveTo>
                    <a:pt x="1850" y="0"/>
                  </a:moveTo>
                  <a:cubicBezTo>
                    <a:pt x="1" y="2816"/>
                    <a:pt x="177" y="11034"/>
                    <a:pt x="1221" y="13263"/>
                  </a:cubicBezTo>
                  <a:cubicBezTo>
                    <a:pt x="1919" y="14753"/>
                    <a:pt x="6728" y="15001"/>
                    <a:pt x="9843" y="15001"/>
                  </a:cubicBezTo>
                  <a:cubicBezTo>
                    <a:pt x="11390" y="15001"/>
                    <a:pt x="12519" y="14940"/>
                    <a:pt x="12519" y="14940"/>
                  </a:cubicBezTo>
                  <a:lnTo>
                    <a:pt x="13136" y="10856"/>
                  </a:lnTo>
                  <a:lnTo>
                    <a:pt x="5156" y="9944"/>
                  </a:lnTo>
                  <a:cubicBezTo>
                    <a:pt x="5156" y="9944"/>
                    <a:pt x="5013" y="526"/>
                    <a:pt x="1850" y="0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1" name="Google Shape;300;p19">
              <a:extLst>
                <a:ext uri="{FF2B5EF4-FFF2-40B4-BE49-F238E27FC236}">
                  <a16:creationId xmlns:a16="http://schemas.microsoft.com/office/drawing/2014/main" id="{731D0EAD-B620-FEC9-B0A4-8AC1CE830F10}"/>
                </a:ext>
              </a:extLst>
            </p:cNvPr>
            <p:cNvSpPr/>
            <p:nvPr/>
          </p:nvSpPr>
          <p:spPr>
            <a:xfrm>
              <a:off x="1526950" y="1562350"/>
              <a:ext cx="282475" cy="44100"/>
            </a:xfrm>
            <a:custGeom>
              <a:avLst/>
              <a:gdLst/>
              <a:ahLst/>
              <a:cxnLst/>
              <a:rect l="l" t="t" r="r" b="b"/>
              <a:pathLst>
                <a:path w="11299" h="176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2" y="43"/>
                    <a:pt x="63" y="116"/>
                  </a:cubicBezTo>
                  <a:cubicBezTo>
                    <a:pt x="109" y="188"/>
                    <a:pt x="186" y="291"/>
                    <a:pt x="305" y="399"/>
                  </a:cubicBezTo>
                  <a:cubicBezTo>
                    <a:pt x="541" y="618"/>
                    <a:pt x="951" y="846"/>
                    <a:pt x="1474" y="1019"/>
                  </a:cubicBezTo>
                  <a:cubicBezTo>
                    <a:pt x="2520" y="1373"/>
                    <a:pt x="3982" y="1573"/>
                    <a:pt x="5443" y="1678"/>
                  </a:cubicBezTo>
                  <a:cubicBezTo>
                    <a:pt x="6451" y="1743"/>
                    <a:pt x="7460" y="1763"/>
                    <a:pt x="8350" y="1763"/>
                  </a:cubicBezTo>
                  <a:cubicBezTo>
                    <a:pt x="8751" y="1763"/>
                    <a:pt x="9128" y="1759"/>
                    <a:pt x="9470" y="1753"/>
                  </a:cubicBezTo>
                  <a:cubicBezTo>
                    <a:pt x="10019" y="1744"/>
                    <a:pt x="10476" y="1719"/>
                    <a:pt x="10796" y="1705"/>
                  </a:cubicBezTo>
                  <a:cubicBezTo>
                    <a:pt x="11115" y="1687"/>
                    <a:pt x="11298" y="1677"/>
                    <a:pt x="11299" y="1677"/>
                  </a:cubicBezTo>
                  <a:lnTo>
                    <a:pt x="11299" y="1677"/>
                  </a:lnTo>
                  <a:cubicBezTo>
                    <a:pt x="11298" y="1677"/>
                    <a:pt x="11115" y="1683"/>
                    <a:pt x="10795" y="1692"/>
                  </a:cubicBezTo>
                  <a:cubicBezTo>
                    <a:pt x="10476" y="1702"/>
                    <a:pt x="10017" y="1705"/>
                    <a:pt x="9469" y="1711"/>
                  </a:cubicBezTo>
                  <a:cubicBezTo>
                    <a:pt x="9290" y="1713"/>
                    <a:pt x="9103" y="1714"/>
                    <a:pt x="8907" y="1714"/>
                  </a:cubicBezTo>
                  <a:cubicBezTo>
                    <a:pt x="7896" y="1714"/>
                    <a:pt x="6670" y="1689"/>
                    <a:pt x="5448" y="1600"/>
                  </a:cubicBezTo>
                  <a:cubicBezTo>
                    <a:pt x="3991" y="1509"/>
                    <a:pt x="2530" y="1322"/>
                    <a:pt x="1487" y="979"/>
                  </a:cubicBezTo>
                  <a:cubicBezTo>
                    <a:pt x="967" y="811"/>
                    <a:pt x="553" y="603"/>
                    <a:pt x="313" y="390"/>
                  </a:cubicBezTo>
                  <a:cubicBezTo>
                    <a:pt x="193" y="285"/>
                    <a:pt x="114" y="186"/>
                    <a:pt x="66" y="115"/>
                  </a:cubicBezTo>
                  <a:cubicBezTo>
                    <a:pt x="22" y="4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2" name="Google Shape;301;p19">
              <a:extLst>
                <a:ext uri="{FF2B5EF4-FFF2-40B4-BE49-F238E27FC236}">
                  <a16:creationId xmlns:a16="http://schemas.microsoft.com/office/drawing/2014/main" id="{66572674-591A-5587-A190-4C9DE2B6FD16}"/>
                </a:ext>
              </a:extLst>
            </p:cNvPr>
            <p:cNvSpPr/>
            <p:nvPr/>
          </p:nvSpPr>
          <p:spPr>
            <a:xfrm>
              <a:off x="1542675" y="1230775"/>
              <a:ext cx="282200" cy="271400"/>
            </a:xfrm>
            <a:custGeom>
              <a:avLst/>
              <a:gdLst/>
              <a:ahLst/>
              <a:cxnLst/>
              <a:rect l="l" t="t" r="r" b="b"/>
              <a:pathLst>
                <a:path w="11288" h="10856" extrusionOk="0">
                  <a:moveTo>
                    <a:pt x="1" y="0"/>
                  </a:moveTo>
                  <a:cubicBezTo>
                    <a:pt x="107" y="42"/>
                    <a:pt x="218" y="70"/>
                    <a:pt x="320" y="121"/>
                  </a:cubicBezTo>
                  <a:lnTo>
                    <a:pt x="469" y="204"/>
                  </a:lnTo>
                  <a:lnTo>
                    <a:pt x="544" y="245"/>
                  </a:lnTo>
                  <a:lnTo>
                    <a:pt x="611" y="297"/>
                  </a:lnTo>
                  <a:cubicBezTo>
                    <a:pt x="701" y="367"/>
                    <a:pt x="796" y="430"/>
                    <a:pt x="873" y="514"/>
                  </a:cubicBezTo>
                  <a:cubicBezTo>
                    <a:pt x="954" y="594"/>
                    <a:pt x="1038" y="672"/>
                    <a:pt x="1105" y="763"/>
                  </a:cubicBezTo>
                  <a:cubicBezTo>
                    <a:pt x="1178" y="850"/>
                    <a:pt x="1252" y="937"/>
                    <a:pt x="1313" y="1033"/>
                  </a:cubicBezTo>
                  <a:cubicBezTo>
                    <a:pt x="1376" y="1128"/>
                    <a:pt x="1444" y="1219"/>
                    <a:pt x="1497" y="1320"/>
                  </a:cubicBezTo>
                  <a:cubicBezTo>
                    <a:pt x="1615" y="1514"/>
                    <a:pt x="1714" y="1719"/>
                    <a:pt x="1814" y="1924"/>
                  </a:cubicBezTo>
                  <a:cubicBezTo>
                    <a:pt x="2189" y="2754"/>
                    <a:pt x="2437" y="3635"/>
                    <a:pt x="2632" y="4524"/>
                  </a:cubicBezTo>
                  <a:cubicBezTo>
                    <a:pt x="2825" y="5414"/>
                    <a:pt x="2962" y="6316"/>
                    <a:pt x="3064" y="7221"/>
                  </a:cubicBezTo>
                  <a:cubicBezTo>
                    <a:pt x="3163" y="8126"/>
                    <a:pt x="3238" y="9035"/>
                    <a:pt x="3272" y="9945"/>
                  </a:cubicBezTo>
                  <a:lnTo>
                    <a:pt x="3274" y="9976"/>
                  </a:lnTo>
                  <a:lnTo>
                    <a:pt x="3303" y="9980"/>
                  </a:lnTo>
                  <a:lnTo>
                    <a:pt x="7294" y="10424"/>
                  </a:lnTo>
                  <a:cubicBezTo>
                    <a:pt x="8625" y="10575"/>
                    <a:pt x="9956" y="10714"/>
                    <a:pt x="11287" y="10856"/>
                  </a:cubicBezTo>
                  <a:cubicBezTo>
                    <a:pt x="9959" y="10693"/>
                    <a:pt x="8630" y="10528"/>
                    <a:pt x="7300" y="10376"/>
                  </a:cubicBezTo>
                  <a:lnTo>
                    <a:pt x="3340" y="9913"/>
                  </a:lnTo>
                  <a:lnTo>
                    <a:pt x="3340" y="9913"/>
                  </a:lnTo>
                  <a:cubicBezTo>
                    <a:pt x="3312" y="9009"/>
                    <a:pt x="3241" y="8110"/>
                    <a:pt x="3134" y="7213"/>
                  </a:cubicBezTo>
                  <a:cubicBezTo>
                    <a:pt x="3027" y="6307"/>
                    <a:pt x="2884" y="5403"/>
                    <a:pt x="2685" y="4512"/>
                  </a:cubicBezTo>
                  <a:cubicBezTo>
                    <a:pt x="2487" y="3622"/>
                    <a:pt x="2232" y="2738"/>
                    <a:pt x="1851" y="1906"/>
                  </a:cubicBezTo>
                  <a:cubicBezTo>
                    <a:pt x="1751" y="1701"/>
                    <a:pt x="1647" y="1497"/>
                    <a:pt x="1525" y="1303"/>
                  </a:cubicBezTo>
                  <a:cubicBezTo>
                    <a:pt x="1470" y="1203"/>
                    <a:pt x="1400" y="1112"/>
                    <a:pt x="1335" y="1018"/>
                  </a:cubicBezTo>
                  <a:cubicBezTo>
                    <a:pt x="1272" y="922"/>
                    <a:pt x="1197" y="836"/>
                    <a:pt x="1122" y="749"/>
                  </a:cubicBezTo>
                  <a:cubicBezTo>
                    <a:pt x="1052" y="658"/>
                    <a:pt x="967" y="581"/>
                    <a:pt x="884" y="502"/>
                  </a:cubicBezTo>
                  <a:cubicBezTo>
                    <a:pt x="805" y="419"/>
                    <a:pt x="709" y="357"/>
                    <a:pt x="617" y="288"/>
                  </a:cubicBezTo>
                  <a:lnTo>
                    <a:pt x="548" y="237"/>
                  </a:lnTo>
                  <a:lnTo>
                    <a:pt x="473" y="196"/>
                  </a:lnTo>
                  <a:lnTo>
                    <a:pt x="322" y="117"/>
                  </a:lnTo>
                  <a:cubicBezTo>
                    <a:pt x="220" y="67"/>
                    <a:pt x="107" y="3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3" name="Google Shape;302;p19">
              <a:extLst>
                <a:ext uri="{FF2B5EF4-FFF2-40B4-BE49-F238E27FC236}">
                  <a16:creationId xmlns:a16="http://schemas.microsoft.com/office/drawing/2014/main" id="{1EFE25A1-0254-931B-0655-6EAD84544E40}"/>
                </a:ext>
              </a:extLst>
            </p:cNvPr>
            <p:cNvSpPr/>
            <p:nvPr/>
          </p:nvSpPr>
          <p:spPr>
            <a:xfrm>
              <a:off x="1749625" y="1496350"/>
              <a:ext cx="5650" cy="109450"/>
            </a:xfrm>
            <a:custGeom>
              <a:avLst/>
              <a:gdLst/>
              <a:ahLst/>
              <a:cxnLst/>
              <a:rect l="l" t="t" r="r" b="b"/>
              <a:pathLst>
                <a:path w="226" h="4378" extrusionOk="0">
                  <a:moveTo>
                    <a:pt x="226" y="1"/>
                  </a:moveTo>
                  <a:lnTo>
                    <a:pt x="226" y="1"/>
                  </a:lnTo>
                  <a:cubicBezTo>
                    <a:pt x="226" y="1"/>
                    <a:pt x="203" y="275"/>
                    <a:pt x="170" y="684"/>
                  </a:cubicBezTo>
                  <a:cubicBezTo>
                    <a:pt x="156" y="889"/>
                    <a:pt x="139" y="1128"/>
                    <a:pt x="121" y="1384"/>
                  </a:cubicBezTo>
                  <a:cubicBezTo>
                    <a:pt x="107" y="1640"/>
                    <a:pt x="91" y="1914"/>
                    <a:pt x="75" y="2187"/>
                  </a:cubicBezTo>
                  <a:cubicBezTo>
                    <a:pt x="63" y="2460"/>
                    <a:pt x="51" y="2734"/>
                    <a:pt x="39" y="2990"/>
                  </a:cubicBezTo>
                  <a:cubicBezTo>
                    <a:pt x="29" y="3247"/>
                    <a:pt x="21" y="3487"/>
                    <a:pt x="15" y="3693"/>
                  </a:cubicBezTo>
                  <a:cubicBezTo>
                    <a:pt x="7" y="4104"/>
                    <a:pt x="1" y="4377"/>
                    <a:pt x="1" y="4377"/>
                  </a:cubicBezTo>
                  <a:cubicBezTo>
                    <a:pt x="1" y="4377"/>
                    <a:pt x="25" y="4105"/>
                    <a:pt x="58" y="3695"/>
                  </a:cubicBezTo>
                  <a:cubicBezTo>
                    <a:pt x="72" y="3489"/>
                    <a:pt x="89" y="3251"/>
                    <a:pt x="107" y="2994"/>
                  </a:cubicBezTo>
                  <a:cubicBezTo>
                    <a:pt x="121" y="2738"/>
                    <a:pt x="137" y="2464"/>
                    <a:pt x="153" y="2191"/>
                  </a:cubicBezTo>
                  <a:cubicBezTo>
                    <a:pt x="165" y="1918"/>
                    <a:pt x="177" y="1644"/>
                    <a:pt x="189" y="1388"/>
                  </a:cubicBezTo>
                  <a:cubicBezTo>
                    <a:pt x="197" y="1131"/>
                    <a:pt x="206" y="891"/>
                    <a:pt x="213" y="687"/>
                  </a:cubicBezTo>
                  <a:cubicBezTo>
                    <a:pt x="221" y="275"/>
                    <a:pt x="226" y="1"/>
                    <a:pt x="2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4" name="Google Shape;303;p19">
              <a:extLst>
                <a:ext uri="{FF2B5EF4-FFF2-40B4-BE49-F238E27FC236}">
                  <a16:creationId xmlns:a16="http://schemas.microsoft.com/office/drawing/2014/main" id="{8E835A76-784D-C1F9-913D-386C1CFCB713}"/>
                </a:ext>
              </a:extLst>
            </p:cNvPr>
            <p:cNvSpPr/>
            <p:nvPr/>
          </p:nvSpPr>
          <p:spPr>
            <a:xfrm>
              <a:off x="1774000" y="1579225"/>
              <a:ext cx="25250" cy="13000"/>
            </a:xfrm>
            <a:custGeom>
              <a:avLst/>
              <a:gdLst/>
              <a:ahLst/>
              <a:cxnLst/>
              <a:rect l="l" t="t" r="r" b="b"/>
              <a:pathLst>
                <a:path w="1010" h="520" extrusionOk="0">
                  <a:moveTo>
                    <a:pt x="514" y="0"/>
                  </a:moveTo>
                  <a:cubicBezTo>
                    <a:pt x="507" y="0"/>
                    <a:pt x="501" y="0"/>
                    <a:pt x="495" y="0"/>
                  </a:cubicBezTo>
                  <a:cubicBezTo>
                    <a:pt x="349" y="9"/>
                    <a:pt x="196" y="46"/>
                    <a:pt x="89" y="147"/>
                  </a:cubicBezTo>
                  <a:cubicBezTo>
                    <a:pt x="34" y="192"/>
                    <a:pt x="1" y="278"/>
                    <a:pt x="32" y="342"/>
                  </a:cubicBezTo>
                  <a:cubicBezTo>
                    <a:pt x="62" y="408"/>
                    <a:pt x="116" y="438"/>
                    <a:pt x="165" y="461"/>
                  </a:cubicBezTo>
                  <a:cubicBezTo>
                    <a:pt x="265" y="505"/>
                    <a:pt x="356" y="512"/>
                    <a:pt x="418" y="517"/>
                  </a:cubicBezTo>
                  <a:cubicBezTo>
                    <a:pt x="444" y="519"/>
                    <a:pt x="466" y="519"/>
                    <a:pt x="482" y="519"/>
                  </a:cubicBezTo>
                  <a:cubicBezTo>
                    <a:pt x="504" y="519"/>
                    <a:pt x="515" y="518"/>
                    <a:pt x="515" y="518"/>
                  </a:cubicBezTo>
                  <a:lnTo>
                    <a:pt x="515" y="518"/>
                  </a:lnTo>
                  <a:cubicBezTo>
                    <a:pt x="515" y="518"/>
                    <a:pt x="511" y="518"/>
                    <a:pt x="504" y="518"/>
                  </a:cubicBezTo>
                  <a:cubicBezTo>
                    <a:pt x="489" y="518"/>
                    <a:pt x="459" y="518"/>
                    <a:pt x="418" y="515"/>
                  </a:cubicBezTo>
                  <a:cubicBezTo>
                    <a:pt x="357" y="510"/>
                    <a:pt x="265" y="497"/>
                    <a:pt x="174" y="446"/>
                  </a:cubicBezTo>
                  <a:cubicBezTo>
                    <a:pt x="129" y="421"/>
                    <a:pt x="82" y="381"/>
                    <a:pt x="65" y="331"/>
                  </a:cubicBezTo>
                  <a:cubicBezTo>
                    <a:pt x="47" y="278"/>
                    <a:pt x="76" y="223"/>
                    <a:pt x="125" y="187"/>
                  </a:cubicBezTo>
                  <a:cubicBezTo>
                    <a:pt x="174" y="150"/>
                    <a:pt x="234" y="125"/>
                    <a:pt x="299" y="107"/>
                  </a:cubicBezTo>
                  <a:cubicBezTo>
                    <a:pt x="364" y="91"/>
                    <a:pt x="428" y="80"/>
                    <a:pt x="499" y="79"/>
                  </a:cubicBezTo>
                  <a:cubicBezTo>
                    <a:pt x="511" y="78"/>
                    <a:pt x="524" y="78"/>
                    <a:pt x="537" y="78"/>
                  </a:cubicBezTo>
                  <a:cubicBezTo>
                    <a:pt x="660" y="78"/>
                    <a:pt x="785" y="99"/>
                    <a:pt x="878" y="159"/>
                  </a:cubicBezTo>
                  <a:cubicBezTo>
                    <a:pt x="931" y="188"/>
                    <a:pt x="963" y="246"/>
                    <a:pt x="950" y="297"/>
                  </a:cubicBezTo>
                  <a:cubicBezTo>
                    <a:pt x="937" y="349"/>
                    <a:pt x="893" y="391"/>
                    <a:pt x="850" y="419"/>
                  </a:cubicBezTo>
                  <a:cubicBezTo>
                    <a:pt x="763" y="478"/>
                    <a:pt x="672" y="498"/>
                    <a:pt x="612" y="508"/>
                  </a:cubicBezTo>
                  <a:cubicBezTo>
                    <a:pt x="551" y="517"/>
                    <a:pt x="515" y="518"/>
                    <a:pt x="515" y="518"/>
                  </a:cubicBezTo>
                  <a:cubicBezTo>
                    <a:pt x="515" y="518"/>
                    <a:pt x="551" y="517"/>
                    <a:pt x="613" y="510"/>
                  </a:cubicBezTo>
                  <a:cubicBezTo>
                    <a:pt x="674" y="500"/>
                    <a:pt x="763" y="485"/>
                    <a:pt x="859" y="435"/>
                  </a:cubicBezTo>
                  <a:cubicBezTo>
                    <a:pt x="906" y="409"/>
                    <a:pt x="959" y="372"/>
                    <a:pt x="983" y="306"/>
                  </a:cubicBezTo>
                  <a:cubicBezTo>
                    <a:pt x="1009" y="236"/>
                    <a:pt x="969" y="159"/>
                    <a:pt x="912" y="115"/>
                  </a:cubicBezTo>
                  <a:cubicBezTo>
                    <a:pt x="801" y="27"/>
                    <a:pt x="654" y="0"/>
                    <a:pt x="5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5" name="Google Shape;304;p19">
              <a:extLst>
                <a:ext uri="{FF2B5EF4-FFF2-40B4-BE49-F238E27FC236}">
                  <a16:creationId xmlns:a16="http://schemas.microsoft.com/office/drawing/2014/main" id="{4E756511-B21D-BC9B-F967-642EECB3B12A}"/>
                </a:ext>
              </a:extLst>
            </p:cNvPr>
            <p:cNvSpPr/>
            <p:nvPr/>
          </p:nvSpPr>
          <p:spPr>
            <a:xfrm>
              <a:off x="1582350" y="909100"/>
              <a:ext cx="244600" cy="289300"/>
            </a:xfrm>
            <a:custGeom>
              <a:avLst/>
              <a:gdLst/>
              <a:ahLst/>
              <a:cxnLst/>
              <a:rect l="l" t="t" r="r" b="b"/>
              <a:pathLst>
                <a:path w="9784" h="11572" extrusionOk="0">
                  <a:moveTo>
                    <a:pt x="6035" y="1"/>
                  </a:moveTo>
                  <a:cubicBezTo>
                    <a:pt x="5913" y="1"/>
                    <a:pt x="5745" y="30"/>
                    <a:pt x="5512" y="103"/>
                  </a:cubicBezTo>
                  <a:cubicBezTo>
                    <a:pt x="5121" y="224"/>
                    <a:pt x="4889" y="263"/>
                    <a:pt x="4730" y="263"/>
                  </a:cubicBezTo>
                  <a:cubicBezTo>
                    <a:pt x="4450" y="263"/>
                    <a:pt x="4395" y="143"/>
                    <a:pt x="4092" y="143"/>
                  </a:cubicBezTo>
                  <a:cubicBezTo>
                    <a:pt x="3961" y="143"/>
                    <a:pt x="3782" y="166"/>
                    <a:pt x="3518" y="231"/>
                  </a:cubicBezTo>
                  <a:cubicBezTo>
                    <a:pt x="2300" y="531"/>
                    <a:pt x="2706" y="1996"/>
                    <a:pt x="1665" y="2278"/>
                  </a:cubicBezTo>
                  <a:cubicBezTo>
                    <a:pt x="625" y="2560"/>
                    <a:pt x="1" y="3553"/>
                    <a:pt x="508" y="4060"/>
                  </a:cubicBezTo>
                  <a:cubicBezTo>
                    <a:pt x="1016" y="4567"/>
                    <a:pt x="297" y="6675"/>
                    <a:pt x="1190" y="7344"/>
                  </a:cubicBezTo>
                  <a:cubicBezTo>
                    <a:pt x="2084" y="8013"/>
                    <a:pt x="1000" y="9670"/>
                    <a:pt x="2850" y="9917"/>
                  </a:cubicBezTo>
                  <a:cubicBezTo>
                    <a:pt x="3530" y="11203"/>
                    <a:pt x="4539" y="11571"/>
                    <a:pt x="5406" y="11571"/>
                  </a:cubicBezTo>
                  <a:cubicBezTo>
                    <a:pt x="6134" y="11571"/>
                    <a:pt x="6762" y="11312"/>
                    <a:pt x="7011" y="11117"/>
                  </a:cubicBezTo>
                  <a:cubicBezTo>
                    <a:pt x="7153" y="11005"/>
                    <a:pt x="7328" y="10977"/>
                    <a:pt x="7520" y="10977"/>
                  </a:cubicBezTo>
                  <a:cubicBezTo>
                    <a:pt x="7719" y="10977"/>
                    <a:pt x="7936" y="11008"/>
                    <a:pt x="8151" y="11008"/>
                  </a:cubicBezTo>
                  <a:cubicBezTo>
                    <a:pt x="8523" y="11008"/>
                    <a:pt x="8888" y="10915"/>
                    <a:pt x="9144" y="10411"/>
                  </a:cubicBezTo>
                  <a:cubicBezTo>
                    <a:pt x="9692" y="9335"/>
                    <a:pt x="9784" y="8602"/>
                    <a:pt x="9278" y="8202"/>
                  </a:cubicBezTo>
                  <a:cubicBezTo>
                    <a:pt x="9278" y="8202"/>
                    <a:pt x="8557" y="7487"/>
                    <a:pt x="7901" y="7487"/>
                  </a:cubicBezTo>
                  <a:cubicBezTo>
                    <a:pt x="7707" y="7487"/>
                    <a:pt x="7518" y="7550"/>
                    <a:pt x="7356" y="7712"/>
                  </a:cubicBezTo>
                  <a:cubicBezTo>
                    <a:pt x="7067" y="7605"/>
                    <a:pt x="6809" y="7555"/>
                    <a:pt x="6581" y="7555"/>
                  </a:cubicBezTo>
                  <a:cubicBezTo>
                    <a:pt x="5870" y="7555"/>
                    <a:pt x="5449" y="8040"/>
                    <a:pt x="5248" y="8788"/>
                  </a:cubicBezTo>
                  <a:cubicBezTo>
                    <a:pt x="5185" y="9021"/>
                    <a:pt x="5044" y="9123"/>
                    <a:pt x="4860" y="9123"/>
                  </a:cubicBezTo>
                  <a:cubicBezTo>
                    <a:pt x="4264" y="9123"/>
                    <a:pt x="3218" y="8057"/>
                    <a:pt x="2935" y="6945"/>
                  </a:cubicBezTo>
                  <a:cubicBezTo>
                    <a:pt x="2565" y="5489"/>
                    <a:pt x="3826" y="5189"/>
                    <a:pt x="3355" y="3654"/>
                  </a:cubicBezTo>
                  <a:lnTo>
                    <a:pt x="3355" y="3654"/>
                  </a:lnTo>
                  <a:cubicBezTo>
                    <a:pt x="4088" y="3860"/>
                    <a:pt x="4967" y="3989"/>
                    <a:pt x="5819" y="3989"/>
                  </a:cubicBezTo>
                  <a:cubicBezTo>
                    <a:pt x="7226" y="3989"/>
                    <a:pt x="8563" y="3638"/>
                    <a:pt x="9056" y="2703"/>
                  </a:cubicBezTo>
                  <a:cubicBezTo>
                    <a:pt x="9705" y="1476"/>
                    <a:pt x="8944" y="1185"/>
                    <a:pt x="8427" y="1185"/>
                  </a:cubicBezTo>
                  <a:cubicBezTo>
                    <a:pt x="8310" y="1185"/>
                    <a:pt x="8207" y="1200"/>
                    <a:pt x="8134" y="1222"/>
                  </a:cubicBezTo>
                  <a:cubicBezTo>
                    <a:pt x="8116" y="1227"/>
                    <a:pt x="8100" y="1230"/>
                    <a:pt x="8086" y="1230"/>
                  </a:cubicBezTo>
                  <a:cubicBezTo>
                    <a:pt x="7814" y="1230"/>
                    <a:pt x="8085" y="325"/>
                    <a:pt x="7448" y="325"/>
                  </a:cubicBezTo>
                  <a:cubicBezTo>
                    <a:pt x="7353" y="325"/>
                    <a:pt x="7238" y="345"/>
                    <a:pt x="7099" y="391"/>
                  </a:cubicBezTo>
                  <a:cubicBezTo>
                    <a:pt x="6930" y="446"/>
                    <a:pt x="6806" y="469"/>
                    <a:pt x="6714" y="469"/>
                  </a:cubicBezTo>
                  <a:cubicBezTo>
                    <a:pt x="6297" y="469"/>
                    <a:pt x="6527" y="1"/>
                    <a:pt x="6035" y="1"/>
                  </a:cubicBezTo>
                  <a:close/>
                </a:path>
              </a:pathLst>
            </a:custGeom>
            <a:solidFill>
              <a:srgbClr val="AD65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6" name="Google Shape;305;p19">
              <a:extLst>
                <a:ext uri="{FF2B5EF4-FFF2-40B4-BE49-F238E27FC236}">
                  <a16:creationId xmlns:a16="http://schemas.microsoft.com/office/drawing/2014/main" id="{8065AD4A-E68A-4C2D-4519-CDDC63C9985C}"/>
                </a:ext>
              </a:extLst>
            </p:cNvPr>
            <p:cNvSpPr/>
            <p:nvPr/>
          </p:nvSpPr>
          <p:spPr>
            <a:xfrm>
              <a:off x="1605550" y="1061525"/>
              <a:ext cx="38275" cy="56200"/>
            </a:xfrm>
            <a:custGeom>
              <a:avLst/>
              <a:gdLst/>
              <a:ahLst/>
              <a:cxnLst/>
              <a:rect l="l" t="t" r="r" b="b"/>
              <a:pathLst>
                <a:path w="1531" h="2248" extrusionOk="0">
                  <a:moveTo>
                    <a:pt x="612" y="0"/>
                  </a:moveTo>
                  <a:cubicBezTo>
                    <a:pt x="561" y="0"/>
                    <a:pt x="510" y="10"/>
                    <a:pt x="462" y="29"/>
                  </a:cubicBezTo>
                  <a:cubicBezTo>
                    <a:pt x="117" y="167"/>
                    <a:pt x="0" y="769"/>
                    <a:pt x="201" y="1374"/>
                  </a:cubicBezTo>
                  <a:cubicBezTo>
                    <a:pt x="375" y="1895"/>
                    <a:pt x="728" y="2248"/>
                    <a:pt x="1044" y="2248"/>
                  </a:cubicBezTo>
                  <a:cubicBezTo>
                    <a:pt x="1094" y="2248"/>
                    <a:pt x="1144" y="2239"/>
                    <a:pt x="1192" y="2220"/>
                  </a:cubicBezTo>
                  <a:cubicBezTo>
                    <a:pt x="1367" y="2149"/>
                    <a:pt x="1484" y="1959"/>
                    <a:pt x="1530" y="1710"/>
                  </a:cubicBezTo>
                  <a:lnTo>
                    <a:pt x="1104" y="261"/>
                  </a:lnTo>
                  <a:cubicBezTo>
                    <a:pt x="949" y="96"/>
                    <a:pt x="776" y="0"/>
                    <a:pt x="612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7" name="Google Shape;306;p19">
              <a:extLst>
                <a:ext uri="{FF2B5EF4-FFF2-40B4-BE49-F238E27FC236}">
                  <a16:creationId xmlns:a16="http://schemas.microsoft.com/office/drawing/2014/main" id="{68528536-50E8-D58F-2463-AB188163A97D}"/>
                </a:ext>
              </a:extLst>
            </p:cNvPr>
            <p:cNvSpPr/>
            <p:nvPr/>
          </p:nvSpPr>
          <p:spPr>
            <a:xfrm>
              <a:off x="1749450" y="1104275"/>
              <a:ext cx="26375" cy="10825"/>
            </a:xfrm>
            <a:custGeom>
              <a:avLst/>
              <a:gdLst/>
              <a:ahLst/>
              <a:cxnLst/>
              <a:rect l="l" t="t" r="r" b="b"/>
              <a:pathLst>
                <a:path w="1055" h="433" extrusionOk="0">
                  <a:moveTo>
                    <a:pt x="1054" y="0"/>
                  </a:moveTo>
                  <a:lnTo>
                    <a:pt x="1054" y="0"/>
                  </a:lnTo>
                  <a:cubicBezTo>
                    <a:pt x="1054" y="0"/>
                    <a:pt x="1042" y="17"/>
                    <a:pt x="1020" y="46"/>
                  </a:cubicBezTo>
                  <a:cubicBezTo>
                    <a:pt x="997" y="75"/>
                    <a:pt x="972" y="125"/>
                    <a:pt x="929" y="168"/>
                  </a:cubicBezTo>
                  <a:cubicBezTo>
                    <a:pt x="908" y="191"/>
                    <a:pt x="889" y="218"/>
                    <a:pt x="863" y="239"/>
                  </a:cubicBezTo>
                  <a:cubicBezTo>
                    <a:pt x="834" y="258"/>
                    <a:pt x="808" y="285"/>
                    <a:pt x="777" y="302"/>
                  </a:cubicBezTo>
                  <a:cubicBezTo>
                    <a:pt x="744" y="317"/>
                    <a:pt x="713" y="341"/>
                    <a:pt x="675" y="345"/>
                  </a:cubicBezTo>
                  <a:cubicBezTo>
                    <a:pt x="650" y="354"/>
                    <a:pt x="623" y="356"/>
                    <a:pt x="597" y="356"/>
                  </a:cubicBezTo>
                  <a:cubicBezTo>
                    <a:pt x="586" y="356"/>
                    <a:pt x="574" y="355"/>
                    <a:pt x="563" y="355"/>
                  </a:cubicBezTo>
                  <a:cubicBezTo>
                    <a:pt x="408" y="348"/>
                    <a:pt x="263" y="254"/>
                    <a:pt x="164" y="182"/>
                  </a:cubicBezTo>
                  <a:cubicBezTo>
                    <a:pt x="64" y="108"/>
                    <a:pt x="1" y="50"/>
                    <a:pt x="1" y="50"/>
                  </a:cubicBezTo>
                  <a:lnTo>
                    <a:pt x="1" y="50"/>
                  </a:lnTo>
                  <a:cubicBezTo>
                    <a:pt x="1" y="50"/>
                    <a:pt x="44" y="124"/>
                    <a:pt x="135" y="216"/>
                  </a:cubicBezTo>
                  <a:cubicBezTo>
                    <a:pt x="182" y="260"/>
                    <a:pt x="238" y="312"/>
                    <a:pt x="310" y="351"/>
                  </a:cubicBezTo>
                  <a:cubicBezTo>
                    <a:pt x="346" y="373"/>
                    <a:pt x="385" y="389"/>
                    <a:pt x="427" y="405"/>
                  </a:cubicBezTo>
                  <a:cubicBezTo>
                    <a:pt x="467" y="419"/>
                    <a:pt x="513" y="429"/>
                    <a:pt x="558" y="432"/>
                  </a:cubicBezTo>
                  <a:cubicBezTo>
                    <a:pt x="564" y="432"/>
                    <a:pt x="571" y="432"/>
                    <a:pt x="577" y="432"/>
                  </a:cubicBezTo>
                  <a:cubicBezTo>
                    <a:pt x="617" y="432"/>
                    <a:pt x="657" y="429"/>
                    <a:pt x="694" y="414"/>
                  </a:cubicBezTo>
                  <a:cubicBezTo>
                    <a:pt x="740" y="407"/>
                    <a:pt x="776" y="379"/>
                    <a:pt x="814" y="360"/>
                  </a:cubicBezTo>
                  <a:cubicBezTo>
                    <a:pt x="850" y="337"/>
                    <a:pt x="875" y="305"/>
                    <a:pt x="903" y="279"/>
                  </a:cubicBezTo>
                  <a:cubicBezTo>
                    <a:pt x="929" y="251"/>
                    <a:pt x="946" y="219"/>
                    <a:pt x="965" y="193"/>
                  </a:cubicBezTo>
                  <a:cubicBezTo>
                    <a:pt x="1006" y="141"/>
                    <a:pt x="1015" y="87"/>
                    <a:pt x="1033" y="55"/>
                  </a:cubicBezTo>
                  <a:cubicBezTo>
                    <a:pt x="1047" y="19"/>
                    <a:pt x="1054" y="0"/>
                    <a:pt x="10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8" name="Google Shape;307;p19">
              <a:extLst>
                <a:ext uri="{FF2B5EF4-FFF2-40B4-BE49-F238E27FC236}">
                  <a16:creationId xmlns:a16="http://schemas.microsoft.com/office/drawing/2014/main" id="{FBF8A25D-BC4B-ADCB-A51E-D43C2665C39F}"/>
                </a:ext>
              </a:extLst>
            </p:cNvPr>
            <p:cNvSpPr/>
            <p:nvPr/>
          </p:nvSpPr>
          <p:spPr>
            <a:xfrm>
              <a:off x="1673200" y="940625"/>
              <a:ext cx="102625" cy="32375"/>
            </a:xfrm>
            <a:custGeom>
              <a:avLst/>
              <a:gdLst/>
              <a:ahLst/>
              <a:cxnLst/>
              <a:rect l="l" t="t" r="r" b="b"/>
              <a:pathLst>
                <a:path w="4105" h="1295" extrusionOk="0">
                  <a:moveTo>
                    <a:pt x="0" y="1294"/>
                  </a:moveTo>
                  <a:cubicBezTo>
                    <a:pt x="0" y="1294"/>
                    <a:pt x="0" y="1294"/>
                    <a:pt x="1" y="1294"/>
                  </a:cubicBezTo>
                  <a:lnTo>
                    <a:pt x="1" y="1294"/>
                  </a:lnTo>
                  <a:cubicBezTo>
                    <a:pt x="0" y="1294"/>
                    <a:pt x="0" y="1294"/>
                    <a:pt x="0" y="1294"/>
                  </a:cubicBezTo>
                  <a:close/>
                  <a:moveTo>
                    <a:pt x="3521" y="0"/>
                  </a:moveTo>
                  <a:cubicBezTo>
                    <a:pt x="3479" y="0"/>
                    <a:pt x="3435" y="1"/>
                    <a:pt x="3389" y="4"/>
                  </a:cubicBezTo>
                  <a:cubicBezTo>
                    <a:pt x="3282" y="8"/>
                    <a:pt x="3164" y="24"/>
                    <a:pt x="3041" y="49"/>
                  </a:cubicBezTo>
                  <a:cubicBezTo>
                    <a:pt x="2921" y="80"/>
                    <a:pt x="2791" y="117"/>
                    <a:pt x="2672" y="188"/>
                  </a:cubicBezTo>
                  <a:cubicBezTo>
                    <a:pt x="2548" y="251"/>
                    <a:pt x="2443" y="356"/>
                    <a:pt x="2357" y="473"/>
                  </a:cubicBezTo>
                  <a:cubicBezTo>
                    <a:pt x="2277" y="604"/>
                    <a:pt x="2236" y="736"/>
                    <a:pt x="2127" y="817"/>
                  </a:cubicBezTo>
                  <a:cubicBezTo>
                    <a:pt x="2027" y="906"/>
                    <a:pt x="1891" y="949"/>
                    <a:pt x="1756" y="974"/>
                  </a:cubicBezTo>
                  <a:cubicBezTo>
                    <a:pt x="1636" y="994"/>
                    <a:pt x="1514" y="999"/>
                    <a:pt x="1394" y="999"/>
                  </a:cubicBezTo>
                  <a:cubicBezTo>
                    <a:pt x="1379" y="999"/>
                    <a:pt x="1365" y="999"/>
                    <a:pt x="1350" y="999"/>
                  </a:cubicBezTo>
                  <a:cubicBezTo>
                    <a:pt x="1150" y="996"/>
                    <a:pt x="959" y="987"/>
                    <a:pt x="785" y="987"/>
                  </a:cubicBezTo>
                  <a:cubicBezTo>
                    <a:pt x="726" y="987"/>
                    <a:pt x="670" y="988"/>
                    <a:pt x="616" y="991"/>
                  </a:cubicBezTo>
                  <a:cubicBezTo>
                    <a:pt x="399" y="998"/>
                    <a:pt x="217" y="1054"/>
                    <a:pt x="118" y="1137"/>
                  </a:cubicBezTo>
                  <a:cubicBezTo>
                    <a:pt x="23" y="1220"/>
                    <a:pt x="5" y="1294"/>
                    <a:pt x="1" y="1294"/>
                  </a:cubicBezTo>
                  <a:cubicBezTo>
                    <a:pt x="1" y="1294"/>
                    <a:pt x="1" y="1294"/>
                    <a:pt x="1" y="1294"/>
                  </a:cubicBezTo>
                  <a:lnTo>
                    <a:pt x="1" y="1294"/>
                  </a:lnTo>
                  <a:cubicBezTo>
                    <a:pt x="1" y="1294"/>
                    <a:pt x="1" y="1294"/>
                    <a:pt x="1" y="1294"/>
                  </a:cubicBezTo>
                  <a:cubicBezTo>
                    <a:pt x="5" y="1294"/>
                    <a:pt x="29" y="1221"/>
                    <a:pt x="127" y="1147"/>
                  </a:cubicBezTo>
                  <a:cubicBezTo>
                    <a:pt x="228" y="1073"/>
                    <a:pt x="405" y="1036"/>
                    <a:pt x="617" y="1035"/>
                  </a:cubicBezTo>
                  <a:cubicBezTo>
                    <a:pt x="632" y="1034"/>
                    <a:pt x="648" y="1034"/>
                    <a:pt x="663" y="1034"/>
                  </a:cubicBezTo>
                  <a:cubicBezTo>
                    <a:pt x="866" y="1034"/>
                    <a:pt x="1098" y="1061"/>
                    <a:pt x="1349" y="1067"/>
                  </a:cubicBezTo>
                  <a:cubicBezTo>
                    <a:pt x="1376" y="1067"/>
                    <a:pt x="1402" y="1068"/>
                    <a:pt x="1429" y="1068"/>
                  </a:cubicBezTo>
                  <a:cubicBezTo>
                    <a:pt x="1540" y="1068"/>
                    <a:pt x="1653" y="1063"/>
                    <a:pt x="1768" y="1045"/>
                  </a:cubicBezTo>
                  <a:cubicBezTo>
                    <a:pt x="1910" y="1020"/>
                    <a:pt x="2060" y="978"/>
                    <a:pt x="2177" y="876"/>
                  </a:cubicBezTo>
                  <a:cubicBezTo>
                    <a:pt x="2235" y="829"/>
                    <a:pt x="2285" y="763"/>
                    <a:pt x="2320" y="698"/>
                  </a:cubicBezTo>
                  <a:cubicBezTo>
                    <a:pt x="2351" y="632"/>
                    <a:pt x="2386" y="572"/>
                    <a:pt x="2416" y="513"/>
                  </a:cubicBezTo>
                  <a:cubicBezTo>
                    <a:pt x="2496" y="406"/>
                    <a:pt x="2590" y="307"/>
                    <a:pt x="2707" y="247"/>
                  </a:cubicBezTo>
                  <a:cubicBezTo>
                    <a:pt x="2817" y="179"/>
                    <a:pt x="2939" y="138"/>
                    <a:pt x="3055" y="105"/>
                  </a:cubicBezTo>
                  <a:cubicBezTo>
                    <a:pt x="3173" y="76"/>
                    <a:pt x="3286" y="56"/>
                    <a:pt x="3392" y="48"/>
                  </a:cubicBezTo>
                  <a:cubicBezTo>
                    <a:pt x="3510" y="37"/>
                    <a:pt x="3618" y="33"/>
                    <a:pt x="3712" y="33"/>
                  </a:cubicBezTo>
                  <a:cubicBezTo>
                    <a:pt x="3787" y="33"/>
                    <a:pt x="3854" y="36"/>
                    <a:pt x="3909" y="39"/>
                  </a:cubicBezTo>
                  <a:cubicBezTo>
                    <a:pt x="4033" y="48"/>
                    <a:pt x="4104" y="58"/>
                    <a:pt x="4104" y="58"/>
                  </a:cubicBezTo>
                  <a:cubicBezTo>
                    <a:pt x="4104" y="58"/>
                    <a:pt x="4034" y="43"/>
                    <a:pt x="3910" y="26"/>
                  </a:cubicBezTo>
                  <a:cubicBezTo>
                    <a:pt x="3812" y="15"/>
                    <a:pt x="3679" y="0"/>
                    <a:pt x="35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9" name="Google Shape;308;p19">
              <a:extLst>
                <a:ext uri="{FF2B5EF4-FFF2-40B4-BE49-F238E27FC236}">
                  <a16:creationId xmlns:a16="http://schemas.microsoft.com/office/drawing/2014/main" id="{8CDDC17E-6174-4C78-DBD3-F7090090B567}"/>
                </a:ext>
              </a:extLst>
            </p:cNvPr>
            <p:cNvSpPr/>
            <p:nvPr/>
          </p:nvSpPr>
          <p:spPr>
            <a:xfrm>
              <a:off x="1654225" y="922100"/>
              <a:ext cx="86425" cy="47200"/>
            </a:xfrm>
            <a:custGeom>
              <a:avLst/>
              <a:gdLst/>
              <a:ahLst/>
              <a:cxnLst/>
              <a:rect l="l" t="t" r="r" b="b"/>
              <a:pathLst>
                <a:path w="3457" h="1888" extrusionOk="0">
                  <a:moveTo>
                    <a:pt x="3456" y="1"/>
                  </a:moveTo>
                  <a:cubicBezTo>
                    <a:pt x="3456" y="1"/>
                    <a:pt x="3286" y="215"/>
                    <a:pt x="2976" y="476"/>
                  </a:cubicBezTo>
                  <a:cubicBezTo>
                    <a:pt x="2900" y="542"/>
                    <a:pt x="2814" y="610"/>
                    <a:pt x="2719" y="674"/>
                  </a:cubicBezTo>
                  <a:cubicBezTo>
                    <a:pt x="2625" y="741"/>
                    <a:pt x="2520" y="803"/>
                    <a:pt x="2410" y="860"/>
                  </a:cubicBezTo>
                  <a:cubicBezTo>
                    <a:pt x="2299" y="919"/>
                    <a:pt x="2177" y="964"/>
                    <a:pt x="2052" y="1001"/>
                  </a:cubicBezTo>
                  <a:cubicBezTo>
                    <a:pt x="1989" y="1013"/>
                    <a:pt x="1925" y="1029"/>
                    <a:pt x="1859" y="1036"/>
                  </a:cubicBezTo>
                  <a:cubicBezTo>
                    <a:pt x="1805" y="1037"/>
                    <a:pt x="1753" y="1045"/>
                    <a:pt x="1699" y="1045"/>
                  </a:cubicBezTo>
                  <a:cubicBezTo>
                    <a:pt x="1687" y="1045"/>
                    <a:pt x="1675" y="1044"/>
                    <a:pt x="1663" y="1044"/>
                  </a:cubicBezTo>
                  <a:cubicBezTo>
                    <a:pt x="1405" y="1044"/>
                    <a:pt x="1147" y="1020"/>
                    <a:pt x="900" y="1020"/>
                  </a:cubicBezTo>
                  <a:cubicBezTo>
                    <a:pt x="889" y="1020"/>
                    <a:pt x="878" y="1020"/>
                    <a:pt x="867" y="1020"/>
                  </a:cubicBezTo>
                  <a:cubicBezTo>
                    <a:pt x="738" y="1020"/>
                    <a:pt x="612" y="1033"/>
                    <a:pt x="496" y="1069"/>
                  </a:cubicBezTo>
                  <a:cubicBezTo>
                    <a:pt x="381" y="1101"/>
                    <a:pt x="278" y="1165"/>
                    <a:pt x="210" y="1247"/>
                  </a:cubicBezTo>
                  <a:cubicBezTo>
                    <a:pt x="138" y="1323"/>
                    <a:pt x="101" y="1415"/>
                    <a:pt x="74" y="1494"/>
                  </a:cubicBezTo>
                  <a:cubicBezTo>
                    <a:pt x="44" y="1571"/>
                    <a:pt x="37" y="1645"/>
                    <a:pt x="22" y="1702"/>
                  </a:cubicBezTo>
                  <a:cubicBezTo>
                    <a:pt x="9" y="1820"/>
                    <a:pt x="1" y="1888"/>
                    <a:pt x="1" y="1888"/>
                  </a:cubicBezTo>
                  <a:cubicBezTo>
                    <a:pt x="1" y="1888"/>
                    <a:pt x="13" y="1821"/>
                    <a:pt x="34" y="1704"/>
                  </a:cubicBezTo>
                  <a:cubicBezTo>
                    <a:pt x="53" y="1648"/>
                    <a:pt x="65" y="1577"/>
                    <a:pt x="100" y="1503"/>
                  </a:cubicBezTo>
                  <a:cubicBezTo>
                    <a:pt x="132" y="1429"/>
                    <a:pt x="174" y="1346"/>
                    <a:pt x="243" y="1277"/>
                  </a:cubicBezTo>
                  <a:cubicBezTo>
                    <a:pt x="308" y="1204"/>
                    <a:pt x="402" y="1150"/>
                    <a:pt x="512" y="1123"/>
                  </a:cubicBezTo>
                  <a:cubicBezTo>
                    <a:pt x="613" y="1096"/>
                    <a:pt x="725" y="1087"/>
                    <a:pt x="841" y="1087"/>
                  </a:cubicBezTo>
                  <a:cubicBezTo>
                    <a:pt x="850" y="1087"/>
                    <a:pt x="858" y="1088"/>
                    <a:pt x="867" y="1088"/>
                  </a:cubicBezTo>
                  <a:cubicBezTo>
                    <a:pt x="1118" y="1089"/>
                    <a:pt x="1389" y="1119"/>
                    <a:pt x="1661" y="1122"/>
                  </a:cubicBezTo>
                  <a:cubicBezTo>
                    <a:pt x="1669" y="1123"/>
                    <a:pt x="1678" y="1123"/>
                    <a:pt x="1687" y="1123"/>
                  </a:cubicBezTo>
                  <a:cubicBezTo>
                    <a:pt x="1746" y="1123"/>
                    <a:pt x="1810" y="1113"/>
                    <a:pt x="1869" y="1110"/>
                  </a:cubicBezTo>
                  <a:cubicBezTo>
                    <a:pt x="1938" y="1102"/>
                    <a:pt x="2005" y="1084"/>
                    <a:pt x="2071" y="1071"/>
                  </a:cubicBezTo>
                  <a:cubicBezTo>
                    <a:pt x="2202" y="1030"/>
                    <a:pt x="2327" y="982"/>
                    <a:pt x="2440" y="921"/>
                  </a:cubicBezTo>
                  <a:cubicBezTo>
                    <a:pt x="2555" y="860"/>
                    <a:pt x="2658" y="792"/>
                    <a:pt x="2752" y="721"/>
                  </a:cubicBezTo>
                  <a:cubicBezTo>
                    <a:pt x="2846" y="651"/>
                    <a:pt x="2931" y="578"/>
                    <a:pt x="3006" y="509"/>
                  </a:cubicBezTo>
                  <a:cubicBezTo>
                    <a:pt x="3156" y="371"/>
                    <a:pt x="3267" y="240"/>
                    <a:pt x="3342" y="148"/>
                  </a:cubicBezTo>
                  <a:cubicBezTo>
                    <a:pt x="3417" y="57"/>
                    <a:pt x="3456" y="1"/>
                    <a:pt x="34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0" name="Google Shape;309;p19">
              <a:extLst>
                <a:ext uri="{FF2B5EF4-FFF2-40B4-BE49-F238E27FC236}">
                  <a16:creationId xmlns:a16="http://schemas.microsoft.com/office/drawing/2014/main" id="{E6E618B5-4284-9483-4EDC-D5FB94704104}"/>
                </a:ext>
              </a:extLst>
            </p:cNvPr>
            <p:cNvSpPr/>
            <p:nvPr/>
          </p:nvSpPr>
          <p:spPr>
            <a:xfrm>
              <a:off x="1643600" y="931450"/>
              <a:ext cx="29625" cy="30275"/>
            </a:xfrm>
            <a:custGeom>
              <a:avLst/>
              <a:gdLst/>
              <a:ahLst/>
              <a:cxnLst/>
              <a:rect l="l" t="t" r="r" b="b"/>
              <a:pathLst>
                <a:path w="1185" h="1211" extrusionOk="0">
                  <a:moveTo>
                    <a:pt x="1152" y="1"/>
                  </a:moveTo>
                  <a:cubicBezTo>
                    <a:pt x="1105" y="1"/>
                    <a:pt x="1011" y="5"/>
                    <a:pt x="890" y="30"/>
                  </a:cubicBezTo>
                  <a:cubicBezTo>
                    <a:pt x="803" y="50"/>
                    <a:pt x="702" y="79"/>
                    <a:pt x="600" y="129"/>
                  </a:cubicBezTo>
                  <a:cubicBezTo>
                    <a:pt x="500" y="180"/>
                    <a:pt x="395" y="243"/>
                    <a:pt x="309" y="330"/>
                  </a:cubicBezTo>
                  <a:cubicBezTo>
                    <a:pt x="264" y="371"/>
                    <a:pt x="226" y="420"/>
                    <a:pt x="191" y="468"/>
                  </a:cubicBezTo>
                  <a:cubicBezTo>
                    <a:pt x="152" y="514"/>
                    <a:pt x="131" y="570"/>
                    <a:pt x="103" y="620"/>
                  </a:cubicBezTo>
                  <a:cubicBezTo>
                    <a:pt x="74" y="668"/>
                    <a:pt x="64" y="723"/>
                    <a:pt x="46" y="772"/>
                  </a:cubicBezTo>
                  <a:cubicBezTo>
                    <a:pt x="27" y="821"/>
                    <a:pt x="26" y="870"/>
                    <a:pt x="16" y="914"/>
                  </a:cubicBezTo>
                  <a:cubicBezTo>
                    <a:pt x="10" y="958"/>
                    <a:pt x="1" y="998"/>
                    <a:pt x="4" y="1035"/>
                  </a:cubicBezTo>
                  <a:cubicBezTo>
                    <a:pt x="4" y="1071"/>
                    <a:pt x="4" y="1103"/>
                    <a:pt x="6" y="1129"/>
                  </a:cubicBezTo>
                  <a:cubicBezTo>
                    <a:pt x="7" y="1180"/>
                    <a:pt x="8" y="1210"/>
                    <a:pt x="8" y="1210"/>
                  </a:cubicBezTo>
                  <a:cubicBezTo>
                    <a:pt x="8" y="1210"/>
                    <a:pt x="13" y="1180"/>
                    <a:pt x="20" y="1129"/>
                  </a:cubicBezTo>
                  <a:cubicBezTo>
                    <a:pt x="24" y="1104"/>
                    <a:pt x="28" y="1073"/>
                    <a:pt x="33" y="1039"/>
                  </a:cubicBezTo>
                  <a:cubicBezTo>
                    <a:pt x="35" y="1003"/>
                    <a:pt x="51" y="965"/>
                    <a:pt x="60" y="923"/>
                  </a:cubicBezTo>
                  <a:cubicBezTo>
                    <a:pt x="72" y="881"/>
                    <a:pt x="78" y="834"/>
                    <a:pt x="101" y="790"/>
                  </a:cubicBezTo>
                  <a:cubicBezTo>
                    <a:pt x="121" y="746"/>
                    <a:pt x="135" y="695"/>
                    <a:pt x="163" y="649"/>
                  </a:cubicBezTo>
                  <a:cubicBezTo>
                    <a:pt x="191" y="604"/>
                    <a:pt x="213" y="553"/>
                    <a:pt x="251" y="511"/>
                  </a:cubicBezTo>
                  <a:cubicBezTo>
                    <a:pt x="284" y="466"/>
                    <a:pt x="320" y="423"/>
                    <a:pt x="363" y="385"/>
                  </a:cubicBezTo>
                  <a:cubicBezTo>
                    <a:pt x="440" y="303"/>
                    <a:pt x="537" y="240"/>
                    <a:pt x="631" y="189"/>
                  </a:cubicBezTo>
                  <a:cubicBezTo>
                    <a:pt x="726" y="139"/>
                    <a:pt x="819" y="99"/>
                    <a:pt x="902" y="73"/>
                  </a:cubicBezTo>
                  <a:cubicBezTo>
                    <a:pt x="1068" y="18"/>
                    <a:pt x="1184" y="2"/>
                    <a:pt x="1184" y="2"/>
                  </a:cubicBezTo>
                  <a:cubicBezTo>
                    <a:pt x="1184" y="2"/>
                    <a:pt x="1173" y="1"/>
                    <a:pt x="11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1" name="Google Shape;310;p19">
              <a:extLst>
                <a:ext uri="{FF2B5EF4-FFF2-40B4-BE49-F238E27FC236}">
                  <a16:creationId xmlns:a16="http://schemas.microsoft.com/office/drawing/2014/main" id="{EE1322C4-3B54-8F47-B5DA-E4C9C8074D54}"/>
                </a:ext>
              </a:extLst>
            </p:cNvPr>
            <p:cNvSpPr/>
            <p:nvPr/>
          </p:nvSpPr>
          <p:spPr>
            <a:xfrm>
              <a:off x="1643800" y="991800"/>
              <a:ext cx="5900" cy="44350"/>
            </a:xfrm>
            <a:custGeom>
              <a:avLst/>
              <a:gdLst/>
              <a:ahLst/>
              <a:cxnLst/>
              <a:rect l="l" t="t" r="r" b="b"/>
              <a:pathLst>
                <a:path w="236" h="1774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33" y="112"/>
                    <a:pt x="70" y="278"/>
                  </a:cubicBezTo>
                  <a:cubicBezTo>
                    <a:pt x="106" y="445"/>
                    <a:pt x="149" y="669"/>
                    <a:pt x="157" y="894"/>
                  </a:cubicBezTo>
                  <a:cubicBezTo>
                    <a:pt x="157" y="950"/>
                    <a:pt x="162" y="1007"/>
                    <a:pt x="160" y="1062"/>
                  </a:cubicBezTo>
                  <a:cubicBezTo>
                    <a:pt x="155" y="1117"/>
                    <a:pt x="157" y="1173"/>
                    <a:pt x="149" y="1224"/>
                  </a:cubicBezTo>
                  <a:cubicBezTo>
                    <a:pt x="139" y="1276"/>
                    <a:pt x="139" y="1327"/>
                    <a:pt x="127" y="1374"/>
                  </a:cubicBezTo>
                  <a:cubicBezTo>
                    <a:pt x="117" y="1421"/>
                    <a:pt x="112" y="1468"/>
                    <a:pt x="98" y="1507"/>
                  </a:cubicBezTo>
                  <a:cubicBezTo>
                    <a:pt x="73" y="1588"/>
                    <a:pt x="52" y="1657"/>
                    <a:pt x="30" y="1701"/>
                  </a:cubicBezTo>
                  <a:cubicBezTo>
                    <a:pt x="11" y="1748"/>
                    <a:pt x="0" y="1774"/>
                    <a:pt x="0" y="1774"/>
                  </a:cubicBezTo>
                  <a:cubicBezTo>
                    <a:pt x="0" y="1774"/>
                    <a:pt x="16" y="1750"/>
                    <a:pt x="43" y="1708"/>
                  </a:cubicBezTo>
                  <a:cubicBezTo>
                    <a:pt x="71" y="1667"/>
                    <a:pt x="107" y="1602"/>
                    <a:pt x="139" y="1521"/>
                  </a:cubicBezTo>
                  <a:cubicBezTo>
                    <a:pt x="157" y="1481"/>
                    <a:pt x="167" y="1434"/>
                    <a:pt x="182" y="1387"/>
                  </a:cubicBezTo>
                  <a:cubicBezTo>
                    <a:pt x="199" y="1339"/>
                    <a:pt x="206" y="1287"/>
                    <a:pt x="216" y="1232"/>
                  </a:cubicBezTo>
                  <a:cubicBezTo>
                    <a:pt x="226" y="1178"/>
                    <a:pt x="226" y="1121"/>
                    <a:pt x="232" y="1064"/>
                  </a:cubicBezTo>
                  <a:cubicBezTo>
                    <a:pt x="236" y="1007"/>
                    <a:pt x="233" y="949"/>
                    <a:pt x="235" y="890"/>
                  </a:cubicBezTo>
                  <a:cubicBezTo>
                    <a:pt x="225" y="775"/>
                    <a:pt x="212" y="659"/>
                    <a:pt x="189" y="552"/>
                  </a:cubicBezTo>
                  <a:cubicBezTo>
                    <a:pt x="170" y="445"/>
                    <a:pt x="138" y="349"/>
                    <a:pt x="112" y="266"/>
                  </a:cubicBezTo>
                  <a:cubicBezTo>
                    <a:pt x="56" y="10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2" name="Google Shape;311;p19">
              <a:extLst>
                <a:ext uri="{FF2B5EF4-FFF2-40B4-BE49-F238E27FC236}">
                  <a16:creationId xmlns:a16="http://schemas.microsoft.com/office/drawing/2014/main" id="{01702A55-DF07-2186-8D89-2B5F32A00553}"/>
                </a:ext>
              </a:extLst>
            </p:cNvPr>
            <p:cNvSpPr/>
            <p:nvPr/>
          </p:nvSpPr>
          <p:spPr>
            <a:xfrm>
              <a:off x="1622000" y="1017150"/>
              <a:ext cx="13600" cy="40625"/>
            </a:xfrm>
            <a:custGeom>
              <a:avLst/>
              <a:gdLst/>
              <a:ahLst/>
              <a:cxnLst/>
              <a:rect l="l" t="t" r="r" b="b"/>
              <a:pathLst>
                <a:path w="544" h="1625" extrusionOk="0">
                  <a:moveTo>
                    <a:pt x="543" y="0"/>
                  </a:moveTo>
                  <a:cubicBezTo>
                    <a:pt x="543" y="0"/>
                    <a:pt x="452" y="67"/>
                    <a:pt x="343" y="197"/>
                  </a:cubicBezTo>
                  <a:cubicBezTo>
                    <a:pt x="291" y="263"/>
                    <a:pt x="229" y="342"/>
                    <a:pt x="178" y="436"/>
                  </a:cubicBezTo>
                  <a:cubicBezTo>
                    <a:pt x="127" y="529"/>
                    <a:pt x="80" y="634"/>
                    <a:pt x="48" y="744"/>
                  </a:cubicBezTo>
                  <a:cubicBezTo>
                    <a:pt x="35" y="800"/>
                    <a:pt x="20" y="855"/>
                    <a:pt x="15" y="912"/>
                  </a:cubicBezTo>
                  <a:cubicBezTo>
                    <a:pt x="5" y="968"/>
                    <a:pt x="2" y="1023"/>
                    <a:pt x="4" y="1076"/>
                  </a:cubicBezTo>
                  <a:cubicBezTo>
                    <a:pt x="1" y="1131"/>
                    <a:pt x="8" y="1182"/>
                    <a:pt x="16" y="1231"/>
                  </a:cubicBezTo>
                  <a:cubicBezTo>
                    <a:pt x="22" y="1280"/>
                    <a:pt x="31" y="1325"/>
                    <a:pt x="46" y="1366"/>
                  </a:cubicBezTo>
                  <a:cubicBezTo>
                    <a:pt x="66" y="1449"/>
                    <a:pt x="99" y="1512"/>
                    <a:pt x="122" y="1556"/>
                  </a:cubicBezTo>
                  <a:cubicBezTo>
                    <a:pt x="145" y="1599"/>
                    <a:pt x="158" y="1624"/>
                    <a:pt x="158" y="1624"/>
                  </a:cubicBezTo>
                  <a:cubicBezTo>
                    <a:pt x="158" y="1624"/>
                    <a:pt x="151" y="1597"/>
                    <a:pt x="136" y="1550"/>
                  </a:cubicBezTo>
                  <a:cubicBezTo>
                    <a:pt x="120" y="1504"/>
                    <a:pt x="102" y="1437"/>
                    <a:pt x="89" y="1356"/>
                  </a:cubicBezTo>
                  <a:cubicBezTo>
                    <a:pt x="79" y="1316"/>
                    <a:pt x="74" y="1272"/>
                    <a:pt x="73" y="1225"/>
                  </a:cubicBezTo>
                  <a:cubicBezTo>
                    <a:pt x="68" y="1178"/>
                    <a:pt x="67" y="1129"/>
                    <a:pt x="71" y="1078"/>
                  </a:cubicBezTo>
                  <a:cubicBezTo>
                    <a:pt x="71" y="976"/>
                    <a:pt x="93" y="869"/>
                    <a:pt x="123" y="765"/>
                  </a:cubicBezTo>
                  <a:cubicBezTo>
                    <a:pt x="151" y="660"/>
                    <a:pt x="191" y="559"/>
                    <a:pt x="237" y="467"/>
                  </a:cubicBezTo>
                  <a:cubicBezTo>
                    <a:pt x="284" y="375"/>
                    <a:pt x="332" y="292"/>
                    <a:pt x="378" y="223"/>
                  </a:cubicBezTo>
                  <a:cubicBezTo>
                    <a:pt x="470" y="85"/>
                    <a:pt x="543" y="0"/>
                    <a:pt x="5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3" name="Google Shape;312;p19">
              <a:extLst>
                <a:ext uri="{FF2B5EF4-FFF2-40B4-BE49-F238E27FC236}">
                  <a16:creationId xmlns:a16="http://schemas.microsoft.com/office/drawing/2014/main" id="{A476D1B1-D063-C97E-F8D9-108E89D53FA5}"/>
                </a:ext>
              </a:extLst>
            </p:cNvPr>
            <p:cNvSpPr/>
            <p:nvPr/>
          </p:nvSpPr>
          <p:spPr>
            <a:xfrm>
              <a:off x="1611200" y="996175"/>
              <a:ext cx="11700" cy="39975"/>
            </a:xfrm>
            <a:custGeom>
              <a:avLst/>
              <a:gdLst/>
              <a:ahLst/>
              <a:cxnLst/>
              <a:rect l="l" t="t" r="r" b="b"/>
              <a:pathLst>
                <a:path w="468" h="1599" extrusionOk="0">
                  <a:moveTo>
                    <a:pt x="467" y="1"/>
                  </a:moveTo>
                  <a:cubicBezTo>
                    <a:pt x="467" y="1"/>
                    <a:pt x="400" y="83"/>
                    <a:pt x="321" y="221"/>
                  </a:cubicBezTo>
                  <a:cubicBezTo>
                    <a:pt x="283" y="291"/>
                    <a:pt x="236" y="372"/>
                    <a:pt x="198" y="464"/>
                  </a:cubicBezTo>
                  <a:cubicBezTo>
                    <a:pt x="158" y="556"/>
                    <a:pt x="121" y="656"/>
                    <a:pt x="86" y="757"/>
                  </a:cubicBezTo>
                  <a:cubicBezTo>
                    <a:pt x="57" y="859"/>
                    <a:pt x="32" y="964"/>
                    <a:pt x="17" y="1063"/>
                  </a:cubicBezTo>
                  <a:cubicBezTo>
                    <a:pt x="2" y="1162"/>
                    <a:pt x="0" y="1256"/>
                    <a:pt x="0" y="1336"/>
                  </a:cubicBezTo>
                  <a:cubicBezTo>
                    <a:pt x="3" y="1417"/>
                    <a:pt x="11" y="1482"/>
                    <a:pt x="22" y="1529"/>
                  </a:cubicBezTo>
                  <a:cubicBezTo>
                    <a:pt x="31" y="1574"/>
                    <a:pt x="36" y="1599"/>
                    <a:pt x="36" y="1599"/>
                  </a:cubicBezTo>
                  <a:cubicBezTo>
                    <a:pt x="36" y="1599"/>
                    <a:pt x="36" y="1573"/>
                    <a:pt x="37" y="1526"/>
                  </a:cubicBezTo>
                  <a:cubicBezTo>
                    <a:pt x="32" y="1481"/>
                    <a:pt x="40" y="1415"/>
                    <a:pt x="44" y="1337"/>
                  </a:cubicBezTo>
                  <a:cubicBezTo>
                    <a:pt x="47" y="1299"/>
                    <a:pt x="54" y="1257"/>
                    <a:pt x="59" y="1212"/>
                  </a:cubicBezTo>
                  <a:cubicBezTo>
                    <a:pt x="65" y="1168"/>
                    <a:pt x="78" y="1123"/>
                    <a:pt x="84" y="1075"/>
                  </a:cubicBezTo>
                  <a:cubicBezTo>
                    <a:pt x="103" y="978"/>
                    <a:pt x="130" y="878"/>
                    <a:pt x="161" y="780"/>
                  </a:cubicBezTo>
                  <a:cubicBezTo>
                    <a:pt x="219" y="580"/>
                    <a:pt x="299" y="387"/>
                    <a:pt x="360" y="241"/>
                  </a:cubicBezTo>
                  <a:cubicBezTo>
                    <a:pt x="422" y="96"/>
                    <a:pt x="467" y="1"/>
                    <a:pt x="4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4" name="Google Shape;313;p19">
              <a:extLst>
                <a:ext uri="{FF2B5EF4-FFF2-40B4-BE49-F238E27FC236}">
                  <a16:creationId xmlns:a16="http://schemas.microsoft.com/office/drawing/2014/main" id="{FB6C4F83-3419-D7B7-E0CB-CE9F6E2A3D86}"/>
                </a:ext>
              </a:extLst>
            </p:cNvPr>
            <p:cNvSpPr/>
            <p:nvPr/>
          </p:nvSpPr>
          <p:spPr>
            <a:xfrm>
              <a:off x="1673200" y="977675"/>
              <a:ext cx="107225" cy="14975"/>
            </a:xfrm>
            <a:custGeom>
              <a:avLst/>
              <a:gdLst/>
              <a:ahLst/>
              <a:cxnLst/>
              <a:rect l="l" t="t" r="r" b="b"/>
              <a:pathLst>
                <a:path w="4289" h="599" extrusionOk="0">
                  <a:moveTo>
                    <a:pt x="4289" y="0"/>
                  </a:moveTo>
                  <a:cubicBezTo>
                    <a:pt x="4289" y="0"/>
                    <a:pt x="4276" y="12"/>
                    <a:pt x="4251" y="33"/>
                  </a:cubicBezTo>
                  <a:cubicBezTo>
                    <a:pt x="4225" y="52"/>
                    <a:pt x="4192" y="87"/>
                    <a:pt x="4140" y="119"/>
                  </a:cubicBezTo>
                  <a:cubicBezTo>
                    <a:pt x="4090" y="155"/>
                    <a:pt x="4029" y="194"/>
                    <a:pt x="3953" y="233"/>
                  </a:cubicBezTo>
                  <a:cubicBezTo>
                    <a:pt x="3878" y="271"/>
                    <a:pt x="3792" y="310"/>
                    <a:pt x="3695" y="343"/>
                  </a:cubicBezTo>
                  <a:cubicBezTo>
                    <a:pt x="3366" y="463"/>
                    <a:pt x="2919" y="524"/>
                    <a:pt x="2457" y="524"/>
                  </a:cubicBezTo>
                  <a:cubicBezTo>
                    <a:pt x="2370" y="524"/>
                    <a:pt x="2282" y="521"/>
                    <a:pt x="2195" y="517"/>
                  </a:cubicBezTo>
                  <a:cubicBezTo>
                    <a:pt x="1918" y="509"/>
                    <a:pt x="1642" y="484"/>
                    <a:pt x="1384" y="450"/>
                  </a:cubicBezTo>
                  <a:cubicBezTo>
                    <a:pt x="1127" y="417"/>
                    <a:pt x="886" y="380"/>
                    <a:pt x="681" y="342"/>
                  </a:cubicBezTo>
                  <a:cubicBezTo>
                    <a:pt x="271" y="268"/>
                    <a:pt x="0" y="199"/>
                    <a:pt x="0" y="199"/>
                  </a:cubicBezTo>
                  <a:lnTo>
                    <a:pt x="0" y="199"/>
                  </a:lnTo>
                  <a:cubicBezTo>
                    <a:pt x="0" y="199"/>
                    <a:pt x="265" y="290"/>
                    <a:pt x="673" y="384"/>
                  </a:cubicBezTo>
                  <a:cubicBezTo>
                    <a:pt x="1080" y="479"/>
                    <a:pt x="1633" y="573"/>
                    <a:pt x="2192" y="596"/>
                  </a:cubicBezTo>
                  <a:cubicBezTo>
                    <a:pt x="2255" y="598"/>
                    <a:pt x="2317" y="599"/>
                    <a:pt x="2380" y="599"/>
                  </a:cubicBezTo>
                  <a:cubicBezTo>
                    <a:pt x="2597" y="599"/>
                    <a:pt x="2811" y="587"/>
                    <a:pt x="3014" y="560"/>
                  </a:cubicBezTo>
                  <a:cubicBezTo>
                    <a:pt x="3145" y="543"/>
                    <a:pt x="3270" y="521"/>
                    <a:pt x="3386" y="490"/>
                  </a:cubicBezTo>
                  <a:cubicBezTo>
                    <a:pt x="3503" y="460"/>
                    <a:pt x="3613" y="425"/>
                    <a:pt x="3710" y="385"/>
                  </a:cubicBezTo>
                  <a:cubicBezTo>
                    <a:pt x="3808" y="347"/>
                    <a:pt x="3894" y="300"/>
                    <a:pt x="3967" y="256"/>
                  </a:cubicBezTo>
                  <a:cubicBezTo>
                    <a:pt x="4041" y="214"/>
                    <a:pt x="4101" y="168"/>
                    <a:pt x="4148" y="130"/>
                  </a:cubicBezTo>
                  <a:cubicBezTo>
                    <a:pt x="4197" y="94"/>
                    <a:pt x="4228" y="56"/>
                    <a:pt x="4253" y="35"/>
                  </a:cubicBezTo>
                  <a:cubicBezTo>
                    <a:pt x="4277" y="12"/>
                    <a:pt x="4289" y="0"/>
                    <a:pt x="42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5" name="Google Shape;314;p19">
              <a:extLst>
                <a:ext uri="{FF2B5EF4-FFF2-40B4-BE49-F238E27FC236}">
                  <a16:creationId xmlns:a16="http://schemas.microsoft.com/office/drawing/2014/main" id="{64ABDE16-1CD2-D591-83BE-01EC363D2ED2}"/>
                </a:ext>
              </a:extLst>
            </p:cNvPr>
            <p:cNvSpPr/>
            <p:nvPr/>
          </p:nvSpPr>
          <p:spPr>
            <a:xfrm>
              <a:off x="1720125" y="1135550"/>
              <a:ext cx="11250" cy="51475"/>
            </a:xfrm>
            <a:custGeom>
              <a:avLst/>
              <a:gdLst/>
              <a:ahLst/>
              <a:cxnLst/>
              <a:rect l="l" t="t" r="r" b="b"/>
              <a:pathLst>
                <a:path w="450" h="2059" extrusionOk="0">
                  <a:moveTo>
                    <a:pt x="268" y="0"/>
                  </a:moveTo>
                  <a:cubicBezTo>
                    <a:pt x="268" y="0"/>
                    <a:pt x="293" y="136"/>
                    <a:pt x="320" y="341"/>
                  </a:cubicBezTo>
                  <a:cubicBezTo>
                    <a:pt x="335" y="442"/>
                    <a:pt x="346" y="562"/>
                    <a:pt x="358" y="690"/>
                  </a:cubicBezTo>
                  <a:cubicBezTo>
                    <a:pt x="370" y="817"/>
                    <a:pt x="376" y="954"/>
                    <a:pt x="372" y="1090"/>
                  </a:cubicBezTo>
                  <a:cubicBezTo>
                    <a:pt x="369" y="1158"/>
                    <a:pt x="372" y="1225"/>
                    <a:pt x="363" y="1292"/>
                  </a:cubicBezTo>
                  <a:cubicBezTo>
                    <a:pt x="357" y="1358"/>
                    <a:pt x="350" y="1423"/>
                    <a:pt x="334" y="1485"/>
                  </a:cubicBezTo>
                  <a:cubicBezTo>
                    <a:pt x="325" y="1547"/>
                    <a:pt x="308" y="1605"/>
                    <a:pt x="289" y="1660"/>
                  </a:cubicBezTo>
                  <a:cubicBezTo>
                    <a:pt x="276" y="1717"/>
                    <a:pt x="246" y="1762"/>
                    <a:pt x="225" y="1809"/>
                  </a:cubicBezTo>
                  <a:cubicBezTo>
                    <a:pt x="206" y="1856"/>
                    <a:pt x="171" y="1887"/>
                    <a:pt x="147" y="1922"/>
                  </a:cubicBezTo>
                  <a:cubicBezTo>
                    <a:pt x="125" y="1958"/>
                    <a:pt x="97" y="1980"/>
                    <a:pt x="74" y="1998"/>
                  </a:cubicBezTo>
                  <a:cubicBezTo>
                    <a:pt x="27" y="2036"/>
                    <a:pt x="1" y="2059"/>
                    <a:pt x="1" y="2059"/>
                  </a:cubicBezTo>
                  <a:cubicBezTo>
                    <a:pt x="1" y="2059"/>
                    <a:pt x="31" y="2041"/>
                    <a:pt x="83" y="2010"/>
                  </a:cubicBezTo>
                  <a:cubicBezTo>
                    <a:pt x="109" y="1995"/>
                    <a:pt x="141" y="1974"/>
                    <a:pt x="169" y="1942"/>
                  </a:cubicBezTo>
                  <a:cubicBezTo>
                    <a:pt x="197" y="1910"/>
                    <a:pt x="239" y="1879"/>
                    <a:pt x="262" y="1831"/>
                  </a:cubicBezTo>
                  <a:cubicBezTo>
                    <a:pt x="288" y="1786"/>
                    <a:pt x="324" y="1739"/>
                    <a:pt x="343" y="1680"/>
                  </a:cubicBezTo>
                  <a:cubicBezTo>
                    <a:pt x="366" y="1624"/>
                    <a:pt x="389" y="1565"/>
                    <a:pt x="401" y="1499"/>
                  </a:cubicBezTo>
                  <a:cubicBezTo>
                    <a:pt x="418" y="1435"/>
                    <a:pt x="427" y="1367"/>
                    <a:pt x="435" y="1299"/>
                  </a:cubicBezTo>
                  <a:cubicBezTo>
                    <a:pt x="446" y="1230"/>
                    <a:pt x="445" y="1161"/>
                    <a:pt x="450" y="1091"/>
                  </a:cubicBezTo>
                  <a:cubicBezTo>
                    <a:pt x="450" y="952"/>
                    <a:pt x="440" y="812"/>
                    <a:pt x="425" y="683"/>
                  </a:cubicBezTo>
                  <a:cubicBezTo>
                    <a:pt x="409" y="554"/>
                    <a:pt x="385" y="435"/>
                    <a:pt x="363" y="333"/>
                  </a:cubicBezTo>
                  <a:cubicBezTo>
                    <a:pt x="316" y="130"/>
                    <a:pt x="268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6" name="Google Shape;315;p19">
              <a:extLst>
                <a:ext uri="{FF2B5EF4-FFF2-40B4-BE49-F238E27FC236}">
                  <a16:creationId xmlns:a16="http://schemas.microsoft.com/office/drawing/2014/main" id="{294EFA63-3E55-A146-5CE5-813C060F8418}"/>
                </a:ext>
              </a:extLst>
            </p:cNvPr>
            <p:cNvSpPr/>
            <p:nvPr/>
          </p:nvSpPr>
          <p:spPr>
            <a:xfrm>
              <a:off x="1758475" y="1135550"/>
              <a:ext cx="6075" cy="37650"/>
            </a:xfrm>
            <a:custGeom>
              <a:avLst/>
              <a:gdLst/>
              <a:ahLst/>
              <a:cxnLst/>
              <a:rect l="l" t="t" r="r" b="b"/>
              <a:pathLst>
                <a:path w="243" h="1506" extrusionOk="0">
                  <a:moveTo>
                    <a:pt x="0" y="0"/>
                  </a:moveTo>
                  <a:cubicBezTo>
                    <a:pt x="0" y="0"/>
                    <a:pt x="29" y="96"/>
                    <a:pt x="65" y="240"/>
                  </a:cubicBezTo>
                  <a:cubicBezTo>
                    <a:pt x="84" y="311"/>
                    <a:pt x="99" y="396"/>
                    <a:pt x="118" y="485"/>
                  </a:cubicBezTo>
                  <a:cubicBezTo>
                    <a:pt x="136" y="574"/>
                    <a:pt x="153" y="671"/>
                    <a:pt x="158" y="768"/>
                  </a:cubicBezTo>
                  <a:cubicBezTo>
                    <a:pt x="165" y="816"/>
                    <a:pt x="166" y="865"/>
                    <a:pt x="167" y="912"/>
                  </a:cubicBezTo>
                  <a:cubicBezTo>
                    <a:pt x="171" y="960"/>
                    <a:pt x="164" y="1005"/>
                    <a:pt x="162" y="1050"/>
                  </a:cubicBezTo>
                  <a:cubicBezTo>
                    <a:pt x="159" y="1096"/>
                    <a:pt x="149" y="1139"/>
                    <a:pt x="146" y="1179"/>
                  </a:cubicBezTo>
                  <a:cubicBezTo>
                    <a:pt x="137" y="1220"/>
                    <a:pt x="124" y="1256"/>
                    <a:pt x="115" y="1292"/>
                  </a:cubicBezTo>
                  <a:cubicBezTo>
                    <a:pt x="103" y="1325"/>
                    <a:pt x="87" y="1354"/>
                    <a:pt x="77" y="1383"/>
                  </a:cubicBezTo>
                  <a:cubicBezTo>
                    <a:pt x="67" y="1411"/>
                    <a:pt x="49" y="1430"/>
                    <a:pt x="37" y="1448"/>
                  </a:cubicBezTo>
                  <a:cubicBezTo>
                    <a:pt x="14" y="1485"/>
                    <a:pt x="0" y="1505"/>
                    <a:pt x="0" y="1505"/>
                  </a:cubicBezTo>
                  <a:cubicBezTo>
                    <a:pt x="0" y="1505"/>
                    <a:pt x="18" y="1489"/>
                    <a:pt x="49" y="1458"/>
                  </a:cubicBezTo>
                  <a:cubicBezTo>
                    <a:pt x="64" y="1441"/>
                    <a:pt x="86" y="1424"/>
                    <a:pt x="102" y="1397"/>
                  </a:cubicBezTo>
                  <a:cubicBezTo>
                    <a:pt x="117" y="1372"/>
                    <a:pt x="140" y="1343"/>
                    <a:pt x="155" y="1309"/>
                  </a:cubicBezTo>
                  <a:cubicBezTo>
                    <a:pt x="186" y="1239"/>
                    <a:pt x="218" y="1154"/>
                    <a:pt x="229" y="1059"/>
                  </a:cubicBezTo>
                  <a:cubicBezTo>
                    <a:pt x="233" y="1011"/>
                    <a:pt x="242" y="962"/>
                    <a:pt x="240" y="912"/>
                  </a:cubicBezTo>
                  <a:cubicBezTo>
                    <a:pt x="241" y="862"/>
                    <a:pt x="241" y="811"/>
                    <a:pt x="235" y="761"/>
                  </a:cubicBezTo>
                  <a:cubicBezTo>
                    <a:pt x="215" y="560"/>
                    <a:pt x="161" y="366"/>
                    <a:pt x="106" y="227"/>
                  </a:cubicBezTo>
                  <a:cubicBezTo>
                    <a:pt x="52" y="8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7" name="Google Shape;316;p19">
              <a:extLst>
                <a:ext uri="{FF2B5EF4-FFF2-40B4-BE49-F238E27FC236}">
                  <a16:creationId xmlns:a16="http://schemas.microsoft.com/office/drawing/2014/main" id="{993B11E4-F4F3-EE15-9DE9-A5A4B1E2B0D3}"/>
                </a:ext>
              </a:extLst>
            </p:cNvPr>
            <p:cNvSpPr/>
            <p:nvPr/>
          </p:nvSpPr>
          <p:spPr>
            <a:xfrm>
              <a:off x="1785675" y="1131450"/>
              <a:ext cx="9375" cy="41750"/>
            </a:xfrm>
            <a:custGeom>
              <a:avLst/>
              <a:gdLst/>
              <a:ahLst/>
              <a:cxnLst/>
              <a:rect l="l" t="t" r="r" b="b"/>
              <a:pathLst>
                <a:path w="375" h="1670" extrusionOk="0">
                  <a:moveTo>
                    <a:pt x="1" y="0"/>
                  </a:moveTo>
                  <a:cubicBezTo>
                    <a:pt x="1" y="0"/>
                    <a:pt x="54" y="99"/>
                    <a:pt x="118" y="251"/>
                  </a:cubicBezTo>
                  <a:cubicBezTo>
                    <a:pt x="182" y="404"/>
                    <a:pt x="257" y="612"/>
                    <a:pt x="285" y="829"/>
                  </a:cubicBezTo>
                  <a:cubicBezTo>
                    <a:pt x="290" y="882"/>
                    <a:pt x="301" y="936"/>
                    <a:pt x="301" y="989"/>
                  </a:cubicBezTo>
                  <a:cubicBezTo>
                    <a:pt x="299" y="1042"/>
                    <a:pt x="304" y="1095"/>
                    <a:pt x="296" y="1145"/>
                  </a:cubicBezTo>
                  <a:cubicBezTo>
                    <a:pt x="289" y="1195"/>
                    <a:pt x="288" y="1245"/>
                    <a:pt x="274" y="1291"/>
                  </a:cubicBezTo>
                  <a:cubicBezTo>
                    <a:pt x="264" y="1336"/>
                    <a:pt x="259" y="1380"/>
                    <a:pt x="241" y="1418"/>
                  </a:cubicBezTo>
                  <a:cubicBezTo>
                    <a:pt x="227" y="1456"/>
                    <a:pt x="215" y="1492"/>
                    <a:pt x="204" y="1524"/>
                  </a:cubicBezTo>
                  <a:cubicBezTo>
                    <a:pt x="189" y="1554"/>
                    <a:pt x="176" y="1579"/>
                    <a:pt x="164" y="1601"/>
                  </a:cubicBezTo>
                  <a:cubicBezTo>
                    <a:pt x="142" y="1644"/>
                    <a:pt x="130" y="1669"/>
                    <a:pt x="130" y="1669"/>
                  </a:cubicBezTo>
                  <a:cubicBezTo>
                    <a:pt x="130" y="1669"/>
                    <a:pt x="147" y="1648"/>
                    <a:pt x="177" y="1609"/>
                  </a:cubicBezTo>
                  <a:cubicBezTo>
                    <a:pt x="191" y="1589"/>
                    <a:pt x="209" y="1564"/>
                    <a:pt x="229" y="1537"/>
                  </a:cubicBezTo>
                  <a:cubicBezTo>
                    <a:pt x="246" y="1506"/>
                    <a:pt x="264" y="1472"/>
                    <a:pt x="283" y="1434"/>
                  </a:cubicBezTo>
                  <a:cubicBezTo>
                    <a:pt x="304" y="1395"/>
                    <a:pt x="314" y="1350"/>
                    <a:pt x="330" y="1304"/>
                  </a:cubicBezTo>
                  <a:cubicBezTo>
                    <a:pt x="348" y="1257"/>
                    <a:pt x="355" y="1206"/>
                    <a:pt x="363" y="1153"/>
                  </a:cubicBezTo>
                  <a:cubicBezTo>
                    <a:pt x="373" y="1100"/>
                    <a:pt x="370" y="1044"/>
                    <a:pt x="373" y="988"/>
                  </a:cubicBezTo>
                  <a:cubicBezTo>
                    <a:pt x="374" y="931"/>
                    <a:pt x="366" y="875"/>
                    <a:pt x="363" y="818"/>
                  </a:cubicBezTo>
                  <a:cubicBezTo>
                    <a:pt x="342" y="705"/>
                    <a:pt x="316" y="594"/>
                    <a:pt x="278" y="494"/>
                  </a:cubicBezTo>
                  <a:cubicBezTo>
                    <a:pt x="245" y="394"/>
                    <a:pt x="197" y="306"/>
                    <a:pt x="158" y="232"/>
                  </a:cubicBezTo>
                  <a:cubicBezTo>
                    <a:pt x="74" y="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8" name="Google Shape;317;p19">
              <a:extLst>
                <a:ext uri="{FF2B5EF4-FFF2-40B4-BE49-F238E27FC236}">
                  <a16:creationId xmlns:a16="http://schemas.microsoft.com/office/drawing/2014/main" id="{ABCEBC67-E2D0-45EC-4EC4-22C4D60696AB}"/>
                </a:ext>
              </a:extLst>
            </p:cNvPr>
            <p:cNvSpPr/>
            <p:nvPr/>
          </p:nvSpPr>
          <p:spPr>
            <a:xfrm>
              <a:off x="1803100" y="1128500"/>
              <a:ext cx="11950" cy="25875"/>
            </a:xfrm>
            <a:custGeom>
              <a:avLst/>
              <a:gdLst/>
              <a:ahLst/>
              <a:cxnLst/>
              <a:rect l="l" t="t" r="r" b="b"/>
              <a:pathLst>
                <a:path w="478" h="1035" extrusionOk="0">
                  <a:moveTo>
                    <a:pt x="0" y="0"/>
                  </a:moveTo>
                  <a:cubicBezTo>
                    <a:pt x="0" y="0"/>
                    <a:pt x="57" y="50"/>
                    <a:pt x="131" y="134"/>
                  </a:cubicBezTo>
                  <a:cubicBezTo>
                    <a:pt x="168" y="174"/>
                    <a:pt x="207" y="225"/>
                    <a:pt x="247" y="281"/>
                  </a:cubicBezTo>
                  <a:cubicBezTo>
                    <a:pt x="286" y="336"/>
                    <a:pt x="322" y="399"/>
                    <a:pt x="348" y="466"/>
                  </a:cubicBezTo>
                  <a:cubicBezTo>
                    <a:pt x="376" y="531"/>
                    <a:pt x="398" y="600"/>
                    <a:pt x="404" y="667"/>
                  </a:cubicBezTo>
                  <a:cubicBezTo>
                    <a:pt x="412" y="732"/>
                    <a:pt x="418" y="797"/>
                    <a:pt x="408" y="851"/>
                  </a:cubicBezTo>
                  <a:cubicBezTo>
                    <a:pt x="401" y="961"/>
                    <a:pt x="376" y="1034"/>
                    <a:pt x="381" y="1035"/>
                  </a:cubicBezTo>
                  <a:cubicBezTo>
                    <a:pt x="381" y="1035"/>
                    <a:pt x="389" y="1018"/>
                    <a:pt x="404" y="988"/>
                  </a:cubicBezTo>
                  <a:cubicBezTo>
                    <a:pt x="418" y="959"/>
                    <a:pt x="442" y="916"/>
                    <a:pt x="453" y="859"/>
                  </a:cubicBezTo>
                  <a:cubicBezTo>
                    <a:pt x="461" y="830"/>
                    <a:pt x="467" y="799"/>
                    <a:pt x="469" y="766"/>
                  </a:cubicBezTo>
                  <a:cubicBezTo>
                    <a:pt x="472" y="732"/>
                    <a:pt x="478" y="697"/>
                    <a:pt x="472" y="660"/>
                  </a:cubicBezTo>
                  <a:cubicBezTo>
                    <a:pt x="467" y="587"/>
                    <a:pt x="448" y="509"/>
                    <a:pt x="419" y="436"/>
                  </a:cubicBezTo>
                  <a:cubicBezTo>
                    <a:pt x="387" y="364"/>
                    <a:pt x="345" y="298"/>
                    <a:pt x="300" y="241"/>
                  </a:cubicBezTo>
                  <a:cubicBezTo>
                    <a:pt x="256" y="182"/>
                    <a:pt x="204" y="139"/>
                    <a:pt x="161" y="101"/>
                  </a:cubicBezTo>
                  <a:cubicBezTo>
                    <a:pt x="70" y="3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9" name="Google Shape;318;p19">
              <a:extLst>
                <a:ext uri="{FF2B5EF4-FFF2-40B4-BE49-F238E27FC236}">
                  <a16:creationId xmlns:a16="http://schemas.microsoft.com/office/drawing/2014/main" id="{ED66D214-BF46-99AA-E809-221E33F3F191}"/>
                </a:ext>
              </a:extLst>
            </p:cNvPr>
            <p:cNvSpPr/>
            <p:nvPr/>
          </p:nvSpPr>
          <p:spPr>
            <a:xfrm>
              <a:off x="1683775" y="1148500"/>
              <a:ext cx="14325" cy="24700"/>
            </a:xfrm>
            <a:custGeom>
              <a:avLst/>
              <a:gdLst/>
              <a:ahLst/>
              <a:cxnLst/>
              <a:rect l="l" t="t" r="r" b="b"/>
              <a:pathLst>
                <a:path w="573" h="988" extrusionOk="0">
                  <a:moveTo>
                    <a:pt x="547" y="0"/>
                  </a:moveTo>
                  <a:lnTo>
                    <a:pt x="547" y="0"/>
                  </a:lnTo>
                  <a:cubicBezTo>
                    <a:pt x="547" y="0"/>
                    <a:pt x="548" y="76"/>
                    <a:pt x="527" y="186"/>
                  </a:cubicBezTo>
                  <a:cubicBezTo>
                    <a:pt x="522" y="241"/>
                    <a:pt x="502" y="303"/>
                    <a:pt x="483" y="367"/>
                  </a:cubicBezTo>
                  <a:cubicBezTo>
                    <a:pt x="462" y="432"/>
                    <a:pt x="433" y="499"/>
                    <a:pt x="396" y="561"/>
                  </a:cubicBezTo>
                  <a:cubicBezTo>
                    <a:pt x="363" y="624"/>
                    <a:pt x="320" y="682"/>
                    <a:pt x="276" y="735"/>
                  </a:cubicBezTo>
                  <a:cubicBezTo>
                    <a:pt x="254" y="760"/>
                    <a:pt x="231" y="785"/>
                    <a:pt x="210" y="807"/>
                  </a:cubicBezTo>
                  <a:cubicBezTo>
                    <a:pt x="189" y="832"/>
                    <a:pt x="164" y="849"/>
                    <a:pt x="144" y="868"/>
                  </a:cubicBezTo>
                  <a:cubicBezTo>
                    <a:pt x="104" y="906"/>
                    <a:pt x="67" y="935"/>
                    <a:pt x="41" y="955"/>
                  </a:cubicBezTo>
                  <a:cubicBezTo>
                    <a:pt x="14" y="975"/>
                    <a:pt x="0" y="987"/>
                    <a:pt x="0" y="987"/>
                  </a:cubicBezTo>
                  <a:cubicBezTo>
                    <a:pt x="0" y="987"/>
                    <a:pt x="18" y="980"/>
                    <a:pt x="48" y="968"/>
                  </a:cubicBezTo>
                  <a:cubicBezTo>
                    <a:pt x="77" y="953"/>
                    <a:pt x="124" y="937"/>
                    <a:pt x="170" y="903"/>
                  </a:cubicBezTo>
                  <a:cubicBezTo>
                    <a:pt x="220" y="873"/>
                    <a:pt x="274" y="832"/>
                    <a:pt x="326" y="781"/>
                  </a:cubicBezTo>
                  <a:cubicBezTo>
                    <a:pt x="375" y="728"/>
                    <a:pt x="425" y="667"/>
                    <a:pt x="464" y="599"/>
                  </a:cubicBezTo>
                  <a:cubicBezTo>
                    <a:pt x="501" y="530"/>
                    <a:pt x="529" y="456"/>
                    <a:pt x="548" y="386"/>
                  </a:cubicBezTo>
                  <a:cubicBezTo>
                    <a:pt x="566" y="315"/>
                    <a:pt x="570" y="247"/>
                    <a:pt x="572" y="190"/>
                  </a:cubicBezTo>
                  <a:cubicBezTo>
                    <a:pt x="573" y="73"/>
                    <a:pt x="547" y="0"/>
                    <a:pt x="5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0" name="Google Shape;319;p19">
              <a:extLst>
                <a:ext uri="{FF2B5EF4-FFF2-40B4-BE49-F238E27FC236}">
                  <a16:creationId xmlns:a16="http://schemas.microsoft.com/office/drawing/2014/main" id="{69B403DF-5397-081F-A398-1C27AEE424B1}"/>
                </a:ext>
              </a:extLst>
            </p:cNvPr>
            <p:cNvSpPr/>
            <p:nvPr/>
          </p:nvSpPr>
          <p:spPr>
            <a:xfrm>
              <a:off x="1641475" y="1141450"/>
              <a:ext cx="31750" cy="9825"/>
            </a:xfrm>
            <a:custGeom>
              <a:avLst/>
              <a:gdLst/>
              <a:ahLst/>
              <a:cxnLst/>
              <a:rect l="l" t="t" r="r" b="b"/>
              <a:pathLst>
                <a:path w="1270" h="393" extrusionOk="0">
                  <a:moveTo>
                    <a:pt x="1269" y="0"/>
                  </a:moveTo>
                  <a:cubicBezTo>
                    <a:pt x="1269" y="0"/>
                    <a:pt x="1201" y="57"/>
                    <a:pt x="1091" y="126"/>
                  </a:cubicBezTo>
                  <a:cubicBezTo>
                    <a:pt x="1035" y="161"/>
                    <a:pt x="968" y="197"/>
                    <a:pt x="896" y="229"/>
                  </a:cubicBezTo>
                  <a:cubicBezTo>
                    <a:pt x="823" y="262"/>
                    <a:pt x="741" y="289"/>
                    <a:pt x="659" y="302"/>
                  </a:cubicBezTo>
                  <a:cubicBezTo>
                    <a:pt x="604" y="314"/>
                    <a:pt x="548" y="321"/>
                    <a:pt x="494" y="321"/>
                  </a:cubicBezTo>
                  <a:cubicBezTo>
                    <a:pt x="466" y="321"/>
                    <a:pt x="439" y="319"/>
                    <a:pt x="412" y="316"/>
                  </a:cubicBezTo>
                  <a:cubicBezTo>
                    <a:pt x="373" y="314"/>
                    <a:pt x="336" y="305"/>
                    <a:pt x="299" y="298"/>
                  </a:cubicBezTo>
                  <a:cubicBezTo>
                    <a:pt x="263" y="293"/>
                    <a:pt x="230" y="281"/>
                    <a:pt x="200" y="269"/>
                  </a:cubicBezTo>
                  <a:cubicBezTo>
                    <a:pt x="170" y="257"/>
                    <a:pt x="141" y="251"/>
                    <a:pt x="117" y="239"/>
                  </a:cubicBezTo>
                  <a:cubicBezTo>
                    <a:pt x="93" y="227"/>
                    <a:pt x="73" y="217"/>
                    <a:pt x="55" y="208"/>
                  </a:cubicBezTo>
                  <a:cubicBezTo>
                    <a:pt x="20" y="192"/>
                    <a:pt x="0" y="183"/>
                    <a:pt x="0" y="183"/>
                  </a:cubicBezTo>
                  <a:lnTo>
                    <a:pt x="0" y="183"/>
                  </a:lnTo>
                  <a:lnTo>
                    <a:pt x="47" y="222"/>
                  </a:lnTo>
                  <a:cubicBezTo>
                    <a:pt x="78" y="245"/>
                    <a:pt x="120" y="282"/>
                    <a:pt x="184" y="310"/>
                  </a:cubicBezTo>
                  <a:cubicBezTo>
                    <a:pt x="213" y="326"/>
                    <a:pt x="247" y="343"/>
                    <a:pt x="285" y="352"/>
                  </a:cubicBezTo>
                  <a:cubicBezTo>
                    <a:pt x="322" y="364"/>
                    <a:pt x="361" y="381"/>
                    <a:pt x="404" y="383"/>
                  </a:cubicBezTo>
                  <a:cubicBezTo>
                    <a:pt x="442" y="390"/>
                    <a:pt x="482" y="393"/>
                    <a:pt x="523" y="393"/>
                  </a:cubicBezTo>
                  <a:cubicBezTo>
                    <a:pt x="572" y="393"/>
                    <a:pt x="623" y="388"/>
                    <a:pt x="673" y="380"/>
                  </a:cubicBezTo>
                  <a:cubicBezTo>
                    <a:pt x="763" y="361"/>
                    <a:pt x="849" y="329"/>
                    <a:pt x="924" y="289"/>
                  </a:cubicBezTo>
                  <a:cubicBezTo>
                    <a:pt x="1001" y="252"/>
                    <a:pt x="1063" y="202"/>
                    <a:pt x="1116" y="161"/>
                  </a:cubicBezTo>
                  <a:cubicBezTo>
                    <a:pt x="1219" y="74"/>
                    <a:pt x="1269" y="0"/>
                    <a:pt x="1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1" name="Google Shape;320;p19">
              <a:extLst>
                <a:ext uri="{FF2B5EF4-FFF2-40B4-BE49-F238E27FC236}">
                  <a16:creationId xmlns:a16="http://schemas.microsoft.com/office/drawing/2014/main" id="{90927FF6-1DEC-B278-B20E-B2B25E730D2F}"/>
                </a:ext>
              </a:extLst>
            </p:cNvPr>
            <p:cNvSpPr/>
            <p:nvPr/>
          </p:nvSpPr>
          <p:spPr>
            <a:xfrm>
              <a:off x="1629200" y="1128500"/>
              <a:ext cx="29325" cy="3025"/>
            </a:xfrm>
            <a:custGeom>
              <a:avLst/>
              <a:gdLst/>
              <a:ahLst/>
              <a:cxnLst/>
              <a:rect l="l" t="t" r="r" b="b"/>
              <a:pathLst>
                <a:path w="1173" h="121" extrusionOk="0">
                  <a:moveTo>
                    <a:pt x="1172" y="0"/>
                  </a:moveTo>
                  <a:cubicBezTo>
                    <a:pt x="1172" y="0"/>
                    <a:pt x="1098" y="6"/>
                    <a:pt x="986" y="16"/>
                  </a:cubicBezTo>
                  <a:cubicBezTo>
                    <a:pt x="876" y="24"/>
                    <a:pt x="729" y="39"/>
                    <a:pt x="583" y="43"/>
                  </a:cubicBezTo>
                  <a:cubicBezTo>
                    <a:pt x="540" y="46"/>
                    <a:pt x="498" y="47"/>
                    <a:pt x="456" y="47"/>
                  </a:cubicBezTo>
                  <a:cubicBezTo>
                    <a:pt x="426" y="47"/>
                    <a:pt x="397" y="46"/>
                    <a:pt x="369" y="45"/>
                  </a:cubicBezTo>
                  <a:cubicBezTo>
                    <a:pt x="301" y="42"/>
                    <a:pt x="238" y="41"/>
                    <a:pt x="183" y="34"/>
                  </a:cubicBezTo>
                  <a:cubicBezTo>
                    <a:pt x="129" y="24"/>
                    <a:pt x="83" y="20"/>
                    <a:pt x="52" y="11"/>
                  </a:cubicBezTo>
                  <a:cubicBezTo>
                    <a:pt x="20" y="4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64" y="43"/>
                    <a:pt x="173" y="76"/>
                  </a:cubicBezTo>
                  <a:cubicBezTo>
                    <a:pt x="229" y="91"/>
                    <a:pt x="294" y="107"/>
                    <a:pt x="365" y="113"/>
                  </a:cubicBezTo>
                  <a:cubicBezTo>
                    <a:pt x="424" y="118"/>
                    <a:pt x="486" y="121"/>
                    <a:pt x="549" y="121"/>
                  </a:cubicBezTo>
                  <a:cubicBezTo>
                    <a:pt x="561" y="121"/>
                    <a:pt x="574" y="121"/>
                    <a:pt x="586" y="120"/>
                  </a:cubicBezTo>
                  <a:cubicBezTo>
                    <a:pt x="661" y="116"/>
                    <a:pt x="736" y="109"/>
                    <a:pt x="806" y="98"/>
                  </a:cubicBezTo>
                  <a:cubicBezTo>
                    <a:pt x="876" y="88"/>
                    <a:pt x="940" y="72"/>
                    <a:pt x="994" y="59"/>
                  </a:cubicBezTo>
                  <a:cubicBezTo>
                    <a:pt x="1103" y="30"/>
                    <a:pt x="1172" y="0"/>
                    <a:pt x="11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2" name="Google Shape;321;p19">
              <a:extLst>
                <a:ext uri="{FF2B5EF4-FFF2-40B4-BE49-F238E27FC236}">
                  <a16:creationId xmlns:a16="http://schemas.microsoft.com/office/drawing/2014/main" id="{D2B47372-52FD-9CE1-F546-F47C14AFD5D4}"/>
                </a:ext>
              </a:extLst>
            </p:cNvPr>
            <p:cNvSpPr/>
            <p:nvPr/>
          </p:nvSpPr>
          <p:spPr>
            <a:xfrm>
              <a:off x="1568550" y="1739150"/>
              <a:ext cx="101625" cy="121525"/>
            </a:xfrm>
            <a:custGeom>
              <a:avLst/>
              <a:gdLst/>
              <a:ahLst/>
              <a:cxnLst/>
              <a:rect l="l" t="t" r="r" b="b"/>
              <a:pathLst>
                <a:path w="4065" h="4861" extrusionOk="0">
                  <a:moveTo>
                    <a:pt x="4026" y="0"/>
                  </a:moveTo>
                  <a:lnTo>
                    <a:pt x="26" y="13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7" y="2039"/>
                  </a:lnTo>
                  <a:lnTo>
                    <a:pt x="26" y="4039"/>
                  </a:lnTo>
                  <a:lnTo>
                    <a:pt x="44" y="2039"/>
                  </a:lnTo>
                  <a:lnTo>
                    <a:pt x="51" y="65"/>
                  </a:lnTo>
                  <a:lnTo>
                    <a:pt x="51" y="65"/>
                  </a:lnTo>
                  <a:lnTo>
                    <a:pt x="3988" y="78"/>
                  </a:lnTo>
                  <a:lnTo>
                    <a:pt x="3988" y="78"/>
                  </a:lnTo>
                  <a:lnTo>
                    <a:pt x="3999" y="4021"/>
                  </a:lnTo>
                  <a:lnTo>
                    <a:pt x="2026" y="4817"/>
                  </a:lnTo>
                  <a:lnTo>
                    <a:pt x="2026" y="4817"/>
                  </a:lnTo>
                  <a:lnTo>
                    <a:pt x="26" y="4039"/>
                  </a:lnTo>
                  <a:lnTo>
                    <a:pt x="26" y="4039"/>
                  </a:lnTo>
                  <a:lnTo>
                    <a:pt x="2018" y="4857"/>
                  </a:lnTo>
                  <a:lnTo>
                    <a:pt x="2025" y="4860"/>
                  </a:lnTo>
                  <a:lnTo>
                    <a:pt x="2034" y="4857"/>
                  </a:lnTo>
                  <a:lnTo>
                    <a:pt x="4035" y="4063"/>
                  </a:lnTo>
                  <a:lnTo>
                    <a:pt x="4052" y="4057"/>
                  </a:lnTo>
                  <a:lnTo>
                    <a:pt x="4052" y="4039"/>
                  </a:lnTo>
                  <a:lnTo>
                    <a:pt x="4064" y="38"/>
                  </a:lnTo>
                  <a:lnTo>
                    <a:pt x="40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3" name="Google Shape;322;p19">
              <a:extLst>
                <a:ext uri="{FF2B5EF4-FFF2-40B4-BE49-F238E27FC236}">
                  <a16:creationId xmlns:a16="http://schemas.microsoft.com/office/drawing/2014/main" id="{6F007FE0-4BA7-A413-15D2-AC170BE82070}"/>
                </a:ext>
              </a:extLst>
            </p:cNvPr>
            <p:cNvSpPr/>
            <p:nvPr/>
          </p:nvSpPr>
          <p:spPr>
            <a:xfrm>
              <a:off x="1808650" y="1739150"/>
              <a:ext cx="55775" cy="121475"/>
            </a:xfrm>
            <a:custGeom>
              <a:avLst/>
              <a:gdLst/>
              <a:ahLst/>
              <a:cxnLst/>
              <a:rect l="l" t="t" r="r" b="b"/>
              <a:pathLst>
                <a:path w="2231" h="4859" extrusionOk="0">
                  <a:moveTo>
                    <a:pt x="2193" y="0"/>
                  </a:moveTo>
                  <a:lnTo>
                    <a:pt x="31" y="10"/>
                  </a:lnTo>
                  <a:lnTo>
                    <a:pt x="1" y="10"/>
                  </a:lnTo>
                  <a:lnTo>
                    <a:pt x="2" y="38"/>
                  </a:lnTo>
                  <a:lnTo>
                    <a:pt x="9" y="2039"/>
                  </a:lnTo>
                  <a:lnTo>
                    <a:pt x="31" y="4039"/>
                  </a:lnTo>
                  <a:lnTo>
                    <a:pt x="52" y="2039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2155" y="76"/>
                  </a:lnTo>
                  <a:lnTo>
                    <a:pt x="2155" y="76"/>
                  </a:lnTo>
                  <a:lnTo>
                    <a:pt x="2169" y="4027"/>
                  </a:lnTo>
                  <a:lnTo>
                    <a:pt x="2169" y="4027"/>
                  </a:lnTo>
                  <a:lnTo>
                    <a:pt x="1111" y="4819"/>
                  </a:lnTo>
                  <a:lnTo>
                    <a:pt x="1111" y="4819"/>
                  </a:lnTo>
                  <a:lnTo>
                    <a:pt x="31" y="4039"/>
                  </a:lnTo>
                  <a:lnTo>
                    <a:pt x="1102" y="4852"/>
                  </a:lnTo>
                  <a:lnTo>
                    <a:pt x="1112" y="4858"/>
                  </a:lnTo>
                  <a:lnTo>
                    <a:pt x="1121" y="4852"/>
                  </a:lnTo>
                  <a:lnTo>
                    <a:pt x="2207" y="4058"/>
                  </a:lnTo>
                  <a:lnTo>
                    <a:pt x="2216" y="4051"/>
                  </a:lnTo>
                  <a:lnTo>
                    <a:pt x="2216" y="4039"/>
                  </a:lnTo>
                  <a:lnTo>
                    <a:pt x="2231" y="38"/>
                  </a:lnTo>
                  <a:lnTo>
                    <a:pt x="22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4" name="Google Shape;323;p19">
              <a:extLst>
                <a:ext uri="{FF2B5EF4-FFF2-40B4-BE49-F238E27FC236}">
                  <a16:creationId xmlns:a16="http://schemas.microsoft.com/office/drawing/2014/main" id="{3AE2A804-7F80-651D-C606-2D4F4FB4D8CC}"/>
                </a:ext>
              </a:extLst>
            </p:cNvPr>
            <p:cNvSpPr/>
            <p:nvPr/>
          </p:nvSpPr>
          <p:spPr>
            <a:xfrm>
              <a:off x="1639600" y="1370100"/>
              <a:ext cx="61625" cy="88975"/>
            </a:xfrm>
            <a:custGeom>
              <a:avLst/>
              <a:gdLst/>
              <a:ahLst/>
              <a:cxnLst/>
              <a:rect l="l" t="t" r="r" b="b"/>
              <a:pathLst>
                <a:path w="2465" h="3559" extrusionOk="0">
                  <a:moveTo>
                    <a:pt x="2425" y="0"/>
                  </a:moveTo>
                  <a:lnTo>
                    <a:pt x="28" y="12"/>
                  </a:lnTo>
                  <a:lnTo>
                    <a:pt x="0" y="12"/>
                  </a:lnTo>
                  <a:lnTo>
                    <a:pt x="1" y="40"/>
                  </a:lnTo>
                  <a:lnTo>
                    <a:pt x="7" y="1497"/>
                  </a:lnTo>
                  <a:lnTo>
                    <a:pt x="28" y="2954"/>
                  </a:lnTo>
                  <a:lnTo>
                    <a:pt x="48" y="149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2387" y="77"/>
                  </a:lnTo>
                  <a:lnTo>
                    <a:pt x="2387" y="77"/>
                  </a:lnTo>
                  <a:lnTo>
                    <a:pt x="2400" y="2939"/>
                  </a:lnTo>
                  <a:lnTo>
                    <a:pt x="2400" y="2939"/>
                  </a:lnTo>
                  <a:lnTo>
                    <a:pt x="1226" y="3517"/>
                  </a:lnTo>
                  <a:lnTo>
                    <a:pt x="1226" y="3517"/>
                  </a:lnTo>
                  <a:lnTo>
                    <a:pt x="28" y="2954"/>
                  </a:lnTo>
                  <a:lnTo>
                    <a:pt x="28" y="2954"/>
                  </a:lnTo>
                  <a:lnTo>
                    <a:pt x="1218" y="3554"/>
                  </a:lnTo>
                  <a:lnTo>
                    <a:pt x="1226" y="3559"/>
                  </a:lnTo>
                  <a:lnTo>
                    <a:pt x="1235" y="3554"/>
                  </a:lnTo>
                  <a:lnTo>
                    <a:pt x="2437" y="2978"/>
                  </a:lnTo>
                  <a:lnTo>
                    <a:pt x="2452" y="2971"/>
                  </a:lnTo>
                  <a:lnTo>
                    <a:pt x="2452" y="2954"/>
                  </a:lnTo>
                  <a:lnTo>
                    <a:pt x="2465" y="40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5" name="Google Shape;324;p19">
              <a:extLst>
                <a:ext uri="{FF2B5EF4-FFF2-40B4-BE49-F238E27FC236}">
                  <a16:creationId xmlns:a16="http://schemas.microsoft.com/office/drawing/2014/main" id="{3F4BB3FD-AB33-B898-FF02-13598063C02C}"/>
                </a:ext>
              </a:extLst>
            </p:cNvPr>
            <p:cNvSpPr/>
            <p:nvPr/>
          </p:nvSpPr>
          <p:spPr>
            <a:xfrm>
              <a:off x="1841400" y="1246975"/>
              <a:ext cx="6275" cy="109725"/>
            </a:xfrm>
            <a:custGeom>
              <a:avLst/>
              <a:gdLst/>
              <a:ahLst/>
              <a:cxnLst/>
              <a:rect l="l" t="t" r="r" b="b"/>
              <a:pathLst>
                <a:path w="251" h="4389" extrusionOk="0">
                  <a:moveTo>
                    <a:pt x="0" y="1"/>
                  </a:moveTo>
                  <a:cubicBezTo>
                    <a:pt x="0" y="1"/>
                    <a:pt x="8" y="276"/>
                    <a:pt x="17" y="688"/>
                  </a:cubicBezTo>
                  <a:cubicBezTo>
                    <a:pt x="25" y="894"/>
                    <a:pt x="35" y="1133"/>
                    <a:pt x="46" y="1392"/>
                  </a:cubicBezTo>
                  <a:cubicBezTo>
                    <a:pt x="59" y="1649"/>
                    <a:pt x="73" y="1923"/>
                    <a:pt x="86" y="2196"/>
                  </a:cubicBezTo>
                  <a:cubicBezTo>
                    <a:pt x="104" y="2471"/>
                    <a:pt x="122" y="2745"/>
                    <a:pt x="137" y="3002"/>
                  </a:cubicBezTo>
                  <a:cubicBezTo>
                    <a:pt x="156" y="3258"/>
                    <a:pt x="174" y="3499"/>
                    <a:pt x="190" y="3704"/>
                  </a:cubicBezTo>
                  <a:cubicBezTo>
                    <a:pt x="227" y="4114"/>
                    <a:pt x="250" y="4388"/>
                    <a:pt x="250" y="4388"/>
                  </a:cubicBezTo>
                  <a:cubicBezTo>
                    <a:pt x="250" y="4388"/>
                    <a:pt x="243" y="4113"/>
                    <a:pt x="233" y="3701"/>
                  </a:cubicBezTo>
                  <a:cubicBezTo>
                    <a:pt x="225" y="3495"/>
                    <a:pt x="215" y="3256"/>
                    <a:pt x="205" y="2998"/>
                  </a:cubicBezTo>
                  <a:cubicBezTo>
                    <a:pt x="192" y="2740"/>
                    <a:pt x="178" y="2467"/>
                    <a:pt x="165" y="2193"/>
                  </a:cubicBezTo>
                  <a:cubicBezTo>
                    <a:pt x="147" y="1918"/>
                    <a:pt x="129" y="1644"/>
                    <a:pt x="114" y="1387"/>
                  </a:cubicBezTo>
                  <a:cubicBezTo>
                    <a:pt x="94" y="1131"/>
                    <a:pt x="77" y="890"/>
                    <a:pt x="61" y="686"/>
                  </a:cubicBezTo>
                  <a:cubicBezTo>
                    <a:pt x="24" y="275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6" name="Google Shape;325;p19">
              <a:extLst>
                <a:ext uri="{FF2B5EF4-FFF2-40B4-BE49-F238E27FC236}">
                  <a16:creationId xmlns:a16="http://schemas.microsoft.com/office/drawing/2014/main" id="{CB05BF51-5700-8334-670B-1AEF5A01AD3E}"/>
                </a:ext>
              </a:extLst>
            </p:cNvPr>
            <p:cNvSpPr/>
            <p:nvPr/>
          </p:nvSpPr>
          <p:spPr>
            <a:xfrm>
              <a:off x="1622400" y="1375650"/>
              <a:ext cx="91600" cy="69525"/>
            </a:xfrm>
            <a:custGeom>
              <a:avLst/>
              <a:gdLst/>
              <a:ahLst/>
              <a:cxnLst/>
              <a:rect l="l" t="t" r="r" b="b"/>
              <a:pathLst>
                <a:path w="3664" h="2781" extrusionOk="0">
                  <a:moveTo>
                    <a:pt x="537" y="0"/>
                  </a:moveTo>
                  <a:cubicBezTo>
                    <a:pt x="435" y="0"/>
                    <a:pt x="343" y="75"/>
                    <a:pt x="326" y="179"/>
                  </a:cubicBezTo>
                  <a:lnTo>
                    <a:pt x="19" y="2057"/>
                  </a:lnTo>
                  <a:cubicBezTo>
                    <a:pt x="0" y="2174"/>
                    <a:pt x="79" y="2283"/>
                    <a:pt x="195" y="2302"/>
                  </a:cubicBezTo>
                  <a:lnTo>
                    <a:pt x="3092" y="2777"/>
                  </a:lnTo>
                  <a:cubicBezTo>
                    <a:pt x="3103" y="2779"/>
                    <a:pt x="3115" y="2780"/>
                    <a:pt x="3126" y="2780"/>
                  </a:cubicBezTo>
                  <a:cubicBezTo>
                    <a:pt x="3229" y="2780"/>
                    <a:pt x="3320" y="2705"/>
                    <a:pt x="3336" y="2601"/>
                  </a:cubicBezTo>
                  <a:lnTo>
                    <a:pt x="3644" y="722"/>
                  </a:lnTo>
                  <a:cubicBezTo>
                    <a:pt x="3663" y="607"/>
                    <a:pt x="3584" y="496"/>
                    <a:pt x="3468" y="477"/>
                  </a:cubicBezTo>
                  <a:lnTo>
                    <a:pt x="572" y="3"/>
                  </a:lnTo>
                  <a:cubicBezTo>
                    <a:pt x="560" y="1"/>
                    <a:pt x="548" y="0"/>
                    <a:pt x="537" y="0"/>
                  </a:cubicBez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7" name="Google Shape;326;p19">
              <a:extLst>
                <a:ext uri="{FF2B5EF4-FFF2-40B4-BE49-F238E27FC236}">
                  <a16:creationId xmlns:a16="http://schemas.microsoft.com/office/drawing/2014/main" id="{0A3DF94E-872A-5300-4D32-56FC1418F36C}"/>
                </a:ext>
              </a:extLst>
            </p:cNvPr>
            <p:cNvSpPr/>
            <p:nvPr/>
          </p:nvSpPr>
          <p:spPr>
            <a:xfrm>
              <a:off x="1628925" y="1404550"/>
              <a:ext cx="76800" cy="34625"/>
            </a:xfrm>
            <a:custGeom>
              <a:avLst/>
              <a:gdLst/>
              <a:ahLst/>
              <a:cxnLst/>
              <a:rect l="l" t="t" r="r" b="b"/>
              <a:pathLst>
                <a:path w="3072" h="1385" extrusionOk="0">
                  <a:moveTo>
                    <a:pt x="149" y="1"/>
                  </a:moveTo>
                  <a:lnTo>
                    <a:pt x="1" y="905"/>
                  </a:lnTo>
                  <a:lnTo>
                    <a:pt x="2924" y="1384"/>
                  </a:lnTo>
                  <a:lnTo>
                    <a:pt x="3071" y="480"/>
                  </a:lnTo>
                  <a:lnTo>
                    <a:pt x="1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8" name="Google Shape;327;p19">
              <a:extLst>
                <a:ext uri="{FF2B5EF4-FFF2-40B4-BE49-F238E27FC236}">
                  <a16:creationId xmlns:a16="http://schemas.microsoft.com/office/drawing/2014/main" id="{533E21A5-9C64-709E-F83F-AB8818EA0FA3}"/>
                </a:ext>
              </a:extLst>
            </p:cNvPr>
            <p:cNvSpPr/>
            <p:nvPr/>
          </p:nvSpPr>
          <p:spPr>
            <a:xfrm>
              <a:off x="1634525" y="1381975"/>
              <a:ext cx="74900" cy="22975"/>
            </a:xfrm>
            <a:custGeom>
              <a:avLst/>
              <a:gdLst/>
              <a:ahLst/>
              <a:cxnLst/>
              <a:rect l="l" t="t" r="r" b="b"/>
              <a:pathLst>
                <a:path w="2996" h="919" extrusionOk="0">
                  <a:moveTo>
                    <a:pt x="73" y="0"/>
                  </a:moveTo>
                  <a:lnTo>
                    <a:pt x="1" y="438"/>
                  </a:lnTo>
                  <a:lnTo>
                    <a:pt x="2924" y="918"/>
                  </a:lnTo>
                  <a:lnTo>
                    <a:pt x="2995" y="47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9" name="Google Shape;328;p19">
              <a:extLst>
                <a:ext uri="{FF2B5EF4-FFF2-40B4-BE49-F238E27FC236}">
                  <a16:creationId xmlns:a16="http://schemas.microsoft.com/office/drawing/2014/main" id="{137B7E1F-A035-0223-F836-0D60AE4A27E4}"/>
                </a:ext>
              </a:extLst>
            </p:cNvPr>
            <p:cNvSpPr/>
            <p:nvPr/>
          </p:nvSpPr>
          <p:spPr>
            <a:xfrm>
              <a:off x="1656450" y="1415575"/>
              <a:ext cx="44000" cy="11600"/>
            </a:xfrm>
            <a:custGeom>
              <a:avLst/>
              <a:gdLst/>
              <a:ahLst/>
              <a:cxnLst/>
              <a:rect l="l" t="t" r="r" b="b"/>
              <a:pathLst>
                <a:path w="1760" h="464" extrusionOk="0">
                  <a:moveTo>
                    <a:pt x="30" y="0"/>
                  </a:moveTo>
                  <a:lnTo>
                    <a:pt x="0" y="180"/>
                  </a:lnTo>
                  <a:lnTo>
                    <a:pt x="1730" y="464"/>
                  </a:lnTo>
                  <a:lnTo>
                    <a:pt x="1760" y="28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9DA2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0" name="Google Shape;329;p19">
              <a:extLst>
                <a:ext uri="{FF2B5EF4-FFF2-40B4-BE49-F238E27FC236}">
                  <a16:creationId xmlns:a16="http://schemas.microsoft.com/office/drawing/2014/main" id="{7F5CEAC5-D124-E589-3F57-61CB4A6BB6B8}"/>
                </a:ext>
              </a:extLst>
            </p:cNvPr>
            <p:cNvSpPr/>
            <p:nvPr/>
          </p:nvSpPr>
          <p:spPr>
            <a:xfrm>
              <a:off x="1655525" y="1421300"/>
              <a:ext cx="43975" cy="11600"/>
            </a:xfrm>
            <a:custGeom>
              <a:avLst/>
              <a:gdLst/>
              <a:ahLst/>
              <a:cxnLst/>
              <a:rect l="l" t="t" r="r" b="b"/>
              <a:pathLst>
                <a:path w="1759" h="464" extrusionOk="0">
                  <a:moveTo>
                    <a:pt x="30" y="0"/>
                  </a:moveTo>
                  <a:lnTo>
                    <a:pt x="0" y="180"/>
                  </a:lnTo>
                  <a:lnTo>
                    <a:pt x="1729" y="463"/>
                  </a:lnTo>
                  <a:lnTo>
                    <a:pt x="1759" y="28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9DA2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1" name="Google Shape;330;p19">
              <a:extLst>
                <a:ext uri="{FF2B5EF4-FFF2-40B4-BE49-F238E27FC236}">
                  <a16:creationId xmlns:a16="http://schemas.microsoft.com/office/drawing/2014/main" id="{5DD24C07-26F4-5B69-DC13-016435EF6EDE}"/>
                </a:ext>
              </a:extLst>
            </p:cNvPr>
            <p:cNvSpPr/>
            <p:nvPr/>
          </p:nvSpPr>
          <p:spPr>
            <a:xfrm>
              <a:off x="1639475" y="1385975"/>
              <a:ext cx="22975" cy="25450"/>
            </a:xfrm>
            <a:custGeom>
              <a:avLst/>
              <a:gdLst/>
              <a:ahLst/>
              <a:cxnLst/>
              <a:rect l="l" t="t" r="r" b="b"/>
              <a:pathLst>
                <a:path w="919" h="1018" extrusionOk="0">
                  <a:moveTo>
                    <a:pt x="146" y="1"/>
                  </a:moveTo>
                  <a:lnTo>
                    <a:pt x="0" y="890"/>
                  </a:lnTo>
                  <a:lnTo>
                    <a:pt x="772" y="1018"/>
                  </a:lnTo>
                  <a:lnTo>
                    <a:pt x="918" y="128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2" name="Google Shape;331;p19">
              <a:extLst>
                <a:ext uri="{FF2B5EF4-FFF2-40B4-BE49-F238E27FC236}">
                  <a16:creationId xmlns:a16="http://schemas.microsoft.com/office/drawing/2014/main" id="{2474FBCB-6C82-6CC2-4FD4-E15B824BAF75}"/>
                </a:ext>
              </a:extLst>
            </p:cNvPr>
            <p:cNvSpPr/>
            <p:nvPr/>
          </p:nvSpPr>
          <p:spPr>
            <a:xfrm>
              <a:off x="1667650" y="1355625"/>
              <a:ext cx="14450" cy="29275"/>
            </a:xfrm>
            <a:custGeom>
              <a:avLst/>
              <a:gdLst/>
              <a:ahLst/>
              <a:cxnLst/>
              <a:rect l="l" t="t" r="r" b="b"/>
              <a:pathLst>
                <a:path w="578" h="1171" extrusionOk="0">
                  <a:moveTo>
                    <a:pt x="182" y="1"/>
                  </a:moveTo>
                  <a:lnTo>
                    <a:pt x="1" y="1105"/>
                  </a:lnTo>
                  <a:lnTo>
                    <a:pt x="396" y="1171"/>
                  </a:lnTo>
                  <a:lnTo>
                    <a:pt x="577" y="65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3" name="Google Shape;332;p19">
              <a:extLst>
                <a:ext uri="{FF2B5EF4-FFF2-40B4-BE49-F238E27FC236}">
                  <a16:creationId xmlns:a16="http://schemas.microsoft.com/office/drawing/2014/main" id="{31E3EF59-F0CD-7CC6-CF17-547488A47CF8}"/>
                </a:ext>
              </a:extLst>
            </p:cNvPr>
            <p:cNvSpPr/>
            <p:nvPr/>
          </p:nvSpPr>
          <p:spPr>
            <a:xfrm>
              <a:off x="1669350" y="1365925"/>
              <a:ext cx="11050" cy="8650"/>
            </a:xfrm>
            <a:custGeom>
              <a:avLst/>
              <a:gdLst/>
              <a:ahLst/>
              <a:cxnLst/>
              <a:rect l="l" t="t" r="r" b="b"/>
              <a:pathLst>
                <a:path w="442" h="346" extrusionOk="0">
                  <a:moveTo>
                    <a:pt x="47" y="1"/>
                  </a:moveTo>
                  <a:lnTo>
                    <a:pt x="1" y="282"/>
                  </a:lnTo>
                  <a:lnTo>
                    <a:pt x="396" y="346"/>
                  </a:lnTo>
                  <a:lnTo>
                    <a:pt x="441" y="65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4" name="Google Shape;333;p19">
              <a:extLst>
                <a:ext uri="{FF2B5EF4-FFF2-40B4-BE49-F238E27FC236}">
                  <a16:creationId xmlns:a16="http://schemas.microsoft.com/office/drawing/2014/main" id="{30543BF6-E51D-1041-82D8-F619D9A152DE}"/>
                </a:ext>
              </a:extLst>
            </p:cNvPr>
            <p:cNvSpPr/>
            <p:nvPr/>
          </p:nvSpPr>
          <p:spPr>
            <a:xfrm>
              <a:off x="1635575" y="1209700"/>
              <a:ext cx="116900" cy="27825"/>
            </a:xfrm>
            <a:custGeom>
              <a:avLst/>
              <a:gdLst/>
              <a:ahLst/>
              <a:cxnLst/>
              <a:rect l="l" t="t" r="r" b="b"/>
              <a:pathLst>
                <a:path w="4676" h="1113" extrusionOk="0">
                  <a:moveTo>
                    <a:pt x="4676" y="0"/>
                  </a:moveTo>
                  <a:cubicBezTo>
                    <a:pt x="4676" y="0"/>
                    <a:pt x="4675" y="0"/>
                    <a:pt x="4675" y="1"/>
                  </a:cubicBezTo>
                  <a:lnTo>
                    <a:pt x="4675" y="1"/>
                  </a:lnTo>
                  <a:cubicBezTo>
                    <a:pt x="4675" y="0"/>
                    <a:pt x="4676" y="0"/>
                    <a:pt x="4676" y="0"/>
                  </a:cubicBezTo>
                  <a:cubicBezTo>
                    <a:pt x="4676" y="0"/>
                    <a:pt x="4676" y="0"/>
                    <a:pt x="4676" y="0"/>
                  </a:cubicBezTo>
                  <a:cubicBezTo>
                    <a:pt x="4676" y="0"/>
                    <a:pt x="4676" y="0"/>
                    <a:pt x="4676" y="0"/>
                  </a:cubicBezTo>
                  <a:close/>
                  <a:moveTo>
                    <a:pt x="4675" y="1"/>
                  </a:moveTo>
                  <a:cubicBezTo>
                    <a:pt x="4675" y="1"/>
                    <a:pt x="4675" y="1"/>
                    <a:pt x="4674" y="2"/>
                  </a:cubicBezTo>
                  <a:lnTo>
                    <a:pt x="4674" y="2"/>
                  </a:lnTo>
                  <a:cubicBezTo>
                    <a:pt x="4675" y="1"/>
                    <a:pt x="4675" y="1"/>
                    <a:pt x="4675" y="1"/>
                  </a:cubicBezTo>
                  <a:close/>
                  <a:moveTo>
                    <a:pt x="4674" y="2"/>
                  </a:moveTo>
                  <a:cubicBezTo>
                    <a:pt x="4669" y="15"/>
                    <a:pt x="4650" y="96"/>
                    <a:pt x="4585" y="210"/>
                  </a:cubicBezTo>
                  <a:cubicBezTo>
                    <a:pt x="4549" y="273"/>
                    <a:pt x="4497" y="344"/>
                    <a:pt x="4429" y="418"/>
                  </a:cubicBezTo>
                  <a:cubicBezTo>
                    <a:pt x="4358" y="488"/>
                    <a:pt x="4273" y="564"/>
                    <a:pt x="4169" y="631"/>
                  </a:cubicBezTo>
                  <a:cubicBezTo>
                    <a:pt x="3788" y="886"/>
                    <a:pt x="3191" y="1037"/>
                    <a:pt x="2583" y="1037"/>
                  </a:cubicBezTo>
                  <a:cubicBezTo>
                    <a:pt x="2531" y="1037"/>
                    <a:pt x="2479" y="1036"/>
                    <a:pt x="2427" y="1034"/>
                  </a:cubicBezTo>
                  <a:cubicBezTo>
                    <a:pt x="1764" y="1020"/>
                    <a:pt x="1115" y="826"/>
                    <a:pt x="678" y="591"/>
                  </a:cubicBezTo>
                  <a:cubicBezTo>
                    <a:pt x="568" y="532"/>
                    <a:pt x="471" y="474"/>
                    <a:pt x="386" y="418"/>
                  </a:cubicBezTo>
                  <a:cubicBezTo>
                    <a:pt x="302" y="363"/>
                    <a:pt x="231" y="308"/>
                    <a:pt x="174" y="263"/>
                  </a:cubicBezTo>
                  <a:cubicBezTo>
                    <a:pt x="116" y="219"/>
                    <a:pt x="75" y="179"/>
                    <a:pt x="46" y="154"/>
                  </a:cubicBezTo>
                  <a:cubicBezTo>
                    <a:pt x="16" y="128"/>
                    <a:pt x="0" y="114"/>
                    <a:pt x="0" y="114"/>
                  </a:cubicBezTo>
                  <a:lnTo>
                    <a:pt x="0" y="114"/>
                  </a:lnTo>
                  <a:cubicBezTo>
                    <a:pt x="0" y="114"/>
                    <a:pt x="15" y="129"/>
                    <a:pt x="43" y="156"/>
                  </a:cubicBezTo>
                  <a:cubicBezTo>
                    <a:pt x="72" y="183"/>
                    <a:pt x="110" y="226"/>
                    <a:pt x="166" y="274"/>
                  </a:cubicBezTo>
                  <a:cubicBezTo>
                    <a:pt x="221" y="322"/>
                    <a:pt x="287" y="381"/>
                    <a:pt x="371" y="441"/>
                  </a:cubicBezTo>
                  <a:cubicBezTo>
                    <a:pt x="452" y="503"/>
                    <a:pt x="547" y="567"/>
                    <a:pt x="658" y="629"/>
                  </a:cubicBezTo>
                  <a:cubicBezTo>
                    <a:pt x="766" y="692"/>
                    <a:pt x="889" y="754"/>
                    <a:pt x="1022" y="810"/>
                  </a:cubicBezTo>
                  <a:cubicBezTo>
                    <a:pt x="1154" y="868"/>
                    <a:pt x="1298" y="917"/>
                    <a:pt x="1449" y="961"/>
                  </a:cubicBezTo>
                  <a:cubicBezTo>
                    <a:pt x="1754" y="1044"/>
                    <a:pt x="2088" y="1100"/>
                    <a:pt x="2425" y="1111"/>
                  </a:cubicBezTo>
                  <a:cubicBezTo>
                    <a:pt x="2462" y="1112"/>
                    <a:pt x="2499" y="1113"/>
                    <a:pt x="2537" y="1113"/>
                  </a:cubicBezTo>
                  <a:cubicBezTo>
                    <a:pt x="2836" y="1113"/>
                    <a:pt x="3133" y="1079"/>
                    <a:pt x="3406" y="1012"/>
                  </a:cubicBezTo>
                  <a:cubicBezTo>
                    <a:pt x="3713" y="936"/>
                    <a:pt x="3988" y="816"/>
                    <a:pt x="4194" y="667"/>
                  </a:cubicBezTo>
                  <a:cubicBezTo>
                    <a:pt x="4298" y="597"/>
                    <a:pt x="4382" y="512"/>
                    <a:pt x="4450" y="437"/>
                  </a:cubicBezTo>
                  <a:cubicBezTo>
                    <a:pt x="4515" y="357"/>
                    <a:pt x="4563" y="281"/>
                    <a:pt x="4596" y="216"/>
                  </a:cubicBezTo>
                  <a:cubicBezTo>
                    <a:pt x="4657" y="96"/>
                    <a:pt x="4669" y="15"/>
                    <a:pt x="467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326" name="Google Shape;742;p52">
            <a:extLst>
              <a:ext uri="{FF2B5EF4-FFF2-40B4-BE49-F238E27FC236}">
                <a16:creationId xmlns:a16="http://schemas.microsoft.com/office/drawing/2014/main" id="{9491DAF1-1B69-BEA4-B8D3-12BEB532ABA1}"/>
              </a:ext>
            </a:extLst>
          </p:cNvPr>
          <p:cNvSpPr/>
          <p:nvPr/>
        </p:nvSpPr>
        <p:spPr>
          <a:xfrm>
            <a:off x="3582957" y="2705435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Br</a:t>
            </a:r>
            <a:endParaRPr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327" name="Google Shape;742;p52">
            <a:extLst>
              <a:ext uri="{FF2B5EF4-FFF2-40B4-BE49-F238E27FC236}">
                <a16:creationId xmlns:a16="http://schemas.microsoft.com/office/drawing/2014/main" id="{DA917172-999B-D431-BEFC-719809A73E16}"/>
              </a:ext>
            </a:extLst>
          </p:cNvPr>
          <p:cNvSpPr/>
          <p:nvPr/>
        </p:nvSpPr>
        <p:spPr>
          <a:xfrm>
            <a:off x="3576373" y="3984948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35</a:t>
            </a:r>
            <a:endParaRPr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2362" name="Google Shape;1744;p33">
            <a:extLst>
              <a:ext uri="{FF2B5EF4-FFF2-40B4-BE49-F238E27FC236}">
                <a16:creationId xmlns:a16="http://schemas.microsoft.com/office/drawing/2014/main" id="{72110013-1018-6C42-1D82-10218BE73EC7}"/>
              </a:ext>
            </a:extLst>
          </p:cNvPr>
          <p:cNvGrpSpPr/>
          <p:nvPr/>
        </p:nvGrpSpPr>
        <p:grpSpPr>
          <a:xfrm>
            <a:off x="3642060" y="5493628"/>
            <a:ext cx="424525" cy="375700"/>
            <a:chOff x="3694750" y="3031050"/>
            <a:chExt cx="424525" cy="375700"/>
          </a:xfrm>
        </p:grpSpPr>
        <p:sp>
          <p:nvSpPr>
            <p:cNvPr id="2363" name="Google Shape;1745;p33">
              <a:extLst>
                <a:ext uri="{FF2B5EF4-FFF2-40B4-BE49-F238E27FC236}">
                  <a16:creationId xmlns:a16="http://schemas.microsoft.com/office/drawing/2014/main" id="{92BA2653-711D-D02D-46BF-B977B7B65967}"/>
                </a:ext>
              </a:extLst>
            </p:cNvPr>
            <p:cNvSpPr/>
            <p:nvPr/>
          </p:nvSpPr>
          <p:spPr>
            <a:xfrm>
              <a:off x="3716400" y="3037325"/>
              <a:ext cx="396650" cy="230375"/>
            </a:xfrm>
            <a:custGeom>
              <a:avLst/>
              <a:gdLst/>
              <a:ahLst/>
              <a:cxnLst/>
              <a:rect l="l" t="t" r="r" b="b"/>
              <a:pathLst>
                <a:path w="15866" h="9215" extrusionOk="0">
                  <a:moveTo>
                    <a:pt x="14182" y="0"/>
                  </a:moveTo>
                  <a:cubicBezTo>
                    <a:pt x="14181" y="0"/>
                    <a:pt x="14180" y="0"/>
                    <a:pt x="14179" y="0"/>
                  </a:cubicBezTo>
                  <a:lnTo>
                    <a:pt x="1687" y="0"/>
                  </a:lnTo>
                  <a:cubicBezTo>
                    <a:pt x="755" y="0"/>
                    <a:pt x="1" y="755"/>
                    <a:pt x="1" y="1687"/>
                  </a:cubicBezTo>
                  <a:lnTo>
                    <a:pt x="1" y="7528"/>
                  </a:lnTo>
                  <a:cubicBezTo>
                    <a:pt x="1" y="8459"/>
                    <a:pt x="755" y="9214"/>
                    <a:pt x="1687" y="9214"/>
                  </a:cubicBezTo>
                  <a:lnTo>
                    <a:pt x="14179" y="9214"/>
                  </a:lnTo>
                  <a:cubicBezTo>
                    <a:pt x="15110" y="9214"/>
                    <a:pt x="15865" y="8459"/>
                    <a:pt x="15865" y="7528"/>
                  </a:cubicBezTo>
                  <a:lnTo>
                    <a:pt x="15865" y="1687"/>
                  </a:lnTo>
                  <a:cubicBezTo>
                    <a:pt x="15865" y="755"/>
                    <a:pt x="15112" y="0"/>
                    <a:pt x="14182" y="0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64" name="Google Shape;1746;p33">
              <a:extLst>
                <a:ext uri="{FF2B5EF4-FFF2-40B4-BE49-F238E27FC236}">
                  <a16:creationId xmlns:a16="http://schemas.microsoft.com/office/drawing/2014/main" id="{CB30D465-6EEF-5950-7FCE-1BD55ADBCC34}"/>
                </a:ext>
              </a:extLst>
            </p:cNvPr>
            <p:cNvSpPr/>
            <p:nvPr/>
          </p:nvSpPr>
          <p:spPr>
            <a:xfrm>
              <a:off x="4056075" y="3037325"/>
              <a:ext cx="56975" cy="230375"/>
            </a:xfrm>
            <a:custGeom>
              <a:avLst/>
              <a:gdLst/>
              <a:ahLst/>
              <a:cxnLst/>
              <a:rect l="l" t="t" r="r" b="b"/>
              <a:pathLst>
                <a:path w="2279" h="9215" extrusionOk="0">
                  <a:moveTo>
                    <a:pt x="595" y="0"/>
                  </a:moveTo>
                  <a:cubicBezTo>
                    <a:pt x="594" y="0"/>
                    <a:pt x="593" y="0"/>
                    <a:pt x="592" y="0"/>
                  </a:cubicBezTo>
                  <a:lnTo>
                    <a:pt x="1" y="0"/>
                  </a:lnTo>
                  <a:cubicBezTo>
                    <a:pt x="931" y="0"/>
                    <a:pt x="1686" y="754"/>
                    <a:pt x="1686" y="1687"/>
                  </a:cubicBezTo>
                  <a:lnTo>
                    <a:pt x="1686" y="7528"/>
                  </a:lnTo>
                  <a:cubicBezTo>
                    <a:pt x="1686" y="8459"/>
                    <a:pt x="931" y="9214"/>
                    <a:pt x="1" y="9214"/>
                  </a:cubicBezTo>
                  <a:lnTo>
                    <a:pt x="592" y="9214"/>
                  </a:lnTo>
                  <a:cubicBezTo>
                    <a:pt x="1523" y="9214"/>
                    <a:pt x="2278" y="8461"/>
                    <a:pt x="2278" y="7528"/>
                  </a:cubicBezTo>
                  <a:lnTo>
                    <a:pt x="2278" y="1687"/>
                  </a:lnTo>
                  <a:cubicBezTo>
                    <a:pt x="2278" y="755"/>
                    <a:pt x="1525" y="0"/>
                    <a:pt x="595" y="0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65" name="Google Shape;1747;p33">
              <a:extLst>
                <a:ext uri="{FF2B5EF4-FFF2-40B4-BE49-F238E27FC236}">
                  <a16:creationId xmlns:a16="http://schemas.microsoft.com/office/drawing/2014/main" id="{99C2D33F-7D05-C8AF-4EA5-EB7E04C1CBCB}"/>
                </a:ext>
              </a:extLst>
            </p:cNvPr>
            <p:cNvSpPr/>
            <p:nvPr/>
          </p:nvSpPr>
          <p:spPr>
            <a:xfrm>
              <a:off x="3774850" y="3073625"/>
              <a:ext cx="262200" cy="194075"/>
            </a:xfrm>
            <a:custGeom>
              <a:avLst/>
              <a:gdLst/>
              <a:ahLst/>
              <a:cxnLst/>
              <a:rect l="l" t="t" r="r" b="b"/>
              <a:pathLst>
                <a:path w="10488" h="7763" extrusionOk="0">
                  <a:moveTo>
                    <a:pt x="5244" y="0"/>
                  </a:moveTo>
                  <a:cubicBezTo>
                    <a:pt x="3963" y="0"/>
                    <a:pt x="2762" y="498"/>
                    <a:pt x="1857" y="1402"/>
                  </a:cubicBezTo>
                  <a:cubicBezTo>
                    <a:pt x="122" y="3136"/>
                    <a:pt x="1" y="5885"/>
                    <a:pt x="1491" y="7762"/>
                  </a:cubicBezTo>
                  <a:lnTo>
                    <a:pt x="8996" y="7762"/>
                  </a:lnTo>
                  <a:cubicBezTo>
                    <a:pt x="10488" y="5885"/>
                    <a:pt x="10365" y="3136"/>
                    <a:pt x="8628" y="1402"/>
                  </a:cubicBezTo>
                  <a:cubicBezTo>
                    <a:pt x="7724" y="498"/>
                    <a:pt x="6521" y="0"/>
                    <a:pt x="5244" y="0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66" name="Google Shape;1748;p33">
              <a:extLst>
                <a:ext uri="{FF2B5EF4-FFF2-40B4-BE49-F238E27FC236}">
                  <a16:creationId xmlns:a16="http://schemas.microsoft.com/office/drawing/2014/main" id="{C1CC3874-3F6F-25C7-E804-D581ED030A95}"/>
                </a:ext>
              </a:extLst>
            </p:cNvPr>
            <p:cNvSpPr/>
            <p:nvPr/>
          </p:nvSpPr>
          <p:spPr>
            <a:xfrm>
              <a:off x="3914700" y="3057575"/>
              <a:ext cx="153975" cy="202750"/>
            </a:xfrm>
            <a:custGeom>
              <a:avLst/>
              <a:gdLst/>
              <a:ahLst/>
              <a:cxnLst/>
              <a:rect l="l" t="t" r="r" b="b"/>
              <a:pathLst>
                <a:path w="6159" h="8110" extrusionOk="0">
                  <a:moveTo>
                    <a:pt x="1391" y="0"/>
                  </a:moveTo>
                  <a:cubicBezTo>
                    <a:pt x="1008" y="0"/>
                    <a:pt x="654" y="149"/>
                    <a:pt x="391" y="423"/>
                  </a:cubicBezTo>
                  <a:cubicBezTo>
                    <a:pt x="139" y="684"/>
                    <a:pt x="0" y="1026"/>
                    <a:pt x="0" y="1388"/>
                  </a:cubicBezTo>
                  <a:cubicBezTo>
                    <a:pt x="0" y="2154"/>
                    <a:pt x="623" y="2777"/>
                    <a:pt x="1389" y="2777"/>
                  </a:cubicBezTo>
                  <a:cubicBezTo>
                    <a:pt x="1476" y="2777"/>
                    <a:pt x="1562" y="2770"/>
                    <a:pt x="1646" y="2754"/>
                  </a:cubicBezTo>
                  <a:cubicBezTo>
                    <a:pt x="1812" y="3169"/>
                    <a:pt x="2124" y="3510"/>
                    <a:pt x="2519" y="3716"/>
                  </a:cubicBezTo>
                  <a:cubicBezTo>
                    <a:pt x="1837" y="4141"/>
                    <a:pt x="1397" y="4901"/>
                    <a:pt x="1397" y="5733"/>
                  </a:cubicBezTo>
                  <a:cubicBezTo>
                    <a:pt x="1397" y="7044"/>
                    <a:pt x="2463" y="8110"/>
                    <a:pt x="3774" y="8110"/>
                  </a:cubicBezTo>
                  <a:cubicBezTo>
                    <a:pt x="3836" y="8110"/>
                    <a:pt x="3894" y="8109"/>
                    <a:pt x="3957" y="8103"/>
                  </a:cubicBezTo>
                  <a:cubicBezTo>
                    <a:pt x="5192" y="8014"/>
                    <a:pt x="6159" y="6971"/>
                    <a:pt x="6159" y="5733"/>
                  </a:cubicBezTo>
                  <a:cubicBezTo>
                    <a:pt x="6159" y="5111"/>
                    <a:pt x="5921" y="4530"/>
                    <a:pt x="5499" y="4090"/>
                  </a:cubicBezTo>
                  <a:cubicBezTo>
                    <a:pt x="5520" y="3994"/>
                    <a:pt x="5530" y="3897"/>
                    <a:pt x="5530" y="3797"/>
                  </a:cubicBezTo>
                  <a:cubicBezTo>
                    <a:pt x="5530" y="3413"/>
                    <a:pt x="5370" y="3054"/>
                    <a:pt x="5107" y="2799"/>
                  </a:cubicBezTo>
                  <a:cubicBezTo>
                    <a:pt x="5208" y="2566"/>
                    <a:pt x="5262" y="2312"/>
                    <a:pt x="5262" y="2053"/>
                  </a:cubicBezTo>
                  <a:cubicBezTo>
                    <a:pt x="5262" y="1019"/>
                    <a:pt x="4420" y="178"/>
                    <a:pt x="3389" y="178"/>
                  </a:cubicBezTo>
                  <a:cubicBezTo>
                    <a:pt x="3042" y="178"/>
                    <a:pt x="2709" y="277"/>
                    <a:pt x="2419" y="451"/>
                  </a:cubicBezTo>
                  <a:cubicBezTo>
                    <a:pt x="2164" y="171"/>
                    <a:pt x="1797" y="0"/>
                    <a:pt x="1391" y="0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67" name="Google Shape;1749;p33">
              <a:extLst>
                <a:ext uri="{FF2B5EF4-FFF2-40B4-BE49-F238E27FC236}">
                  <a16:creationId xmlns:a16="http://schemas.microsoft.com/office/drawing/2014/main" id="{71F9757E-D897-CFDB-4EF8-7444E714D27D}"/>
                </a:ext>
              </a:extLst>
            </p:cNvPr>
            <p:cNvSpPr/>
            <p:nvPr/>
          </p:nvSpPr>
          <p:spPr>
            <a:xfrm>
              <a:off x="3927000" y="3069950"/>
              <a:ext cx="129075" cy="178000"/>
            </a:xfrm>
            <a:custGeom>
              <a:avLst/>
              <a:gdLst/>
              <a:ahLst/>
              <a:cxnLst/>
              <a:rect l="l" t="t" r="r" b="b"/>
              <a:pathLst>
                <a:path w="5163" h="7120" extrusionOk="0">
                  <a:moveTo>
                    <a:pt x="893" y="1"/>
                  </a:moveTo>
                  <a:cubicBezTo>
                    <a:pt x="640" y="1"/>
                    <a:pt x="412" y="105"/>
                    <a:pt x="250" y="274"/>
                  </a:cubicBezTo>
                  <a:cubicBezTo>
                    <a:pt x="96" y="435"/>
                    <a:pt x="1" y="653"/>
                    <a:pt x="1" y="893"/>
                  </a:cubicBezTo>
                  <a:cubicBezTo>
                    <a:pt x="1" y="1386"/>
                    <a:pt x="401" y="1785"/>
                    <a:pt x="893" y="1785"/>
                  </a:cubicBezTo>
                  <a:cubicBezTo>
                    <a:pt x="1136" y="1785"/>
                    <a:pt x="1354" y="1690"/>
                    <a:pt x="1515" y="1535"/>
                  </a:cubicBezTo>
                  <a:lnTo>
                    <a:pt x="1515" y="1558"/>
                  </a:lnTo>
                  <a:cubicBezTo>
                    <a:pt x="1515" y="2297"/>
                    <a:pt x="2097" y="2899"/>
                    <a:pt x="2829" y="2933"/>
                  </a:cubicBezTo>
                  <a:cubicBezTo>
                    <a:pt x="2778" y="3044"/>
                    <a:pt x="2749" y="3169"/>
                    <a:pt x="2749" y="3302"/>
                  </a:cubicBezTo>
                  <a:cubicBezTo>
                    <a:pt x="2749" y="3346"/>
                    <a:pt x="2753" y="3389"/>
                    <a:pt x="2759" y="3431"/>
                  </a:cubicBezTo>
                  <a:cubicBezTo>
                    <a:pt x="1972" y="3657"/>
                    <a:pt x="1399" y="4380"/>
                    <a:pt x="1399" y="5238"/>
                  </a:cubicBezTo>
                  <a:cubicBezTo>
                    <a:pt x="1399" y="6278"/>
                    <a:pt x="2240" y="7120"/>
                    <a:pt x="3281" y="7120"/>
                  </a:cubicBezTo>
                  <a:cubicBezTo>
                    <a:pt x="3327" y="7120"/>
                    <a:pt x="3375" y="7117"/>
                    <a:pt x="3420" y="7114"/>
                  </a:cubicBezTo>
                  <a:cubicBezTo>
                    <a:pt x="4395" y="7041"/>
                    <a:pt x="5162" y="6230"/>
                    <a:pt x="5162" y="5238"/>
                  </a:cubicBezTo>
                  <a:cubicBezTo>
                    <a:pt x="5162" y="4628"/>
                    <a:pt x="4870" y="4085"/>
                    <a:pt x="4419" y="3740"/>
                  </a:cubicBezTo>
                  <a:cubicBezTo>
                    <a:pt x="4493" y="3609"/>
                    <a:pt x="4535" y="3459"/>
                    <a:pt x="4535" y="3299"/>
                  </a:cubicBezTo>
                  <a:cubicBezTo>
                    <a:pt x="4535" y="2908"/>
                    <a:pt x="4283" y="2575"/>
                    <a:pt x="3932" y="2456"/>
                  </a:cubicBezTo>
                  <a:cubicBezTo>
                    <a:pt x="4141" y="2216"/>
                    <a:pt x="4267" y="1900"/>
                    <a:pt x="4267" y="1557"/>
                  </a:cubicBezTo>
                  <a:cubicBezTo>
                    <a:pt x="4267" y="796"/>
                    <a:pt x="3651" y="180"/>
                    <a:pt x="2891" y="180"/>
                  </a:cubicBezTo>
                  <a:cubicBezTo>
                    <a:pt x="2432" y="180"/>
                    <a:pt x="2025" y="405"/>
                    <a:pt x="1775" y="751"/>
                  </a:cubicBezTo>
                  <a:cubicBezTo>
                    <a:pt x="1706" y="325"/>
                    <a:pt x="1336" y="1"/>
                    <a:pt x="893" y="1"/>
                  </a:cubicBez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68" name="Google Shape;1750;p33">
              <a:extLst>
                <a:ext uri="{FF2B5EF4-FFF2-40B4-BE49-F238E27FC236}">
                  <a16:creationId xmlns:a16="http://schemas.microsoft.com/office/drawing/2014/main" id="{6EA480F0-C6ED-748F-C045-AB5250001BD3}"/>
                </a:ext>
              </a:extLst>
            </p:cNvPr>
            <p:cNvSpPr/>
            <p:nvPr/>
          </p:nvSpPr>
          <p:spPr>
            <a:xfrm>
              <a:off x="3927050" y="3076800"/>
              <a:ext cx="108450" cy="171150"/>
            </a:xfrm>
            <a:custGeom>
              <a:avLst/>
              <a:gdLst/>
              <a:ahLst/>
              <a:cxnLst/>
              <a:rect l="l" t="t" r="r" b="b"/>
              <a:pathLst>
                <a:path w="4338" h="6846" extrusionOk="0">
                  <a:moveTo>
                    <a:pt x="251" y="0"/>
                  </a:moveTo>
                  <a:cubicBezTo>
                    <a:pt x="96" y="161"/>
                    <a:pt x="0" y="379"/>
                    <a:pt x="0" y="619"/>
                  </a:cubicBezTo>
                  <a:cubicBezTo>
                    <a:pt x="0" y="1112"/>
                    <a:pt x="401" y="1511"/>
                    <a:pt x="893" y="1511"/>
                  </a:cubicBezTo>
                  <a:cubicBezTo>
                    <a:pt x="1136" y="1511"/>
                    <a:pt x="1353" y="1416"/>
                    <a:pt x="1514" y="1261"/>
                  </a:cubicBezTo>
                  <a:lnTo>
                    <a:pt x="1514" y="1284"/>
                  </a:lnTo>
                  <a:cubicBezTo>
                    <a:pt x="1514" y="2023"/>
                    <a:pt x="2098" y="2625"/>
                    <a:pt x="2829" y="2659"/>
                  </a:cubicBezTo>
                  <a:cubicBezTo>
                    <a:pt x="2779" y="2770"/>
                    <a:pt x="2750" y="2895"/>
                    <a:pt x="2750" y="3028"/>
                  </a:cubicBezTo>
                  <a:cubicBezTo>
                    <a:pt x="2750" y="3072"/>
                    <a:pt x="2753" y="3115"/>
                    <a:pt x="2758" y="3157"/>
                  </a:cubicBezTo>
                  <a:cubicBezTo>
                    <a:pt x="1973" y="3383"/>
                    <a:pt x="1398" y="4106"/>
                    <a:pt x="1398" y="4964"/>
                  </a:cubicBezTo>
                  <a:cubicBezTo>
                    <a:pt x="1398" y="6004"/>
                    <a:pt x="2240" y="6846"/>
                    <a:pt x="3280" y="6846"/>
                  </a:cubicBezTo>
                  <a:cubicBezTo>
                    <a:pt x="3326" y="6846"/>
                    <a:pt x="3374" y="6843"/>
                    <a:pt x="3419" y="6840"/>
                  </a:cubicBezTo>
                  <a:cubicBezTo>
                    <a:pt x="4338" y="5040"/>
                    <a:pt x="4043" y="2778"/>
                    <a:pt x="2541" y="1277"/>
                  </a:cubicBezTo>
                  <a:cubicBezTo>
                    <a:pt x="1901" y="638"/>
                    <a:pt x="1110" y="200"/>
                    <a:pt x="251" y="0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69" name="Google Shape;1751;p33">
              <a:extLst>
                <a:ext uri="{FF2B5EF4-FFF2-40B4-BE49-F238E27FC236}">
                  <a16:creationId xmlns:a16="http://schemas.microsoft.com/office/drawing/2014/main" id="{7471812F-EF4B-BFC2-AC3D-0818117A5DDC}"/>
                </a:ext>
              </a:extLst>
            </p:cNvPr>
            <p:cNvSpPr/>
            <p:nvPr/>
          </p:nvSpPr>
          <p:spPr>
            <a:xfrm>
              <a:off x="3764900" y="3061200"/>
              <a:ext cx="119400" cy="134100"/>
            </a:xfrm>
            <a:custGeom>
              <a:avLst/>
              <a:gdLst/>
              <a:ahLst/>
              <a:cxnLst/>
              <a:rect l="l" t="t" r="r" b="b"/>
              <a:pathLst>
                <a:path w="4776" h="5364" extrusionOk="0">
                  <a:moveTo>
                    <a:pt x="3386" y="0"/>
                  </a:moveTo>
                  <a:cubicBezTo>
                    <a:pt x="2940" y="0"/>
                    <a:pt x="2534" y="212"/>
                    <a:pt x="2276" y="552"/>
                  </a:cubicBezTo>
                  <a:cubicBezTo>
                    <a:pt x="2144" y="523"/>
                    <a:pt x="2010" y="509"/>
                    <a:pt x="1875" y="509"/>
                  </a:cubicBezTo>
                  <a:cubicBezTo>
                    <a:pt x="841" y="509"/>
                    <a:pt x="0" y="1350"/>
                    <a:pt x="0" y="2383"/>
                  </a:cubicBezTo>
                  <a:cubicBezTo>
                    <a:pt x="0" y="2683"/>
                    <a:pt x="73" y="2977"/>
                    <a:pt x="209" y="3241"/>
                  </a:cubicBezTo>
                  <a:cubicBezTo>
                    <a:pt x="74" y="3458"/>
                    <a:pt x="0" y="3712"/>
                    <a:pt x="0" y="3974"/>
                  </a:cubicBezTo>
                  <a:cubicBezTo>
                    <a:pt x="0" y="4437"/>
                    <a:pt x="231" y="4868"/>
                    <a:pt x="612" y="5126"/>
                  </a:cubicBezTo>
                  <a:cubicBezTo>
                    <a:pt x="842" y="5282"/>
                    <a:pt x="1110" y="5363"/>
                    <a:pt x="1390" y="5363"/>
                  </a:cubicBezTo>
                  <a:cubicBezTo>
                    <a:pt x="2139" y="5363"/>
                    <a:pt x="2751" y="4766"/>
                    <a:pt x="2779" y="4023"/>
                  </a:cubicBezTo>
                  <a:cubicBezTo>
                    <a:pt x="3263" y="3755"/>
                    <a:pt x="3608" y="3284"/>
                    <a:pt x="3715" y="2740"/>
                  </a:cubicBezTo>
                  <a:cubicBezTo>
                    <a:pt x="4323" y="2590"/>
                    <a:pt x="4775" y="2043"/>
                    <a:pt x="4775" y="1388"/>
                  </a:cubicBezTo>
                  <a:cubicBezTo>
                    <a:pt x="4775" y="1032"/>
                    <a:pt x="4639" y="691"/>
                    <a:pt x="4391" y="430"/>
                  </a:cubicBezTo>
                  <a:cubicBezTo>
                    <a:pt x="4131" y="157"/>
                    <a:pt x="3766" y="0"/>
                    <a:pt x="3386" y="0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0" name="Google Shape;1752;p33">
              <a:extLst>
                <a:ext uri="{FF2B5EF4-FFF2-40B4-BE49-F238E27FC236}">
                  <a16:creationId xmlns:a16="http://schemas.microsoft.com/office/drawing/2014/main" id="{98066B2C-84D3-BAFC-3A2D-CC992982EFCD}"/>
                </a:ext>
              </a:extLst>
            </p:cNvPr>
            <p:cNvSpPr/>
            <p:nvPr/>
          </p:nvSpPr>
          <p:spPr>
            <a:xfrm>
              <a:off x="3777275" y="3073575"/>
              <a:ext cx="94550" cy="109250"/>
            </a:xfrm>
            <a:custGeom>
              <a:avLst/>
              <a:gdLst/>
              <a:ahLst/>
              <a:cxnLst/>
              <a:rect l="l" t="t" r="r" b="b"/>
              <a:pathLst>
                <a:path w="3782" h="4370" extrusionOk="0">
                  <a:moveTo>
                    <a:pt x="2890" y="1"/>
                  </a:moveTo>
                  <a:cubicBezTo>
                    <a:pt x="2474" y="1"/>
                    <a:pt x="2122" y="284"/>
                    <a:pt x="2025" y="670"/>
                  </a:cubicBezTo>
                  <a:cubicBezTo>
                    <a:pt x="1832" y="567"/>
                    <a:pt x="1612" y="509"/>
                    <a:pt x="1377" y="509"/>
                  </a:cubicBezTo>
                  <a:cubicBezTo>
                    <a:pt x="617" y="509"/>
                    <a:pt x="1" y="1125"/>
                    <a:pt x="1" y="1885"/>
                  </a:cubicBezTo>
                  <a:cubicBezTo>
                    <a:pt x="1" y="2227"/>
                    <a:pt x="128" y="2542"/>
                    <a:pt x="334" y="2782"/>
                  </a:cubicBezTo>
                  <a:cubicBezTo>
                    <a:pt x="131" y="2947"/>
                    <a:pt x="1" y="3196"/>
                    <a:pt x="1" y="3477"/>
                  </a:cubicBezTo>
                  <a:cubicBezTo>
                    <a:pt x="1" y="3787"/>
                    <a:pt x="157" y="4057"/>
                    <a:pt x="395" y="4218"/>
                  </a:cubicBezTo>
                  <a:cubicBezTo>
                    <a:pt x="537" y="4315"/>
                    <a:pt x="709" y="4370"/>
                    <a:pt x="895" y="4370"/>
                  </a:cubicBezTo>
                  <a:cubicBezTo>
                    <a:pt x="1387" y="4370"/>
                    <a:pt x="1787" y="3970"/>
                    <a:pt x="1787" y="3477"/>
                  </a:cubicBezTo>
                  <a:cubicBezTo>
                    <a:pt x="1787" y="3385"/>
                    <a:pt x="1773" y="3296"/>
                    <a:pt x="1747" y="3214"/>
                  </a:cubicBezTo>
                  <a:cubicBezTo>
                    <a:pt x="2329" y="3051"/>
                    <a:pt x="2756" y="2520"/>
                    <a:pt x="2756" y="1888"/>
                  </a:cubicBezTo>
                  <a:cubicBezTo>
                    <a:pt x="2756" y="1849"/>
                    <a:pt x="2753" y="1811"/>
                    <a:pt x="2750" y="1775"/>
                  </a:cubicBezTo>
                  <a:lnTo>
                    <a:pt x="2750" y="1775"/>
                  </a:lnTo>
                  <a:cubicBezTo>
                    <a:pt x="2795" y="1782"/>
                    <a:pt x="2843" y="1787"/>
                    <a:pt x="2890" y="1787"/>
                  </a:cubicBezTo>
                  <a:cubicBezTo>
                    <a:pt x="3382" y="1787"/>
                    <a:pt x="3782" y="1385"/>
                    <a:pt x="3782" y="893"/>
                  </a:cubicBezTo>
                  <a:cubicBezTo>
                    <a:pt x="3782" y="657"/>
                    <a:pt x="3688" y="440"/>
                    <a:pt x="3536" y="277"/>
                  </a:cubicBezTo>
                  <a:cubicBezTo>
                    <a:pt x="3373" y="108"/>
                    <a:pt x="3143" y="1"/>
                    <a:pt x="2890" y="1"/>
                  </a:cubicBez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1" name="Google Shape;1753;p33">
              <a:extLst>
                <a:ext uri="{FF2B5EF4-FFF2-40B4-BE49-F238E27FC236}">
                  <a16:creationId xmlns:a16="http://schemas.microsoft.com/office/drawing/2014/main" id="{8D20995F-1E57-5F9B-4EA8-DB778B74484E}"/>
                </a:ext>
              </a:extLst>
            </p:cNvPr>
            <p:cNvSpPr/>
            <p:nvPr/>
          </p:nvSpPr>
          <p:spPr>
            <a:xfrm>
              <a:off x="3787125" y="3080500"/>
              <a:ext cx="84700" cy="102325"/>
            </a:xfrm>
            <a:custGeom>
              <a:avLst/>
              <a:gdLst/>
              <a:ahLst/>
              <a:cxnLst/>
              <a:rect l="l" t="t" r="r" b="b"/>
              <a:pathLst>
                <a:path w="3388" h="4093" extrusionOk="0">
                  <a:moveTo>
                    <a:pt x="3142" y="0"/>
                  </a:moveTo>
                  <a:cubicBezTo>
                    <a:pt x="2481" y="236"/>
                    <a:pt x="1877" y="616"/>
                    <a:pt x="1366" y="1127"/>
                  </a:cubicBezTo>
                  <a:cubicBezTo>
                    <a:pt x="577" y="1914"/>
                    <a:pt x="124" y="2911"/>
                    <a:pt x="1" y="3941"/>
                  </a:cubicBezTo>
                  <a:cubicBezTo>
                    <a:pt x="143" y="4038"/>
                    <a:pt x="315" y="4093"/>
                    <a:pt x="501" y="4093"/>
                  </a:cubicBezTo>
                  <a:cubicBezTo>
                    <a:pt x="993" y="4093"/>
                    <a:pt x="1393" y="3693"/>
                    <a:pt x="1393" y="3200"/>
                  </a:cubicBezTo>
                  <a:cubicBezTo>
                    <a:pt x="1393" y="3108"/>
                    <a:pt x="1379" y="3019"/>
                    <a:pt x="1353" y="2937"/>
                  </a:cubicBezTo>
                  <a:cubicBezTo>
                    <a:pt x="1935" y="2774"/>
                    <a:pt x="2362" y="2243"/>
                    <a:pt x="2362" y="1611"/>
                  </a:cubicBezTo>
                  <a:cubicBezTo>
                    <a:pt x="2362" y="1572"/>
                    <a:pt x="2359" y="1534"/>
                    <a:pt x="2356" y="1498"/>
                  </a:cubicBezTo>
                  <a:lnTo>
                    <a:pt x="2356" y="1498"/>
                  </a:lnTo>
                  <a:cubicBezTo>
                    <a:pt x="2401" y="1505"/>
                    <a:pt x="2449" y="1510"/>
                    <a:pt x="2496" y="1510"/>
                  </a:cubicBezTo>
                  <a:cubicBezTo>
                    <a:pt x="2988" y="1510"/>
                    <a:pt x="3388" y="1108"/>
                    <a:pt x="3388" y="616"/>
                  </a:cubicBezTo>
                  <a:cubicBezTo>
                    <a:pt x="3388" y="377"/>
                    <a:pt x="3294" y="163"/>
                    <a:pt x="3142" y="0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2" name="Google Shape;1754;p33">
              <a:extLst>
                <a:ext uri="{FF2B5EF4-FFF2-40B4-BE49-F238E27FC236}">
                  <a16:creationId xmlns:a16="http://schemas.microsoft.com/office/drawing/2014/main" id="{B7C56D0B-291F-91D8-8FC7-4159065128F3}"/>
                </a:ext>
              </a:extLst>
            </p:cNvPr>
            <p:cNvSpPr/>
            <p:nvPr/>
          </p:nvSpPr>
          <p:spPr>
            <a:xfrm>
              <a:off x="3697900" y="3255850"/>
              <a:ext cx="148175" cy="144675"/>
            </a:xfrm>
            <a:custGeom>
              <a:avLst/>
              <a:gdLst/>
              <a:ahLst/>
              <a:cxnLst/>
              <a:rect l="l" t="t" r="r" b="b"/>
              <a:pathLst>
                <a:path w="5927" h="5787" extrusionOk="0">
                  <a:moveTo>
                    <a:pt x="5063" y="1"/>
                  </a:moveTo>
                  <a:lnTo>
                    <a:pt x="4542" y="437"/>
                  </a:lnTo>
                  <a:lnTo>
                    <a:pt x="2030" y="2536"/>
                  </a:lnTo>
                  <a:lnTo>
                    <a:pt x="573" y="3754"/>
                  </a:lnTo>
                  <a:cubicBezTo>
                    <a:pt x="42" y="4180"/>
                    <a:pt x="0" y="4971"/>
                    <a:pt x="480" y="5451"/>
                  </a:cubicBezTo>
                  <a:cubicBezTo>
                    <a:pt x="705" y="5676"/>
                    <a:pt x="996" y="5786"/>
                    <a:pt x="1286" y="5786"/>
                  </a:cubicBezTo>
                  <a:cubicBezTo>
                    <a:pt x="1618" y="5786"/>
                    <a:pt x="1948" y="5641"/>
                    <a:pt x="2173" y="5357"/>
                  </a:cubicBezTo>
                  <a:lnTo>
                    <a:pt x="3392" y="3899"/>
                  </a:lnTo>
                  <a:lnTo>
                    <a:pt x="5505" y="1370"/>
                  </a:lnTo>
                  <a:lnTo>
                    <a:pt x="5927" y="864"/>
                  </a:lnTo>
                  <a:lnTo>
                    <a:pt x="5063" y="1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3" name="Google Shape;1755;p33">
              <a:extLst>
                <a:ext uri="{FF2B5EF4-FFF2-40B4-BE49-F238E27FC236}">
                  <a16:creationId xmlns:a16="http://schemas.microsoft.com/office/drawing/2014/main" id="{232C6601-04EB-594A-082A-C6BB9DD2F708}"/>
                </a:ext>
              </a:extLst>
            </p:cNvPr>
            <p:cNvSpPr/>
            <p:nvPr/>
          </p:nvSpPr>
          <p:spPr>
            <a:xfrm>
              <a:off x="3697900" y="3319225"/>
              <a:ext cx="84850" cy="81300"/>
            </a:xfrm>
            <a:custGeom>
              <a:avLst/>
              <a:gdLst/>
              <a:ahLst/>
              <a:cxnLst/>
              <a:rect l="l" t="t" r="r" b="b"/>
              <a:pathLst>
                <a:path w="3394" h="3252" extrusionOk="0">
                  <a:moveTo>
                    <a:pt x="2030" y="1"/>
                  </a:moveTo>
                  <a:lnTo>
                    <a:pt x="573" y="1219"/>
                  </a:lnTo>
                  <a:cubicBezTo>
                    <a:pt x="42" y="1645"/>
                    <a:pt x="0" y="2436"/>
                    <a:pt x="480" y="2916"/>
                  </a:cubicBezTo>
                  <a:cubicBezTo>
                    <a:pt x="705" y="3141"/>
                    <a:pt x="996" y="3251"/>
                    <a:pt x="1286" y="3251"/>
                  </a:cubicBezTo>
                  <a:cubicBezTo>
                    <a:pt x="1619" y="3251"/>
                    <a:pt x="1949" y="3106"/>
                    <a:pt x="2175" y="2822"/>
                  </a:cubicBezTo>
                  <a:lnTo>
                    <a:pt x="3393" y="1364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4" name="Google Shape;1756;p33">
              <a:extLst>
                <a:ext uri="{FF2B5EF4-FFF2-40B4-BE49-F238E27FC236}">
                  <a16:creationId xmlns:a16="http://schemas.microsoft.com/office/drawing/2014/main" id="{B34C4105-46B1-7231-7084-1DE98E1AD441}"/>
                </a:ext>
              </a:extLst>
            </p:cNvPr>
            <p:cNvSpPr/>
            <p:nvPr/>
          </p:nvSpPr>
          <p:spPr>
            <a:xfrm>
              <a:off x="3811475" y="3255900"/>
              <a:ext cx="34650" cy="34275"/>
            </a:xfrm>
            <a:custGeom>
              <a:avLst/>
              <a:gdLst/>
              <a:ahLst/>
              <a:cxnLst/>
              <a:rect l="l" t="t" r="r" b="b"/>
              <a:pathLst>
                <a:path w="1386" h="1371" extrusionOk="0">
                  <a:moveTo>
                    <a:pt x="522" y="0"/>
                  </a:moveTo>
                  <a:lnTo>
                    <a:pt x="0" y="436"/>
                  </a:lnTo>
                  <a:cubicBezTo>
                    <a:pt x="119" y="593"/>
                    <a:pt x="252" y="740"/>
                    <a:pt x="393" y="882"/>
                  </a:cubicBezTo>
                  <a:cubicBezTo>
                    <a:pt x="574" y="1064"/>
                    <a:pt x="767" y="1226"/>
                    <a:pt x="965" y="1371"/>
                  </a:cubicBezTo>
                  <a:lnTo>
                    <a:pt x="1385" y="864"/>
                  </a:lnTo>
                  <a:lnTo>
                    <a:pt x="522" y="0"/>
                  </a:ln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5" name="Google Shape;1757;p33">
              <a:extLst>
                <a:ext uri="{FF2B5EF4-FFF2-40B4-BE49-F238E27FC236}">
                  <a16:creationId xmlns:a16="http://schemas.microsoft.com/office/drawing/2014/main" id="{5D0AA2ED-D8C8-B1BE-FD25-303EFE6F9AA8}"/>
                </a:ext>
              </a:extLst>
            </p:cNvPr>
            <p:cNvSpPr/>
            <p:nvPr/>
          </p:nvSpPr>
          <p:spPr>
            <a:xfrm>
              <a:off x="3798975" y="3086350"/>
              <a:ext cx="213900" cy="213900"/>
            </a:xfrm>
            <a:custGeom>
              <a:avLst/>
              <a:gdLst/>
              <a:ahLst/>
              <a:cxnLst/>
              <a:rect l="l" t="t" r="r" b="b"/>
              <a:pathLst>
                <a:path w="8556" h="8556" extrusionOk="0">
                  <a:moveTo>
                    <a:pt x="4277" y="1"/>
                  </a:moveTo>
                  <a:cubicBezTo>
                    <a:pt x="1916" y="1"/>
                    <a:pt x="1" y="1915"/>
                    <a:pt x="1" y="4277"/>
                  </a:cubicBezTo>
                  <a:cubicBezTo>
                    <a:pt x="1" y="6640"/>
                    <a:pt x="1916" y="8555"/>
                    <a:pt x="4277" y="8555"/>
                  </a:cubicBezTo>
                  <a:cubicBezTo>
                    <a:pt x="6640" y="8555"/>
                    <a:pt x="8555" y="6640"/>
                    <a:pt x="8555" y="4277"/>
                  </a:cubicBezTo>
                  <a:cubicBezTo>
                    <a:pt x="8555" y="1915"/>
                    <a:pt x="6640" y="1"/>
                    <a:pt x="4277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6" name="Google Shape;1758;p33">
              <a:extLst>
                <a:ext uri="{FF2B5EF4-FFF2-40B4-BE49-F238E27FC236}">
                  <a16:creationId xmlns:a16="http://schemas.microsoft.com/office/drawing/2014/main" id="{5ADA1E5B-0782-32A6-BF0B-DF52896577D2}"/>
                </a:ext>
              </a:extLst>
            </p:cNvPr>
            <p:cNvSpPr/>
            <p:nvPr/>
          </p:nvSpPr>
          <p:spPr>
            <a:xfrm>
              <a:off x="3805525" y="3101825"/>
              <a:ext cx="200775" cy="182900"/>
            </a:xfrm>
            <a:custGeom>
              <a:avLst/>
              <a:gdLst/>
              <a:ahLst/>
              <a:cxnLst/>
              <a:rect l="l" t="t" r="r" b="b"/>
              <a:pathLst>
                <a:path w="8031" h="7316" extrusionOk="0">
                  <a:moveTo>
                    <a:pt x="4016" y="1"/>
                  </a:moveTo>
                  <a:cubicBezTo>
                    <a:pt x="3079" y="1"/>
                    <a:pt x="2141" y="358"/>
                    <a:pt x="1428" y="1071"/>
                  </a:cubicBezTo>
                  <a:cubicBezTo>
                    <a:pt x="1" y="2498"/>
                    <a:pt x="1" y="4819"/>
                    <a:pt x="1428" y="6246"/>
                  </a:cubicBezTo>
                  <a:cubicBezTo>
                    <a:pt x="2141" y="6959"/>
                    <a:pt x="3079" y="7316"/>
                    <a:pt x="4016" y="7316"/>
                  </a:cubicBezTo>
                  <a:cubicBezTo>
                    <a:pt x="4953" y="7316"/>
                    <a:pt x="5890" y="6959"/>
                    <a:pt x="6604" y="6246"/>
                  </a:cubicBezTo>
                  <a:cubicBezTo>
                    <a:pt x="8031" y="4819"/>
                    <a:pt x="8031" y="2498"/>
                    <a:pt x="6604" y="1071"/>
                  </a:cubicBezTo>
                  <a:cubicBezTo>
                    <a:pt x="5890" y="358"/>
                    <a:pt x="4953" y="1"/>
                    <a:pt x="4016" y="1"/>
                  </a:cubicBez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7" name="Google Shape;1759;p33">
              <a:extLst>
                <a:ext uri="{FF2B5EF4-FFF2-40B4-BE49-F238E27FC236}">
                  <a16:creationId xmlns:a16="http://schemas.microsoft.com/office/drawing/2014/main" id="{AE75AA7D-BBED-C8EA-D502-3CF2E2A62073}"/>
                </a:ext>
              </a:extLst>
            </p:cNvPr>
            <p:cNvSpPr/>
            <p:nvPr/>
          </p:nvSpPr>
          <p:spPr>
            <a:xfrm>
              <a:off x="3827200" y="3114550"/>
              <a:ext cx="157450" cy="157475"/>
            </a:xfrm>
            <a:custGeom>
              <a:avLst/>
              <a:gdLst/>
              <a:ahLst/>
              <a:cxnLst/>
              <a:rect l="l" t="t" r="r" b="b"/>
              <a:pathLst>
                <a:path w="6298" h="6299" extrusionOk="0">
                  <a:moveTo>
                    <a:pt x="3148" y="0"/>
                  </a:moveTo>
                  <a:cubicBezTo>
                    <a:pt x="1410" y="0"/>
                    <a:pt x="0" y="1410"/>
                    <a:pt x="0" y="3149"/>
                  </a:cubicBezTo>
                  <a:cubicBezTo>
                    <a:pt x="0" y="4889"/>
                    <a:pt x="1410" y="6299"/>
                    <a:pt x="3148" y="6299"/>
                  </a:cubicBezTo>
                  <a:cubicBezTo>
                    <a:pt x="4888" y="6299"/>
                    <a:pt x="6298" y="4889"/>
                    <a:pt x="6298" y="3149"/>
                  </a:cubicBezTo>
                  <a:cubicBezTo>
                    <a:pt x="6298" y="1410"/>
                    <a:pt x="4888" y="0"/>
                    <a:pt x="3148" y="0"/>
                  </a:cubicBez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8" name="Google Shape;1760;p33">
              <a:extLst>
                <a:ext uri="{FF2B5EF4-FFF2-40B4-BE49-F238E27FC236}">
                  <a16:creationId xmlns:a16="http://schemas.microsoft.com/office/drawing/2014/main" id="{5554F660-893E-1FDF-4AC2-063A9BB5B8C0}"/>
                </a:ext>
              </a:extLst>
            </p:cNvPr>
            <p:cNvSpPr/>
            <p:nvPr/>
          </p:nvSpPr>
          <p:spPr>
            <a:xfrm>
              <a:off x="3907750" y="3206050"/>
              <a:ext cx="37400" cy="37400"/>
            </a:xfrm>
            <a:custGeom>
              <a:avLst/>
              <a:gdLst/>
              <a:ahLst/>
              <a:cxnLst/>
              <a:rect l="l" t="t" r="r" b="b"/>
              <a:pathLst>
                <a:path w="1496" h="1496" extrusionOk="0">
                  <a:moveTo>
                    <a:pt x="748" y="1"/>
                  </a:moveTo>
                  <a:cubicBezTo>
                    <a:pt x="335" y="1"/>
                    <a:pt x="0" y="335"/>
                    <a:pt x="0" y="748"/>
                  </a:cubicBezTo>
                  <a:cubicBezTo>
                    <a:pt x="0" y="1161"/>
                    <a:pt x="335" y="1496"/>
                    <a:pt x="748" y="1496"/>
                  </a:cubicBezTo>
                  <a:cubicBezTo>
                    <a:pt x="1160" y="1496"/>
                    <a:pt x="1495" y="1161"/>
                    <a:pt x="1495" y="748"/>
                  </a:cubicBezTo>
                  <a:cubicBezTo>
                    <a:pt x="1495" y="335"/>
                    <a:pt x="1160" y="1"/>
                    <a:pt x="748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79" name="Google Shape;1761;p33">
              <a:extLst>
                <a:ext uri="{FF2B5EF4-FFF2-40B4-BE49-F238E27FC236}">
                  <a16:creationId xmlns:a16="http://schemas.microsoft.com/office/drawing/2014/main" id="{FE99FCC6-4D03-1922-6199-702E9E40EB28}"/>
                </a:ext>
              </a:extLst>
            </p:cNvPr>
            <p:cNvSpPr/>
            <p:nvPr/>
          </p:nvSpPr>
          <p:spPr>
            <a:xfrm>
              <a:off x="3875175" y="3136050"/>
              <a:ext cx="37400" cy="37400"/>
            </a:xfrm>
            <a:custGeom>
              <a:avLst/>
              <a:gdLst/>
              <a:ahLst/>
              <a:cxnLst/>
              <a:rect l="l" t="t" r="r" b="b"/>
              <a:pathLst>
                <a:path w="1496" h="1496" extrusionOk="0">
                  <a:moveTo>
                    <a:pt x="748" y="1"/>
                  </a:moveTo>
                  <a:cubicBezTo>
                    <a:pt x="335" y="1"/>
                    <a:pt x="1" y="335"/>
                    <a:pt x="1" y="748"/>
                  </a:cubicBezTo>
                  <a:cubicBezTo>
                    <a:pt x="1" y="1161"/>
                    <a:pt x="335" y="1496"/>
                    <a:pt x="748" y="1496"/>
                  </a:cubicBezTo>
                  <a:cubicBezTo>
                    <a:pt x="1161" y="1496"/>
                    <a:pt x="1496" y="1161"/>
                    <a:pt x="1496" y="748"/>
                  </a:cubicBezTo>
                  <a:cubicBezTo>
                    <a:pt x="1496" y="335"/>
                    <a:pt x="1161" y="1"/>
                    <a:pt x="748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0" name="Google Shape;1762;p33">
              <a:extLst>
                <a:ext uri="{FF2B5EF4-FFF2-40B4-BE49-F238E27FC236}">
                  <a16:creationId xmlns:a16="http://schemas.microsoft.com/office/drawing/2014/main" id="{AEC138B7-A0EB-F59D-306F-E9A9BC0FF0BA}"/>
                </a:ext>
              </a:extLst>
            </p:cNvPr>
            <p:cNvSpPr/>
            <p:nvPr/>
          </p:nvSpPr>
          <p:spPr>
            <a:xfrm>
              <a:off x="3694750" y="3031050"/>
              <a:ext cx="424525" cy="375700"/>
            </a:xfrm>
            <a:custGeom>
              <a:avLst/>
              <a:gdLst/>
              <a:ahLst/>
              <a:cxnLst/>
              <a:rect l="l" t="t" r="r" b="b"/>
              <a:pathLst>
                <a:path w="16981" h="15028" extrusionOk="0">
                  <a:moveTo>
                    <a:pt x="6189" y="1952"/>
                  </a:moveTo>
                  <a:cubicBezTo>
                    <a:pt x="6431" y="1952"/>
                    <a:pt x="6645" y="2084"/>
                    <a:pt x="6756" y="2290"/>
                  </a:cubicBezTo>
                  <a:cubicBezTo>
                    <a:pt x="6198" y="2513"/>
                    <a:pt x="5685" y="2852"/>
                    <a:pt x="5247" y="3289"/>
                  </a:cubicBezTo>
                  <a:cubicBezTo>
                    <a:pt x="4561" y="3976"/>
                    <a:pt x="4123" y="4844"/>
                    <a:pt x="3975" y="5785"/>
                  </a:cubicBezTo>
                  <a:cubicBezTo>
                    <a:pt x="3726" y="5694"/>
                    <a:pt x="3551" y="5458"/>
                    <a:pt x="3551" y="5180"/>
                  </a:cubicBezTo>
                  <a:cubicBezTo>
                    <a:pt x="3551" y="4984"/>
                    <a:pt x="3638" y="4802"/>
                    <a:pt x="3792" y="4679"/>
                  </a:cubicBezTo>
                  <a:cubicBezTo>
                    <a:pt x="3844" y="4637"/>
                    <a:pt x="3877" y="4576"/>
                    <a:pt x="3881" y="4509"/>
                  </a:cubicBezTo>
                  <a:cubicBezTo>
                    <a:pt x="3887" y="4441"/>
                    <a:pt x="3867" y="4374"/>
                    <a:pt x="3822" y="4324"/>
                  </a:cubicBezTo>
                  <a:cubicBezTo>
                    <a:pt x="3647" y="4119"/>
                    <a:pt x="3548" y="3859"/>
                    <a:pt x="3548" y="3589"/>
                  </a:cubicBezTo>
                  <a:cubicBezTo>
                    <a:pt x="3548" y="2966"/>
                    <a:pt x="4055" y="2461"/>
                    <a:pt x="4677" y="2461"/>
                  </a:cubicBezTo>
                  <a:cubicBezTo>
                    <a:pt x="4864" y="2461"/>
                    <a:pt x="5043" y="2506"/>
                    <a:pt x="5205" y="2592"/>
                  </a:cubicBezTo>
                  <a:cubicBezTo>
                    <a:pt x="5241" y="2612"/>
                    <a:pt x="5280" y="2621"/>
                    <a:pt x="5320" y="2621"/>
                  </a:cubicBezTo>
                  <a:cubicBezTo>
                    <a:pt x="5354" y="2621"/>
                    <a:pt x="5390" y="2614"/>
                    <a:pt x="5423" y="2600"/>
                  </a:cubicBezTo>
                  <a:cubicBezTo>
                    <a:pt x="5494" y="2569"/>
                    <a:pt x="5544" y="2507"/>
                    <a:pt x="5565" y="2435"/>
                  </a:cubicBezTo>
                  <a:cubicBezTo>
                    <a:pt x="5637" y="2151"/>
                    <a:pt x="5894" y="1952"/>
                    <a:pt x="6189" y="1952"/>
                  </a:cubicBezTo>
                  <a:close/>
                  <a:moveTo>
                    <a:pt x="9268" y="7249"/>
                  </a:moveTo>
                  <a:cubicBezTo>
                    <a:pt x="9543" y="7249"/>
                    <a:pt x="9766" y="7473"/>
                    <a:pt x="9766" y="7747"/>
                  </a:cubicBezTo>
                  <a:cubicBezTo>
                    <a:pt x="9766" y="8024"/>
                    <a:pt x="9543" y="8247"/>
                    <a:pt x="9268" y="8247"/>
                  </a:cubicBezTo>
                  <a:cubicBezTo>
                    <a:pt x="8992" y="8247"/>
                    <a:pt x="8768" y="8022"/>
                    <a:pt x="8768" y="7747"/>
                  </a:cubicBezTo>
                  <a:cubicBezTo>
                    <a:pt x="8768" y="7472"/>
                    <a:pt x="8992" y="7249"/>
                    <a:pt x="9268" y="7249"/>
                  </a:cubicBezTo>
                  <a:close/>
                  <a:moveTo>
                    <a:pt x="8448" y="3589"/>
                  </a:moveTo>
                  <a:cubicBezTo>
                    <a:pt x="9223" y="3589"/>
                    <a:pt x="9950" y="3891"/>
                    <a:pt x="10499" y="4438"/>
                  </a:cubicBezTo>
                  <a:cubicBezTo>
                    <a:pt x="11630" y="5570"/>
                    <a:pt x="11630" y="7409"/>
                    <a:pt x="10499" y="8541"/>
                  </a:cubicBezTo>
                  <a:cubicBezTo>
                    <a:pt x="10209" y="8831"/>
                    <a:pt x="9875" y="9046"/>
                    <a:pt x="9515" y="9188"/>
                  </a:cubicBezTo>
                  <a:lnTo>
                    <a:pt x="9515" y="8712"/>
                  </a:lnTo>
                  <a:cubicBezTo>
                    <a:pt x="9944" y="8600"/>
                    <a:pt x="10263" y="8210"/>
                    <a:pt x="10263" y="7748"/>
                  </a:cubicBezTo>
                  <a:cubicBezTo>
                    <a:pt x="10263" y="7199"/>
                    <a:pt x="9817" y="6752"/>
                    <a:pt x="9268" y="6752"/>
                  </a:cubicBezTo>
                  <a:cubicBezTo>
                    <a:pt x="8718" y="6752"/>
                    <a:pt x="8271" y="7199"/>
                    <a:pt x="8271" y="7748"/>
                  </a:cubicBezTo>
                  <a:cubicBezTo>
                    <a:pt x="8271" y="8212"/>
                    <a:pt x="8590" y="8600"/>
                    <a:pt x="9020" y="8712"/>
                  </a:cubicBezTo>
                  <a:lnTo>
                    <a:pt x="9020" y="9332"/>
                  </a:lnTo>
                  <a:cubicBezTo>
                    <a:pt x="8830" y="9370"/>
                    <a:pt x="8638" y="9389"/>
                    <a:pt x="8445" y="9389"/>
                  </a:cubicBezTo>
                  <a:cubicBezTo>
                    <a:pt x="7703" y="9389"/>
                    <a:pt x="6961" y="9106"/>
                    <a:pt x="6395" y="8541"/>
                  </a:cubicBezTo>
                  <a:cubicBezTo>
                    <a:pt x="5263" y="7409"/>
                    <a:pt x="5263" y="5570"/>
                    <a:pt x="6395" y="4438"/>
                  </a:cubicBezTo>
                  <a:cubicBezTo>
                    <a:pt x="6944" y="3889"/>
                    <a:pt x="7673" y="3589"/>
                    <a:pt x="8448" y="3589"/>
                  </a:cubicBezTo>
                  <a:close/>
                  <a:moveTo>
                    <a:pt x="5026" y="9456"/>
                  </a:moveTo>
                  <a:cubicBezTo>
                    <a:pt x="5097" y="9537"/>
                    <a:pt x="5169" y="9616"/>
                    <a:pt x="5246" y="9691"/>
                  </a:cubicBezTo>
                  <a:cubicBezTo>
                    <a:pt x="5362" y="9805"/>
                    <a:pt x="5481" y="9913"/>
                    <a:pt x="5604" y="10011"/>
                  </a:cubicBezTo>
                  <a:lnTo>
                    <a:pt x="3503" y="12525"/>
                  </a:lnTo>
                  <a:lnTo>
                    <a:pt x="2524" y="11545"/>
                  </a:lnTo>
                  <a:lnTo>
                    <a:pt x="5026" y="9456"/>
                  </a:lnTo>
                  <a:close/>
                  <a:moveTo>
                    <a:pt x="2141" y="11864"/>
                  </a:moveTo>
                  <a:lnTo>
                    <a:pt x="3185" y="12907"/>
                  </a:lnTo>
                  <a:lnTo>
                    <a:pt x="2112" y="14191"/>
                  </a:lnTo>
                  <a:lnTo>
                    <a:pt x="2110" y="14195"/>
                  </a:lnTo>
                  <a:cubicBezTo>
                    <a:pt x="1950" y="14392"/>
                    <a:pt x="1714" y="14514"/>
                    <a:pt x="1461" y="14528"/>
                  </a:cubicBezTo>
                  <a:cubicBezTo>
                    <a:pt x="1444" y="14529"/>
                    <a:pt x="1427" y="14530"/>
                    <a:pt x="1410" y="14530"/>
                  </a:cubicBezTo>
                  <a:cubicBezTo>
                    <a:pt x="1175" y="14530"/>
                    <a:pt x="948" y="14435"/>
                    <a:pt x="781" y="14267"/>
                  </a:cubicBezTo>
                  <a:cubicBezTo>
                    <a:pt x="603" y="14088"/>
                    <a:pt x="509" y="13840"/>
                    <a:pt x="520" y="13588"/>
                  </a:cubicBezTo>
                  <a:cubicBezTo>
                    <a:pt x="535" y="13334"/>
                    <a:pt x="655" y="13100"/>
                    <a:pt x="854" y="12940"/>
                  </a:cubicBezTo>
                  <a:lnTo>
                    <a:pt x="858" y="12936"/>
                  </a:lnTo>
                  <a:lnTo>
                    <a:pt x="2141" y="11864"/>
                  </a:lnTo>
                  <a:close/>
                  <a:moveTo>
                    <a:pt x="2551" y="1"/>
                  </a:moveTo>
                  <a:cubicBezTo>
                    <a:pt x="1484" y="1"/>
                    <a:pt x="615" y="869"/>
                    <a:pt x="615" y="1938"/>
                  </a:cubicBezTo>
                  <a:lnTo>
                    <a:pt x="615" y="2504"/>
                  </a:lnTo>
                  <a:cubicBezTo>
                    <a:pt x="615" y="2642"/>
                    <a:pt x="726" y="2752"/>
                    <a:pt x="864" y="2752"/>
                  </a:cubicBezTo>
                  <a:cubicBezTo>
                    <a:pt x="1001" y="2752"/>
                    <a:pt x="1111" y="2642"/>
                    <a:pt x="1111" y="2504"/>
                  </a:cubicBezTo>
                  <a:lnTo>
                    <a:pt x="1111" y="1938"/>
                  </a:lnTo>
                  <a:cubicBezTo>
                    <a:pt x="1111" y="1144"/>
                    <a:pt x="1756" y="499"/>
                    <a:pt x="2549" y="499"/>
                  </a:cubicBezTo>
                  <a:lnTo>
                    <a:pt x="15042" y="499"/>
                  </a:lnTo>
                  <a:cubicBezTo>
                    <a:pt x="15834" y="499"/>
                    <a:pt x="16481" y="1144"/>
                    <a:pt x="16481" y="1938"/>
                  </a:cubicBezTo>
                  <a:lnTo>
                    <a:pt x="16481" y="7779"/>
                  </a:lnTo>
                  <a:cubicBezTo>
                    <a:pt x="16481" y="8573"/>
                    <a:pt x="15834" y="9217"/>
                    <a:pt x="15042" y="9217"/>
                  </a:cubicBezTo>
                  <a:lnTo>
                    <a:pt x="12059" y="9217"/>
                  </a:lnTo>
                  <a:cubicBezTo>
                    <a:pt x="12137" y="9116"/>
                    <a:pt x="12210" y="9010"/>
                    <a:pt x="12276" y="8903"/>
                  </a:cubicBezTo>
                  <a:cubicBezTo>
                    <a:pt x="12372" y="8916"/>
                    <a:pt x="12471" y="8923"/>
                    <a:pt x="12569" y="8923"/>
                  </a:cubicBezTo>
                  <a:cubicBezTo>
                    <a:pt x="13550" y="8923"/>
                    <a:pt x="14399" y="8258"/>
                    <a:pt x="14635" y="7308"/>
                  </a:cubicBezTo>
                  <a:cubicBezTo>
                    <a:pt x="14667" y="7175"/>
                    <a:pt x="14586" y="7040"/>
                    <a:pt x="14454" y="7008"/>
                  </a:cubicBezTo>
                  <a:cubicBezTo>
                    <a:pt x="14434" y="7003"/>
                    <a:pt x="14414" y="7001"/>
                    <a:pt x="14394" y="7001"/>
                  </a:cubicBezTo>
                  <a:cubicBezTo>
                    <a:pt x="14283" y="7001"/>
                    <a:pt x="14181" y="7076"/>
                    <a:pt x="14152" y="7189"/>
                  </a:cubicBezTo>
                  <a:cubicBezTo>
                    <a:pt x="13971" y="7918"/>
                    <a:pt x="13322" y="8428"/>
                    <a:pt x="12569" y="8428"/>
                  </a:cubicBezTo>
                  <a:lnTo>
                    <a:pt x="12539" y="8428"/>
                  </a:lnTo>
                  <a:cubicBezTo>
                    <a:pt x="12823" y="7829"/>
                    <a:pt x="12972" y="7172"/>
                    <a:pt x="12972" y="6491"/>
                  </a:cubicBezTo>
                  <a:cubicBezTo>
                    <a:pt x="12972" y="5281"/>
                    <a:pt x="12501" y="4147"/>
                    <a:pt x="11646" y="3292"/>
                  </a:cubicBezTo>
                  <a:cubicBezTo>
                    <a:pt x="11078" y="2723"/>
                    <a:pt x="10384" y="2324"/>
                    <a:pt x="9630" y="2122"/>
                  </a:cubicBezTo>
                  <a:cubicBezTo>
                    <a:pt x="9743" y="1930"/>
                    <a:pt x="9951" y="1807"/>
                    <a:pt x="10183" y="1807"/>
                  </a:cubicBezTo>
                  <a:cubicBezTo>
                    <a:pt x="10502" y="1807"/>
                    <a:pt x="10768" y="2035"/>
                    <a:pt x="10819" y="2348"/>
                  </a:cubicBezTo>
                  <a:cubicBezTo>
                    <a:pt x="10835" y="2448"/>
                    <a:pt x="10909" y="2527"/>
                    <a:pt x="11007" y="2550"/>
                  </a:cubicBezTo>
                  <a:cubicBezTo>
                    <a:pt x="11027" y="2555"/>
                    <a:pt x="11046" y="2558"/>
                    <a:pt x="11066" y="2558"/>
                  </a:cubicBezTo>
                  <a:cubicBezTo>
                    <a:pt x="11143" y="2558"/>
                    <a:pt x="11218" y="2520"/>
                    <a:pt x="11267" y="2455"/>
                  </a:cubicBezTo>
                  <a:cubicBezTo>
                    <a:pt x="11478" y="2162"/>
                    <a:pt x="11820" y="1988"/>
                    <a:pt x="12181" y="1988"/>
                  </a:cubicBezTo>
                  <a:cubicBezTo>
                    <a:pt x="12804" y="1988"/>
                    <a:pt x="13309" y="2495"/>
                    <a:pt x="13309" y="3115"/>
                  </a:cubicBezTo>
                  <a:cubicBezTo>
                    <a:pt x="13309" y="3388"/>
                    <a:pt x="13211" y="3649"/>
                    <a:pt x="13034" y="3853"/>
                  </a:cubicBezTo>
                  <a:cubicBezTo>
                    <a:pt x="12979" y="3915"/>
                    <a:pt x="12959" y="4001"/>
                    <a:pt x="12981" y="4082"/>
                  </a:cubicBezTo>
                  <a:cubicBezTo>
                    <a:pt x="13002" y="4161"/>
                    <a:pt x="13063" y="4224"/>
                    <a:pt x="13140" y="4251"/>
                  </a:cubicBezTo>
                  <a:cubicBezTo>
                    <a:pt x="13401" y="4340"/>
                    <a:pt x="13574" y="4586"/>
                    <a:pt x="13574" y="4861"/>
                  </a:cubicBezTo>
                  <a:cubicBezTo>
                    <a:pt x="13574" y="4974"/>
                    <a:pt x="13545" y="5080"/>
                    <a:pt x="13492" y="5178"/>
                  </a:cubicBezTo>
                  <a:cubicBezTo>
                    <a:pt x="13430" y="5287"/>
                    <a:pt x="13459" y="5423"/>
                    <a:pt x="13557" y="5497"/>
                  </a:cubicBezTo>
                  <a:cubicBezTo>
                    <a:pt x="13824" y="5700"/>
                    <a:pt x="14019" y="5975"/>
                    <a:pt x="14122" y="6292"/>
                  </a:cubicBezTo>
                  <a:cubicBezTo>
                    <a:pt x="14157" y="6397"/>
                    <a:pt x="14254" y="6463"/>
                    <a:pt x="14357" y="6463"/>
                  </a:cubicBezTo>
                  <a:cubicBezTo>
                    <a:pt x="14383" y="6463"/>
                    <a:pt x="14407" y="6460"/>
                    <a:pt x="14434" y="6452"/>
                  </a:cubicBezTo>
                  <a:cubicBezTo>
                    <a:pt x="14564" y="6410"/>
                    <a:pt x="14635" y="6269"/>
                    <a:pt x="14593" y="6137"/>
                  </a:cubicBezTo>
                  <a:cubicBezTo>
                    <a:pt x="14478" y="5787"/>
                    <a:pt x="14280" y="5477"/>
                    <a:pt x="14009" y="5229"/>
                  </a:cubicBezTo>
                  <a:cubicBezTo>
                    <a:pt x="14050" y="5112"/>
                    <a:pt x="14071" y="4987"/>
                    <a:pt x="14071" y="4860"/>
                  </a:cubicBezTo>
                  <a:cubicBezTo>
                    <a:pt x="14071" y="4482"/>
                    <a:pt x="13884" y="4135"/>
                    <a:pt x="13586" y="3925"/>
                  </a:cubicBezTo>
                  <a:cubicBezTo>
                    <a:pt x="13727" y="3680"/>
                    <a:pt x="13803" y="3401"/>
                    <a:pt x="13803" y="3114"/>
                  </a:cubicBezTo>
                  <a:cubicBezTo>
                    <a:pt x="13803" y="2217"/>
                    <a:pt x="13073" y="1490"/>
                    <a:pt x="12179" y="1490"/>
                  </a:cubicBezTo>
                  <a:cubicBezTo>
                    <a:pt x="11804" y="1490"/>
                    <a:pt x="11442" y="1622"/>
                    <a:pt x="11155" y="1854"/>
                  </a:cubicBezTo>
                  <a:cubicBezTo>
                    <a:pt x="10955" y="1525"/>
                    <a:pt x="10593" y="1310"/>
                    <a:pt x="10182" y="1310"/>
                  </a:cubicBezTo>
                  <a:cubicBezTo>
                    <a:pt x="9717" y="1310"/>
                    <a:pt x="9299" y="1594"/>
                    <a:pt x="9126" y="2019"/>
                  </a:cubicBezTo>
                  <a:cubicBezTo>
                    <a:pt x="8902" y="1984"/>
                    <a:pt x="8675" y="1968"/>
                    <a:pt x="8445" y="1968"/>
                  </a:cubicBezTo>
                  <a:cubicBezTo>
                    <a:pt x="8029" y="1968"/>
                    <a:pt x="7619" y="2023"/>
                    <a:pt x="7229" y="2132"/>
                  </a:cubicBezTo>
                  <a:cubicBezTo>
                    <a:pt x="7048" y="1725"/>
                    <a:pt x="6645" y="1458"/>
                    <a:pt x="6189" y="1458"/>
                  </a:cubicBezTo>
                  <a:cubicBezTo>
                    <a:pt x="5765" y="1458"/>
                    <a:pt x="5385" y="1693"/>
                    <a:pt x="5187" y="2051"/>
                  </a:cubicBezTo>
                  <a:cubicBezTo>
                    <a:pt x="5023" y="1997"/>
                    <a:pt x="4850" y="1968"/>
                    <a:pt x="4677" y="1968"/>
                  </a:cubicBezTo>
                  <a:cubicBezTo>
                    <a:pt x="3780" y="1968"/>
                    <a:pt x="3053" y="2697"/>
                    <a:pt x="3053" y="3592"/>
                  </a:cubicBezTo>
                  <a:cubicBezTo>
                    <a:pt x="3053" y="3902"/>
                    <a:pt x="3141" y="4203"/>
                    <a:pt x="3308" y="4464"/>
                  </a:cubicBezTo>
                  <a:cubicBezTo>
                    <a:pt x="3144" y="4666"/>
                    <a:pt x="3053" y="4918"/>
                    <a:pt x="3053" y="5184"/>
                  </a:cubicBezTo>
                  <a:cubicBezTo>
                    <a:pt x="3053" y="5716"/>
                    <a:pt x="3418" y="6171"/>
                    <a:pt x="3923" y="6292"/>
                  </a:cubicBezTo>
                  <a:cubicBezTo>
                    <a:pt x="3919" y="6359"/>
                    <a:pt x="3918" y="6426"/>
                    <a:pt x="3918" y="6492"/>
                  </a:cubicBezTo>
                  <a:cubicBezTo>
                    <a:pt x="3918" y="7425"/>
                    <a:pt x="4199" y="8315"/>
                    <a:pt x="4719" y="9067"/>
                  </a:cubicBezTo>
                  <a:lnTo>
                    <a:pt x="4533" y="9220"/>
                  </a:lnTo>
                  <a:lnTo>
                    <a:pt x="2547" y="9220"/>
                  </a:lnTo>
                  <a:cubicBezTo>
                    <a:pt x="1753" y="9220"/>
                    <a:pt x="1109" y="8576"/>
                    <a:pt x="1109" y="7782"/>
                  </a:cubicBezTo>
                  <a:lnTo>
                    <a:pt x="1109" y="3543"/>
                  </a:lnTo>
                  <a:cubicBezTo>
                    <a:pt x="1109" y="3405"/>
                    <a:pt x="998" y="3295"/>
                    <a:pt x="861" y="3295"/>
                  </a:cubicBezTo>
                  <a:cubicBezTo>
                    <a:pt x="723" y="3295"/>
                    <a:pt x="613" y="3405"/>
                    <a:pt x="613" y="3543"/>
                  </a:cubicBezTo>
                  <a:lnTo>
                    <a:pt x="613" y="7779"/>
                  </a:lnTo>
                  <a:cubicBezTo>
                    <a:pt x="613" y="8845"/>
                    <a:pt x="1481" y="9714"/>
                    <a:pt x="2549" y="9714"/>
                  </a:cubicBezTo>
                  <a:lnTo>
                    <a:pt x="3939" y="9714"/>
                  </a:lnTo>
                  <a:lnTo>
                    <a:pt x="1997" y="11337"/>
                  </a:lnTo>
                  <a:lnTo>
                    <a:pt x="539" y="12557"/>
                  </a:lnTo>
                  <a:cubicBezTo>
                    <a:pt x="232" y="12803"/>
                    <a:pt x="44" y="13169"/>
                    <a:pt x="22" y="13563"/>
                  </a:cubicBezTo>
                  <a:cubicBezTo>
                    <a:pt x="0" y="13956"/>
                    <a:pt x="150" y="14341"/>
                    <a:pt x="428" y="14621"/>
                  </a:cubicBezTo>
                  <a:cubicBezTo>
                    <a:pt x="688" y="14882"/>
                    <a:pt x="1043" y="15028"/>
                    <a:pt x="1411" y="15028"/>
                  </a:cubicBezTo>
                  <a:cubicBezTo>
                    <a:pt x="1437" y="15028"/>
                    <a:pt x="1462" y="15028"/>
                    <a:pt x="1488" y="15027"/>
                  </a:cubicBezTo>
                  <a:cubicBezTo>
                    <a:pt x="1881" y="15005"/>
                    <a:pt x="2246" y="14815"/>
                    <a:pt x="2495" y="14509"/>
                  </a:cubicBezTo>
                  <a:lnTo>
                    <a:pt x="6008" y="10302"/>
                  </a:lnTo>
                  <a:cubicBezTo>
                    <a:pt x="6742" y="10772"/>
                    <a:pt x="7594" y="11015"/>
                    <a:pt x="8453" y="11015"/>
                  </a:cubicBezTo>
                  <a:cubicBezTo>
                    <a:pt x="8642" y="11015"/>
                    <a:pt x="8829" y="11002"/>
                    <a:pt x="9017" y="10979"/>
                  </a:cubicBezTo>
                  <a:lnTo>
                    <a:pt x="9017" y="13753"/>
                  </a:lnTo>
                  <a:cubicBezTo>
                    <a:pt x="9017" y="13891"/>
                    <a:pt x="9127" y="14001"/>
                    <a:pt x="9265" y="14001"/>
                  </a:cubicBezTo>
                  <a:cubicBezTo>
                    <a:pt x="9402" y="14001"/>
                    <a:pt x="9514" y="13891"/>
                    <a:pt x="9514" y="13753"/>
                  </a:cubicBezTo>
                  <a:lnTo>
                    <a:pt x="9514" y="10888"/>
                  </a:lnTo>
                  <a:cubicBezTo>
                    <a:pt x="9799" y="10820"/>
                    <a:pt x="10083" y="10721"/>
                    <a:pt x="10357" y="10592"/>
                  </a:cubicBezTo>
                  <a:cubicBezTo>
                    <a:pt x="10482" y="10536"/>
                    <a:pt x="10535" y="10386"/>
                    <a:pt x="10477" y="10263"/>
                  </a:cubicBezTo>
                  <a:cubicBezTo>
                    <a:pt x="10435" y="10173"/>
                    <a:pt x="10345" y="10120"/>
                    <a:pt x="10251" y="10120"/>
                  </a:cubicBezTo>
                  <a:cubicBezTo>
                    <a:pt x="10216" y="10120"/>
                    <a:pt x="10181" y="10127"/>
                    <a:pt x="10147" y="10143"/>
                  </a:cubicBezTo>
                  <a:cubicBezTo>
                    <a:pt x="9941" y="10240"/>
                    <a:pt x="9728" y="10315"/>
                    <a:pt x="9514" y="10375"/>
                  </a:cubicBezTo>
                  <a:lnTo>
                    <a:pt x="9514" y="9717"/>
                  </a:lnTo>
                  <a:cubicBezTo>
                    <a:pt x="10002" y="9555"/>
                    <a:pt x="10460" y="9283"/>
                    <a:pt x="10848" y="8894"/>
                  </a:cubicBezTo>
                  <a:cubicBezTo>
                    <a:pt x="12174" y="7569"/>
                    <a:pt x="12174" y="5415"/>
                    <a:pt x="10848" y="4089"/>
                  </a:cubicBezTo>
                  <a:cubicBezTo>
                    <a:pt x="10206" y="3447"/>
                    <a:pt x="9352" y="3092"/>
                    <a:pt x="8445" y="3092"/>
                  </a:cubicBezTo>
                  <a:cubicBezTo>
                    <a:pt x="7538" y="3092"/>
                    <a:pt x="6683" y="3446"/>
                    <a:pt x="6041" y="4089"/>
                  </a:cubicBezTo>
                  <a:cubicBezTo>
                    <a:pt x="4716" y="5413"/>
                    <a:pt x="4716" y="7569"/>
                    <a:pt x="6041" y="8894"/>
                  </a:cubicBezTo>
                  <a:cubicBezTo>
                    <a:pt x="6705" y="9558"/>
                    <a:pt x="7574" y="9888"/>
                    <a:pt x="8445" y="9888"/>
                  </a:cubicBezTo>
                  <a:cubicBezTo>
                    <a:pt x="8634" y="9888"/>
                    <a:pt x="8827" y="9872"/>
                    <a:pt x="9015" y="9842"/>
                  </a:cubicBezTo>
                  <a:lnTo>
                    <a:pt x="9015" y="10481"/>
                  </a:lnTo>
                  <a:cubicBezTo>
                    <a:pt x="8828" y="10507"/>
                    <a:pt x="8640" y="10520"/>
                    <a:pt x="8452" y="10520"/>
                  </a:cubicBezTo>
                  <a:cubicBezTo>
                    <a:pt x="7403" y="10520"/>
                    <a:pt x="6366" y="10112"/>
                    <a:pt x="5595" y="9342"/>
                  </a:cubicBezTo>
                  <a:cubicBezTo>
                    <a:pt x="4835" y="8581"/>
                    <a:pt x="4414" y="7569"/>
                    <a:pt x="4414" y="6494"/>
                  </a:cubicBezTo>
                  <a:cubicBezTo>
                    <a:pt x="4414" y="5417"/>
                    <a:pt x="4832" y="4405"/>
                    <a:pt x="5595" y="3644"/>
                  </a:cubicBezTo>
                  <a:cubicBezTo>
                    <a:pt x="6356" y="2884"/>
                    <a:pt x="7367" y="2464"/>
                    <a:pt x="8445" y="2464"/>
                  </a:cubicBezTo>
                  <a:cubicBezTo>
                    <a:pt x="9521" y="2464"/>
                    <a:pt x="10532" y="2882"/>
                    <a:pt x="11293" y="3644"/>
                  </a:cubicBezTo>
                  <a:cubicBezTo>
                    <a:pt x="12053" y="4405"/>
                    <a:pt x="12473" y="5417"/>
                    <a:pt x="12473" y="6494"/>
                  </a:cubicBezTo>
                  <a:cubicBezTo>
                    <a:pt x="12473" y="7546"/>
                    <a:pt x="12072" y="8536"/>
                    <a:pt x="11343" y="9291"/>
                  </a:cubicBezTo>
                  <a:lnTo>
                    <a:pt x="11342" y="9293"/>
                  </a:lnTo>
                  <a:lnTo>
                    <a:pt x="11293" y="9342"/>
                  </a:lnTo>
                  <a:cubicBezTo>
                    <a:pt x="11197" y="9438"/>
                    <a:pt x="11096" y="9530"/>
                    <a:pt x="10989" y="9617"/>
                  </a:cubicBezTo>
                  <a:cubicBezTo>
                    <a:pt x="10883" y="9704"/>
                    <a:pt x="10868" y="9859"/>
                    <a:pt x="10955" y="9966"/>
                  </a:cubicBezTo>
                  <a:cubicBezTo>
                    <a:pt x="11004" y="10027"/>
                    <a:pt x="11075" y="10058"/>
                    <a:pt x="11146" y="10058"/>
                  </a:cubicBezTo>
                  <a:cubicBezTo>
                    <a:pt x="11202" y="10058"/>
                    <a:pt x="11258" y="10039"/>
                    <a:pt x="11304" y="10001"/>
                  </a:cubicBezTo>
                  <a:cubicBezTo>
                    <a:pt x="11414" y="9910"/>
                    <a:pt x="11520" y="9814"/>
                    <a:pt x="11622" y="9714"/>
                  </a:cubicBezTo>
                  <a:lnTo>
                    <a:pt x="15041" y="9714"/>
                  </a:lnTo>
                  <a:cubicBezTo>
                    <a:pt x="16107" y="9714"/>
                    <a:pt x="16976" y="8846"/>
                    <a:pt x="16976" y="7779"/>
                  </a:cubicBezTo>
                  <a:lnTo>
                    <a:pt x="16976" y="1936"/>
                  </a:lnTo>
                  <a:cubicBezTo>
                    <a:pt x="16980" y="869"/>
                    <a:pt x="16113" y="1"/>
                    <a:pt x="150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1" name="Google Shape;1763;p33">
              <a:extLst>
                <a:ext uri="{FF2B5EF4-FFF2-40B4-BE49-F238E27FC236}">
                  <a16:creationId xmlns:a16="http://schemas.microsoft.com/office/drawing/2014/main" id="{FABF4D21-4969-EF57-F2BA-70C9BFD4CE0A}"/>
                </a:ext>
              </a:extLst>
            </p:cNvPr>
            <p:cNvSpPr/>
            <p:nvPr/>
          </p:nvSpPr>
          <p:spPr>
            <a:xfrm>
              <a:off x="3781775" y="3288625"/>
              <a:ext cx="32225" cy="30950"/>
            </a:xfrm>
            <a:custGeom>
              <a:avLst/>
              <a:gdLst/>
              <a:ahLst/>
              <a:cxnLst/>
              <a:rect l="l" t="t" r="r" b="b"/>
              <a:pathLst>
                <a:path w="1289" h="1238" extrusionOk="0">
                  <a:moveTo>
                    <a:pt x="1014" y="1"/>
                  </a:moveTo>
                  <a:cubicBezTo>
                    <a:pt x="950" y="1"/>
                    <a:pt x="887" y="25"/>
                    <a:pt x="839" y="75"/>
                  </a:cubicBezTo>
                  <a:lnTo>
                    <a:pt x="99" y="815"/>
                  </a:lnTo>
                  <a:cubicBezTo>
                    <a:pt x="0" y="912"/>
                    <a:pt x="0" y="1069"/>
                    <a:pt x="99" y="1166"/>
                  </a:cubicBezTo>
                  <a:cubicBezTo>
                    <a:pt x="147" y="1215"/>
                    <a:pt x="211" y="1238"/>
                    <a:pt x="274" y="1238"/>
                  </a:cubicBezTo>
                  <a:cubicBezTo>
                    <a:pt x="338" y="1238"/>
                    <a:pt x="400" y="1215"/>
                    <a:pt x="450" y="1166"/>
                  </a:cubicBezTo>
                  <a:lnTo>
                    <a:pt x="1190" y="425"/>
                  </a:lnTo>
                  <a:cubicBezTo>
                    <a:pt x="1288" y="328"/>
                    <a:pt x="1288" y="172"/>
                    <a:pt x="1190" y="75"/>
                  </a:cubicBezTo>
                  <a:cubicBezTo>
                    <a:pt x="1141" y="25"/>
                    <a:pt x="1078" y="1"/>
                    <a:pt x="10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2" name="Google Shape;1764;p33">
              <a:extLst>
                <a:ext uri="{FF2B5EF4-FFF2-40B4-BE49-F238E27FC236}">
                  <a16:creationId xmlns:a16="http://schemas.microsoft.com/office/drawing/2014/main" id="{409F2644-82F7-5F72-8A05-759FBE472FEA}"/>
                </a:ext>
              </a:extLst>
            </p:cNvPr>
            <p:cNvSpPr/>
            <p:nvPr/>
          </p:nvSpPr>
          <p:spPr>
            <a:xfrm>
              <a:off x="3910125" y="3172450"/>
              <a:ext cx="44425" cy="22875"/>
            </a:xfrm>
            <a:custGeom>
              <a:avLst/>
              <a:gdLst/>
              <a:ahLst/>
              <a:cxnLst/>
              <a:rect l="l" t="t" r="r" b="b"/>
              <a:pathLst>
                <a:path w="1777" h="915" extrusionOk="0">
                  <a:moveTo>
                    <a:pt x="1494" y="1"/>
                  </a:moveTo>
                  <a:cubicBezTo>
                    <a:pt x="1409" y="1"/>
                    <a:pt x="1327" y="45"/>
                    <a:pt x="1281" y="124"/>
                  </a:cubicBezTo>
                  <a:cubicBezTo>
                    <a:pt x="1260" y="158"/>
                    <a:pt x="1165" y="303"/>
                    <a:pt x="1039" y="303"/>
                  </a:cubicBezTo>
                  <a:cubicBezTo>
                    <a:pt x="1013" y="303"/>
                    <a:pt x="986" y="297"/>
                    <a:pt x="958" y="283"/>
                  </a:cubicBezTo>
                  <a:cubicBezTo>
                    <a:pt x="833" y="218"/>
                    <a:pt x="720" y="196"/>
                    <a:pt x="626" y="196"/>
                  </a:cubicBezTo>
                  <a:cubicBezTo>
                    <a:pt x="551" y="196"/>
                    <a:pt x="488" y="210"/>
                    <a:pt x="438" y="226"/>
                  </a:cubicBezTo>
                  <a:cubicBezTo>
                    <a:pt x="189" y="309"/>
                    <a:pt x="73" y="534"/>
                    <a:pt x="60" y="558"/>
                  </a:cubicBezTo>
                  <a:cubicBezTo>
                    <a:pt x="1" y="681"/>
                    <a:pt x="51" y="831"/>
                    <a:pt x="176" y="890"/>
                  </a:cubicBezTo>
                  <a:cubicBezTo>
                    <a:pt x="211" y="906"/>
                    <a:pt x="248" y="915"/>
                    <a:pt x="285" y="915"/>
                  </a:cubicBezTo>
                  <a:cubicBezTo>
                    <a:pt x="377" y="915"/>
                    <a:pt x="466" y="864"/>
                    <a:pt x="509" y="775"/>
                  </a:cubicBezTo>
                  <a:cubicBezTo>
                    <a:pt x="509" y="775"/>
                    <a:pt x="545" y="715"/>
                    <a:pt x="596" y="696"/>
                  </a:cubicBezTo>
                  <a:cubicBezTo>
                    <a:pt x="605" y="693"/>
                    <a:pt x="615" y="692"/>
                    <a:pt x="626" y="692"/>
                  </a:cubicBezTo>
                  <a:cubicBezTo>
                    <a:pt x="656" y="692"/>
                    <a:pt x="691" y="702"/>
                    <a:pt x="732" y="723"/>
                  </a:cubicBezTo>
                  <a:cubicBezTo>
                    <a:pt x="841" y="779"/>
                    <a:pt x="945" y="803"/>
                    <a:pt x="1042" y="803"/>
                  </a:cubicBezTo>
                  <a:cubicBezTo>
                    <a:pt x="1362" y="803"/>
                    <a:pt x="1606" y="549"/>
                    <a:pt x="1709" y="376"/>
                  </a:cubicBezTo>
                  <a:cubicBezTo>
                    <a:pt x="1777" y="258"/>
                    <a:pt x="1739" y="103"/>
                    <a:pt x="1619" y="35"/>
                  </a:cubicBezTo>
                  <a:cubicBezTo>
                    <a:pt x="1579" y="12"/>
                    <a:pt x="1536" y="1"/>
                    <a:pt x="14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3" name="Google Shape;1765;p33">
              <a:extLst>
                <a:ext uri="{FF2B5EF4-FFF2-40B4-BE49-F238E27FC236}">
                  <a16:creationId xmlns:a16="http://schemas.microsoft.com/office/drawing/2014/main" id="{2E100765-337A-E46A-3E6B-BAE37916028F}"/>
                </a:ext>
              </a:extLst>
            </p:cNvPr>
            <p:cNvSpPr/>
            <p:nvPr/>
          </p:nvSpPr>
          <p:spPr>
            <a:xfrm>
              <a:off x="3852500" y="3194675"/>
              <a:ext cx="35700" cy="34700"/>
            </a:xfrm>
            <a:custGeom>
              <a:avLst/>
              <a:gdLst/>
              <a:ahLst/>
              <a:cxnLst/>
              <a:rect l="l" t="t" r="r" b="b"/>
              <a:pathLst>
                <a:path w="1428" h="1388" extrusionOk="0">
                  <a:moveTo>
                    <a:pt x="247" y="1"/>
                  </a:moveTo>
                  <a:cubicBezTo>
                    <a:pt x="109" y="2"/>
                    <a:pt x="1" y="117"/>
                    <a:pt x="2" y="254"/>
                  </a:cubicBezTo>
                  <a:cubicBezTo>
                    <a:pt x="4" y="391"/>
                    <a:pt x="118" y="499"/>
                    <a:pt x="253" y="499"/>
                  </a:cubicBezTo>
                  <a:cubicBezTo>
                    <a:pt x="254" y="499"/>
                    <a:pt x="255" y="499"/>
                    <a:pt x="256" y="499"/>
                  </a:cubicBezTo>
                  <a:cubicBezTo>
                    <a:pt x="256" y="499"/>
                    <a:pt x="328" y="504"/>
                    <a:pt x="366" y="540"/>
                  </a:cubicBezTo>
                  <a:cubicBezTo>
                    <a:pt x="392" y="566"/>
                    <a:pt x="403" y="611"/>
                    <a:pt x="403" y="675"/>
                  </a:cubicBezTo>
                  <a:cubicBezTo>
                    <a:pt x="401" y="1203"/>
                    <a:pt x="895" y="1371"/>
                    <a:pt x="1157" y="1387"/>
                  </a:cubicBezTo>
                  <a:lnTo>
                    <a:pt x="1171" y="1387"/>
                  </a:lnTo>
                  <a:cubicBezTo>
                    <a:pt x="1302" y="1387"/>
                    <a:pt x="1410" y="1286"/>
                    <a:pt x="1420" y="1154"/>
                  </a:cubicBezTo>
                  <a:cubicBezTo>
                    <a:pt x="1428" y="1016"/>
                    <a:pt x="1322" y="899"/>
                    <a:pt x="1186" y="890"/>
                  </a:cubicBezTo>
                  <a:cubicBezTo>
                    <a:pt x="1176" y="890"/>
                    <a:pt x="900" y="870"/>
                    <a:pt x="900" y="675"/>
                  </a:cubicBezTo>
                  <a:cubicBezTo>
                    <a:pt x="902" y="423"/>
                    <a:pt x="800" y="269"/>
                    <a:pt x="715" y="185"/>
                  </a:cubicBezTo>
                  <a:cubicBezTo>
                    <a:pt x="527" y="1"/>
                    <a:pt x="276" y="1"/>
                    <a:pt x="2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4" name="Google Shape;1766;p33">
              <a:extLst>
                <a:ext uri="{FF2B5EF4-FFF2-40B4-BE49-F238E27FC236}">
                  <a16:creationId xmlns:a16="http://schemas.microsoft.com/office/drawing/2014/main" id="{E81FCB9D-0616-1101-851B-D1C34E474A5F}"/>
                </a:ext>
              </a:extLst>
            </p:cNvPr>
            <p:cNvSpPr/>
            <p:nvPr/>
          </p:nvSpPr>
          <p:spPr>
            <a:xfrm>
              <a:off x="3920225" y="3217825"/>
              <a:ext cx="12425" cy="13100"/>
            </a:xfrm>
            <a:custGeom>
              <a:avLst/>
              <a:gdLst/>
              <a:ahLst/>
              <a:cxnLst/>
              <a:rect l="l" t="t" r="r" b="b"/>
              <a:pathLst>
                <a:path w="497" h="524" extrusionOk="0">
                  <a:moveTo>
                    <a:pt x="249" y="1"/>
                  </a:moveTo>
                  <a:cubicBezTo>
                    <a:pt x="111" y="1"/>
                    <a:pt x="1" y="111"/>
                    <a:pt x="1" y="248"/>
                  </a:cubicBezTo>
                  <a:lnTo>
                    <a:pt x="1" y="276"/>
                  </a:lnTo>
                  <a:cubicBezTo>
                    <a:pt x="1" y="414"/>
                    <a:pt x="111" y="524"/>
                    <a:pt x="249" y="524"/>
                  </a:cubicBezTo>
                  <a:cubicBezTo>
                    <a:pt x="386" y="524"/>
                    <a:pt x="496" y="414"/>
                    <a:pt x="496" y="276"/>
                  </a:cubicBezTo>
                  <a:lnTo>
                    <a:pt x="496" y="248"/>
                  </a:lnTo>
                  <a:cubicBezTo>
                    <a:pt x="496" y="112"/>
                    <a:pt x="385" y="1"/>
                    <a:pt x="2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5" name="Google Shape;1767;p33">
              <a:extLst>
                <a:ext uri="{FF2B5EF4-FFF2-40B4-BE49-F238E27FC236}">
                  <a16:creationId xmlns:a16="http://schemas.microsoft.com/office/drawing/2014/main" id="{F312B25D-55D7-3A40-94B2-340DA97F9BA7}"/>
                </a:ext>
              </a:extLst>
            </p:cNvPr>
            <p:cNvSpPr/>
            <p:nvPr/>
          </p:nvSpPr>
          <p:spPr>
            <a:xfrm>
              <a:off x="3856200" y="3166950"/>
              <a:ext cx="12475" cy="13100"/>
            </a:xfrm>
            <a:custGeom>
              <a:avLst/>
              <a:gdLst/>
              <a:ahLst/>
              <a:cxnLst/>
              <a:rect l="l" t="t" r="r" b="b"/>
              <a:pathLst>
                <a:path w="499" h="524" extrusionOk="0">
                  <a:moveTo>
                    <a:pt x="251" y="0"/>
                  </a:moveTo>
                  <a:cubicBezTo>
                    <a:pt x="114" y="0"/>
                    <a:pt x="2" y="110"/>
                    <a:pt x="2" y="248"/>
                  </a:cubicBezTo>
                  <a:lnTo>
                    <a:pt x="2" y="276"/>
                  </a:lnTo>
                  <a:cubicBezTo>
                    <a:pt x="1" y="410"/>
                    <a:pt x="114" y="523"/>
                    <a:pt x="251" y="523"/>
                  </a:cubicBezTo>
                  <a:cubicBezTo>
                    <a:pt x="389" y="523"/>
                    <a:pt x="499" y="413"/>
                    <a:pt x="499" y="276"/>
                  </a:cubicBezTo>
                  <a:lnTo>
                    <a:pt x="499" y="248"/>
                  </a:lnTo>
                  <a:cubicBezTo>
                    <a:pt x="499" y="110"/>
                    <a:pt x="389" y="0"/>
                    <a:pt x="2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6" name="Google Shape;1768;p33">
              <a:extLst>
                <a:ext uri="{FF2B5EF4-FFF2-40B4-BE49-F238E27FC236}">
                  <a16:creationId xmlns:a16="http://schemas.microsoft.com/office/drawing/2014/main" id="{95717246-E5B1-2023-EBEC-EC414024A2B5}"/>
                </a:ext>
              </a:extLst>
            </p:cNvPr>
            <p:cNvSpPr/>
            <p:nvPr/>
          </p:nvSpPr>
          <p:spPr>
            <a:xfrm>
              <a:off x="3868925" y="3129850"/>
              <a:ext cx="49800" cy="49825"/>
            </a:xfrm>
            <a:custGeom>
              <a:avLst/>
              <a:gdLst/>
              <a:ahLst/>
              <a:cxnLst/>
              <a:rect l="l" t="t" r="r" b="b"/>
              <a:pathLst>
                <a:path w="1992" h="1993" extrusionOk="0">
                  <a:moveTo>
                    <a:pt x="998" y="499"/>
                  </a:moveTo>
                  <a:cubicBezTo>
                    <a:pt x="1273" y="499"/>
                    <a:pt x="1498" y="724"/>
                    <a:pt x="1498" y="996"/>
                  </a:cubicBezTo>
                  <a:cubicBezTo>
                    <a:pt x="1498" y="1270"/>
                    <a:pt x="1273" y="1496"/>
                    <a:pt x="998" y="1496"/>
                  </a:cubicBezTo>
                  <a:cubicBezTo>
                    <a:pt x="723" y="1496"/>
                    <a:pt x="498" y="1271"/>
                    <a:pt x="498" y="996"/>
                  </a:cubicBezTo>
                  <a:cubicBezTo>
                    <a:pt x="498" y="721"/>
                    <a:pt x="723" y="499"/>
                    <a:pt x="998" y="499"/>
                  </a:cubicBezTo>
                  <a:close/>
                  <a:moveTo>
                    <a:pt x="997" y="1"/>
                  </a:moveTo>
                  <a:cubicBezTo>
                    <a:pt x="448" y="1"/>
                    <a:pt x="0" y="447"/>
                    <a:pt x="0" y="996"/>
                  </a:cubicBezTo>
                  <a:cubicBezTo>
                    <a:pt x="0" y="1545"/>
                    <a:pt x="448" y="1993"/>
                    <a:pt x="997" y="1993"/>
                  </a:cubicBezTo>
                  <a:cubicBezTo>
                    <a:pt x="1546" y="1993"/>
                    <a:pt x="1992" y="1545"/>
                    <a:pt x="1992" y="996"/>
                  </a:cubicBezTo>
                  <a:cubicBezTo>
                    <a:pt x="1992" y="447"/>
                    <a:pt x="1546" y="1"/>
                    <a:pt x="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7" name="Google Shape;1769;p33">
              <a:extLst>
                <a:ext uri="{FF2B5EF4-FFF2-40B4-BE49-F238E27FC236}">
                  <a16:creationId xmlns:a16="http://schemas.microsoft.com/office/drawing/2014/main" id="{7AA35162-9ABD-E300-4203-3B57D5861E75}"/>
                </a:ext>
              </a:extLst>
            </p:cNvPr>
            <p:cNvSpPr/>
            <p:nvPr/>
          </p:nvSpPr>
          <p:spPr>
            <a:xfrm>
              <a:off x="3887675" y="3147825"/>
              <a:ext cx="12400" cy="13100"/>
            </a:xfrm>
            <a:custGeom>
              <a:avLst/>
              <a:gdLst/>
              <a:ahLst/>
              <a:cxnLst/>
              <a:rect l="l" t="t" r="r" b="b"/>
              <a:pathLst>
                <a:path w="496" h="524" extrusionOk="0">
                  <a:moveTo>
                    <a:pt x="248" y="0"/>
                  </a:moveTo>
                  <a:cubicBezTo>
                    <a:pt x="111" y="0"/>
                    <a:pt x="0" y="110"/>
                    <a:pt x="0" y="248"/>
                  </a:cubicBezTo>
                  <a:lnTo>
                    <a:pt x="0" y="276"/>
                  </a:lnTo>
                  <a:cubicBezTo>
                    <a:pt x="0" y="413"/>
                    <a:pt x="111" y="523"/>
                    <a:pt x="248" y="523"/>
                  </a:cubicBezTo>
                  <a:cubicBezTo>
                    <a:pt x="386" y="523"/>
                    <a:pt x="496" y="413"/>
                    <a:pt x="496" y="276"/>
                  </a:cubicBezTo>
                  <a:lnTo>
                    <a:pt x="496" y="248"/>
                  </a:lnTo>
                  <a:cubicBezTo>
                    <a:pt x="496" y="113"/>
                    <a:pt x="384" y="0"/>
                    <a:pt x="2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8" name="Google Shape;1770;p33">
              <a:extLst>
                <a:ext uri="{FF2B5EF4-FFF2-40B4-BE49-F238E27FC236}">
                  <a16:creationId xmlns:a16="http://schemas.microsoft.com/office/drawing/2014/main" id="{7E6E9164-39A8-0CF9-D168-10CB9C68E77E}"/>
                </a:ext>
              </a:extLst>
            </p:cNvPr>
            <p:cNvSpPr/>
            <p:nvPr/>
          </p:nvSpPr>
          <p:spPr>
            <a:xfrm>
              <a:off x="3953875" y="3183900"/>
              <a:ext cx="12450" cy="13125"/>
            </a:xfrm>
            <a:custGeom>
              <a:avLst/>
              <a:gdLst/>
              <a:ahLst/>
              <a:cxnLst/>
              <a:rect l="l" t="t" r="r" b="b"/>
              <a:pathLst>
                <a:path w="498" h="525" extrusionOk="0">
                  <a:moveTo>
                    <a:pt x="250" y="0"/>
                  </a:moveTo>
                  <a:cubicBezTo>
                    <a:pt x="112" y="0"/>
                    <a:pt x="1" y="112"/>
                    <a:pt x="1" y="249"/>
                  </a:cubicBezTo>
                  <a:lnTo>
                    <a:pt x="1" y="275"/>
                  </a:lnTo>
                  <a:cubicBezTo>
                    <a:pt x="1" y="412"/>
                    <a:pt x="112" y="525"/>
                    <a:pt x="250" y="525"/>
                  </a:cubicBezTo>
                  <a:cubicBezTo>
                    <a:pt x="387" y="525"/>
                    <a:pt x="498" y="413"/>
                    <a:pt x="498" y="275"/>
                  </a:cubicBezTo>
                  <a:lnTo>
                    <a:pt x="498" y="249"/>
                  </a:lnTo>
                  <a:cubicBezTo>
                    <a:pt x="498" y="112"/>
                    <a:pt x="387" y="0"/>
                    <a:pt x="2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89" name="Google Shape;1771;p33">
              <a:extLst>
                <a:ext uri="{FF2B5EF4-FFF2-40B4-BE49-F238E27FC236}">
                  <a16:creationId xmlns:a16="http://schemas.microsoft.com/office/drawing/2014/main" id="{965750FA-388F-B5E3-F39D-1CDC84D9B8CD}"/>
                </a:ext>
              </a:extLst>
            </p:cNvPr>
            <p:cNvSpPr/>
            <p:nvPr/>
          </p:nvSpPr>
          <p:spPr>
            <a:xfrm>
              <a:off x="3896150" y="3243650"/>
              <a:ext cx="12400" cy="13100"/>
            </a:xfrm>
            <a:custGeom>
              <a:avLst/>
              <a:gdLst/>
              <a:ahLst/>
              <a:cxnLst/>
              <a:rect l="l" t="t" r="r" b="b"/>
              <a:pathLst>
                <a:path w="496" h="524" extrusionOk="0">
                  <a:moveTo>
                    <a:pt x="248" y="1"/>
                  </a:moveTo>
                  <a:cubicBezTo>
                    <a:pt x="111" y="1"/>
                    <a:pt x="0" y="112"/>
                    <a:pt x="0" y="250"/>
                  </a:cubicBezTo>
                  <a:lnTo>
                    <a:pt x="0" y="276"/>
                  </a:lnTo>
                  <a:cubicBezTo>
                    <a:pt x="0" y="413"/>
                    <a:pt x="111" y="524"/>
                    <a:pt x="248" y="524"/>
                  </a:cubicBezTo>
                  <a:cubicBezTo>
                    <a:pt x="386" y="524"/>
                    <a:pt x="496" y="413"/>
                    <a:pt x="496" y="276"/>
                  </a:cubicBezTo>
                  <a:lnTo>
                    <a:pt x="496" y="250"/>
                  </a:lnTo>
                  <a:cubicBezTo>
                    <a:pt x="496" y="112"/>
                    <a:pt x="386" y="1"/>
                    <a:pt x="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90" name="Google Shape;1772;p33">
              <a:extLst>
                <a:ext uri="{FF2B5EF4-FFF2-40B4-BE49-F238E27FC236}">
                  <a16:creationId xmlns:a16="http://schemas.microsoft.com/office/drawing/2014/main" id="{C160AA8E-D110-EFC2-8FA3-C41CFE4243DC}"/>
                </a:ext>
              </a:extLst>
            </p:cNvPr>
            <p:cNvSpPr/>
            <p:nvPr/>
          </p:nvSpPr>
          <p:spPr>
            <a:xfrm>
              <a:off x="3947400" y="3327450"/>
              <a:ext cx="69925" cy="12425"/>
            </a:xfrm>
            <a:custGeom>
              <a:avLst/>
              <a:gdLst/>
              <a:ahLst/>
              <a:cxnLst/>
              <a:rect l="l" t="t" r="r" b="b"/>
              <a:pathLst>
                <a:path w="2797" h="497" extrusionOk="0">
                  <a:moveTo>
                    <a:pt x="248" y="1"/>
                  </a:moveTo>
                  <a:cubicBezTo>
                    <a:pt x="110" y="1"/>
                    <a:pt x="0" y="111"/>
                    <a:pt x="0" y="249"/>
                  </a:cubicBezTo>
                  <a:cubicBezTo>
                    <a:pt x="0" y="386"/>
                    <a:pt x="110" y="496"/>
                    <a:pt x="248" y="496"/>
                  </a:cubicBezTo>
                  <a:lnTo>
                    <a:pt x="2547" y="496"/>
                  </a:lnTo>
                  <a:cubicBezTo>
                    <a:pt x="2685" y="496"/>
                    <a:pt x="2796" y="386"/>
                    <a:pt x="2796" y="249"/>
                  </a:cubicBezTo>
                  <a:cubicBezTo>
                    <a:pt x="2796" y="111"/>
                    <a:pt x="2683" y="1"/>
                    <a:pt x="25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91" name="Google Shape;1773;p33">
              <a:extLst>
                <a:ext uri="{FF2B5EF4-FFF2-40B4-BE49-F238E27FC236}">
                  <a16:creationId xmlns:a16="http://schemas.microsoft.com/office/drawing/2014/main" id="{BC52C94D-2AAD-10FB-80DB-5FADEFDF99DC}"/>
                </a:ext>
              </a:extLst>
            </p:cNvPr>
            <p:cNvSpPr/>
            <p:nvPr/>
          </p:nvSpPr>
          <p:spPr>
            <a:xfrm>
              <a:off x="3947400" y="3350575"/>
              <a:ext cx="41175" cy="12400"/>
            </a:xfrm>
            <a:custGeom>
              <a:avLst/>
              <a:gdLst/>
              <a:ahLst/>
              <a:cxnLst/>
              <a:rect l="l" t="t" r="r" b="b"/>
              <a:pathLst>
                <a:path w="1647" h="496" extrusionOk="0">
                  <a:moveTo>
                    <a:pt x="248" y="0"/>
                  </a:moveTo>
                  <a:cubicBezTo>
                    <a:pt x="110" y="0"/>
                    <a:pt x="0" y="110"/>
                    <a:pt x="0" y="248"/>
                  </a:cubicBezTo>
                  <a:cubicBezTo>
                    <a:pt x="0" y="385"/>
                    <a:pt x="110" y="496"/>
                    <a:pt x="248" y="496"/>
                  </a:cubicBezTo>
                  <a:lnTo>
                    <a:pt x="1398" y="496"/>
                  </a:lnTo>
                  <a:cubicBezTo>
                    <a:pt x="1536" y="496"/>
                    <a:pt x="1646" y="385"/>
                    <a:pt x="1646" y="248"/>
                  </a:cubicBezTo>
                  <a:cubicBezTo>
                    <a:pt x="1646" y="110"/>
                    <a:pt x="1533" y="0"/>
                    <a:pt x="13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92" name="Google Shape;1774;p33">
              <a:extLst>
                <a:ext uri="{FF2B5EF4-FFF2-40B4-BE49-F238E27FC236}">
                  <a16:creationId xmlns:a16="http://schemas.microsoft.com/office/drawing/2014/main" id="{089BDE84-A9A5-7FCD-045B-56B0C7AD253D}"/>
                </a:ext>
              </a:extLst>
            </p:cNvPr>
            <p:cNvSpPr/>
            <p:nvPr/>
          </p:nvSpPr>
          <p:spPr>
            <a:xfrm>
              <a:off x="3947400" y="3368675"/>
              <a:ext cx="41175" cy="12400"/>
            </a:xfrm>
            <a:custGeom>
              <a:avLst/>
              <a:gdLst/>
              <a:ahLst/>
              <a:cxnLst/>
              <a:rect l="l" t="t" r="r" b="b"/>
              <a:pathLst>
                <a:path w="1647" h="496" extrusionOk="0">
                  <a:moveTo>
                    <a:pt x="248" y="0"/>
                  </a:moveTo>
                  <a:cubicBezTo>
                    <a:pt x="110" y="0"/>
                    <a:pt x="0" y="111"/>
                    <a:pt x="0" y="248"/>
                  </a:cubicBezTo>
                  <a:cubicBezTo>
                    <a:pt x="0" y="386"/>
                    <a:pt x="110" y="496"/>
                    <a:pt x="248" y="496"/>
                  </a:cubicBezTo>
                  <a:lnTo>
                    <a:pt x="1398" y="496"/>
                  </a:lnTo>
                  <a:cubicBezTo>
                    <a:pt x="1536" y="496"/>
                    <a:pt x="1646" y="386"/>
                    <a:pt x="1646" y="248"/>
                  </a:cubicBezTo>
                  <a:cubicBezTo>
                    <a:pt x="1646" y="111"/>
                    <a:pt x="1533" y="0"/>
                    <a:pt x="13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93" name="Google Shape;1775;p33">
              <a:extLst>
                <a:ext uri="{FF2B5EF4-FFF2-40B4-BE49-F238E27FC236}">
                  <a16:creationId xmlns:a16="http://schemas.microsoft.com/office/drawing/2014/main" id="{631315F3-1C9A-990F-84B7-BB78EC3F293C}"/>
                </a:ext>
              </a:extLst>
            </p:cNvPr>
            <p:cNvSpPr/>
            <p:nvPr/>
          </p:nvSpPr>
          <p:spPr>
            <a:xfrm>
              <a:off x="4057050" y="3146725"/>
              <a:ext cx="12450" cy="12900"/>
            </a:xfrm>
            <a:custGeom>
              <a:avLst/>
              <a:gdLst/>
              <a:ahLst/>
              <a:cxnLst/>
              <a:rect l="l" t="t" r="r" b="b"/>
              <a:pathLst>
                <a:path w="498" h="516" extrusionOk="0">
                  <a:moveTo>
                    <a:pt x="250" y="1"/>
                  </a:moveTo>
                  <a:cubicBezTo>
                    <a:pt x="111" y="1"/>
                    <a:pt x="1" y="111"/>
                    <a:pt x="1" y="249"/>
                  </a:cubicBezTo>
                  <a:lnTo>
                    <a:pt x="1" y="267"/>
                  </a:lnTo>
                  <a:cubicBezTo>
                    <a:pt x="1" y="405"/>
                    <a:pt x="111" y="515"/>
                    <a:pt x="250" y="515"/>
                  </a:cubicBezTo>
                  <a:cubicBezTo>
                    <a:pt x="388" y="515"/>
                    <a:pt x="498" y="405"/>
                    <a:pt x="498" y="267"/>
                  </a:cubicBezTo>
                  <a:lnTo>
                    <a:pt x="498" y="249"/>
                  </a:lnTo>
                  <a:cubicBezTo>
                    <a:pt x="498" y="111"/>
                    <a:pt x="388" y="1"/>
                    <a:pt x="25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94" name="Google Shape;1776;p33">
              <a:extLst>
                <a:ext uri="{FF2B5EF4-FFF2-40B4-BE49-F238E27FC236}">
                  <a16:creationId xmlns:a16="http://schemas.microsoft.com/office/drawing/2014/main" id="{92D90D87-678A-AAC8-C6B1-A666CF963968}"/>
                </a:ext>
              </a:extLst>
            </p:cNvPr>
            <p:cNvSpPr/>
            <p:nvPr/>
          </p:nvSpPr>
          <p:spPr>
            <a:xfrm>
              <a:off x="4000125" y="3088275"/>
              <a:ext cx="12425" cy="12875"/>
            </a:xfrm>
            <a:custGeom>
              <a:avLst/>
              <a:gdLst/>
              <a:ahLst/>
              <a:cxnLst/>
              <a:rect l="l" t="t" r="r" b="b"/>
              <a:pathLst>
                <a:path w="497" h="515" extrusionOk="0">
                  <a:moveTo>
                    <a:pt x="248" y="1"/>
                  </a:moveTo>
                  <a:cubicBezTo>
                    <a:pt x="112" y="1"/>
                    <a:pt x="1" y="114"/>
                    <a:pt x="1" y="250"/>
                  </a:cubicBezTo>
                  <a:lnTo>
                    <a:pt x="1" y="267"/>
                  </a:lnTo>
                  <a:cubicBezTo>
                    <a:pt x="1" y="405"/>
                    <a:pt x="111" y="515"/>
                    <a:pt x="248" y="515"/>
                  </a:cubicBezTo>
                  <a:cubicBezTo>
                    <a:pt x="386" y="515"/>
                    <a:pt x="496" y="405"/>
                    <a:pt x="496" y="267"/>
                  </a:cubicBezTo>
                  <a:lnTo>
                    <a:pt x="496" y="250"/>
                  </a:lnTo>
                  <a:cubicBezTo>
                    <a:pt x="496" y="112"/>
                    <a:pt x="386" y="1"/>
                    <a:pt x="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95" name="Google Shape;1777;p33">
              <a:extLst>
                <a:ext uri="{FF2B5EF4-FFF2-40B4-BE49-F238E27FC236}">
                  <a16:creationId xmlns:a16="http://schemas.microsoft.com/office/drawing/2014/main" id="{B0B285BD-D552-F061-1CA9-7C6FFA43B479}"/>
                </a:ext>
              </a:extLst>
            </p:cNvPr>
            <p:cNvSpPr/>
            <p:nvPr/>
          </p:nvSpPr>
          <p:spPr>
            <a:xfrm>
              <a:off x="3762250" y="3186875"/>
              <a:ext cx="12450" cy="12875"/>
            </a:xfrm>
            <a:custGeom>
              <a:avLst/>
              <a:gdLst/>
              <a:ahLst/>
              <a:cxnLst/>
              <a:rect l="l" t="t" r="r" b="b"/>
              <a:pathLst>
                <a:path w="498" h="515" extrusionOk="0">
                  <a:moveTo>
                    <a:pt x="250" y="0"/>
                  </a:moveTo>
                  <a:cubicBezTo>
                    <a:pt x="112" y="0"/>
                    <a:pt x="1" y="110"/>
                    <a:pt x="1" y="248"/>
                  </a:cubicBezTo>
                  <a:lnTo>
                    <a:pt x="1" y="265"/>
                  </a:lnTo>
                  <a:cubicBezTo>
                    <a:pt x="1" y="403"/>
                    <a:pt x="112" y="514"/>
                    <a:pt x="250" y="514"/>
                  </a:cubicBezTo>
                  <a:cubicBezTo>
                    <a:pt x="386" y="514"/>
                    <a:pt x="498" y="403"/>
                    <a:pt x="498" y="265"/>
                  </a:cubicBezTo>
                  <a:lnTo>
                    <a:pt x="498" y="248"/>
                  </a:lnTo>
                  <a:cubicBezTo>
                    <a:pt x="498" y="110"/>
                    <a:pt x="386" y="0"/>
                    <a:pt x="2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397" name="CaixaDeTexto 2396">
            <a:extLst>
              <a:ext uri="{FF2B5EF4-FFF2-40B4-BE49-F238E27FC236}">
                <a16:creationId xmlns:a16="http://schemas.microsoft.com/office/drawing/2014/main" id="{567E9BFE-BBA9-2FEF-F0AF-DE2C17B04280}"/>
              </a:ext>
            </a:extLst>
          </p:cNvPr>
          <p:cNvSpPr txBox="1"/>
          <p:nvPr/>
        </p:nvSpPr>
        <p:spPr>
          <a:xfrm>
            <a:off x="7335935" y="984923"/>
            <a:ext cx="4856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Representa o Número de </a:t>
            </a:r>
            <a:r>
              <a:rPr lang="pt-BR" sz="4000" dirty="0">
                <a:solidFill>
                  <a:srgbClr val="00B050"/>
                </a:solidFill>
              </a:rPr>
              <a:t>Prótons</a:t>
            </a:r>
          </a:p>
        </p:txBody>
      </p:sp>
      <p:grpSp>
        <p:nvGrpSpPr>
          <p:cNvPr id="2399" name="Agrupar 2398">
            <a:extLst>
              <a:ext uri="{FF2B5EF4-FFF2-40B4-BE49-F238E27FC236}">
                <a16:creationId xmlns:a16="http://schemas.microsoft.com/office/drawing/2014/main" id="{1AB0DF7F-250E-3687-FF6A-B5B1124037F3}"/>
              </a:ext>
            </a:extLst>
          </p:cNvPr>
          <p:cNvGrpSpPr/>
          <p:nvPr/>
        </p:nvGrpSpPr>
        <p:grpSpPr>
          <a:xfrm>
            <a:off x="8355785" y="2270212"/>
            <a:ext cx="2233788" cy="2646878"/>
            <a:chOff x="8879037" y="2270212"/>
            <a:chExt cx="2233788" cy="2646878"/>
          </a:xfrm>
        </p:grpSpPr>
        <p:sp>
          <p:nvSpPr>
            <p:cNvPr id="2398" name="Google Shape;745;p52">
              <a:extLst>
                <a:ext uri="{FF2B5EF4-FFF2-40B4-BE49-F238E27FC236}">
                  <a16:creationId xmlns:a16="http://schemas.microsoft.com/office/drawing/2014/main" id="{5C9F94BD-2A7A-963C-0CFD-2CB2DF90E92D}"/>
                </a:ext>
              </a:extLst>
            </p:cNvPr>
            <p:cNvSpPr/>
            <p:nvPr/>
          </p:nvSpPr>
          <p:spPr>
            <a:xfrm>
              <a:off x="8879037" y="2635932"/>
              <a:ext cx="2233788" cy="2233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396" name="CaixaDeTexto 2395">
              <a:extLst>
                <a:ext uri="{FF2B5EF4-FFF2-40B4-BE49-F238E27FC236}">
                  <a16:creationId xmlns:a16="http://schemas.microsoft.com/office/drawing/2014/main" id="{CF2317CF-8437-4452-45E4-86DF45EECB66}"/>
                </a:ext>
              </a:extLst>
            </p:cNvPr>
            <p:cNvSpPr txBox="1"/>
            <p:nvPr/>
          </p:nvSpPr>
          <p:spPr>
            <a:xfrm>
              <a:off x="9031264" y="2270212"/>
              <a:ext cx="193374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600" dirty="0">
                  <a:ln w="0"/>
                  <a:solidFill>
                    <a:schemeClr val="bg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763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250"/>
                                        <p:tgtEl>
                                          <p:spTgt spid="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7" grpId="0"/>
      <p:bldP spid="2178" grpId="0" animBg="1"/>
      <p:bldP spid="2193" grpId="0" animBg="1"/>
      <p:bldP spid="2326" grpId="0" animBg="1"/>
      <p:bldP spid="2327" grpId="0" animBg="1"/>
      <p:bldP spid="23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284064-8BAD-DE92-CCE4-FAFFDE1D0BF0}"/>
              </a:ext>
            </a:extLst>
          </p:cNvPr>
          <p:cNvSpPr/>
          <p:nvPr/>
        </p:nvSpPr>
        <p:spPr>
          <a:xfrm>
            <a:off x="2073866" y="1940758"/>
            <a:ext cx="8044267" cy="1241704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D6AB48-C446-D3ED-A5E4-D4AD91DF7C95}"/>
              </a:ext>
            </a:extLst>
          </p:cNvPr>
          <p:cNvSpPr txBox="1"/>
          <p:nvPr/>
        </p:nvSpPr>
        <p:spPr>
          <a:xfrm>
            <a:off x="2733040" y="690880"/>
            <a:ext cx="585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LOGO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018236-DDBE-402C-6C1F-618406C6C0A1}"/>
              </a:ext>
            </a:extLst>
          </p:cNvPr>
          <p:cNvSpPr txBox="1"/>
          <p:nvPr/>
        </p:nvSpPr>
        <p:spPr>
          <a:xfrm>
            <a:off x="2515213" y="1982132"/>
            <a:ext cx="1838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Z =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71D792-F46E-35CA-94C0-14FD95407B8C}"/>
              </a:ext>
            </a:extLst>
          </p:cNvPr>
          <p:cNvSpPr txBox="1"/>
          <p:nvPr/>
        </p:nvSpPr>
        <p:spPr>
          <a:xfrm>
            <a:off x="4354173" y="1940757"/>
            <a:ext cx="3097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n° = p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DC1242-522A-3AE7-16B8-7B9BED6E6A39}"/>
              </a:ext>
            </a:extLst>
          </p:cNvPr>
          <p:cNvSpPr txBox="1"/>
          <p:nvPr/>
        </p:nvSpPr>
        <p:spPr>
          <a:xfrm>
            <a:off x="7036807" y="1940756"/>
            <a:ext cx="2889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= </a:t>
            </a:r>
            <a:r>
              <a:rPr lang="pt-BR" sz="7200" dirty="0" err="1"/>
              <a:t>n°e</a:t>
            </a:r>
            <a:r>
              <a:rPr lang="pt-BR" sz="7200" dirty="0"/>
              <a:t>  </a:t>
            </a:r>
          </a:p>
        </p:txBody>
      </p:sp>
      <p:sp>
        <p:nvSpPr>
          <p:cNvPr id="8" name="Google Shape;765;p52">
            <a:extLst>
              <a:ext uri="{FF2B5EF4-FFF2-40B4-BE49-F238E27FC236}">
                <a16:creationId xmlns:a16="http://schemas.microsoft.com/office/drawing/2014/main" id="{2F461E7D-77CA-DE09-870E-F8DA57F043B7}"/>
              </a:ext>
            </a:extLst>
          </p:cNvPr>
          <p:cNvSpPr/>
          <p:nvPr/>
        </p:nvSpPr>
        <p:spPr>
          <a:xfrm>
            <a:off x="1937935" y="4027042"/>
            <a:ext cx="1154555" cy="115455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rgbClr val="FF7757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Na</a:t>
            </a:r>
            <a:endParaRPr sz="4000"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F06F46-8FC3-E9D2-7B1D-0F8D058361A7}"/>
              </a:ext>
            </a:extLst>
          </p:cNvPr>
          <p:cNvSpPr txBox="1"/>
          <p:nvPr/>
        </p:nvSpPr>
        <p:spPr>
          <a:xfrm>
            <a:off x="3434693" y="42811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Todos os átomos de Sódio possuem </a:t>
            </a:r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11 prótons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; portanto, </a:t>
            </a:r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número atômico (Z) igual a 11.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565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183;p19">
            <a:extLst>
              <a:ext uri="{FF2B5EF4-FFF2-40B4-BE49-F238E27FC236}">
                <a16:creationId xmlns:a16="http://schemas.microsoft.com/office/drawing/2014/main" id="{48A010CA-1826-5BD8-1E26-D3B47571F41E}"/>
              </a:ext>
            </a:extLst>
          </p:cNvPr>
          <p:cNvSpPr txBox="1">
            <a:spLocks/>
          </p:cNvSpPr>
          <p:nvPr/>
        </p:nvSpPr>
        <p:spPr>
          <a:xfrm>
            <a:off x="852765" y="426822"/>
            <a:ext cx="82389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Condensed"/>
                <a:sym typeface="Fira Sans Condensed"/>
              </a:rPr>
              <a:t>NÚMERO </a:t>
            </a:r>
            <a:r>
              <a:rPr lang="pt-BR" kern="0" dirty="0">
                <a:solidFill>
                  <a:srgbClr val="000000"/>
                </a:solidFill>
              </a:rPr>
              <a:t>DE MASSA</a:t>
            </a:r>
            <a:endParaRPr kumimoji="0" lang="pt-BR" sz="3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Condensed"/>
              <a:sym typeface="Fira Sans Condensed"/>
            </a:endParaRPr>
          </a:p>
        </p:txBody>
      </p:sp>
      <p:sp>
        <p:nvSpPr>
          <p:cNvPr id="2177" name="Google Shape;186;p19">
            <a:extLst>
              <a:ext uri="{FF2B5EF4-FFF2-40B4-BE49-F238E27FC236}">
                <a16:creationId xmlns:a16="http://schemas.microsoft.com/office/drawing/2014/main" id="{5B017F0C-FE37-03B1-E44C-493FA07030C5}"/>
              </a:ext>
            </a:extLst>
          </p:cNvPr>
          <p:cNvSpPr txBox="1"/>
          <p:nvPr/>
        </p:nvSpPr>
        <p:spPr>
          <a:xfrm>
            <a:off x="4357689" y="2734565"/>
            <a:ext cx="38379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25F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rPr>
              <a:t>Elemento Quimico: </a:t>
            </a:r>
            <a:r>
              <a:rPr lang="en" sz="1600" b="1" kern="0" dirty="0">
                <a:solidFill>
                  <a:srgbClr val="FFFFFF"/>
                </a:solidFill>
                <a:highlight>
                  <a:srgbClr val="00825F"/>
                </a:highlight>
                <a:latin typeface="Fira Sans Condensed"/>
                <a:ea typeface="Fira Sans Condensed"/>
                <a:cs typeface="Fira Sans Condensed"/>
                <a:sym typeface="Fira Sans Condensed"/>
              </a:rPr>
              <a:t>Magnésio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25F"/>
              </a:highlight>
              <a:uLnTx/>
              <a:uFillTx/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2178" name="Google Shape;187;p19">
            <a:extLst>
              <a:ext uri="{FF2B5EF4-FFF2-40B4-BE49-F238E27FC236}">
                <a16:creationId xmlns:a16="http://schemas.microsoft.com/office/drawing/2014/main" id="{BFBA115F-E848-2C24-340B-0BC1052D57F0}"/>
              </a:ext>
            </a:extLst>
          </p:cNvPr>
          <p:cNvSpPr/>
          <p:nvPr/>
        </p:nvSpPr>
        <p:spPr>
          <a:xfrm>
            <a:off x="3531239" y="2658553"/>
            <a:ext cx="652800" cy="6528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003C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2179" name="Google Shape;188;p19">
            <a:extLst>
              <a:ext uri="{FF2B5EF4-FFF2-40B4-BE49-F238E27FC236}">
                <a16:creationId xmlns:a16="http://schemas.microsoft.com/office/drawing/2014/main" id="{D4AC4D90-342E-AC05-98D3-DC4A894F5B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182543" y="2740915"/>
            <a:ext cx="307800" cy="243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0" name="Google Shape;189;p19">
            <a:extLst>
              <a:ext uri="{FF2B5EF4-FFF2-40B4-BE49-F238E27FC236}">
                <a16:creationId xmlns:a16="http://schemas.microsoft.com/office/drawing/2014/main" id="{0B497EA8-062B-210D-9E7B-BA1FDA2CB27B}"/>
              </a:ext>
            </a:extLst>
          </p:cNvPr>
          <p:cNvCxnSpPr>
            <a:cxnSpLocks/>
            <a:stCxn id="2178" idx="0"/>
          </p:cNvCxnSpPr>
          <p:nvPr/>
        </p:nvCxnSpPr>
        <p:spPr>
          <a:xfrm>
            <a:off x="4184039" y="2984953"/>
            <a:ext cx="307800" cy="180900"/>
          </a:xfrm>
          <a:prstGeom prst="bentConnector3">
            <a:avLst>
              <a:gd name="adj1" fmla="val 49988"/>
            </a:avLst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81" name="Google Shape;190;p19">
            <a:extLst>
              <a:ext uri="{FF2B5EF4-FFF2-40B4-BE49-F238E27FC236}">
                <a16:creationId xmlns:a16="http://schemas.microsoft.com/office/drawing/2014/main" id="{D4E0B4A0-98C1-2069-21F8-5D6D310AA930}"/>
              </a:ext>
            </a:extLst>
          </p:cNvPr>
          <p:cNvGrpSpPr/>
          <p:nvPr/>
        </p:nvGrpSpPr>
        <p:grpSpPr>
          <a:xfrm>
            <a:off x="3531239" y="5264628"/>
            <a:ext cx="5979307" cy="652800"/>
            <a:chOff x="3897674" y="3947288"/>
            <a:chExt cx="5979307" cy="652800"/>
          </a:xfrm>
        </p:grpSpPr>
        <p:sp>
          <p:nvSpPr>
            <p:cNvPr id="2183" name="Google Shape;192;p19">
              <a:extLst>
                <a:ext uri="{FF2B5EF4-FFF2-40B4-BE49-F238E27FC236}">
                  <a16:creationId xmlns:a16="http://schemas.microsoft.com/office/drawing/2014/main" id="{6BCC673D-07E6-B996-4D95-6F3135A9C30C}"/>
                </a:ext>
              </a:extLst>
            </p:cNvPr>
            <p:cNvSpPr txBox="1"/>
            <p:nvPr/>
          </p:nvSpPr>
          <p:spPr>
            <a:xfrm>
              <a:off x="4775175" y="3997437"/>
              <a:ext cx="5101806" cy="43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CAF7EC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Numero de Massa A = 24,03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AF7EC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184" name="Google Shape;193;p19">
              <a:extLst>
                <a:ext uri="{FF2B5EF4-FFF2-40B4-BE49-F238E27FC236}">
                  <a16:creationId xmlns:a16="http://schemas.microsoft.com/office/drawing/2014/main" id="{D9550363-EC24-7D91-60F5-E62F163E19C1}"/>
                </a:ext>
              </a:extLst>
            </p:cNvPr>
            <p:cNvSpPr/>
            <p:nvPr/>
          </p:nvSpPr>
          <p:spPr>
            <a:xfrm>
              <a:off x="3897674" y="3947288"/>
              <a:ext cx="652800" cy="652800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ap="flat" cmpd="sng">
              <a:solidFill>
                <a:srgbClr val="003C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2185" name="Google Shape;194;p19">
              <a:extLst>
                <a:ext uri="{FF2B5EF4-FFF2-40B4-BE49-F238E27FC236}">
                  <a16:creationId xmlns:a16="http://schemas.microsoft.com/office/drawing/2014/main" id="{DF4C10C2-7F02-5B1A-A1DC-84E7AA38E3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9591" y="4022513"/>
              <a:ext cx="307800" cy="243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6" name="Google Shape;195;p19">
              <a:extLst>
                <a:ext uri="{FF2B5EF4-FFF2-40B4-BE49-F238E27FC236}">
                  <a16:creationId xmlns:a16="http://schemas.microsoft.com/office/drawing/2014/main" id="{B6FEAD98-B5C0-4A20-39DC-9FD44279C1A2}"/>
                </a:ext>
              </a:extLst>
            </p:cNvPr>
            <p:cNvCxnSpPr>
              <a:cxnSpLocks/>
              <a:stCxn id="2184" idx="0"/>
            </p:cNvCxnSpPr>
            <p:nvPr/>
          </p:nvCxnSpPr>
          <p:spPr>
            <a:xfrm>
              <a:off x="4550474" y="4273688"/>
              <a:ext cx="307800" cy="180900"/>
            </a:xfrm>
            <a:prstGeom prst="bentConnector3">
              <a:avLst>
                <a:gd name="adj1" fmla="val 49988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87" name="Google Shape;196;p19">
            <a:extLst>
              <a:ext uri="{FF2B5EF4-FFF2-40B4-BE49-F238E27FC236}">
                <a16:creationId xmlns:a16="http://schemas.microsoft.com/office/drawing/2014/main" id="{97367A81-D4B5-D3CB-B17E-CCC9A4666DD0}"/>
              </a:ext>
            </a:extLst>
          </p:cNvPr>
          <p:cNvGrpSpPr/>
          <p:nvPr/>
        </p:nvGrpSpPr>
        <p:grpSpPr>
          <a:xfrm>
            <a:off x="3531239" y="3961591"/>
            <a:ext cx="4715438" cy="652800"/>
            <a:chOff x="3897674" y="2495963"/>
            <a:chExt cx="4715438" cy="652800"/>
          </a:xfrm>
        </p:grpSpPr>
        <p:sp>
          <p:nvSpPr>
            <p:cNvPr id="2189" name="Google Shape;198;p19">
              <a:extLst>
                <a:ext uri="{FF2B5EF4-FFF2-40B4-BE49-F238E27FC236}">
                  <a16:creationId xmlns:a16="http://schemas.microsoft.com/office/drawing/2014/main" id="{435EA6FE-A095-397F-46B7-372BF1117307}"/>
                </a:ext>
              </a:extLst>
            </p:cNvPr>
            <p:cNvSpPr txBox="1"/>
            <p:nvPr/>
          </p:nvSpPr>
          <p:spPr>
            <a:xfrm>
              <a:off x="4775212" y="2559043"/>
              <a:ext cx="3837900" cy="43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7EDFB6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Numero atômico: </a:t>
              </a:r>
              <a:r>
                <a:rPr lang="en" sz="1600" b="1" kern="0" dirty="0">
                  <a:solidFill>
                    <a:srgbClr val="000000"/>
                  </a:solidFill>
                  <a:highlight>
                    <a:srgbClr val="7EDFB6"/>
                  </a:highlight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12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7EDFB6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190" name="Google Shape;199;p19">
              <a:extLst>
                <a:ext uri="{FF2B5EF4-FFF2-40B4-BE49-F238E27FC236}">
                  <a16:creationId xmlns:a16="http://schemas.microsoft.com/office/drawing/2014/main" id="{60B9E89C-F48E-AC4A-1AE5-EEBA30C22118}"/>
                </a:ext>
              </a:extLst>
            </p:cNvPr>
            <p:cNvSpPr/>
            <p:nvPr/>
          </p:nvSpPr>
          <p:spPr>
            <a:xfrm>
              <a:off x="3897674" y="2495963"/>
              <a:ext cx="652800" cy="652800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ap="flat" cmpd="sng">
              <a:solidFill>
                <a:srgbClr val="003C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2191" name="Google Shape;200;p19">
              <a:extLst>
                <a:ext uri="{FF2B5EF4-FFF2-40B4-BE49-F238E27FC236}">
                  <a16:creationId xmlns:a16="http://schemas.microsoft.com/office/drawing/2014/main" id="{E8BD40DD-80BB-A3EC-D63A-FCC887760B66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548978" y="2578324"/>
              <a:ext cx="307800" cy="243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2" name="Google Shape;201;p19">
              <a:extLst>
                <a:ext uri="{FF2B5EF4-FFF2-40B4-BE49-F238E27FC236}">
                  <a16:creationId xmlns:a16="http://schemas.microsoft.com/office/drawing/2014/main" id="{01B76F7B-02AC-63D4-579C-D563E008147B}"/>
                </a:ext>
              </a:extLst>
            </p:cNvPr>
            <p:cNvCxnSpPr>
              <a:cxnSpLocks/>
              <a:stCxn id="2190" idx="0"/>
            </p:cNvCxnSpPr>
            <p:nvPr/>
          </p:nvCxnSpPr>
          <p:spPr>
            <a:xfrm>
              <a:off x="4550474" y="2822363"/>
              <a:ext cx="307800" cy="180900"/>
            </a:xfrm>
            <a:prstGeom prst="bentConnector3">
              <a:avLst>
                <a:gd name="adj1" fmla="val 49988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93" name="Google Shape;202;p19">
            <a:extLst>
              <a:ext uri="{FF2B5EF4-FFF2-40B4-BE49-F238E27FC236}">
                <a16:creationId xmlns:a16="http://schemas.microsoft.com/office/drawing/2014/main" id="{EC1B719A-0E21-CE9E-63CA-6AF049D39135}"/>
              </a:ext>
            </a:extLst>
          </p:cNvPr>
          <p:cNvSpPr/>
          <p:nvPr/>
        </p:nvSpPr>
        <p:spPr>
          <a:xfrm>
            <a:off x="1773090" y="3658890"/>
            <a:ext cx="1258200" cy="12582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003C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2194" name="Google Shape;203;p19">
            <a:extLst>
              <a:ext uri="{FF2B5EF4-FFF2-40B4-BE49-F238E27FC236}">
                <a16:creationId xmlns:a16="http://schemas.microsoft.com/office/drawing/2014/main" id="{8D3F03E0-B9B5-5BD7-ABA5-D9BCEC8C9584}"/>
              </a:ext>
            </a:extLst>
          </p:cNvPr>
          <p:cNvCxnSpPr>
            <a:stCxn id="2193" idx="3"/>
            <a:endCxn id="2178" idx="2"/>
          </p:cNvCxnSpPr>
          <p:nvPr/>
        </p:nvCxnSpPr>
        <p:spPr>
          <a:xfrm rot="-5400000">
            <a:off x="2629740" y="2757540"/>
            <a:ext cx="673800" cy="1128900"/>
          </a:xfrm>
          <a:prstGeom prst="bentConnector2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5" name="Google Shape;204;p19">
            <a:extLst>
              <a:ext uri="{FF2B5EF4-FFF2-40B4-BE49-F238E27FC236}">
                <a16:creationId xmlns:a16="http://schemas.microsoft.com/office/drawing/2014/main" id="{13EFC116-A510-2B5E-CD8C-47CB23C1AAC4}"/>
              </a:ext>
            </a:extLst>
          </p:cNvPr>
          <p:cNvCxnSpPr>
            <a:stCxn id="2193" idx="1"/>
            <a:endCxn id="2184" idx="2"/>
          </p:cNvCxnSpPr>
          <p:nvPr/>
        </p:nvCxnSpPr>
        <p:spPr>
          <a:xfrm rot="-5400000" flipH="1">
            <a:off x="2629740" y="4689540"/>
            <a:ext cx="673800" cy="1128900"/>
          </a:xfrm>
          <a:prstGeom prst="bentConnector2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6" name="Google Shape;205;p19">
            <a:extLst>
              <a:ext uri="{FF2B5EF4-FFF2-40B4-BE49-F238E27FC236}">
                <a16:creationId xmlns:a16="http://schemas.microsoft.com/office/drawing/2014/main" id="{57409219-7051-2012-6104-0010348B6F80}"/>
              </a:ext>
            </a:extLst>
          </p:cNvPr>
          <p:cNvCxnSpPr>
            <a:stCxn id="2193" idx="0"/>
            <a:endCxn id="2190" idx="2"/>
          </p:cNvCxnSpPr>
          <p:nvPr/>
        </p:nvCxnSpPr>
        <p:spPr>
          <a:xfrm>
            <a:off x="3031290" y="4287990"/>
            <a:ext cx="499800" cy="0"/>
          </a:xfrm>
          <a:prstGeom prst="straightConnector1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08" name="Google Shape;217;p19">
            <a:extLst>
              <a:ext uri="{FF2B5EF4-FFF2-40B4-BE49-F238E27FC236}">
                <a16:creationId xmlns:a16="http://schemas.microsoft.com/office/drawing/2014/main" id="{12B9F9C0-F156-4803-0FFD-C43546EFB60B}"/>
              </a:ext>
            </a:extLst>
          </p:cNvPr>
          <p:cNvSpPr/>
          <p:nvPr/>
        </p:nvSpPr>
        <p:spPr>
          <a:xfrm>
            <a:off x="1976592" y="3862377"/>
            <a:ext cx="851255" cy="851255"/>
          </a:xfrm>
          <a:custGeom>
            <a:avLst/>
            <a:gdLst/>
            <a:ahLst/>
            <a:cxnLst/>
            <a:rect l="l" t="t" r="r" b="b"/>
            <a:pathLst>
              <a:path w="17043" h="17043" extrusionOk="0">
                <a:moveTo>
                  <a:pt x="2459" y="1"/>
                </a:moveTo>
                <a:cubicBezTo>
                  <a:pt x="2332" y="1"/>
                  <a:pt x="2210" y="52"/>
                  <a:pt x="2120" y="141"/>
                </a:cubicBezTo>
                <a:lnTo>
                  <a:pt x="141" y="2121"/>
                </a:lnTo>
                <a:cubicBezTo>
                  <a:pt x="51" y="2210"/>
                  <a:pt x="1" y="2333"/>
                  <a:pt x="1" y="2460"/>
                </a:cubicBezTo>
                <a:lnTo>
                  <a:pt x="1" y="14584"/>
                </a:lnTo>
                <a:cubicBezTo>
                  <a:pt x="1" y="14712"/>
                  <a:pt x="51" y="14833"/>
                  <a:pt x="141" y="14923"/>
                </a:cubicBezTo>
                <a:lnTo>
                  <a:pt x="2120" y="16902"/>
                </a:lnTo>
                <a:cubicBezTo>
                  <a:pt x="2210" y="16993"/>
                  <a:pt x="2332" y="17043"/>
                  <a:pt x="2459" y="17043"/>
                </a:cubicBezTo>
                <a:lnTo>
                  <a:pt x="14583" y="17043"/>
                </a:lnTo>
                <a:cubicBezTo>
                  <a:pt x="14710" y="17043"/>
                  <a:pt x="14833" y="16993"/>
                  <a:pt x="14922" y="16902"/>
                </a:cubicBezTo>
                <a:lnTo>
                  <a:pt x="16902" y="14923"/>
                </a:lnTo>
                <a:cubicBezTo>
                  <a:pt x="16992" y="14833"/>
                  <a:pt x="17043" y="14712"/>
                  <a:pt x="17043" y="14584"/>
                </a:cubicBezTo>
                <a:lnTo>
                  <a:pt x="17043" y="2460"/>
                </a:lnTo>
                <a:cubicBezTo>
                  <a:pt x="17043" y="2333"/>
                  <a:pt x="16992" y="2210"/>
                  <a:pt x="16902" y="2121"/>
                </a:cubicBezTo>
                <a:lnTo>
                  <a:pt x="14922" y="141"/>
                </a:lnTo>
                <a:cubicBezTo>
                  <a:pt x="14833" y="52"/>
                  <a:pt x="14710" y="1"/>
                  <a:pt x="14583" y="1"/>
                </a:cubicBezTo>
                <a:close/>
              </a:path>
            </a:pathLst>
          </a:custGeom>
          <a:solidFill>
            <a:srgbClr val="0082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09" name="Google Shape;218;p19">
            <a:extLst>
              <a:ext uri="{FF2B5EF4-FFF2-40B4-BE49-F238E27FC236}">
                <a16:creationId xmlns:a16="http://schemas.microsoft.com/office/drawing/2014/main" id="{2DC58CA2-F85E-93FD-B655-B61C81A33DD2}"/>
              </a:ext>
            </a:extLst>
          </p:cNvPr>
          <p:cNvSpPr/>
          <p:nvPr/>
        </p:nvSpPr>
        <p:spPr>
          <a:xfrm>
            <a:off x="2693488" y="3862377"/>
            <a:ext cx="134359" cy="851255"/>
          </a:xfrm>
          <a:custGeom>
            <a:avLst/>
            <a:gdLst/>
            <a:ahLst/>
            <a:cxnLst/>
            <a:rect l="l" t="t" r="r" b="b"/>
            <a:pathLst>
              <a:path w="2690" h="17043" extrusionOk="0">
                <a:moveTo>
                  <a:pt x="0" y="1"/>
                </a:moveTo>
                <a:lnTo>
                  <a:pt x="0" y="17043"/>
                </a:lnTo>
                <a:lnTo>
                  <a:pt x="230" y="17043"/>
                </a:lnTo>
                <a:cubicBezTo>
                  <a:pt x="357" y="17043"/>
                  <a:pt x="480" y="16993"/>
                  <a:pt x="569" y="16902"/>
                </a:cubicBezTo>
                <a:lnTo>
                  <a:pt x="2549" y="14923"/>
                </a:lnTo>
                <a:cubicBezTo>
                  <a:pt x="2639" y="14833"/>
                  <a:pt x="2690" y="14712"/>
                  <a:pt x="2690" y="14584"/>
                </a:cubicBezTo>
                <a:lnTo>
                  <a:pt x="2690" y="2460"/>
                </a:lnTo>
                <a:cubicBezTo>
                  <a:pt x="2690" y="2333"/>
                  <a:pt x="2639" y="2210"/>
                  <a:pt x="2549" y="2121"/>
                </a:cubicBezTo>
                <a:lnTo>
                  <a:pt x="569" y="141"/>
                </a:lnTo>
                <a:cubicBezTo>
                  <a:pt x="480" y="52"/>
                  <a:pt x="357" y="1"/>
                  <a:pt x="230" y="1"/>
                </a:cubicBezTo>
                <a:close/>
              </a:path>
            </a:pathLst>
          </a:custGeom>
          <a:solidFill>
            <a:srgbClr val="000000">
              <a:alpha val="30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0" name="Google Shape;219;p19">
            <a:extLst>
              <a:ext uri="{FF2B5EF4-FFF2-40B4-BE49-F238E27FC236}">
                <a16:creationId xmlns:a16="http://schemas.microsoft.com/office/drawing/2014/main" id="{F22B6FF0-F350-8E71-EC87-3AE1F528ECD2}"/>
              </a:ext>
            </a:extLst>
          </p:cNvPr>
          <p:cNvSpPr/>
          <p:nvPr/>
        </p:nvSpPr>
        <p:spPr>
          <a:xfrm>
            <a:off x="1976592" y="3913772"/>
            <a:ext cx="851255" cy="748513"/>
          </a:xfrm>
          <a:custGeom>
            <a:avLst/>
            <a:gdLst/>
            <a:ahLst/>
            <a:cxnLst/>
            <a:rect l="l" t="t" r="r" b="b"/>
            <a:pathLst>
              <a:path w="17043" h="14986" extrusionOk="0">
                <a:moveTo>
                  <a:pt x="2744" y="0"/>
                </a:moveTo>
                <a:cubicBezTo>
                  <a:pt x="2707" y="0"/>
                  <a:pt x="2672" y="15"/>
                  <a:pt x="2646" y="41"/>
                </a:cubicBezTo>
                <a:lnTo>
                  <a:pt x="1069" y="1618"/>
                </a:lnTo>
                <a:cubicBezTo>
                  <a:pt x="1044" y="1643"/>
                  <a:pt x="1029" y="1679"/>
                  <a:pt x="1029" y="1715"/>
                </a:cubicBezTo>
                <a:lnTo>
                  <a:pt x="1029" y="5092"/>
                </a:lnTo>
                <a:cubicBezTo>
                  <a:pt x="1029" y="5207"/>
                  <a:pt x="936" y="5298"/>
                  <a:pt x="823" y="5298"/>
                </a:cubicBezTo>
                <a:lnTo>
                  <a:pt x="138" y="5298"/>
                </a:lnTo>
                <a:cubicBezTo>
                  <a:pt x="61" y="5298"/>
                  <a:pt x="1" y="5360"/>
                  <a:pt x="1" y="5435"/>
                </a:cubicBezTo>
                <a:lnTo>
                  <a:pt x="1" y="9550"/>
                </a:lnTo>
                <a:cubicBezTo>
                  <a:pt x="1" y="9626"/>
                  <a:pt x="61" y="9688"/>
                  <a:pt x="138" y="9688"/>
                </a:cubicBezTo>
                <a:lnTo>
                  <a:pt x="823" y="9688"/>
                </a:lnTo>
                <a:cubicBezTo>
                  <a:pt x="936" y="9688"/>
                  <a:pt x="1029" y="9780"/>
                  <a:pt x="1029" y="9893"/>
                </a:cubicBezTo>
                <a:lnTo>
                  <a:pt x="1029" y="13271"/>
                </a:lnTo>
                <a:cubicBezTo>
                  <a:pt x="1029" y="13308"/>
                  <a:pt x="1044" y="13342"/>
                  <a:pt x="1069" y="13368"/>
                </a:cubicBezTo>
                <a:lnTo>
                  <a:pt x="2646" y="14945"/>
                </a:lnTo>
                <a:cubicBezTo>
                  <a:pt x="2672" y="14971"/>
                  <a:pt x="2707" y="14985"/>
                  <a:pt x="2744" y="14985"/>
                </a:cubicBezTo>
                <a:lnTo>
                  <a:pt x="14300" y="14985"/>
                </a:lnTo>
                <a:cubicBezTo>
                  <a:pt x="14335" y="14985"/>
                  <a:pt x="14371" y="14971"/>
                  <a:pt x="14396" y="14945"/>
                </a:cubicBezTo>
                <a:lnTo>
                  <a:pt x="15974" y="13368"/>
                </a:lnTo>
                <a:cubicBezTo>
                  <a:pt x="16000" y="13342"/>
                  <a:pt x="16014" y="13308"/>
                  <a:pt x="16014" y="13271"/>
                </a:cubicBezTo>
                <a:lnTo>
                  <a:pt x="16014" y="9893"/>
                </a:lnTo>
                <a:cubicBezTo>
                  <a:pt x="16014" y="9780"/>
                  <a:pt x="16106" y="9688"/>
                  <a:pt x="16219" y="9688"/>
                </a:cubicBezTo>
                <a:lnTo>
                  <a:pt x="16906" y="9688"/>
                </a:lnTo>
                <a:cubicBezTo>
                  <a:pt x="16981" y="9688"/>
                  <a:pt x="17043" y="9626"/>
                  <a:pt x="17043" y="9550"/>
                </a:cubicBezTo>
                <a:lnTo>
                  <a:pt x="17043" y="5435"/>
                </a:lnTo>
                <a:cubicBezTo>
                  <a:pt x="17043" y="5360"/>
                  <a:pt x="16981" y="5298"/>
                  <a:pt x="16906" y="5298"/>
                </a:cubicBezTo>
                <a:lnTo>
                  <a:pt x="16219" y="5298"/>
                </a:lnTo>
                <a:cubicBezTo>
                  <a:pt x="16106" y="5298"/>
                  <a:pt x="16014" y="5207"/>
                  <a:pt x="16014" y="5092"/>
                </a:cubicBezTo>
                <a:lnTo>
                  <a:pt x="16014" y="1715"/>
                </a:lnTo>
                <a:cubicBezTo>
                  <a:pt x="16014" y="1679"/>
                  <a:pt x="16000" y="1644"/>
                  <a:pt x="15974" y="1618"/>
                </a:cubicBezTo>
                <a:lnTo>
                  <a:pt x="14396" y="41"/>
                </a:lnTo>
                <a:cubicBezTo>
                  <a:pt x="14371" y="15"/>
                  <a:pt x="14335" y="0"/>
                  <a:pt x="14300" y="0"/>
                </a:cubicBezTo>
                <a:close/>
              </a:path>
            </a:pathLst>
          </a:custGeom>
          <a:solidFill>
            <a:srgbClr val="00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1" name="Google Shape;220;p19">
            <a:extLst>
              <a:ext uri="{FF2B5EF4-FFF2-40B4-BE49-F238E27FC236}">
                <a16:creationId xmlns:a16="http://schemas.microsoft.com/office/drawing/2014/main" id="{85EC2427-2D3B-3403-D41D-1659F7208117}"/>
              </a:ext>
            </a:extLst>
          </p:cNvPr>
          <p:cNvSpPr/>
          <p:nvPr/>
        </p:nvSpPr>
        <p:spPr>
          <a:xfrm>
            <a:off x="2639395" y="3913772"/>
            <a:ext cx="188452" cy="748513"/>
          </a:xfrm>
          <a:custGeom>
            <a:avLst/>
            <a:gdLst/>
            <a:ahLst/>
            <a:cxnLst/>
            <a:rect l="l" t="t" r="r" b="b"/>
            <a:pathLst>
              <a:path w="3773" h="14986" extrusionOk="0">
                <a:moveTo>
                  <a:pt x="1" y="0"/>
                </a:moveTo>
                <a:cubicBezTo>
                  <a:pt x="37" y="0"/>
                  <a:pt x="72" y="15"/>
                  <a:pt x="97" y="41"/>
                </a:cubicBezTo>
                <a:lnTo>
                  <a:pt x="1675" y="1618"/>
                </a:lnTo>
                <a:cubicBezTo>
                  <a:pt x="1701" y="1643"/>
                  <a:pt x="1715" y="1679"/>
                  <a:pt x="1715" y="1715"/>
                </a:cubicBezTo>
                <a:lnTo>
                  <a:pt x="1715" y="13271"/>
                </a:lnTo>
                <a:cubicBezTo>
                  <a:pt x="1715" y="13308"/>
                  <a:pt x="1701" y="13342"/>
                  <a:pt x="1675" y="13368"/>
                </a:cubicBezTo>
                <a:lnTo>
                  <a:pt x="97" y="14946"/>
                </a:lnTo>
                <a:cubicBezTo>
                  <a:pt x="72" y="14971"/>
                  <a:pt x="37" y="14985"/>
                  <a:pt x="1" y="14985"/>
                </a:cubicBezTo>
                <a:lnTo>
                  <a:pt x="1030" y="14985"/>
                </a:lnTo>
                <a:cubicBezTo>
                  <a:pt x="1065" y="14985"/>
                  <a:pt x="1101" y="14971"/>
                  <a:pt x="1126" y="14946"/>
                </a:cubicBezTo>
                <a:lnTo>
                  <a:pt x="2704" y="13368"/>
                </a:lnTo>
                <a:cubicBezTo>
                  <a:pt x="2730" y="13342"/>
                  <a:pt x="2744" y="13308"/>
                  <a:pt x="2744" y="13271"/>
                </a:cubicBezTo>
                <a:lnTo>
                  <a:pt x="2744" y="9893"/>
                </a:lnTo>
                <a:cubicBezTo>
                  <a:pt x="2744" y="9780"/>
                  <a:pt x="2836" y="9688"/>
                  <a:pt x="2949" y="9688"/>
                </a:cubicBezTo>
                <a:lnTo>
                  <a:pt x="3636" y="9688"/>
                </a:lnTo>
                <a:cubicBezTo>
                  <a:pt x="3711" y="9688"/>
                  <a:pt x="3773" y="9626"/>
                  <a:pt x="3773" y="9550"/>
                </a:cubicBezTo>
                <a:lnTo>
                  <a:pt x="3773" y="5435"/>
                </a:lnTo>
                <a:cubicBezTo>
                  <a:pt x="3773" y="5360"/>
                  <a:pt x="3711" y="5298"/>
                  <a:pt x="3636" y="5298"/>
                </a:cubicBezTo>
                <a:lnTo>
                  <a:pt x="2949" y="5298"/>
                </a:lnTo>
                <a:cubicBezTo>
                  <a:pt x="2836" y="5298"/>
                  <a:pt x="2744" y="5207"/>
                  <a:pt x="2744" y="5092"/>
                </a:cubicBezTo>
                <a:lnTo>
                  <a:pt x="2744" y="1715"/>
                </a:lnTo>
                <a:cubicBezTo>
                  <a:pt x="2744" y="1679"/>
                  <a:pt x="2730" y="1643"/>
                  <a:pt x="2704" y="1618"/>
                </a:cubicBezTo>
                <a:lnTo>
                  <a:pt x="1126" y="41"/>
                </a:lnTo>
                <a:cubicBezTo>
                  <a:pt x="1101" y="15"/>
                  <a:pt x="1065" y="0"/>
                  <a:pt x="1030" y="0"/>
                </a:cubicBezTo>
                <a:close/>
              </a:path>
            </a:pathLst>
          </a:custGeom>
          <a:solidFill>
            <a:srgbClr val="000000">
              <a:alpha val="30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2" name="Google Shape;221;p19">
            <a:extLst>
              <a:ext uri="{FF2B5EF4-FFF2-40B4-BE49-F238E27FC236}">
                <a16:creationId xmlns:a16="http://schemas.microsoft.com/office/drawing/2014/main" id="{5A9F234C-888C-F4E2-C380-2E491669B181}"/>
              </a:ext>
            </a:extLst>
          </p:cNvPr>
          <p:cNvSpPr/>
          <p:nvPr/>
        </p:nvSpPr>
        <p:spPr>
          <a:xfrm>
            <a:off x="1963755" y="3849540"/>
            <a:ext cx="876928" cy="876928"/>
          </a:xfrm>
          <a:custGeom>
            <a:avLst/>
            <a:gdLst/>
            <a:ahLst/>
            <a:cxnLst/>
            <a:rect l="l" t="t" r="r" b="b"/>
            <a:pathLst>
              <a:path w="17557" h="17557" extrusionOk="0">
                <a:moveTo>
                  <a:pt x="14507" y="1543"/>
                </a:moveTo>
                <a:lnTo>
                  <a:pt x="16014" y="3051"/>
                </a:lnTo>
                <a:lnTo>
                  <a:pt x="16014" y="6378"/>
                </a:lnTo>
                <a:cubicBezTo>
                  <a:pt x="16014" y="6634"/>
                  <a:pt x="16221" y="6842"/>
                  <a:pt x="16476" y="6842"/>
                </a:cubicBezTo>
                <a:lnTo>
                  <a:pt x="17043" y="6842"/>
                </a:lnTo>
                <a:lnTo>
                  <a:pt x="17043" y="10717"/>
                </a:lnTo>
                <a:lnTo>
                  <a:pt x="16476" y="10717"/>
                </a:lnTo>
                <a:cubicBezTo>
                  <a:pt x="16221" y="10717"/>
                  <a:pt x="16014" y="10924"/>
                  <a:pt x="16014" y="11179"/>
                </a:cubicBezTo>
                <a:lnTo>
                  <a:pt x="16014" y="14508"/>
                </a:lnTo>
                <a:lnTo>
                  <a:pt x="14507" y="16014"/>
                </a:lnTo>
                <a:lnTo>
                  <a:pt x="6594" y="16014"/>
                </a:lnTo>
                <a:cubicBezTo>
                  <a:pt x="6253" y="16025"/>
                  <a:pt x="6253" y="16519"/>
                  <a:pt x="6594" y="16528"/>
                </a:cubicBezTo>
                <a:lnTo>
                  <a:pt x="14557" y="16528"/>
                </a:lnTo>
                <a:cubicBezTo>
                  <a:pt x="14661" y="16528"/>
                  <a:pt x="14760" y="16488"/>
                  <a:pt x="14835" y="16413"/>
                </a:cubicBezTo>
                <a:lnTo>
                  <a:pt x="16414" y="14834"/>
                </a:lnTo>
                <a:cubicBezTo>
                  <a:pt x="16488" y="14760"/>
                  <a:pt x="16528" y="14661"/>
                  <a:pt x="16528" y="14557"/>
                </a:cubicBezTo>
                <a:lnTo>
                  <a:pt x="16528" y="11231"/>
                </a:lnTo>
                <a:lnTo>
                  <a:pt x="17043" y="11231"/>
                </a:lnTo>
                <a:lnTo>
                  <a:pt x="17043" y="14841"/>
                </a:lnTo>
                <a:cubicBezTo>
                  <a:pt x="17043" y="14901"/>
                  <a:pt x="17019" y="14957"/>
                  <a:pt x="16977" y="14998"/>
                </a:cubicBezTo>
                <a:lnTo>
                  <a:pt x="14998" y="16977"/>
                </a:lnTo>
                <a:cubicBezTo>
                  <a:pt x="14956" y="17020"/>
                  <a:pt x="14900" y="17043"/>
                  <a:pt x="14840" y="17043"/>
                </a:cubicBezTo>
                <a:lnTo>
                  <a:pt x="2716" y="17043"/>
                </a:lnTo>
                <a:cubicBezTo>
                  <a:pt x="2657" y="17043"/>
                  <a:pt x="2601" y="17020"/>
                  <a:pt x="2559" y="16977"/>
                </a:cubicBezTo>
                <a:lnTo>
                  <a:pt x="579" y="14998"/>
                </a:lnTo>
                <a:cubicBezTo>
                  <a:pt x="537" y="14957"/>
                  <a:pt x="515" y="14901"/>
                  <a:pt x="515" y="14841"/>
                </a:cubicBezTo>
                <a:lnTo>
                  <a:pt x="515" y="11231"/>
                </a:lnTo>
                <a:lnTo>
                  <a:pt x="1029" y="11231"/>
                </a:lnTo>
                <a:lnTo>
                  <a:pt x="1029" y="14557"/>
                </a:lnTo>
                <a:cubicBezTo>
                  <a:pt x="1029" y="14661"/>
                  <a:pt x="1070" y="14760"/>
                  <a:pt x="1145" y="14835"/>
                </a:cubicBezTo>
                <a:lnTo>
                  <a:pt x="2721" y="16413"/>
                </a:lnTo>
                <a:cubicBezTo>
                  <a:pt x="2796" y="16488"/>
                  <a:pt x="2895" y="16528"/>
                  <a:pt x="3001" y="16528"/>
                </a:cubicBezTo>
                <a:lnTo>
                  <a:pt x="5397" y="16528"/>
                </a:lnTo>
                <a:cubicBezTo>
                  <a:pt x="5737" y="16517"/>
                  <a:pt x="5737" y="16025"/>
                  <a:pt x="5397" y="16014"/>
                </a:cubicBezTo>
                <a:lnTo>
                  <a:pt x="3050" y="16014"/>
                </a:lnTo>
                <a:lnTo>
                  <a:pt x="1543" y="14508"/>
                </a:lnTo>
                <a:lnTo>
                  <a:pt x="1543" y="11179"/>
                </a:lnTo>
                <a:cubicBezTo>
                  <a:pt x="1543" y="10924"/>
                  <a:pt x="1335" y="10717"/>
                  <a:pt x="1080" y="10717"/>
                </a:cubicBezTo>
                <a:lnTo>
                  <a:pt x="515" y="10717"/>
                </a:lnTo>
                <a:lnTo>
                  <a:pt x="515" y="6842"/>
                </a:lnTo>
                <a:lnTo>
                  <a:pt x="1080" y="6842"/>
                </a:lnTo>
                <a:cubicBezTo>
                  <a:pt x="1335" y="6842"/>
                  <a:pt x="1543" y="6634"/>
                  <a:pt x="1543" y="6378"/>
                </a:cubicBezTo>
                <a:lnTo>
                  <a:pt x="1543" y="3051"/>
                </a:lnTo>
                <a:lnTo>
                  <a:pt x="3050" y="1543"/>
                </a:lnTo>
                <a:close/>
                <a:moveTo>
                  <a:pt x="2716" y="0"/>
                </a:moveTo>
                <a:cubicBezTo>
                  <a:pt x="2520" y="0"/>
                  <a:pt x="2334" y="78"/>
                  <a:pt x="2195" y="217"/>
                </a:cubicBezTo>
                <a:lnTo>
                  <a:pt x="216" y="2196"/>
                </a:lnTo>
                <a:cubicBezTo>
                  <a:pt x="77" y="2335"/>
                  <a:pt x="0" y="2520"/>
                  <a:pt x="0" y="2717"/>
                </a:cubicBezTo>
                <a:lnTo>
                  <a:pt x="0" y="14841"/>
                </a:lnTo>
                <a:cubicBezTo>
                  <a:pt x="0" y="15038"/>
                  <a:pt x="77" y="15223"/>
                  <a:pt x="216" y="15363"/>
                </a:cubicBezTo>
                <a:lnTo>
                  <a:pt x="2195" y="17341"/>
                </a:lnTo>
                <a:cubicBezTo>
                  <a:pt x="2334" y="17481"/>
                  <a:pt x="2520" y="17557"/>
                  <a:pt x="2716" y="17557"/>
                </a:cubicBezTo>
                <a:lnTo>
                  <a:pt x="14840" y="17557"/>
                </a:lnTo>
                <a:cubicBezTo>
                  <a:pt x="15038" y="17557"/>
                  <a:pt x="15222" y="17481"/>
                  <a:pt x="15362" y="17341"/>
                </a:cubicBezTo>
                <a:lnTo>
                  <a:pt x="17340" y="15363"/>
                </a:lnTo>
                <a:cubicBezTo>
                  <a:pt x="17480" y="15223"/>
                  <a:pt x="17557" y="15038"/>
                  <a:pt x="17557" y="14841"/>
                </a:cubicBezTo>
                <a:lnTo>
                  <a:pt x="17557" y="4799"/>
                </a:lnTo>
                <a:cubicBezTo>
                  <a:pt x="17552" y="4629"/>
                  <a:pt x="17425" y="4544"/>
                  <a:pt x="17299" y="4544"/>
                </a:cubicBezTo>
                <a:cubicBezTo>
                  <a:pt x="17173" y="4544"/>
                  <a:pt x="17047" y="4629"/>
                  <a:pt x="17043" y="4799"/>
                </a:cubicBezTo>
                <a:lnTo>
                  <a:pt x="17043" y="6327"/>
                </a:lnTo>
                <a:lnTo>
                  <a:pt x="16528" y="6327"/>
                </a:lnTo>
                <a:lnTo>
                  <a:pt x="16528" y="3001"/>
                </a:lnTo>
                <a:cubicBezTo>
                  <a:pt x="16528" y="2897"/>
                  <a:pt x="16488" y="2798"/>
                  <a:pt x="16413" y="2722"/>
                </a:cubicBezTo>
                <a:lnTo>
                  <a:pt x="14835" y="1145"/>
                </a:lnTo>
                <a:cubicBezTo>
                  <a:pt x="14760" y="1071"/>
                  <a:pt x="14661" y="1029"/>
                  <a:pt x="14557" y="1029"/>
                </a:cubicBezTo>
                <a:lnTo>
                  <a:pt x="3001" y="1029"/>
                </a:lnTo>
                <a:cubicBezTo>
                  <a:pt x="2895" y="1029"/>
                  <a:pt x="2796" y="1071"/>
                  <a:pt x="2721" y="1145"/>
                </a:cubicBezTo>
                <a:lnTo>
                  <a:pt x="1145" y="2722"/>
                </a:lnTo>
                <a:cubicBezTo>
                  <a:pt x="1070" y="2797"/>
                  <a:pt x="1029" y="2896"/>
                  <a:pt x="1029" y="3001"/>
                </a:cubicBezTo>
                <a:lnTo>
                  <a:pt x="1029" y="6327"/>
                </a:lnTo>
                <a:lnTo>
                  <a:pt x="515" y="6327"/>
                </a:lnTo>
                <a:lnTo>
                  <a:pt x="515" y="2717"/>
                </a:lnTo>
                <a:cubicBezTo>
                  <a:pt x="515" y="2658"/>
                  <a:pt x="537" y="2602"/>
                  <a:pt x="579" y="2559"/>
                </a:cubicBezTo>
                <a:lnTo>
                  <a:pt x="2559" y="580"/>
                </a:lnTo>
                <a:cubicBezTo>
                  <a:pt x="2601" y="539"/>
                  <a:pt x="2657" y="515"/>
                  <a:pt x="2716" y="515"/>
                </a:cubicBezTo>
                <a:lnTo>
                  <a:pt x="14840" y="515"/>
                </a:lnTo>
                <a:cubicBezTo>
                  <a:pt x="14900" y="515"/>
                  <a:pt x="14956" y="539"/>
                  <a:pt x="14998" y="580"/>
                </a:cubicBezTo>
                <a:lnTo>
                  <a:pt x="16977" y="2559"/>
                </a:lnTo>
                <a:cubicBezTo>
                  <a:pt x="17019" y="2602"/>
                  <a:pt x="17043" y="2658"/>
                  <a:pt x="17043" y="2717"/>
                </a:cubicBezTo>
                <a:lnTo>
                  <a:pt x="17043" y="3573"/>
                </a:lnTo>
                <a:cubicBezTo>
                  <a:pt x="17048" y="3744"/>
                  <a:pt x="17174" y="3829"/>
                  <a:pt x="17300" y="3829"/>
                </a:cubicBezTo>
                <a:cubicBezTo>
                  <a:pt x="17426" y="3829"/>
                  <a:pt x="17552" y="3744"/>
                  <a:pt x="17557" y="3573"/>
                </a:cubicBezTo>
                <a:lnTo>
                  <a:pt x="17557" y="2717"/>
                </a:lnTo>
                <a:cubicBezTo>
                  <a:pt x="17557" y="2520"/>
                  <a:pt x="17480" y="2335"/>
                  <a:pt x="17340" y="2196"/>
                </a:cubicBezTo>
                <a:lnTo>
                  <a:pt x="15362" y="217"/>
                </a:lnTo>
                <a:cubicBezTo>
                  <a:pt x="15222" y="78"/>
                  <a:pt x="15038" y="0"/>
                  <a:pt x="1484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grpSp>
        <p:nvGrpSpPr>
          <p:cNvPr id="2237" name="Google Shape;246;p19">
            <a:extLst>
              <a:ext uri="{FF2B5EF4-FFF2-40B4-BE49-F238E27FC236}">
                <a16:creationId xmlns:a16="http://schemas.microsoft.com/office/drawing/2014/main" id="{D9A50698-2B27-9FC4-6932-AA8E1D9D962A}"/>
              </a:ext>
            </a:extLst>
          </p:cNvPr>
          <p:cNvGrpSpPr/>
          <p:nvPr/>
        </p:nvGrpSpPr>
        <p:grpSpPr>
          <a:xfrm>
            <a:off x="346073" y="2370782"/>
            <a:ext cx="2057528" cy="4487218"/>
            <a:chOff x="1496450" y="858000"/>
            <a:chExt cx="590925" cy="1699400"/>
          </a:xfrm>
        </p:grpSpPr>
        <p:sp>
          <p:nvSpPr>
            <p:cNvPr id="2238" name="Google Shape;247;p19">
              <a:extLst>
                <a:ext uri="{FF2B5EF4-FFF2-40B4-BE49-F238E27FC236}">
                  <a16:creationId xmlns:a16="http://schemas.microsoft.com/office/drawing/2014/main" id="{77AF688B-C306-801F-B9C3-B964C5FCB1F2}"/>
                </a:ext>
              </a:extLst>
            </p:cNvPr>
            <p:cNvSpPr/>
            <p:nvPr/>
          </p:nvSpPr>
          <p:spPr>
            <a:xfrm>
              <a:off x="1740700" y="971650"/>
              <a:ext cx="93675" cy="115600"/>
            </a:xfrm>
            <a:custGeom>
              <a:avLst/>
              <a:gdLst/>
              <a:ahLst/>
              <a:cxnLst/>
              <a:rect l="l" t="t" r="r" b="b"/>
              <a:pathLst>
                <a:path w="3747" h="4624" extrusionOk="0">
                  <a:moveTo>
                    <a:pt x="1416" y="0"/>
                  </a:moveTo>
                  <a:cubicBezTo>
                    <a:pt x="0" y="0"/>
                    <a:pt x="2496" y="4624"/>
                    <a:pt x="2496" y="4624"/>
                  </a:cubicBezTo>
                  <a:cubicBezTo>
                    <a:pt x="2496" y="4624"/>
                    <a:pt x="3746" y="683"/>
                    <a:pt x="1717" y="53"/>
                  </a:cubicBezTo>
                  <a:cubicBezTo>
                    <a:pt x="1602" y="17"/>
                    <a:pt x="1502" y="0"/>
                    <a:pt x="1416" y="0"/>
                  </a:cubicBezTo>
                  <a:close/>
                </a:path>
              </a:pathLst>
            </a:custGeom>
            <a:solidFill>
              <a:srgbClr val="AD65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9" name="Google Shape;248;p19">
              <a:extLst>
                <a:ext uri="{FF2B5EF4-FFF2-40B4-BE49-F238E27FC236}">
                  <a16:creationId xmlns:a16="http://schemas.microsoft.com/office/drawing/2014/main" id="{AEEEFC2F-A889-C35A-DFB5-C0F092BCB167}"/>
                </a:ext>
              </a:extLst>
            </p:cNvPr>
            <p:cNvSpPr/>
            <p:nvPr/>
          </p:nvSpPr>
          <p:spPr>
            <a:xfrm>
              <a:off x="1737200" y="2374825"/>
              <a:ext cx="66600" cy="84125"/>
            </a:xfrm>
            <a:custGeom>
              <a:avLst/>
              <a:gdLst/>
              <a:ahLst/>
              <a:cxnLst/>
              <a:rect l="l" t="t" r="r" b="b"/>
              <a:pathLst>
                <a:path w="2664" h="3365" extrusionOk="0">
                  <a:moveTo>
                    <a:pt x="0" y="1"/>
                  </a:moveTo>
                  <a:lnTo>
                    <a:pt x="386" y="3364"/>
                  </a:lnTo>
                  <a:lnTo>
                    <a:pt x="2664" y="3364"/>
                  </a:lnTo>
                  <a:lnTo>
                    <a:pt x="2455" y="1"/>
                  </a:ln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0" name="Google Shape;249;p19">
              <a:extLst>
                <a:ext uri="{FF2B5EF4-FFF2-40B4-BE49-F238E27FC236}">
                  <a16:creationId xmlns:a16="http://schemas.microsoft.com/office/drawing/2014/main" id="{7271D8B0-2621-237B-FD37-A7D228E3E355}"/>
                </a:ext>
              </a:extLst>
            </p:cNvPr>
            <p:cNvSpPr/>
            <p:nvPr/>
          </p:nvSpPr>
          <p:spPr>
            <a:xfrm>
              <a:off x="1746825" y="2458925"/>
              <a:ext cx="159100" cy="98275"/>
            </a:xfrm>
            <a:custGeom>
              <a:avLst/>
              <a:gdLst/>
              <a:ahLst/>
              <a:cxnLst/>
              <a:rect l="l" t="t" r="r" b="b"/>
              <a:pathLst>
                <a:path w="6364" h="3931" extrusionOk="0">
                  <a:moveTo>
                    <a:pt x="1" y="0"/>
                  </a:moveTo>
                  <a:lnTo>
                    <a:pt x="244" y="3931"/>
                  </a:lnTo>
                  <a:lnTo>
                    <a:pt x="6363" y="3931"/>
                  </a:lnTo>
                  <a:cubicBezTo>
                    <a:pt x="6363" y="3931"/>
                    <a:pt x="6312" y="2186"/>
                    <a:pt x="4797" y="2186"/>
                  </a:cubicBezTo>
                  <a:cubicBezTo>
                    <a:pt x="2300" y="2186"/>
                    <a:pt x="2279" y="0"/>
                    <a:pt x="2279" y="0"/>
                  </a:cubicBez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1" name="Google Shape;250;p19">
              <a:extLst>
                <a:ext uri="{FF2B5EF4-FFF2-40B4-BE49-F238E27FC236}">
                  <a16:creationId xmlns:a16="http://schemas.microsoft.com/office/drawing/2014/main" id="{1808A018-C7C8-6F03-D93E-7A0D87FB289E}"/>
                </a:ext>
              </a:extLst>
            </p:cNvPr>
            <p:cNvSpPr/>
            <p:nvPr/>
          </p:nvSpPr>
          <p:spPr>
            <a:xfrm>
              <a:off x="1752425" y="2510575"/>
              <a:ext cx="156500" cy="46825"/>
            </a:xfrm>
            <a:custGeom>
              <a:avLst/>
              <a:gdLst/>
              <a:ahLst/>
              <a:cxnLst/>
              <a:rect l="l" t="t" r="r" b="b"/>
              <a:pathLst>
                <a:path w="6260" h="1873" extrusionOk="0">
                  <a:moveTo>
                    <a:pt x="4610" y="1"/>
                  </a:moveTo>
                  <a:cubicBezTo>
                    <a:pt x="4392" y="1"/>
                    <a:pt x="4241" y="41"/>
                    <a:pt x="4227" y="45"/>
                  </a:cubicBezTo>
                  <a:cubicBezTo>
                    <a:pt x="4115" y="304"/>
                    <a:pt x="4029" y="1033"/>
                    <a:pt x="3986" y="1545"/>
                  </a:cubicBezTo>
                  <a:lnTo>
                    <a:pt x="1" y="1545"/>
                  </a:lnTo>
                  <a:cubicBezTo>
                    <a:pt x="14" y="1772"/>
                    <a:pt x="7" y="1638"/>
                    <a:pt x="20" y="1865"/>
                  </a:cubicBezTo>
                  <a:cubicBezTo>
                    <a:pt x="163" y="1871"/>
                    <a:pt x="890" y="1873"/>
                    <a:pt x="1797" y="1873"/>
                  </a:cubicBezTo>
                  <a:cubicBezTo>
                    <a:pt x="3610" y="1873"/>
                    <a:pt x="6139" y="1865"/>
                    <a:pt x="6139" y="1865"/>
                  </a:cubicBezTo>
                  <a:cubicBezTo>
                    <a:pt x="6260" y="1342"/>
                    <a:pt x="6078" y="777"/>
                    <a:pt x="5667" y="401"/>
                  </a:cubicBezTo>
                  <a:cubicBezTo>
                    <a:pt x="5309" y="73"/>
                    <a:pt x="4900" y="1"/>
                    <a:pt x="4610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2" name="Google Shape;251;p19">
              <a:extLst>
                <a:ext uri="{FF2B5EF4-FFF2-40B4-BE49-F238E27FC236}">
                  <a16:creationId xmlns:a16="http://schemas.microsoft.com/office/drawing/2014/main" id="{DF171A02-FC41-4381-0C05-813326BE30CC}"/>
                </a:ext>
              </a:extLst>
            </p:cNvPr>
            <p:cNvSpPr/>
            <p:nvPr/>
          </p:nvSpPr>
          <p:spPr>
            <a:xfrm>
              <a:off x="1686475" y="1707800"/>
              <a:ext cx="138675" cy="785575"/>
            </a:xfrm>
            <a:custGeom>
              <a:avLst/>
              <a:gdLst/>
              <a:ahLst/>
              <a:cxnLst/>
              <a:rect l="l" t="t" r="r" b="b"/>
              <a:pathLst>
                <a:path w="5547" h="31423" extrusionOk="0">
                  <a:moveTo>
                    <a:pt x="0" y="1"/>
                  </a:moveTo>
                  <a:lnTo>
                    <a:pt x="1543" y="31423"/>
                  </a:lnTo>
                  <a:lnTo>
                    <a:pt x="5489" y="31423"/>
                  </a:lnTo>
                  <a:lnTo>
                    <a:pt x="5546" y="1"/>
                  </a:ln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3" name="Google Shape;252;p19">
              <a:extLst>
                <a:ext uri="{FF2B5EF4-FFF2-40B4-BE49-F238E27FC236}">
                  <a16:creationId xmlns:a16="http://schemas.microsoft.com/office/drawing/2014/main" id="{08D780E2-BE09-9CC3-A80B-3319F372F7BF}"/>
                </a:ext>
              </a:extLst>
            </p:cNvPr>
            <p:cNvSpPr/>
            <p:nvPr/>
          </p:nvSpPr>
          <p:spPr>
            <a:xfrm>
              <a:off x="1547625" y="2374825"/>
              <a:ext cx="61400" cy="84125"/>
            </a:xfrm>
            <a:custGeom>
              <a:avLst/>
              <a:gdLst/>
              <a:ahLst/>
              <a:cxnLst/>
              <a:rect l="l" t="t" r="r" b="b"/>
              <a:pathLst>
                <a:path w="2456" h="3365" extrusionOk="0">
                  <a:moveTo>
                    <a:pt x="0" y="1"/>
                  </a:moveTo>
                  <a:lnTo>
                    <a:pt x="60" y="3364"/>
                  </a:lnTo>
                  <a:lnTo>
                    <a:pt x="2336" y="3364"/>
                  </a:lnTo>
                  <a:lnTo>
                    <a:pt x="2455" y="1"/>
                  </a:ln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4" name="Google Shape;253;p19">
              <a:extLst>
                <a:ext uri="{FF2B5EF4-FFF2-40B4-BE49-F238E27FC236}">
                  <a16:creationId xmlns:a16="http://schemas.microsoft.com/office/drawing/2014/main" id="{B5363FE0-63BF-8064-D599-2516F8706563}"/>
                </a:ext>
              </a:extLst>
            </p:cNvPr>
            <p:cNvSpPr/>
            <p:nvPr/>
          </p:nvSpPr>
          <p:spPr>
            <a:xfrm>
              <a:off x="1545650" y="2458925"/>
              <a:ext cx="155925" cy="98275"/>
            </a:xfrm>
            <a:custGeom>
              <a:avLst/>
              <a:gdLst/>
              <a:ahLst/>
              <a:cxnLst/>
              <a:rect l="l" t="t" r="r" b="b"/>
              <a:pathLst>
                <a:path w="6237" h="3931" extrusionOk="0">
                  <a:moveTo>
                    <a:pt x="139" y="0"/>
                  </a:moveTo>
                  <a:lnTo>
                    <a:pt x="1" y="3931"/>
                  </a:lnTo>
                  <a:lnTo>
                    <a:pt x="6119" y="3931"/>
                  </a:lnTo>
                  <a:cubicBezTo>
                    <a:pt x="6119" y="3931"/>
                    <a:pt x="6237" y="2186"/>
                    <a:pt x="4723" y="2186"/>
                  </a:cubicBezTo>
                  <a:cubicBezTo>
                    <a:pt x="2226" y="2186"/>
                    <a:pt x="2415" y="0"/>
                    <a:pt x="2415" y="0"/>
                  </a:cubicBez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5" name="Google Shape;254;p19">
              <a:extLst>
                <a:ext uri="{FF2B5EF4-FFF2-40B4-BE49-F238E27FC236}">
                  <a16:creationId xmlns:a16="http://schemas.microsoft.com/office/drawing/2014/main" id="{81B6C5E3-0339-D4E6-7639-4861EE4208CF}"/>
                </a:ext>
              </a:extLst>
            </p:cNvPr>
            <p:cNvSpPr/>
            <p:nvPr/>
          </p:nvSpPr>
          <p:spPr>
            <a:xfrm>
              <a:off x="1545650" y="2510575"/>
              <a:ext cx="157275" cy="46825"/>
            </a:xfrm>
            <a:custGeom>
              <a:avLst/>
              <a:gdLst/>
              <a:ahLst/>
              <a:cxnLst/>
              <a:rect l="l" t="t" r="r" b="b"/>
              <a:pathLst>
                <a:path w="6291" h="1873" extrusionOk="0">
                  <a:moveTo>
                    <a:pt x="4771" y="1"/>
                  </a:moveTo>
                  <a:cubicBezTo>
                    <a:pt x="4554" y="1"/>
                    <a:pt x="4399" y="41"/>
                    <a:pt x="4384" y="45"/>
                  </a:cubicBezTo>
                  <a:cubicBezTo>
                    <a:pt x="4248" y="304"/>
                    <a:pt x="4089" y="1033"/>
                    <a:pt x="3996" y="1545"/>
                  </a:cubicBezTo>
                  <a:lnTo>
                    <a:pt x="11" y="1545"/>
                  </a:lnTo>
                  <a:cubicBezTo>
                    <a:pt x="3" y="1772"/>
                    <a:pt x="8" y="1638"/>
                    <a:pt x="1" y="1865"/>
                  </a:cubicBezTo>
                  <a:cubicBezTo>
                    <a:pt x="143" y="1871"/>
                    <a:pt x="870" y="1873"/>
                    <a:pt x="1776" y="1873"/>
                  </a:cubicBezTo>
                  <a:cubicBezTo>
                    <a:pt x="3589" y="1873"/>
                    <a:pt x="6119" y="1865"/>
                    <a:pt x="6119" y="1865"/>
                  </a:cubicBezTo>
                  <a:cubicBezTo>
                    <a:pt x="6291" y="1342"/>
                    <a:pt x="6163" y="777"/>
                    <a:pt x="5789" y="401"/>
                  </a:cubicBezTo>
                  <a:cubicBezTo>
                    <a:pt x="5463" y="73"/>
                    <a:pt x="5061" y="1"/>
                    <a:pt x="4771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6" name="Google Shape;255;p19">
              <a:extLst>
                <a:ext uri="{FF2B5EF4-FFF2-40B4-BE49-F238E27FC236}">
                  <a16:creationId xmlns:a16="http://schemas.microsoft.com/office/drawing/2014/main" id="{2F809439-6E25-51BD-0F0D-B3B5F8925F82}"/>
                </a:ext>
              </a:extLst>
            </p:cNvPr>
            <p:cNvSpPr/>
            <p:nvPr/>
          </p:nvSpPr>
          <p:spPr>
            <a:xfrm>
              <a:off x="1523950" y="1707800"/>
              <a:ext cx="176300" cy="785575"/>
            </a:xfrm>
            <a:custGeom>
              <a:avLst/>
              <a:gdLst/>
              <a:ahLst/>
              <a:cxnLst/>
              <a:rect l="l" t="t" r="r" b="b"/>
              <a:pathLst>
                <a:path w="7052" h="31423" extrusionOk="0">
                  <a:moveTo>
                    <a:pt x="1506" y="1"/>
                  </a:moveTo>
                  <a:lnTo>
                    <a:pt x="1" y="31423"/>
                  </a:lnTo>
                  <a:lnTo>
                    <a:pt x="3946" y="31423"/>
                  </a:lnTo>
                  <a:lnTo>
                    <a:pt x="7051" y="1"/>
                  </a:ln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7" name="Google Shape;256;p19">
              <a:extLst>
                <a:ext uri="{FF2B5EF4-FFF2-40B4-BE49-F238E27FC236}">
                  <a16:creationId xmlns:a16="http://schemas.microsoft.com/office/drawing/2014/main" id="{9B9CF9BA-D880-C7D7-610F-75A78219BF4D}"/>
                </a:ext>
              </a:extLst>
            </p:cNvPr>
            <p:cNvSpPr/>
            <p:nvPr/>
          </p:nvSpPr>
          <p:spPr>
            <a:xfrm>
              <a:off x="1955050" y="922125"/>
              <a:ext cx="80725" cy="139425"/>
            </a:xfrm>
            <a:custGeom>
              <a:avLst/>
              <a:gdLst/>
              <a:ahLst/>
              <a:cxnLst/>
              <a:rect l="l" t="t" r="r" b="b"/>
              <a:pathLst>
                <a:path w="3229" h="5577" extrusionOk="0">
                  <a:moveTo>
                    <a:pt x="1639" y="0"/>
                  </a:moveTo>
                  <a:cubicBezTo>
                    <a:pt x="1" y="0"/>
                    <a:pt x="1155" y="3543"/>
                    <a:pt x="1155" y="3543"/>
                  </a:cubicBezTo>
                  <a:lnTo>
                    <a:pt x="1155" y="5576"/>
                  </a:lnTo>
                  <a:lnTo>
                    <a:pt x="3175" y="5529"/>
                  </a:lnTo>
                  <a:lnTo>
                    <a:pt x="2819" y="3598"/>
                  </a:lnTo>
                  <a:cubicBezTo>
                    <a:pt x="3158" y="2925"/>
                    <a:pt x="3229" y="275"/>
                    <a:pt x="1896" y="26"/>
                  </a:cubicBezTo>
                  <a:cubicBezTo>
                    <a:pt x="1803" y="9"/>
                    <a:pt x="1718" y="0"/>
                    <a:pt x="1639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8" name="Google Shape;257;p19">
              <a:extLst>
                <a:ext uri="{FF2B5EF4-FFF2-40B4-BE49-F238E27FC236}">
                  <a16:creationId xmlns:a16="http://schemas.microsoft.com/office/drawing/2014/main" id="{3C0D0876-B11D-8499-9118-0FDD41C059B4}"/>
                </a:ext>
              </a:extLst>
            </p:cNvPr>
            <p:cNvSpPr/>
            <p:nvPr/>
          </p:nvSpPr>
          <p:spPr>
            <a:xfrm>
              <a:off x="1652975" y="1369675"/>
              <a:ext cx="11175" cy="61400"/>
            </a:xfrm>
            <a:custGeom>
              <a:avLst/>
              <a:gdLst/>
              <a:ahLst/>
              <a:cxnLst/>
              <a:rect l="l" t="t" r="r" b="b"/>
              <a:pathLst>
                <a:path w="447" h="2456" extrusionOk="0">
                  <a:moveTo>
                    <a:pt x="224" y="1"/>
                  </a:moveTo>
                  <a:cubicBezTo>
                    <a:pt x="101" y="1"/>
                    <a:pt x="1" y="102"/>
                    <a:pt x="1" y="223"/>
                  </a:cubicBezTo>
                  <a:lnTo>
                    <a:pt x="1" y="2234"/>
                  </a:lnTo>
                  <a:cubicBezTo>
                    <a:pt x="1" y="2356"/>
                    <a:pt x="101" y="2456"/>
                    <a:pt x="224" y="2456"/>
                  </a:cubicBezTo>
                  <a:cubicBezTo>
                    <a:pt x="346" y="2456"/>
                    <a:pt x="446" y="2356"/>
                    <a:pt x="446" y="2234"/>
                  </a:cubicBezTo>
                  <a:lnTo>
                    <a:pt x="446" y="223"/>
                  </a:lnTo>
                  <a:cubicBezTo>
                    <a:pt x="446" y="102"/>
                    <a:pt x="346" y="1"/>
                    <a:pt x="224" y="1"/>
                  </a:cubicBezTo>
                  <a:close/>
                </a:path>
              </a:pathLst>
            </a:custGeom>
            <a:solidFill>
              <a:srgbClr val="00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49" name="Google Shape;258;p19">
              <a:extLst>
                <a:ext uri="{FF2B5EF4-FFF2-40B4-BE49-F238E27FC236}">
                  <a16:creationId xmlns:a16="http://schemas.microsoft.com/office/drawing/2014/main" id="{CF301329-3C9B-828B-C429-BFF2E1C0DB02}"/>
                </a:ext>
              </a:extLst>
            </p:cNvPr>
            <p:cNvSpPr/>
            <p:nvPr/>
          </p:nvSpPr>
          <p:spPr>
            <a:xfrm>
              <a:off x="1629400" y="1371425"/>
              <a:ext cx="30975" cy="57925"/>
            </a:xfrm>
            <a:custGeom>
              <a:avLst/>
              <a:gdLst/>
              <a:ahLst/>
              <a:cxnLst/>
              <a:rect l="l" t="t" r="r" b="b"/>
              <a:pathLst>
                <a:path w="1239" h="2317" extrusionOk="0">
                  <a:moveTo>
                    <a:pt x="252" y="1"/>
                  </a:moveTo>
                  <a:cubicBezTo>
                    <a:pt x="225" y="1"/>
                    <a:pt x="198" y="6"/>
                    <a:pt x="171" y="16"/>
                  </a:cubicBezTo>
                  <a:cubicBezTo>
                    <a:pt x="57" y="60"/>
                    <a:pt x="1" y="190"/>
                    <a:pt x="45" y="304"/>
                  </a:cubicBezTo>
                  <a:lnTo>
                    <a:pt x="780" y="2175"/>
                  </a:lnTo>
                  <a:cubicBezTo>
                    <a:pt x="814" y="2262"/>
                    <a:pt x="898" y="2317"/>
                    <a:pt x="987" y="2317"/>
                  </a:cubicBezTo>
                  <a:cubicBezTo>
                    <a:pt x="1014" y="2317"/>
                    <a:pt x="1041" y="2312"/>
                    <a:pt x="1068" y="2301"/>
                  </a:cubicBezTo>
                  <a:cubicBezTo>
                    <a:pt x="1182" y="2257"/>
                    <a:pt x="1238" y="2127"/>
                    <a:pt x="1194" y="2013"/>
                  </a:cubicBezTo>
                  <a:lnTo>
                    <a:pt x="459" y="141"/>
                  </a:lnTo>
                  <a:cubicBezTo>
                    <a:pt x="425" y="55"/>
                    <a:pt x="341" y="1"/>
                    <a:pt x="252" y="1"/>
                  </a:cubicBezTo>
                  <a:close/>
                </a:path>
              </a:pathLst>
            </a:custGeom>
            <a:solidFill>
              <a:srgbClr val="FF7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0" name="Google Shape;259;p19">
              <a:extLst>
                <a:ext uri="{FF2B5EF4-FFF2-40B4-BE49-F238E27FC236}">
                  <a16:creationId xmlns:a16="http://schemas.microsoft.com/office/drawing/2014/main" id="{35BF3E7A-C945-03D3-030A-34E6B9DF9CCC}"/>
                </a:ext>
              </a:extLst>
            </p:cNvPr>
            <p:cNvSpPr/>
            <p:nvPr/>
          </p:nvSpPr>
          <p:spPr>
            <a:xfrm>
              <a:off x="1660625" y="1369825"/>
              <a:ext cx="17125" cy="61100"/>
            </a:xfrm>
            <a:custGeom>
              <a:avLst/>
              <a:gdLst/>
              <a:ahLst/>
              <a:cxnLst/>
              <a:rect l="l" t="t" r="r" b="b"/>
              <a:pathLst>
                <a:path w="685" h="2444" extrusionOk="0">
                  <a:moveTo>
                    <a:pt x="451" y="0"/>
                  </a:moveTo>
                  <a:cubicBezTo>
                    <a:pt x="338" y="0"/>
                    <a:pt x="242" y="86"/>
                    <a:pt x="230" y="199"/>
                  </a:cubicBezTo>
                  <a:lnTo>
                    <a:pt x="14" y="2198"/>
                  </a:lnTo>
                  <a:cubicBezTo>
                    <a:pt x="1" y="2320"/>
                    <a:pt x="90" y="2429"/>
                    <a:pt x="212" y="2442"/>
                  </a:cubicBezTo>
                  <a:cubicBezTo>
                    <a:pt x="220" y="2443"/>
                    <a:pt x="228" y="2444"/>
                    <a:pt x="236" y="2444"/>
                  </a:cubicBezTo>
                  <a:cubicBezTo>
                    <a:pt x="347" y="2444"/>
                    <a:pt x="444" y="2359"/>
                    <a:pt x="456" y="2246"/>
                  </a:cubicBezTo>
                  <a:lnTo>
                    <a:pt x="671" y="247"/>
                  </a:lnTo>
                  <a:cubicBezTo>
                    <a:pt x="684" y="126"/>
                    <a:pt x="596" y="15"/>
                    <a:pt x="475" y="2"/>
                  </a:cubicBezTo>
                  <a:cubicBezTo>
                    <a:pt x="467" y="1"/>
                    <a:pt x="459" y="0"/>
                    <a:pt x="451" y="0"/>
                  </a:cubicBezTo>
                  <a:close/>
                </a:path>
              </a:pathLst>
            </a:custGeom>
            <a:solidFill>
              <a:srgbClr val="008A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1" name="Google Shape;260;p19">
              <a:extLst>
                <a:ext uri="{FF2B5EF4-FFF2-40B4-BE49-F238E27FC236}">
                  <a16:creationId xmlns:a16="http://schemas.microsoft.com/office/drawing/2014/main" id="{082F7CE8-374B-F062-BA99-03339B23844D}"/>
                </a:ext>
              </a:extLst>
            </p:cNvPr>
            <p:cNvSpPr/>
            <p:nvPr/>
          </p:nvSpPr>
          <p:spPr>
            <a:xfrm>
              <a:off x="1507525" y="1209100"/>
              <a:ext cx="372175" cy="861500"/>
            </a:xfrm>
            <a:custGeom>
              <a:avLst/>
              <a:gdLst/>
              <a:ahLst/>
              <a:cxnLst/>
              <a:rect l="l" t="t" r="r" b="b"/>
              <a:pathLst>
                <a:path w="14887" h="34460" extrusionOk="0">
                  <a:moveTo>
                    <a:pt x="8627" y="1"/>
                  </a:moveTo>
                  <a:cubicBezTo>
                    <a:pt x="8327" y="1"/>
                    <a:pt x="8021" y="5"/>
                    <a:pt x="7710" y="15"/>
                  </a:cubicBezTo>
                  <a:cubicBezTo>
                    <a:pt x="5233" y="91"/>
                    <a:pt x="3107" y="465"/>
                    <a:pt x="1429" y="880"/>
                  </a:cubicBezTo>
                  <a:lnTo>
                    <a:pt x="1" y="34460"/>
                  </a:lnTo>
                  <a:lnTo>
                    <a:pt x="8387" y="34460"/>
                  </a:lnTo>
                  <a:lnTo>
                    <a:pt x="8875" y="20690"/>
                  </a:lnTo>
                  <a:lnTo>
                    <a:pt x="9444" y="34460"/>
                  </a:lnTo>
                  <a:lnTo>
                    <a:pt x="14887" y="33979"/>
                  </a:lnTo>
                  <a:cubicBezTo>
                    <a:pt x="14376" y="22778"/>
                    <a:pt x="13864" y="11576"/>
                    <a:pt x="13353" y="375"/>
                  </a:cubicBezTo>
                  <a:cubicBezTo>
                    <a:pt x="12017" y="162"/>
                    <a:pt x="10424" y="1"/>
                    <a:pt x="8627" y="1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2" name="Google Shape;261;p19">
              <a:extLst>
                <a:ext uri="{FF2B5EF4-FFF2-40B4-BE49-F238E27FC236}">
                  <a16:creationId xmlns:a16="http://schemas.microsoft.com/office/drawing/2014/main" id="{CC85873D-B61D-6B05-B991-DE5F9023CC3E}"/>
                </a:ext>
              </a:extLst>
            </p:cNvPr>
            <p:cNvSpPr/>
            <p:nvPr/>
          </p:nvSpPr>
          <p:spPr>
            <a:xfrm>
              <a:off x="1612100" y="1207750"/>
              <a:ext cx="162775" cy="145525"/>
            </a:xfrm>
            <a:custGeom>
              <a:avLst/>
              <a:gdLst/>
              <a:ahLst/>
              <a:cxnLst/>
              <a:rect l="l" t="t" r="r" b="b"/>
              <a:pathLst>
                <a:path w="6511" h="5821" extrusionOk="0">
                  <a:moveTo>
                    <a:pt x="3863" y="0"/>
                  </a:moveTo>
                  <a:cubicBezTo>
                    <a:pt x="1338" y="0"/>
                    <a:pt x="0" y="371"/>
                    <a:pt x="0" y="371"/>
                  </a:cubicBezTo>
                  <a:lnTo>
                    <a:pt x="4692" y="5820"/>
                  </a:lnTo>
                  <a:lnTo>
                    <a:pt x="6510" y="126"/>
                  </a:lnTo>
                  <a:cubicBezTo>
                    <a:pt x="5520" y="35"/>
                    <a:pt x="4636" y="0"/>
                    <a:pt x="3863" y="0"/>
                  </a:cubicBez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3" name="Google Shape;262;p19">
              <a:extLst>
                <a:ext uri="{FF2B5EF4-FFF2-40B4-BE49-F238E27FC236}">
                  <a16:creationId xmlns:a16="http://schemas.microsoft.com/office/drawing/2014/main" id="{19250147-21B8-1110-2C15-2DB515D6F4E5}"/>
                </a:ext>
              </a:extLst>
            </p:cNvPr>
            <p:cNvSpPr/>
            <p:nvPr/>
          </p:nvSpPr>
          <p:spPr>
            <a:xfrm>
              <a:off x="1610100" y="945925"/>
              <a:ext cx="218625" cy="236525"/>
            </a:xfrm>
            <a:custGeom>
              <a:avLst/>
              <a:gdLst/>
              <a:ahLst/>
              <a:cxnLst/>
              <a:rect l="l" t="t" r="r" b="b"/>
              <a:pathLst>
                <a:path w="8745" h="9461" extrusionOk="0">
                  <a:moveTo>
                    <a:pt x="4425" y="1"/>
                  </a:moveTo>
                  <a:cubicBezTo>
                    <a:pt x="3733" y="1"/>
                    <a:pt x="3214" y="218"/>
                    <a:pt x="3214" y="218"/>
                  </a:cubicBezTo>
                  <a:cubicBezTo>
                    <a:pt x="1280" y="557"/>
                    <a:pt x="0" y="2954"/>
                    <a:pt x="371" y="5070"/>
                  </a:cubicBezTo>
                  <a:lnTo>
                    <a:pt x="896" y="6182"/>
                  </a:lnTo>
                  <a:cubicBezTo>
                    <a:pt x="1230" y="8091"/>
                    <a:pt x="2798" y="9461"/>
                    <a:pt x="4523" y="9461"/>
                  </a:cubicBezTo>
                  <a:cubicBezTo>
                    <a:pt x="4709" y="9461"/>
                    <a:pt x="4898" y="9445"/>
                    <a:pt x="5087" y="9412"/>
                  </a:cubicBezTo>
                  <a:cubicBezTo>
                    <a:pt x="8744" y="9251"/>
                    <a:pt x="8301" y="7064"/>
                    <a:pt x="7930" y="4949"/>
                  </a:cubicBezTo>
                  <a:lnTo>
                    <a:pt x="7707" y="3680"/>
                  </a:lnTo>
                  <a:cubicBezTo>
                    <a:pt x="7165" y="586"/>
                    <a:pt x="5561" y="1"/>
                    <a:pt x="4425" y="1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4" name="Google Shape;263;p19">
              <a:extLst>
                <a:ext uri="{FF2B5EF4-FFF2-40B4-BE49-F238E27FC236}">
                  <a16:creationId xmlns:a16="http://schemas.microsoft.com/office/drawing/2014/main" id="{6E5021D3-ED52-9433-2F39-34AFBC92E32C}"/>
                </a:ext>
              </a:extLst>
            </p:cNvPr>
            <p:cNvSpPr/>
            <p:nvPr/>
          </p:nvSpPr>
          <p:spPr>
            <a:xfrm>
              <a:off x="1700725" y="1048200"/>
              <a:ext cx="38125" cy="44500"/>
            </a:xfrm>
            <a:custGeom>
              <a:avLst/>
              <a:gdLst/>
              <a:ahLst/>
              <a:cxnLst/>
              <a:rect l="l" t="t" r="r" b="b"/>
              <a:pathLst>
                <a:path w="1525" h="1780" extrusionOk="0">
                  <a:moveTo>
                    <a:pt x="750" y="0"/>
                  </a:moveTo>
                  <a:cubicBezTo>
                    <a:pt x="707" y="0"/>
                    <a:pt x="663" y="5"/>
                    <a:pt x="620" y="15"/>
                  </a:cubicBezTo>
                  <a:lnTo>
                    <a:pt x="617" y="15"/>
                  </a:lnTo>
                  <a:cubicBezTo>
                    <a:pt x="239" y="105"/>
                    <a:pt x="1" y="568"/>
                    <a:pt x="86" y="1051"/>
                  </a:cubicBezTo>
                  <a:cubicBezTo>
                    <a:pt x="165" y="1480"/>
                    <a:pt x="471" y="1779"/>
                    <a:pt x="805" y="1779"/>
                  </a:cubicBezTo>
                  <a:cubicBezTo>
                    <a:pt x="848" y="1779"/>
                    <a:pt x="891" y="1775"/>
                    <a:pt x="934" y="1764"/>
                  </a:cubicBezTo>
                  <a:cubicBezTo>
                    <a:pt x="1063" y="1735"/>
                    <a:pt x="1175" y="1663"/>
                    <a:pt x="1263" y="1561"/>
                  </a:cubicBezTo>
                  <a:cubicBezTo>
                    <a:pt x="1438" y="1361"/>
                    <a:pt x="1525" y="1048"/>
                    <a:pt x="1466" y="727"/>
                  </a:cubicBezTo>
                  <a:cubicBezTo>
                    <a:pt x="1389" y="299"/>
                    <a:pt x="1084" y="0"/>
                    <a:pt x="7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5" name="Google Shape;264;p19">
              <a:extLst>
                <a:ext uri="{FF2B5EF4-FFF2-40B4-BE49-F238E27FC236}">
                  <a16:creationId xmlns:a16="http://schemas.microsoft.com/office/drawing/2014/main" id="{4F96414E-B8EB-722A-B63D-B06DC801167C}"/>
                </a:ext>
              </a:extLst>
            </p:cNvPr>
            <p:cNvSpPr/>
            <p:nvPr/>
          </p:nvSpPr>
          <p:spPr>
            <a:xfrm>
              <a:off x="1766250" y="1031900"/>
              <a:ext cx="38125" cy="44550"/>
            </a:xfrm>
            <a:custGeom>
              <a:avLst/>
              <a:gdLst/>
              <a:ahLst/>
              <a:cxnLst/>
              <a:rect l="l" t="t" r="r" b="b"/>
              <a:pathLst>
                <a:path w="1525" h="1782" extrusionOk="0">
                  <a:moveTo>
                    <a:pt x="748" y="0"/>
                  </a:moveTo>
                  <a:cubicBezTo>
                    <a:pt x="705" y="0"/>
                    <a:pt x="662" y="5"/>
                    <a:pt x="619" y="15"/>
                  </a:cubicBezTo>
                  <a:cubicBezTo>
                    <a:pt x="238" y="104"/>
                    <a:pt x="0" y="570"/>
                    <a:pt x="88" y="1053"/>
                  </a:cubicBezTo>
                  <a:cubicBezTo>
                    <a:pt x="164" y="1482"/>
                    <a:pt x="472" y="1781"/>
                    <a:pt x="806" y="1781"/>
                  </a:cubicBezTo>
                  <a:cubicBezTo>
                    <a:pt x="849" y="1781"/>
                    <a:pt x="892" y="1776"/>
                    <a:pt x="935" y="1766"/>
                  </a:cubicBezTo>
                  <a:cubicBezTo>
                    <a:pt x="1062" y="1737"/>
                    <a:pt x="1174" y="1663"/>
                    <a:pt x="1262" y="1563"/>
                  </a:cubicBezTo>
                  <a:cubicBezTo>
                    <a:pt x="1438" y="1363"/>
                    <a:pt x="1524" y="1050"/>
                    <a:pt x="1467" y="727"/>
                  </a:cubicBezTo>
                  <a:cubicBezTo>
                    <a:pt x="1389" y="300"/>
                    <a:pt x="1082" y="0"/>
                    <a:pt x="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6" name="Google Shape;265;p19">
              <a:extLst>
                <a:ext uri="{FF2B5EF4-FFF2-40B4-BE49-F238E27FC236}">
                  <a16:creationId xmlns:a16="http://schemas.microsoft.com/office/drawing/2014/main" id="{0AE89619-B76E-0549-2760-E4FAFC906493}"/>
                </a:ext>
              </a:extLst>
            </p:cNvPr>
            <p:cNvSpPr/>
            <p:nvPr/>
          </p:nvSpPr>
          <p:spPr>
            <a:xfrm>
              <a:off x="1700725" y="1048200"/>
              <a:ext cx="38125" cy="44500"/>
            </a:xfrm>
            <a:custGeom>
              <a:avLst/>
              <a:gdLst/>
              <a:ahLst/>
              <a:cxnLst/>
              <a:rect l="l" t="t" r="r" b="b"/>
              <a:pathLst>
                <a:path w="1525" h="1780" extrusionOk="0">
                  <a:moveTo>
                    <a:pt x="750" y="0"/>
                  </a:moveTo>
                  <a:cubicBezTo>
                    <a:pt x="707" y="0"/>
                    <a:pt x="663" y="5"/>
                    <a:pt x="620" y="15"/>
                  </a:cubicBezTo>
                  <a:lnTo>
                    <a:pt x="617" y="15"/>
                  </a:lnTo>
                  <a:cubicBezTo>
                    <a:pt x="239" y="105"/>
                    <a:pt x="1" y="568"/>
                    <a:pt x="86" y="1051"/>
                  </a:cubicBezTo>
                  <a:cubicBezTo>
                    <a:pt x="165" y="1480"/>
                    <a:pt x="471" y="1779"/>
                    <a:pt x="805" y="1779"/>
                  </a:cubicBezTo>
                  <a:cubicBezTo>
                    <a:pt x="848" y="1779"/>
                    <a:pt x="891" y="1775"/>
                    <a:pt x="934" y="1764"/>
                  </a:cubicBezTo>
                  <a:cubicBezTo>
                    <a:pt x="1063" y="1735"/>
                    <a:pt x="1175" y="1663"/>
                    <a:pt x="1263" y="1561"/>
                  </a:cubicBezTo>
                  <a:cubicBezTo>
                    <a:pt x="1438" y="1361"/>
                    <a:pt x="1525" y="1048"/>
                    <a:pt x="1466" y="727"/>
                  </a:cubicBezTo>
                  <a:cubicBezTo>
                    <a:pt x="1389" y="299"/>
                    <a:pt x="1084" y="0"/>
                    <a:pt x="7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7" name="Google Shape;266;p19">
              <a:extLst>
                <a:ext uri="{FF2B5EF4-FFF2-40B4-BE49-F238E27FC236}">
                  <a16:creationId xmlns:a16="http://schemas.microsoft.com/office/drawing/2014/main" id="{4E3994C9-C3BF-2CBB-6FB8-3F5FBB606A63}"/>
                </a:ext>
              </a:extLst>
            </p:cNvPr>
            <p:cNvSpPr/>
            <p:nvPr/>
          </p:nvSpPr>
          <p:spPr>
            <a:xfrm>
              <a:off x="1709650" y="1048200"/>
              <a:ext cx="29200" cy="39400"/>
            </a:xfrm>
            <a:custGeom>
              <a:avLst/>
              <a:gdLst/>
              <a:ahLst/>
              <a:cxnLst/>
              <a:rect l="l" t="t" r="r" b="b"/>
              <a:pathLst>
                <a:path w="1168" h="1576" extrusionOk="0">
                  <a:moveTo>
                    <a:pt x="393" y="0"/>
                  </a:moveTo>
                  <a:cubicBezTo>
                    <a:pt x="350" y="0"/>
                    <a:pt x="306" y="5"/>
                    <a:pt x="263" y="15"/>
                  </a:cubicBezTo>
                  <a:lnTo>
                    <a:pt x="260" y="15"/>
                  </a:lnTo>
                  <a:cubicBezTo>
                    <a:pt x="87" y="214"/>
                    <a:pt x="1" y="527"/>
                    <a:pt x="58" y="849"/>
                  </a:cubicBezTo>
                  <a:cubicBezTo>
                    <a:pt x="135" y="1277"/>
                    <a:pt x="440" y="1576"/>
                    <a:pt x="774" y="1576"/>
                  </a:cubicBezTo>
                  <a:cubicBezTo>
                    <a:pt x="817" y="1576"/>
                    <a:pt x="860" y="1571"/>
                    <a:pt x="903" y="1561"/>
                  </a:cubicBezTo>
                  <a:lnTo>
                    <a:pt x="906" y="1561"/>
                  </a:lnTo>
                  <a:cubicBezTo>
                    <a:pt x="1081" y="1361"/>
                    <a:pt x="1168" y="1048"/>
                    <a:pt x="1109" y="727"/>
                  </a:cubicBezTo>
                  <a:cubicBezTo>
                    <a:pt x="1032" y="299"/>
                    <a:pt x="727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8" name="Google Shape;267;p19">
              <a:extLst>
                <a:ext uri="{FF2B5EF4-FFF2-40B4-BE49-F238E27FC236}">
                  <a16:creationId xmlns:a16="http://schemas.microsoft.com/office/drawing/2014/main" id="{829B8E04-104F-2B6B-9F92-6EC995332CD0}"/>
                </a:ext>
              </a:extLst>
            </p:cNvPr>
            <p:cNvSpPr/>
            <p:nvPr/>
          </p:nvSpPr>
          <p:spPr>
            <a:xfrm>
              <a:off x="1766250" y="1031900"/>
              <a:ext cx="38125" cy="44550"/>
            </a:xfrm>
            <a:custGeom>
              <a:avLst/>
              <a:gdLst/>
              <a:ahLst/>
              <a:cxnLst/>
              <a:rect l="l" t="t" r="r" b="b"/>
              <a:pathLst>
                <a:path w="1525" h="1782" extrusionOk="0">
                  <a:moveTo>
                    <a:pt x="748" y="0"/>
                  </a:moveTo>
                  <a:cubicBezTo>
                    <a:pt x="705" y="0"/>
                    <a:pt x="662" y="5"/>
                    <a:pt x="619" y="15"/>
                  </a:cubicBezTo>
                  <a:cubicBezTo>
                    <a:pt x="238" y="104"/>
                    <a:pt x="0" y="570"/>
                    <a:pt x="88" y="1053"/>
                  </a:cubicBezTo>
                  <a:cubicBezTo>
                    <a:pt x="164" y="1482"/>
                    <a:pt x="472" y="1781"/>
                    <a:pt x="806" y="1781"/>
                  </a:cubicBezTo>
                  <a:cubicBezTo>
                    <a:pt x="849" y="1781"/>
                    <a:pt x="892" y="1776"/>
                    <a:pt x="935" y="1766"/>
                  </a:cubicBezTo>
                  <a:cubicBezTo>
                    <a:pt x="1062" y="1737"/>
                    <a:pt x="1174" y="1663"/>
                    <a:pt x="1262" y="1563"/>
                  </a:cubicBezTo>
                  <a:cubicBezTo>
                    <a:pt x="1438" y="1363"/>
                    <a:pt x="1524" y="1050"/>
                    <a:pt x="1467" y="727"/>
                  </a:cubicBezTo>
                  <a:cubicBezTo>
                    <a:pt x="1389" y="300"/>
                    <a:pt x="1082" y="0"/>
                    <a:pt x="7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59" name="Google Shape;268;p19">
              <a:extLst>
                <a:ext uri="{FF2B5EF4-FFF2-40B4-BE49-F238E27FC236}">
                  <a16:creationId xmlns:a16="http://schemas.microsoft.com/office/drawing/2014/main" id="{383300D5-7BE7-20D9-A326-A8FF28674712}"/>
                </a:ext>
              </a:extLst>
            </p:cNvPr>
            <p:cNvSpPr/>
            <p:nvPr/>
          </p:nvSpPr>
          <p:spPr>
            <a:xfrm>
              <a:off x="1775175" y="1031900"/>
              <a:ext cx="29200" cy="39450"/>
            </a:xfrm>
            <a:custGeom>
              <a:avLst/>
              <a:gdLst/>
              <a:ahLst/>
              <a:cxnLst/>
              <a:rect l="l" t="t" r="r" b="b"/>
              <a:pathLst>
                <a:path w="1168" h="1578" extrusionOk="0">
                  <a:moveTo>
                    <a:pt x="391" y="0"/>
                  </a:moveTo>
                  <a:cubicBezTo>
                    <a:pt x="348" y="0"/>
                    <a:pt x="305" y="5"/>
                    <a:pt x="262" y="15"/>
                  </a:cubicBezTo>
                  <a:cubicBezTo>
                    <a:pt x="86" y="215"/>
                    <a:pt x="0" y="528"/>
                    <a:pt x="57" y="851"/>
                  </a:cubicBezTo>
                  <a:cubicBezTo>
                    <a:pt x="136" y="1279"/>
                    <a:pt x="442" y="1578"/>
                    <a:pt x="776" y="1578"/>
                  </a:cubicBezTo>
                  <a:cubicBezTo>
                    <a:pt x="819" y="1578"/>
                    <a:pt x="862" y="1573"/>
                    <a:pt x="905" y="1563"/>
                  </a:cubicBezTo>
                  <a:cubicBezTo>
                    <a:pt x="1081" y="1363"/>
                    <a:pt x="1167" y="1050"/>
                    <a:pt x="1110" y="727"/>
                  </a:cubicBezTo>
                  <a:cubicBezTo>
                    <a:pt x="1032" y="300"/>
                    <a:pt x="725" y="0"/>
                    <a:pt x="3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0" name="Google Shape;269;p19">
              <a:extLst>
                <a:ext uri="{FF2B5EF4-FFF2-40B4-BE49-F238E27FC236}">
                  <a16:creationId xmlns:a16="http://schemas.microsoft.com/office/drawing/2014/main" id="{8F78FBAC-C130-093E-91C6-51265019F8E0}"/>
                </a:ext>
              </a:extLst>
            </p:cNvPr>
            <p:cNvSpPr/>
            <p:nvPr/>
          </p:nvSpPr>
          <p:spPr>
            <a:xfrm>
              <a:off x="1702050" y="1026250"/>
              <a:ext cx="20750" cy="7350"/>
            </a:xfrm>
            <a:custGeom>
              <a:avLst/>
              <a:gdLst/>
              <a:ahLst/>
              <a:cxnLst/>
              <a:rect l="l" t="t" r="r" b="b"/>
              <a:pathLst>
                <a:path w="830" h="294" extrusionOk="0">
                  <a:moveTo>
                    <a:pt x="828" y="98"/>
                  </a:moveTo>
                  <a:cubicBezTo>
                    <a:pt x="829" y="98"/>
                    <a:pt x="829" y="98"/>
                    <a:pt x="830" y="98"/>
                  </a:cubicBezTo>
                  <a:cubicBezTo>
                    <a:pt x="830" y="98"/>
                    <a:pt x="830" y="98"/>
                    <a:pt x="830" y="98"/>
                  </a:cubicBezTo>
                  <a:cubicBezTo>
                    <a:pt x="830" y="98"/>
                    <a:pt x="829" y="98"/>
                    <a:pt x="828" y="98"/>
                  </a:cubicBezTo>
                  <a:close/>
                  <a:moveTo>
                    <a:pt x="542" y="0"/>
                  </a:moveTo>
                  <a:cubicBezTo>
                    <a:pt x="488" y="0"/>
                    <a:pt x="431" y="10"/>
                    <a:pt x="376" y="23"/>
                  </a:cubicBezTo>
                  <a:cubicBezTo>
                    <a:pt x="320" y="43"/>
                    <a:pt x="266" y="67"/>
                    <a:pt x="218" y="96"/>
                  </a:cubicBezTo>
                  <a:cubicBezTo>
                    <a:pt x="169" y="122"/>
                    <a:pt x="131" y="158"/>
                    <a:pt x="96" y="185"/>
                  </a:cubicBezTo>
                  <a:cubicBezTo>
                    <a:pt x="32" y="243"/>
                    <a:pt x="0" y="293"/>
                    <a:pt x="0" y="293"/>
                  </a:cubicBezTo>
                  <a:cubicBezTo>
                    <a:pt x="0" y="293"/>
                    <a:pt x="49" y="262"/>
                    <a:pt x="123" y="220"/>
                  </a:cubicBezTo>
                  <a:cubicBezTo>
                    <a:pt x="196" y="180"/>
                    <a:pt x="294" y="127"/>
                    <a:pt x="399" y="98"/>
                  </a:cubicBezTo>
                  <a:cubicBezTo>
                    <a:pt x="450" y="83"/>
                    <a:pt x="504" y="70"/>
                    <a:pt x="554" y="68"/>
                  </a:cubicBezTo>
                  <a:cubicBezTo>
                    <a:pt x="577" y="67"/>
                    <a:pt x="600" y="65"/>
                    <a:pt x="622" y="65"/>
                  </a:cubicBezTo>
                  <a:cubicBezTo>
                    <a:pt x="647" y="65"/>
                    <a:pt x="670" y="67"/>
                    <a:pt x="692" y="71"/>
                  </a:cubicBezTo>
                  <a:cubicBezTo>
                    <a:pt x="733" y="75"/>
                    <a:pt x="768" y="81"/>
                    <a:pt x="792" y="90"/>
                  </a:cubicBezTo>
                  <a:cubicBezTo>
                    <a:pt x="811" y="95"/>
                    <a:pt x="824" y="97"/>
                    <a:pt x="828" y="98"/>
                  </a:cubicBezTo>
                  <a:lnTo>
                    <a:pt x="828" y="98"/>
                  </a:lnTo>
                  <a:cubicBezTo>
                    <a:pt x="820" y="93"/>
                    <a:pt x="779" y="54"/>
                    <a:pt x="703" y="28"/>
                  </a:cubicBezTo>
                  <a:cubicBezTo>
                    <a:pt x="662" y="14"/>
                    <a:pt x="613" y="0"/>
                    <a:pt x="558" y="0"/>
                  </a:cubicBezTo>
                  <a:cubicBezTo>
                    <a:pt x="556" y="0"/>
                    <a:pt x="554" y="0"/>
                    <a:pt x="551" y="0"/>
                  </a:cubicBezTo>
                  <a:cubicBezTo>
                    <a:pt x="548" y="0"/>
                    <a:pt x="545" y="0"/>
                    <a:pt x="5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1" name="Google Shape;270;p19">
              <a:extLst>
                <a:ext uri="{FF2B5EF4-FFF2-40B4-BE49-F238E27FC236}">
                  <a16:creationId xmlns:a16="http://schemas.microsoft.com/office/drawing/2014/main" id="{16FFDADC-6316-A4E4-B60E-C5AA61A003D0}"/>
                </a:ext>
              </a:extLst>
            </p:cNvPr>
            <p:cNvSpPr/>
            <p:nvPr/>
          </p:nvSpPr>
          <p:spPr>
            <a:xfrm>
              <a:off x="1768350" y="1009775"/>
              <a:ext cx="20775" cy="7400"/>
            </a:xfrm>
            <a:custGeom>
              <a:avLst/>
              <a:gdLst/>
              <a:ahLst/>
              <a:cxnLst/>
              <a:rect l="l" t="t" r="r" b="b"/>
              <a:pathLst>
                <a:path w="831" h="296" extrusionOk="0">
                  <a:moveTo>
                    <a:pt x="829" y="99"/>
                  </a:moveTo>
                  <a:cubicBezTo>
                    <a:pt x="830" y="100"/>
                    <a:pt x="830" y="100"/>
                    <a:pt x="830" y="100"/>
                  </a:cubicBezTo>
                  <a:cubicBezTo>
                    <a:pt x="830" y="100"/>
                    <a:pt x="830" y="100"/>
                    <a:pt x="831" y="100"/>
                  </a:cubicBezTo>
                  <a:cubicBezTo>
                    <a:pt x="831" y="100"/>
                    <a:pt x="830" y="100"/>
                    <a:pt x="829" y="99"/>
                  </a:cubicBezTo>
                  <a:close/>
                  <a:moveTo>
                    <a:pt x="543" y="1"/>
                  </a:moveTo>
                  <a:cubicBezTo>
                    <a:pt x="489" y="1"/>
                    <a:pt x="432" y="11"/>
                    <a:pt x="377" y="24"/>
                  </a:cubicBezTo>
                  <a:cubicBezTo>
                    <a:pt x="320" y="44"/>
                    <a:pt x="265" y="68"/>
                    <a:pt x="217" y="96"/>
                  </a:cubicBezTo>
                  <a:cubicBezTo>
                    <a:pt x="169" y="123"/>
                    <a:pt x="130" y="158"/>
                    <a:pt x="97" y="186"/>
                  </a:cubicBezTo>
                  <a:cubicBezTo>
                    <a:pt x="32" y="245"/>
                    <a:pt x="1" y="295"/>
                    <a:pt x="1" y="295"/>
                  </a:cubicBezTo>
                  <a:cubicBezTo>
                    <a:pt x="1" y="295"/>
                    <a:pt x="50" y="263"/>
                    <a:pt x="122" y="221"/>
                  </a:cubicBezTo>
                  <a:cubicBezTo>
                    <a:pt x="196" y="181"/>
                    <a:pt x="294" y="127"/>
                    <a:pt x="398" y="99"/>
                  </a:cubicBezTo>
                  <a:cubicBezTo>
                    <a:pt x="451" y="83"/>
                    <a:pt x="503" y="70"/>
                    <a:pt x="553" y="69"/>
                  </a:cubicBezTo>
                  <a:cubicBezTo>
                    <a:pt x="577" y="67"/>
                    <a:pt x="600" y="66"/>
                    <a:pt x="622" y="66"/>
                  </a:cubicBezTo>
                  <a:cubicBezTo>
                    <a:pt x="647" y="66"/>
                    <a:pt x="670" y="68"/>
                    <a:pt x="692" y="71"/>
                  </a:cubicBezTo>
                  <a:cubicBezTo>
                    <a:pt x="733" y="77"/>
                    <a:pt x="767" y="82"/>
                    <a:pt x="791" y="90"/>
                  </a:cubicBezTo>
                  <a:cubicBezTo>
                    <a:pt x="811" y="95"/>
                    <a:pt x="824" y="98"/>
                    <a:pt x="829" y="99"/>
                  </a:cubicBezTo>
                  <a:lnTo>
                    <a:pt x="829" y="99"/>
                  </a:lnTo>
                  <a:cubicBezTo>
                    <a:pt x="820" y="94"/>
                    <a:pt x="779" y="54"/>
                    <a:pt x="702" y="28"/>
                  </a:cubicBezTo>
                  <a:cubicBezTo>
                    <a:pt x="662" y="16"/>
                    <a:pt x="612" y="1"/>
                    <a:pt x="558" y="1"/>
                  </a:cubicBezTo>
                  <a:cubicBezTo>
                    <a:pt x="556" y="1"/>
                    <a:pt x="554" y="1"/>
                    <a:pt x="552" y="1"/>
                  </a:cubicBezTo>
                  <a:cubicBezTo>
                    <a:pt x="549" y="1"/>
                    <a:pt x="546" y="1"/>
                    <a:pt x="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2" name="Google Shape;271;p19">
              <a:extLst>
                <a:ext uri="{FF2B5EF4-FFF2-40B4-BE49-F238E27FC236}">
                  <a16:creationId xmlns:a16="http://schemas.microsoft.com/office/drawing/2014/main" id="{CFDE15F6-9790-2547-CA8B-E719CB6B8582}"/>
                </a:ext>
              </a:extLst>
            </p:cNvPr>
            <p:cNvSpPr/>
            <p:nvPr/>
          </p:nvSpPr>
          <p:spPr>
            <a:xfrm>
              <a:off x="1653575" y="1146025"/>
              <a:ext cx="87075" cy="82000"/>
            </a:xfrm>
            <a:custGeom>
              <a:avLst/>
              <a:gdLst/>
              <a:ahLst/>
              <a:cxnLst/>
              <a:rect l="l" t="t" r="r" b="b"/>
              <a:pathLst>
                <a:path w="3483" h="3280" extrusionOk="0">
                  <a:moveTo>
                    <a:pt x="1" y="0"/>
                  </a:moveTo>
                  <a:lnTo>
                    <a:pt x="1" y="2883"/>
                  </a:lnTo>
                  <a:cubicBezTo>
                    <a:pt x="206" y="2987"/>
                    <a:pt x="837" y="3279"/>
                    <a:pt x="1744" y="3279"/>
                  </a:cubicBezTo>
                  <a:cubicBezTo>
                    <a:pt x="1753" y="3279"/>
                    <a:pt x="1762" y="3279"/>
                    <a:pt x="1771" y="3279"/>
                  </a:cubicBezTo>
                  <a:cubicBezTo>
                    <a:pt x="2656" y="3273"/>
                    <a:pt x="3271" y="2990"/>
                    <a:pt x="3482" y="2883"/>
                  </a:cubicBezTo>
                  <a:lnTo>
                    <a:pt x="3482" y="10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3" name="Google Shape;272;p19">
              <a:extLst>
                <a:ext uri="{FF2B5EF4-FFF2-40B4-BE49-F238E27FC236}">
                  <a16:creationId xmlns:a16="http://schemas.microsoft.com/office/drawing/2014/main" id="{86A15A0F-E1F6-230F-F086-24AA5EE0FE96}"/>
                </a:ext>
              </a:extLst>
            </p:cNvPr>
            <p:cNvSpPr/>
            <p:nvPr/>
          </p:nvSpPr>
          <p:spPr>
            <a:xfrm>
              <a:off x="1751350" y="1033575"/>
              <a:ext cx="28025" cy="60075"/>
            </a:xfrm>
            <a:custGeom>
              <a:avLst/>
              <a:gdLst/>
              <a:ahLst/>
              <a:cxnLst/>
              <a:rect l="l" t="t" r="r" b="b"/>
              <a:pathLst>
                <a:path w="1121" h="2403" extrusionOk="0">
                  <a:moveTo>
                    <a:pt x="470" y="1697"/>
                  </a:moveTo>
                  <a:lnTo>
                    <a:pt x="469" y="1697"/>
                  </a:lnTo>
                  <a:lnTo>
                    <a:pt x="469" y="1697"/>
                  </a:lnTo>
                  <a:cubicBezTo>
                    <a:pt x="469" y="1697"/>
                    <a:pt x="469" y="1697"/>
                    <a:pt x="470" y="1697"/>
                  </a:cubicBezTo>
                  <a:close/>
                  <a:moveTo>
                    <a:pt x="469" y="1698"/>
                  </a:moveTo>
                  <a:lnTo>
                    <a:pt x="469" y="1698"/>
                  </a:lnTo>
                  <a:lnTo>
                    <a:pt x="468" y="1699"/>
                  </a:lnTo>
                  <a:lnTo>
                    <a:pt x="468" y="1699"/>
                  </a:lnTo>
                  <a:cubicBezTo>
                    <a:pt x="468" y="1698"/>
                    <a:pt x="469" y="1698"/>
                    <a:pt x="469" y="1698"/>
                  </a:cubicBezTo>
                  <a:close/>
                  <a:moveTo>
                    <a:pt x="1" y="0"/>
                  </a:moveTo>
                  <a:cubicBezTo>
                    <a:pt x="1" y="0"/>
                    <a:pt x="25" y="206"/>
                    <a:pt x="73" y="512"/>
                  </a:cubicBezTo>
                  <a:cubicBezTo>
                    <a:pt x="101" y="665"/>
                    <a:pt x="129" y="843"/>
                    <a:pt x="172" y="1033"/>
                  </a:cubicBezTo>
                  <a:cubicBezTo>
                    <a:pt x="215" y="1222"/>
                    <a:pt x="260" y="1423"/>
                    <a:pt x="335" y="1622"/>
                  </a:cubicBezTo>
                  <a:cubicBezTo>
                    <a:pt x="347" y="1647"/>
                    <a:pt x="358" y="1671"/>
                    <a:pt x="372" y="1696"/>
                  </a:cubicBezTo>
                  <a:cubicBezTo>
                    <a:pt x="390" y="1721"/>
                    <a:pt x="393" y="1746"/>
                    <a:pt x="447" y="1771"/>
                  </a:cubicBezTo>
                  <a:cubicBezTo>
                    <a:pt x="456" y="1773"/>
                    <a:pt x="464" y="1774"/>
                    <a:pt x="472" y="1774"/>
                  </a:cubicBezTo>
                  <a:lnTo>
                    <a:pt x="482" y="1772"/>
                  </a:lnTo>
                  <a:lnTo>
                    <a:pt x="487" y="1771"/>
                  </a:lnTo>
                  <a:lnTo>
                    <a:pt x="488" y="1770"/>
                  </a:lnTo>
                  <a:lnTo>
                    <a:pt x="500" y="1765"/>
                  </a:lnTo>
                  <a:lnTo>
                    <a:pt x="502" y="1765"/>
                  </a:lnTo>
                  <a:lnTo>
                    <a:pt x="510" y="1760"/>
                  </a:lnTo>
                  <a:lnTo>
                    <a:pt x="543" y="1743"/>
                  </a:lnTo>
                  <a:lnTo>
                    <a:pt x="607" y="1710"/>
                  </a:lnTo>
                  <a:cubicBezTo>
                    <a:pt x="663" y="1689"/>
                    <a:pt x="721" y="1676"/>
                    <a:pt x="778" y="1676"/>
                  </a:cubicBezTo>
                  <a:cubicBezTo>
                    <a:pt x="811" y="1676"/>
                    <a:pt x="843" y="1680"/>
                    <a:pt x="874" y="1691"/>
                  </a:cubicBezTo>
                  <a:cubicBezTo>
                    <a:pt x="955" y="1718"/>
                    <a:pt x="1015" y="1785"/>
                    <a:pt x="1040" y="1862"/>
                  </a:cubicBezTo>
                  <a:cubicBezTo>
                    <a:pt x="1065" y="1941"/>
                    <a:pt x="1053" y="2023"/>
                    <a:pt x="1028" y="2091"/>
                  </a:cubicBezTo>
                  <a:cubicBezTo>
                    <a:pt x="1013" y="2123"/>
                    <a:pt x="999" y="2157"/>
                    <a:pt x="976" y="2182"/>
                  </a:cubicBezTo>
                  <a:cubicBezTo>
                    <a:pt x="958" y="2210"/>
                    <a:pt x="937" y="2235"/>
                    <a:pt x="913" y="2254"/>
                  </a:cubicBezTo>
                  <a:cubicBezTo>
                    <a:pt x="870" y="2299"/>
                    <a:pt x="820" y="2322"/>
                    <a:pt x="783" y="2347"/>
                  </a:cubicBezTo>
                  <a:cubicBezTo>
                    <a:pt x="701" y="2385"/>
                    <a:pt x="653" y="2403"/>
                    <a:pt x="653" y="2403"/>
                  </a:cubicBezTo>
                  <a:cubicBezTo>
                    <a:pt x="653" y="2403"/>
                    <a:pt x="703" y="2390"/>
                    <a:pt x="788" y="2360"/>
                  </a:cubicBezTo>
                  <a:cubicBezTo>
                    <a:pt x="827" y="2337"/>
                    <a:pt x="882" y="2318"/>
                    <a:pt x="931" y="2276"/>
                  </a:cubicBezTo>
                  <a:cubicBezTo>
                    <a:pt x="958" y="2258"/>
                    <a:pt x="982" y="2234"/>
                    <a:pt x="1006" y="2205"/>
                  </a:cubicBezTo>
                  <a:cubicBezTo>
                    <a:pt x="1032" y="2179"/>
                    <a:pt x="1049" y="2143"/>
                    <a:pt x="1069" y="2108"/>
                  </a:cubicBezTo>
                  <a:cubicBezTo>
                    <a:pt x="1100" y="2034"/>
                    <a:pt x="1120" y="1942"/>
                    <a:pt x="1095" y="1847"/>
                  </a:cubicBezTo>
                  <a:cubicBezTo>
                    <a:pt x="1071" y="1754"/>
                    <a:pt x="999" y="1662"/>
                    <a:pt x="896" y="1627"/>
                  </a:cubicBezTo>
                  <a:cubicBezTo>
                    <a:pt x="856" y="1612"/>
                    <a:pt x="814" y="1606"/>
                    <a:pt x="771" y="1606"/>
                  </a:cubicBezTo>
                  <a:cubicBezTo>
                    <a:pt x="706" y="1606"/>
                    <a:pt x="641" y="1621"/>
                    <a:pt x="579" y="1642"/>
                  </a:cubicBezTo>
                  <a:lnTo>
                    <a:pt x="508" y="1678"/>
                  </a:lnTo>
                  <a:lnTo>
                    <a:pt x="472" y="1696"/>
                  </a:lnTo>
                  <a:lnTo>
                    <a:pt x="465" y="1699"/>
                  </a:lnTo>
                  <a:lnTo>
                    <a:pt x="465" y="1699"/>
                  </a:lnTo>
                  <a:lnTo>
                    <a:pt x="456" y="1701"/>
                  </a:lnTo>
                  <a:cubicBezTo>
                    <a:pt x="457" y="1698"/>
                    <a:pt x="460" y="1697"/>
                    <a:pt x="463" y="1697"/>
                  </a:cubicBezTo>
                  <a:cubicBezTo>
                    <a:pt x="463" y="1697"/>
                    <a:pt x="464" y="1697"/>
                    <a:pt x="464" y="1697"/>
                  </a:cubicBezTo>
                  <a:cubicBezTo>
                    <a:pt x="468" y="1697"/>
                    <a:pt x="446" y="1676"/>
                    <a:pt x="439" y="1658"/>
                  </a:cubicBezTo>
                  <a:cubicBezTo>
                    <a:pt x="427" y="1637"/>
                    <a:pt x="418" y="1615"/>
                    <a:pt x="408" y="1592"/>
                  </a:cubicBezTo>
                  <a:cubicBezTo>
                    <a:pt x="333" y="1406"/>
                    <a:pt x="284" y="1204"/>
                    <a:pt x="238" y="1017"/>
                  </a:cubicBezTo>
                  <a:cubicBezTo>
                    <a:pt x="194" y="829"/>
                    <a:pt x="152" y="654"/>
                    <a:pt x="116" y="504"/>
                  </a:cubicBezTo>
                  <a:cubicBezTo>
                    <a:pt x="47" y="20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4" name="Google Shape;273;p19">
              <a:extLst>
                <a:ext uri="{FF2B5EF4-FFF2-40B4-BE49-F238E27FC236}">
                  <a16:creationId xmlns:a16="http://schemas.microsoft.com/office/drawing/2014/main" id="{7E1E4969-529E-CB71-7BEC-90E66152A0D2}"/>
                </a:ext>
              </a:extLst>
            </p:cNvPr>
            <p:cNvSpPr/>
            <p:nvPr/>
          </p:nvSpPr>
          <p:spPr>
            <a:xfrm>
              <a:off x="1805850" y="1036125"/>
              <a:ext cx="281525" cy="323375"/>
            </a:xfrm>
            <a:custGeom>
              <a:avLst/>
              <a:gdLst/>
              <a:ahLst/>
              <a:cxnLst/>
              <a:rect l="l" t="t" r="r" b="b"/>
              <a:pathLst>
                <a:path w="11261" h="12935" extrusionOk="0">
                  <a:moveTo>
                    <a:pt x="6475" y="1"/>
                  </a:moveTo>
                  <a:lnTo>
                    <a:pt x="6475" y="6945"/>
                  </a:lnTo>
                  <a:lnTo>
                    <a:pt x="1" y="7085"/>
                  </a:lnTo>
                  <a:lnTo>
                    <a:pt x="1032" y="12934"/>
                  </a:lnTo>
                  <a:cubicBezTo>
                    <a:pt x="1032" y="12934"/>
                    <a:pt x="8699" y="11707"/>
                    <a:pt x="9980" y="9839"/>
                  </a:cubicBezTo>
                  <a:cubicBezTo>
                    <a:pt x="11260" y="7971"/>
                    <a:pt x="9660" y="1"/>
                    <a:pt x="9660" y="1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5" name="Google Shape;274;p19">
              <a:extLst>
                <a:ext uri="{FF2B5EF4-FFF2-40B4-BE49-F238E27FC236}">
                  <a16:creationId xmlns:a16="http://schemas.microsoft.com/office/drawing/2014/main" id="{464AE72C-1E7C-5D4E-366D-F3B969110F50}"/>
                </a:ext>
              </a:extLst>
            </p:cNvPr>
            <p:cNvSpPr/>
            <p:nvPr/>
          </p:nvSpPr>
          <p:spPr>
            <a:xfrm>
              <a:off x="1729400" y="1220150"/>
              <a:ext cx="74525" cy="133125"/>
            </a:xfrm>
            <a:custGeom>
              <a:avLst/>
              <a:gdLst/>
              <a:ahLst/>
              <a:cxnLst/>
              <a:rect l="l" t="t" r="r" b="b"/>
              <a:pathLst>
                <a:path w="2981" h="5325" extrusionOk="0">
                  <a:moveTo>
                    <a:pt x="2630" y="0"/>
                  </a:moveTo>
                  <a:lnTo>
                    <a:pt x="2630" y="0"/>
                  </a:lnTo>
                  <a:cubicBezTo>
                    <a:pt x="2723" y="525"/>
                    <a:pt x="2817" y="1050"/>
                    <a:pt x="2916" y="1575"/>
                  </a:cubicBezTo>
                  <a:lnTo>
                    <a:pt x="2916" y="1575"/>
                  </a:lnTo>
                  <a:lnTo>
                    <a:pt x="1967" y="1875"/>
                  </a:lnTo>
                  <a:lnTo>
                    <a:pt x="1928" y="1887"/>
                  </a:lnTo>
                  <a:lnTo>
                    <a:pt x="1946" y="1924"/>
                  </a:lnTo>
                  <a:lnTo>
                    <a:pt x="2413" y="2857"/>
                  </a:lnTo>
                  <a:lnTo>
                    <a:pt x="2413" y="2857"/>
                  </a:lnTo>
                  <a:lnTo>
                    <a:pt x="1209" y="4073"/>
                  </a:lnTo>
                  <a:cubicBezTo>
                    <a:pt x="803" y="4487"/>
                    <a:pt x="400" y="4904"/>
                    <a:pt x="0" y="5324"/>
                  </a:cubicBezTo>
                  <a:cubicBezTo>
                    <a:pt x="419" y="4923"/>
                    <a:pt x="837" y="4521"/>
                    <a:pt x="1250" y="4115"/>
                  </a:cubicBezTo>
                  <a:lnTo>
                    <a:pt x="2486" y="2892"/>
                  </a:lnTo>
                  <a:lnTo>
                    <a:pt x="2506" y="2872"/>
                  </a:lnTo>
                  <a:lnTo>
                    <a:pt x="2493" y="2847"/>
                  </a:lnTo>
                  <a:lnTo>
                    <a:pt x="2027" y="1929"/>
                  </a:lnTo>
                  <a:lnTo>
                    <a:pt x="2027" y="1929"/>
                  </a:lnTo>
                  <a:lnTo>
                    <a:pt x="2956" y="1620"/>
                  </a:lnTo>
                  <a:lnTo>
                    <a:pt x="2980" y="1613"/>
                  </a:lnTo>
                  <a:lnTo>
                    <a:pt x="2976" y="1588"/>
                  </a:lnTo>
                  <a:cubicBezTo>
                    <a:pt x="2865" y="1058"/>
                    <a:pt x="2748" y="529"/>
                    <a:pt x="26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6" name="Google Shape;275;p19">
              <a:extLst>
                <a:ext uri="{FF2B5EF4-FFF2-40B4-BE49-F238E27FC236}">
                  <a16:creationId xmlns:a16="http://schemas.microsoft.com/office/drawing/2014/main" id="{0ECB04D1-2002-59F9-5FB6-D421B9132C61}"/>
                </a:ext>
              </a:extLst>
            </p:cNvPr>
            <p:cNvSpPr/>
            <p:nvPr/>
          </p:nvSpPr>
          <p:spPr>
            <a:xfrm>
              <a:off x="1595025" y="1221800"/>
              <a:ext cx="136100" cy="514625"/>
            </a:xfrm>
            <a:custGeom>
              <a:avLst/>
              <a:gdLst/>
              <a:ahLst/>
              <a:cxnLst/>
              <a:rect l="l" t="t" r="r" b="b"/>
              <a:pathLst>
                <a:path w="5444" h="20585" extrusionOk="0">
                  <a:moveTo>
                    <a:pt x="1" y="1"/>
                  </a:moveTo>
                  <a:lnTo>
                    <a:pt x="354" y="2597"/>
                  </a:lnTo>
                  <a:lnTo>
                    <a:pt x="357" y="2614"/>
                  </a:lnTo>
                  <a:lnTo>
                    <a:pt x="372" y="2612"/>
                  </a:lnTo>
                  <a:lnTo>
                    <a:pt x="1541" y="2406"/>
                  </a:lnTo>
                  <a:lnTo>
                    <a:pt x="1541" y="2406"/>
                  </a:lnTo>
                  <a:lnTo>
                    <a:pt x="781" y="3286"/>
                  </a:lnTo>
                  <a:lnTo>
                    <a:pt x="759" y="3311"/>
                  </a:lnTo>
                  <a:lnTo>
                    <a:pt x="789" y="3322"/>
                  </a:lnTo>
                  <a:lnTo>
                    <a:pt x="5342" y="5279"/>
                  </a:lnTo>
                  <a:lnTo>
                    <a:pt x="5342" y="5279"/>
                  </a:lnTo>
                  <a:lnTo>
                    <a:pt x="5354" y="9090"/>
                  </a:lnTo>
                  <a:lnTo>
                    <a:pt x="5379" y="12921"/>
                  </a:lnTo>
                  <a:lnTo>
                    <a:pt x="5403" y="16752"/>
                  </a:lnTo>
                  <a:lnTo>
                    <a:pt x="5438" y="20585"/>
                  </a:lnTo>
                  <a:lnTo>
                    <a:pt x="5443" y="16752"/>
                  </a:lnTo>
                  <a:lnTo>
                    <a:pt x="5436" y="12921"/>
                  </a:lnTo>
                  <a:lnTo>
                    <a:pt x="5428" y="9090"/>
                  </a:lnTo>
                  <a:lnTo>
                    <a:pt x="5409" y="5258"/>
                  </a:lnTo>
                  <a:lnTo>
                    <a:pt x="5409" y="5236"/>
                  </a:lnTo>
                  <a:lnTo>
                    <a:pt x="5388" y="5227"/>
                  </a:lnTo>
                  <a:lnTo>
                    <a:pt x="836" y="3292"/>
                  </a:lnTo>
                  <a:lnTo>
                    <a:pt x="836" y="3292"/>
                  </a:lnTo>
                  <a:lnTo>
                    <a:pt x="1609" y="2390"/>
                  </a:lnTo>
                  <a:lnTo>
                    <a:pt x="1647" y="2345"/>
                  </a:lnTo>
                  <a:lnTo>
                    <a:pt x="1590" y="2356"/>
                  </a:lnTo>
                  <a:lnTo>
                    <a:pt x="383" y="2578"/>
                  </a:lnTo>
                  <a:lnTo>
                    <a:pt x="383" y="25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7" name="Google Shape;276;p19">
              <a:extLst>
                <a:ext uri="{FF2B5EF4-FFF2-40B4-BE49-F238E27FC236}">
                  <a16:creationId xmlns:a16="http://schemas.microsoft.com/office/drawing/2014/main" id="{D6E64D7E-9992-987E-85B9-F6D0A5E6A412}"/>
                </a:ext>
              </a:extLst>
            </p:cNvPr>
            <p:cNvSpPr/>
            <p:nvPr/>
          </p:nvSpPr>
          <p:spPr>
            <a:xfrm>
              <a:off x="1967725" y="1078150"/>
              <a:ext cx="87050" cy="9975"/>
            </a:xfrm>
            <a:custGeom>
              <a:avLst/>
              <a:gdLst/>
              <a:ahLst/>
              <a:cxnLst/>
              <a:rect l="l" t="t" r="r" b="b"/>
              <a:pathLst>
                <a:path w="3482" h="399" extrusionOk="0">
                  <a:moveTo>
                    <a:pt x="3482" y="1"/>
                  </a:moveTo>
                  <a:cubicBezTo>
                    <a:pt x="3482" y="1"/>
                    <a:pt x="3271" y="70"/>
                    <a:pt x="2947" y="138"/>
                  </a:cubicBezTo>
                  <a:cubicBezTo>
                    <a:pt x="2786" y="175"/>
                    <a:pt x="2597" y="206"/>
                    <a:pt x="2393" y="239"/>
                  </a:cubicBezTo>
                  <a:cubicBezTo>
                    <a:pt x="2291" y="252"/>
                    <a:pt x="2186" y="271"/>
                    <a:pt x="2078" y="281"/>
                  </a:cubicBezTo>
                  <a:cubicBezTo>
                    <a:pt x="1971" y="291"/>
                    <a:pt x="1861" y="302"/>
                    <a:pt x="1752" y="308"/>
                  </a:cubicBezTo>
                  <a:cubicBezTo>
                    <a:pt x="1586" y="322"/>
                    <a:pt x="1419" y="328"/>
                    <a:pt x="1258" y="328"/>
                  </a:cubicBezTo>
                  <a:cubicBezTo>
                    <a:pt x="1207" y="328"/>
                    <a:pt x="1157" y="327"/>
                    <a:pt x="1108" y="326"/>
                  </a:cubicBezTo>
                  <a:cubicBezTo>
                    <a:pt x="1005" y="326"/>
                    <a:pt x="905" y="319"/>
                    <a:pt x="811" y="314"/>
                  </a:cubicBezTo>
                  <a:cubicBezTo>
                    <a:pt x="717" y="310"/>
                    <a:pt x="628" y="303"/>
                    <a:pt x="546" y="293"/>
                  </a:cubicBezTo>
                  <a:cubicBezTo>
                    <a:pt x="381" y="277"/>
                    <a:pt x="246" y="260"/>
                    <a:pt x="150" y="243"/>
                  </a:cubicBezTo>
                  <a:cubicBezTo>
                    <a:pt x="55" y="228"/>
                    <a:pt x="0" y="220"/>
                    <a:pt x="0" y="220"/>
                  </a:cubicBezTo>
                  <a:lnTo>
                    <a:pt x="0" y="220"/>
                  </a:lnTo>
                  <a:lnTo>
                    <a:pt x="148" y="256"/>
                  </a:lnTo>
                  <a:cubicBezTo>
                    <a:pt x="241" y="279"/>
                    <a:pt x="375" y="314"/>
                    <a:pt x="541" y="337"/>
                  </a:cubicBezTo>
                  <a:cubicBezTo>
                    <a:pt x="623" y="351"/>
                    <a:pt x="712" y="363"/>
                    <a:pt x="806" y="371"/>
                  </a:cubicBezTo>
                  <a:cubicBezTo>
                    <a:pt x="902" y="381"/>
                    <a:pt x="1002" y="393"/>
                    <a:pt x="1106" y="393"/>
                  </a:cubicBezTo>
                  <a:cubicBezTo>
                    <a:pt x="1194" y="396"/>
                    <a:pt x="1284" y="398"/>
                    <a:pt x="1376" y="398"/>
                  </a:cubicBezTo>
                  <a:cubicBezTo>
                    <a:pt x="1502" y="398"/>
                    <a:pt x="1630" y="394"/>
                    <a:pt x="1758" y="385"/>
                  </a:cubicBezTo>
                  <a:cubicBezTo>
                    <a:pt x="1868" y="378"/>
                    <a:pt x="1979" y="365"/>
                    <a:pt x="2087" y="352"/>
                  </a:cubicBezTo>
                  <a:cubicBezTo>
                    <a:pt x="2196" y="341"/>
                    <a:pt x="2302" y="321"/>
                    <a:pt x="2404" y="306"/>
                  </a:cubicBezTo>
                  <a:cubicBezTo>
                    <a:pt x="2609" y="269"/>
                    <a:pt x="2798" y="224"/>
                    <a:pt x="2958" y="179"/>
                  </a:cubicBezTo>
                  <a:cubicBezTo>
                    <a:pt x="3118" y="138"/>
                    <a:pt x="3248" y="89"/>
                    <a:pt x="3340" y="57"/>
                  </a:cubicBezTo>
                  <a:cubicBezTo>
                    <a:pt x="3430" y="24"/>
                    <a:pt x="3482" y="1"/>
                    <a:pt x="34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8" name="Google Shape;277;p19">
              <a:extLst>
                <a:ext uri="{FF2B5EF4-FFF2-40B4-BE49-F238E27FC236}">
                  <a16:creationId xmlns:a16="http://schemas.microsoft.com/office/drawing/2014/main" id="{FD836327-9056-092C-0F51-D6EC9DF083C3}"/>
                </a:ext>
              </a:extLst>
            </p:cNvPr>
            <p:cNvSpPr/>
            <p:nvPr/>
          </p:nvSpPr>
          <p:spPr>
            <a:xfrm>
              <a:off x="1741100" y="1376075"/>
              <a:ext cx="12225" cy="22800"/>
            </a:xfrm>
            <a:custGeom>
              <a:avLst/>
              <a:gdLst/>
              <a:ahLst/>
              <a:cxnLst/>
              <a:rect l="l" t="t" r="r" b="b"/>
              <a:pathLst>
                <a:path w="489" h="912" extrusionOk="0">
                  <a:moveTo>
                    <a:pt x="230" y="0"/>
                  </a:moveTo>
                  <a:cubicBezTo>
                    <a:pt x="213" y="0"/>
                    <a:pt x="197" y="3"/>
                    <a:pt x="182" y="10"/>
                  </a:cubicBezTo>
                  <a:cubicBezTo>
                    <a:pt x="120" y="35"/>
                    <a:pt x="89" y="86"/>
                    <a:pt x="67" y="130"/>
                  </a:cubicBezTo>
                  <a:cubicBezTo>
                    <a:pt x="23" y="223"/>
                    <a:pt x="12" y="308"/>
                    <a:pt x="5" y="365"/>
                  </a:cubicBezTo>
                  <a:cubicBezTo>
                    <a:pt x="0" y="423"/>
                    <a:pt x="1" y="457"/>
                    <a:pt x="1" y="457"/>
                  </a:cubicBezTo>
                  <a:cubicBezTo>
                    <a:pt x="1" y="457"/>
                    <a:pt x="1" y="423"/>
                    <a:pt x="7" y="365"/>
                  </a:cubicBezTo>
                  <a:cubicBezTo>
                    <a:pt x="14" y="308"/>
                    <a:pt x="30" y="223"/>
                    <a:pt x="81" y="140"/>
                  </a:cubicBezTo>
                  <a:cubicBezTo>
                    <a:pt x="106" y="99"/>
                    <a:pt x="144" y="56"/>
                    <a:pt x="192" y="43"/>
                  </a:cubicBezTo>
                  <a:cubicBezTo>
                    <a:pt x="201" y="41"/>
                    <a:pt x="209" y="40"/>
                    <a:pt x="218" y="40"/>
                  </a:cubicBezTo>
                  <a:cubicBezTo>
                    <a:pt x="259" y="40"/>
                    <a:pt x="297" y="66"/>
                    <a:pt x="323" y="104"/>
                  </a:cubicBezTo>
                  <a:cubicBezTo>
                    <a:pt x="355" y="151"/>
                    <a:pt x="376" y="209"/>
                    <a:pt x="391" y="268"/>
                  </a:cubicBezTo>
                  <a:cubicBezTo>
                    <a:pt x="403" y="330"/>
                    <a:pt x="411" y="390"/>
                    <a:pt x="410" y="458"/>
                  </a:cubicBezTo>
                  <a:cubicBezTo>
                    <a:pt x="410" y="580"/>
                    <a:pt x="387" y="714"/>
                    <a:pt x="323" y="808"/>
                  </a:cubicBezTo>
                  <a:cubicBezTo>
                    <a:pt x="298" y="847"/>
                    <a:pt x="257" y="873"/>
                    <a:pt x="218" y="873"/>
                  </a:cubicBezTo>
                  <a:cubicBezTo>
                    <a:pt x="209" y="873"/>
                    <a:pt x="201" y="872"/>
                    <a:pt x="193" y="870"/>
                  </a:cubicBezTo>
                  <a:cubicBezTo>
                    <a:pt x="144" y="857"/>
                    <a:pt x="107" y="814"/>
                    <a:pt x="81" y="773"/>
                  </a:cubicBezTo>
                  <a:cubicBezTo>
                    <a:pt x="30" y="689"/>
                    <a:pt x="14" y="604"/>
                    <a:pt x="7" y="547"/>
                  </a:cubicBezTo>
                  <a:cubicBezTo>
                    <a:pt x="1" y="490"/>
                    <a:pt x="1" y="457"/>
                    <a:pt x="1" y="457"/>
                  </a:cubicBezTo>
                  <a:lnTo>
                    <a:pt x="1" y="457"/>
                  </a:lnTo>
                  <a:cubicBezTo>
                    <a:pt x="1" y="457"/>
                    <a:pt x="0" y="490"/>
                    <a:pt x="5" y="547"/>
                  </a:cubicBezTo>
                  <a:cubicBezTo>
                    <a:pt x="12" y="605"/>
                    <a:pt x="23" y="689"/>
                    <a:pt x="67" y="782"/>
                  </a:cubicBezTo>
                  <a:cubicBezTo>
                    <a:pt x="88" y="826"/>
                    <a:pt x="122" y="877"/>
                    <a:pt x="182" y="902"/>
                  </a:cubicBezTo>
                  <a:cubicBezTo>
                    <a:pt x="198" y="908"/>
                    <a:pt x="214" y="911"/>
                    <a:pt x="230" y="911"/>
                  </a:cubicBezTo>
                  <a:cubicBezTo>
                    <a:pt x="281" y="911"/>
                    <a:pt x="332" y="882"/>
                    <a:pt x="364" y="842"/>
                  </a:cubicBezTo>
                  <a:cubicBezTo>
                    <a:pt x="456" y="738"/>
                    <a:pt x="485" y="595"/>
                    <a:pt x="488" y="455"/>
                  </a:cubicBezTo>
                  <a:cubicBezTo>
                    <a:pt x="487" y="390"/>
                    <a:pt x="479" y="315"/>
                    <a:pt x="460" y="251"/>
                  </a:cubicBezTo>
                  <a:cubicBezTo>
                    <a:pt x="441" y="185"/>
                    <a:pt x="411" y="121"/>
                    <a:pt x="366" y="70"/>
                  </a:cubicBezTo>
                  <a:cubicBezTo>
                    <a:pt x="334" y="30"/>
                    <a:pt x="281" y="0"/>
                    <a:pt x="2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69" name="Google Shape;278;p19">
              <a:extLst>
                <a:ext uri="{FF2B5EF4-FFF2-40B4-BE49-F238E27FC236}">
                  <a16:creationId xmlns:a16="http://schemas.microsoft.com/office/drawing/2014/main" id="{E1A3F4CD-0AA3-8862-29A8-9365AF4F16A1}"/>
                </a:ext>
              </a:extLst>
            </p:cNvPr>
            <p:cNvSpPr/>
            <p:nvPr/>
          </p:nvSpPr>
          <p:spPr>
            <a:xfrm>
              <a:off x="1740150" y="1458050"/>
              <a:ext cx="12225" cy="22825"/>
            </a:xfrm>
            <a:custGeom>
              <a:avLst/>
              <a:gdLst/>
              <a:ahLst/>
              <a:cxnLst/>
              <a:rect l="l" t="t" r="r" b="b"/>
              <a:pathLst>
                <a:path w="489" h="913" extrusionOk="0">
                  <a:moveTo>
                    <a:pt x="258" y="0"/>
                  </a:moveTo>
                  <a:cubicBezTo>
                    <a:pt x="207" y="0"/>
                    <a:pt x="156" y="30"/>
                    <a:pt x="123" y="69"/>
                  </a:cubicBezTo>
                  <a:cubicBezTo>
                    <a:pt x="32" y="174"/>
                    <a:pt x="2" y="318"/>
                    <a:pt x="0" y="456"/>
                  </a:cubicBezTo>
                  <a:cubicBezTo>
                    <a:pt x="2" y="593"/>
                    <a:pt x="32" y="739"/>
                    <a:pt x="123" y="842"/>
                  </a:cubicBezTo>
                  <a:cubicBezTo>
                    <a:pt x="154" y="882"/>
                    <a:pt x="208" y="912"/>
                    <a:pt x="260" y="912"/>
                  </a:cubicBezTo>
                  <a:cubicBezTo>
                    <a:pt x="276" y="912"/>
                    <a:pt x="291" y="909"/>
                    <a:pt x="306" y="903"/>
                  </a:cubicBezTo>
                  <a:cubicBezTo>
                    <a:pt x="368" y="877"/>
                    <a:pt x="399" y="827"/>
                    <a:pt x="421" y="781"/>
                  </a:cubicBezTo>
                  <a:cubicBezTo>
                    <a:pt x="466" y="689"/>
                    <a:pt x="476" y="605"/>
                    <a:pt x="483" y="548"/>
                  </a:cubicBezTo>
                  <a:cubicBezTo>
                    <a:pt x="488" y="490"/>
                    <a:pt x="487" y="457"/>
                    <a:pt x="487" y="456"/>
                  </a:cubicBezTo>
                  <a:lnTo>
                    <a:pt x="487" y="456"/>
                  </a:lnTo>
                  <a:cubicBezTo>
                    <a:pt x="487" y="457"/>
                    <a:pt x="487" y="490"/>
                    <a:pt x="481" y="547"/>
                  </a:cubicBezTo>
                  <a:cubicBezTo>
                    <a:pt x="474" y="604"/>
                    <a:pt x="458" y="689"/>
                    <a:pt x="407" y="773"/>
                  </a:cubicBezTo>
                  <a:cubicBezTo>
                    <a:pt x="381" y="814"/>
                    <a:pt x="344" y="856"/>
                    <a:pt x="295" y="870"/>
                  </a:cubicBezTo>
                  <a:cubicBezTo>
                    <a:pt x="287" y="872"/>
                    <a:pt x="278" y="873"/>
                    <a:pt x="270" y="873"/>
                  </a:cubicBezTo>
                  <a:cubicBezTo>
                    <a:pt x="230" y="873"/>
                    <a:pt x="191" y="847"/>
                    <a:pt x="166" y="808"/>
                  </a:cubicBezTo>
                  <a:cubicBezTo>
                    <a:pt x="133" y="762"/>
                    <a:pt x="112" y="704"/>
                    <a:pt x="98" y="643"/>
                  </a:cubicBezTo>
                  <a:cubicBezTo>
                    <a:pt x="86" y="581"/>
                    <a:pt x="77" y="522"/>
                    <a:pt x="79" y="456"/>
                  </a:cubicBezTo>
                  <a:cubicBezTo>
                    <a:pt x="79" y="330"/>
                    <a:pt x="101" y="199"/>
                    <a:pt x="166" y="104"/>
                  </a:cubicBezTo>
                  <a:cubicBezTo>
                    <a:pt x="190" y="66"/>
                    <a:pt x="231" y="40"/>
                    <a:pt x="270" y="40"/>
                  </a:cubicBezTo>
                  <a:cubicBezTo>
                    <a:pt x="279" y="40"/>
                    <a:pt x="287" y="41"/>
                    <a:pt x="295" y="43"/>
                  </a:cubicBezTo>
                  <a:cubicBezTo>
                    <a:pt x="344" y="56"/>
                    <a:pt x="381" y="99"/>
                    <a:pt x="407" y="140"/>
                  </a:cubicBezTo>
                  <a:cubicBezTo>
                    <a:pt x="458" y="223"/>
                    <a:pt x="474" y="308"/>
                    <a:pt x="481" y="365"/>
                  </a:cubicBezTo>
                  <a:cubicBezTo>
                    <a:pt x="487" y="423"/>
                    <a:pt x="487" y="456"/>
                    <a:pt x="487" y="456"/>
                  </a:cubicBezTo>
                  <a:cubicBezTo>
                    <a:pt x="487" y="456"/>
                    <a:pt x="488" y="423"/>
                    <a:pt x="483" y="365"/>
                  </a:cubicBezTo>
                  <a:cubicBezTo>
                    <a:pt x="476" y="308"/>
                    <a:pt x="466" y="223"/>
                    <a:pt x="421" y="131"/>
                  </a:cubicBezTo>
                  <a:cubicBezTo>
                    <a:pt x="399" y="86"/>
                    <a:pt x="367" y="35"/>
                    <a:pt x="306" y="10"/>
                  </a:cubicBezTo>
                  <a:cubicBezTo>
                    <a:pt x="290" y="3"/>
                    <a:pt x="274" y="0"/>
                    <a:pt x="2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0" name="Google Shape;279;p19">
              <a:extLst>
                <a:ext uri="{FF2B5EF4-FFF2-40B4-BE49-F238E27FC236}">
                  <a16:creationId xmlns:a16="http://schemas.microsoft.com/office/drawing/2014/main" id="{EEB3DB49-E47E-EC14-CD76-8E27E08BD805}"/>
                </a:ext>
              </a:extLst>
            </p:cNvPr>
            <p:cNvSpPr/>
            <p:nvPr/>
          </p:nvSpPr>
          <p:spPr>
            <a:xfrm>
              <a:off x="1740150" y="1622650"/>
              <a:ext cx="12225" cy="22800"/>
            </a:xfrm>
            <a:custGeom>
              <a:avLst/>
              <a:gdLst/>
              <a:ahLst/>
              <a:cxnLst/>
              <a:rect l="l" t="t" r="r" b="b"/>
              <a:pathLst>
                <a:path w="489" h="912" extrusionOk="0">
                  <a:moveTo>
                    <a:pt x="258" y="0"/>
                  </a:moveTo>
                  <a:cubicBezTo>
                    <a:pt x="207" y="0"/>
                    <a:pt x="156" y="30"/>
                    <a:pt x="123" y="69"/>
                  </a:cubicBezTo>
                  <a:cubicBezTo>
                    <a:pt x="32" y="174"/>
                    <a:pt x="2" y="318"/>
                    <a:pt x="0" y="455"/>
                  </a:cubicBezTo>
                  <a:cubicBezTo>
                    <a:pt x="2" y="593"/>
                    <a:pt x="32" y="737"/>
                    <a:pt x="123" y="842"/>
                  </a:cubicBezTo>
                  <a:cubicBezTo>
                    <a:pt x="154" y="882"/>
                    <a:pt x="208" y="911"/>
                    <a:pt x="259" y="911"/>
                  </a:cubicBezTo>
                  <a:cubicBezTo>
                    <a:pt x="275" y="911"/>
                    <a:pt x="291" y="908"/>
                    <a:pt x="306" y="902"/>
                  </a:cubicBezTo>
                  <a:cubicBezTo>
                    <a:pt x="368" y="877"/>
                    <a:pt x="399" y="825"/>
                    <a:pt x="421" y="781"/>
                  </a:cubicBezTo>
                  <a:cubicBezTo>
                    <a:pt x="466" y="689"/>
                    <a:pt x="476" y="604"/>
                    <a:pt x="483" y="547"/>
                  </a:cubicBezTo>
                  <a:cubicBezTo>
                    <a:pt x="488" y="489"/>
                    <a:pt x="487" y="455"/>
                    <a:pt x="487" y="455"/>
                  </a:cubicBezTo>
                  <a:lnTo>
                    <a:pt x="487" y="455"/>
                  </a:lnTo>
                  <a:cubicBezTo>
                    <a:pt x="487" y="455"/>
                    <a:pt x="487" y="489"/>
                    <a:pt x="481" y="547"/>
                  </a:cubicBezTo>
                  <a:cubicBezTo>
                    <a:pt x="474" y="604"/>
                    <a:pt x="458" y="689"/>
                    <a:pt x="407" y="772"/>
                  </a:cubicBezTo>
                  <a:cubicBezTo>
                    <a:pt x="381" y="812"/>
                    <a:pt x="344" y="855"/>
                    <a:pt x="295" y="868"/>
                  </a:cubicBezTo>
                  <a:cubicBezTo>
                    <a:pt x="287" y="871"/>
                    <a:pt x="278" y="872"/>
                    <a:pt x="270" y="872"/>
                  </a:cubicBezTo>
                  <a:cubicBezTo>
                    <a:pt x="229" y="872"/>
                    <a:pt x="191" y="846"/>
                    <a:pt x="166" y="808"/>
                  </a:cubicBezTo>
                  <a:cubicBezTo>
                    <a:pt x="133" y="761"/>
                    <a:pt x="112" y="703"/>
                    <a:pt x="98" y="643"/>
                  </a:cubicBezTo>
                  <a:cubicBezTo>
                    <a:pt x="86" y="581"/>
                    <a:pt x="77" y="521"/>
                    <a:pt x="79" y="455"/>
                  </a:cubicBezTo>
                  <a:cubicBezTo>
                    <a:pt x="79" y="330"/>
                    <a:pt x="101" y="198"/>
                    <a:pt x="166" y="104"/>
                  </a:cubicBezTo>
                  <a:cubicBezTo>
                    <a:pt x="190" y="65"/>
                    <a:pt x="231" y="38"/>
                    <a:pt x="270" y="38"/>
                  </a:cubicBezTo>
                  <a:cubicBezTo>
                    <a:pt x="279" y="38"/>
                    <a:pt x="287" y="40"/>
                    <a:pt x="295" y="42"/>
                  </a:cubicBezTo>
                  <a:cubicBezTo>
                    <a:pt x="344" y="55"/>
                    <a:pt x="381" y="98"/>
                    <a:pt x="407" y="139"/>
                  </a:cubicBezTo>
                  <a:cubicBezTo>
                    <a:pt x="458" y="223"/>
                    <a:pt x="474" y="308"/>
                    <a:pt x="481" y="365"/>
                  </a:cubicBezTo>
                  <a:cubicBezTo>
                    <a:pt x="487" y="422"/>
                    <a:pt x="487" y="455"/>
                    <a:pt x="487" y="455"/>
                  </a:cubicBezTo>
                  <a:cubicBezTo>
                    <a:pt x="487" y="455"/>
                    <a:pt x="488" y="422"/>
                    <a:pt x="483" y="365"/>
                  </a:cubicBezTo>
                  <a:cubicBezTo>
                    <a:pt x="476" y="306"/>
                    <a:pt x="466" y="223"/>
                    <a:pt x="421" y="130"/>
                  </a:cubicBezTo>
                  <a:cubicBezTo>
                    <a:pt x="399" y="86"/>
                    <a:pt x="367" y="35"/>
                    <a:pt x="306" y="10"/>
                  </a:cubicBezTo>
                  <a:cubicBezTo>
                    <a:pt x="290" y="3"/>
                    <a:pt x="274" y="0"/>
                    <a:pt x="2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1" name="Google Shape;280;p19">
              <a:extLst>
                <a:ext uri="{FF2B5EF4-FFF2-40B4-BE49-F238E27FC236}">
                  <a16:creationId xmlns:a16="http://schemas.microsoft.com/office/drawing/2014/main" id="{A98835F7-ED90-A77E-F217-413F97BF8A47}"/>
                </a:ext>
              </a:extLst>
            </p:cNvPr>
            <p:cNvSpPr/>
            <p:nvPr/>
          </p:nvSpPr>
          <p:spPr>
            <a:xfrm>
              <a:off x="2026800" y="1046775"/>
              <a:ext cx="14250" cy="22050"/>
            </a:xfrm>
            <a:custGeom>
              <a:avLst/>
              <a:gdLst/>
              <a:ahLst/>
              <a:cxnLst/>
              <a:rect l="l" t="t" r="r" b="b"/>
              <a:pathLst>
                <a:path w="570" h="882" extrusionOk="0">
                  <a:moveTo>
                    <a:pt x="201" y="1"/>
                  </a:moveTo>
                  <a:cubicBezTo>
                    <a:pt x="135" y="1"/>
                    <a:pt x="79" y="53"/>
                    <a:pt x="55" y="113"/>
                  </a:cubicBezTo>
                  <a:cubicBezTo>
                    <a:pt x="1" y="240"/>
                    <a:pt x="16" y="387"/>
                    <a:pt x="55" y="519"/>
                  </a:cubicBezTo>
                  <a:cubicBezTo>
                    <a:pt x="99" y="649"/>
                    <a:pt x="171" y="777"/>
                    <a:pt x="289" y="850"/>
                  </a:cubicBezTo>
                  <a:cubicBezTo>
                    <a:pt x="319" y="870"/>
                    <a:pt x="357" y="881"/>
                    <a:pt x="394" y="881"/>
                  </a:cubicBezTo>
                  <a:cubicBezTo>
                    <a:pt x="426" y="881"/>
                    <a:pt x="458" y="872"/>
                    <a:pt x="482" y="851"/>
                  </a:cubicBezTo>
                  <a:cubicBezTo>
                    <a:pt x="533" y="808"/>
                    <a:pt x="547" y="750"/>
                    <a:pt x="555" y="701"/>
                  </a:cubicBezTo>
                  <a:cubicBezTo>
                    <a:pt x="570" y="600"/>
                    <a:pt x="554" y="517"/>
                    <a:pt x="544" y="459"/>
                  </a:cubicBezTo>
                  <a:cubicBezTo>
                    <a:pt x="530" y="402"/>
                    <a:pt x="519" y="371"/>
                    <a:pt x="519" y="371"/>
                  </a:cubicBezTo>
                  <a:lnTo>
                    <a:pt x="519" y="371"/>
                  </a:lnTo>
                  <a:cubicBezTo>
                    <a:pt x="519" y="371"/>
                    <a:pt x="529" y="403"/>
                    <a:pt x="541" y="459"/>
                  </a:cubicBezTo>
                  <a:cubicBezTo>
                    <a:pt x="551" y="517"/>
                    <a:pt x="563" y="602"/>
                    <a:pt x="539" y="697"/>
                  </a:cubicBezTo>
                  <a:cubicBezTo>
                    <a:pt x="527" y="744"/>
                    <a:pt x="503" y="796"/>
                    <a:pt x="463" y="822"/>
                  </a:cubicBezTo>
                  <a:cubicBezTo>
                    <a:pt x="446" y="834"/>
                    <a:pt x="427" y="839"/>
                    <a:pt x="408" y="839"/>
                  </a:cubicBezTo>
                  <a:cubicBezTo>
                    <a:pt x="378" y="839"/>
                    <a:pt x="346" y="826"/>
                    <a:pt x="319" y="805"/>
                  </a:cubicBezTo>
                  <a:cubicBezTo>
                    <a:pt x="274" y="770"/>
                    <a:pt x="236" y="721"/>
                    <a:pt x="205" y="668"/>
                  </a:cubicBezTo>
                  <a:cubicBezTo>
                    <a:pt x="174" y="613"/>
                    <a:pt x="148" y="558"/>
                    <a:pt x="129" y="495"/>
                  </a:cubicBezTo>
                  <a:cubicBezTo>
                    <a:pt x="91" y="375"/>
                    <a:pt x="73" y="243"/>
                    <a:pt x="105" y="133"/>
                  </a:cubicBezTo>
                  <a:cubicBezTo>
                    <a:pt x="120" y="80"/>
                    <a:pt x="163" y="36"/>
                    <a:pt x="211" y="36"/>
                  </a:cubicBezTo>
                  <a:cubicBezTo>
                    <a:pt x="213" y="35"/>
                    <a:pt x="215" y="35"/>
                    <a:pt x="217" y="35"/>
                  </a:cubicBezTo>
                  <a:cubicBezTo>
                    <a:pt x="265" y="35"/>
                    <a:pt x="312" y="64"/>
                    <a:pt x="347" y="94"/>
                  </a:cubicBezTo>
                  <a:cubicBezTo>
                    <a:pt x="421" y="158"/>
                    <a:pt x="461" y="234"/>
                    <a:pt x="486" y="287"/>
                  </a:cubicBezTo>
                  <a:cubicBezTo>
                    <a:pt x="509" y="339"/>
                    <a:pt x="519" y="371"/>
                    <a:pt x="519" y="371"/>
                  </a:cubicBezTo>
                  <a:cubicBezTo>
                    <a:pt x="519" y="371"/>
                    <a:pt x="510" y="339"/>
                    <a:pt x="488" y="286"/>
                  </a:cubicBezTo>
                  <a:cubicBezTo>
                    <a:pt x="464" y="233"/>
                    <a:pt x="428" y="156"/>
                    <a:pt x="359" y="81"/>
                  </a:cubicBezTo>
                  <a:cubicBezTo>
                    <a:pt x="323" y="45"/>
                    <a:pt x="278" y="6"/>
                    <a:pt x="211" y="1"/>
                  </a:cubicBezTo>
                  <a:cubicBezTo>
                    <a:pt x="208" y="1"/>
                    <a:pt x="204" y="1"/>
                    <a:pt x="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2" name="Google Shape;281;p19">
              <a:extLst>
                <a:ext uri="{FF2B5EF4-FFF2-40B4-BE49-F238E27FC236}">
                  <a16:creationId xmlns:a16="http://schemas.microsoft.com/office/drawing/2014/main" id="{15060960-A524-05CD-8A17-8DDC5BD6A107}"/>
                </a:ext>
              </a:extLst>
            </p:cNvPr>
            <p:cNvSpPr/>
            <p:nvPr/>
          </p:nvSpPr>
          <p:spPr>
            <a:xfrm>
              <a:off x="1741100" y="1713850"/>
              <a:ext cx="12225" cy="22825"/>
            </a:xfrm>
            <a:custGeom>
              <a:avLst/>
              <a:gdLst/>
              <a:ahLst/>
              <a:cxnLst/>
              <a:rect l="l" t="t" r="r" b="b"/>
              <a:pathLst>
                <a:path w="489" h="913" extrusionOk="0">
                  <a:moveTo>
                    <a:pt x="228" y="1"/>
                  </a:moveTo>
                  <a:cubicBezTo>
                    <a:pt x="212" y="1"/>
                    <a:pt x="197" y="4"/>
                    <a:pt x="182" y="10"/>
                  </a:cubicBezTo>
                  <a:cubicBezTo>
                    <a:pt x="120" y="36"/>
                    <a:pt x="89" y="87"/>
                    <a:pt x="67" y="131"/>
                  </a:cubicBezTo>
                  <a:cubicBezTo>
                    <a:pt x="23" y="224"/>
                    <a:pt x="12" y="308"/>
                    <a:pt x="5" y="366"/>
                  </a:cubicBezTo>
                  <a:cubicBezTo>
                    <a:pt x="0" y="423"/>
                    <a:pt x="1" y="456"/>
                    <a:pt x="1" y="456"/>
                  </a:cubicBezTo>
                  <a:cubicBezTo>
                    <a:pt x="1" y="456"/>
                    <a:pt x="1" y="423"/>
                    <a:pt x="7" y="366"/>
                  </a:cubicBezTo>
                  <a:cubicBezTo>
                    <a:pt x="14" y="309"/>
                    <a:pt x="30" y="224"/>
                    <a:pt x="81" y="140"/>
                  </a:cubicBezTo>
                  <a:cubicBezTo>
                    <a:pt x="106" y="99"/>
                    <a:pt x="144" y="56"/>
                    <a:pt x="192" y="44"/>
                  </a:cubicBezTo>
                  <a:cubicBezTo>
                    <a:pt x="201" y="42"/>
                    <a:pt x="210" y="40"/>
                    <a:pt x="219" y="40"/>
                  </a:cubicBezTo>
                  <a:cubicBezTo>
                    <a:pt x="260" y="40"/>
                    <a:pt x="298" y="66"/>
                    <a:pt x="323" y="105"/>
                  </a:cubicBezTo>
                  <a:cubicBezTo>
                    <a:pt x="355" y="152"/>
                    <a:pt x="376" y="209"/>
                    <a:pt x="391" y="269"/>
                  </a:cubicBezTo>
                  <a:cubicBezTo>
                    <a:pt x="403" y="331"/>
                    <a:pt x="411" y="391"/>
                    <a:pt x="410" y="456"/>
                  </a:cubicBezTo>
                  <a:cubicBezTo>
                    <a:pt x="410" y="583"/>
                    <a:pt x="387" y="715"/>
                    <a:pt x="323" y="809"/>
                  </a:cubicBezTo>
                  <a:cubicBezTo>
                    <a:pt x="298" y="848"/>
                    <a:pt x="257" y="874"/>
                    <a:pt x="218" y="874"/>
                  </a:cubicBezTo>
                  <a:cubicBezTo>
                    <a:pt x="209" y="874"/>
                    <a:pt x="201" y="873"/>
                    <a:pt x="193" y="871"/>
                  </a:cubicBezTo>
                  <a:cubicBezTo>
                    <a:pt x="144" y="858"/>
                    <a:pt x="107" y="815"/>
                    <a:pt x="81" y="774"/>
                  </a:cubicBezTo>
                  <a:cubicBezTo>
                    <a:pt x="30" y="690"/>
                    <a:pt x="14" y="605"/>
                    <a:pt x="7" y="548"/>
                  </a:cubicBezTo>
                  <a:cubicBezTo>
                    <a:pt x="1" y="491"/>
                    <a:pt x="1" y="456"/>
                    <a:pt x="1" y="456"/>
                  </a:cubicBezTo>
                  <a:lnTo>
                    <a:pt x="1" y="456"/>
                  </a:lnTo>
                  <a:cubicBezTo>
                    <a:pt x="1" y="456"/>
                    <a:pt x="0" y="490"/>
                    <a:pt x="5" y="548"/>
                  </a:cubicBezTo>
                  <a:cubicBezTo>
                    <a:pt x="12" y="606"/>
                    <a:pt x="23" y="690"/>
                    <a:pt x="67" y="783"/>
                  </a:cubicBezTo>
                  <a:cubicBezTo>
                    <a:pt x="88" y="827"/>
                    <a:pt x="122" y="878"/>
                    <a:pt x="182" y="903"/>
                  </a:cubicBezTo>
                  <a:cubicBezTo>
                    <a:pt x="198" y="909"/>
                    <a:pt x="214" y="912"/>
                    <a:pt x="230" y="912"/>
                  </a:cubicBezTo>
                  <a:cubicBezTo>
                    <a:pt x="281" y="912"/>
                    <a:pt x="332" y="883"/>
                    <a:pt x="364" y="843"/>
                  </a:cubicBezTo>
                  <a:cubicBezTo>
                    <a:pt x="456" y="739"/>
                    <a:pt x="485" y="595"/>
                    <a:pt x="488" y="456"/>
                  </a:cubicBezTo>
                  <a:cubicBezTo>
                    <a:pt x="485" y="319"/>
                    <a:pt x="456" y="174"/>
                    <a:pt x="366" y="71"/>
                  </a:cubicBezTo>
                  <a:cubicBezTo>
                    <a:pt x="334" y="31"/>
                    <a:pt x="280" y="1"/>
                    <a:pt x="2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3" name="Google Shape;282;p19">
              <a:extLst>
                <a:ext uri="{FF2B5EF4-FFF2-40B4-BE49-F238E27FC236}">
                  <a16:creationId xmlns:a16="http://schemas.microsoft.com/office/drawing/2014/main" id="{C9C81BF3-960F-2226-CE61-25DDBE1B231E}"/>
                </a:ext>
              </a:extLst>
            </p:cNvPr>
            <p:cNvSpPr/>
            <p:nvPr/>
          </p:nvSpPr>
          <p:spPr>
            <a:xfrm>
              <a:off x="1741100" y="1831425"/>
              <a:ext cx="12225" cy="22825"/>
            </a:xfrm>
            <a:custGeom>
              <a:avLst/>
              <a:gdLst/>
              <a:ahLst/>
              <a:cxnLst/>
              <a:rect l="l" t="t" r="r" b="b"/>
              <a:pathLst>
                <a:path w="489" h="913" extrusionOk="0">
                  <a:moveTo>
                    <a:pt x="230" y="0"/>
                  </a:moveTo>
                  <a:cubicBezTo>
                    <a:pt x="213" y="0"/>
                    <a:pt x="197" y="3"/>
                    <a:pt x="182" y="10"/>
                  </a:cubicBezTo>
                  <a:cubicBezTo>
                    <a:pt x="120" y="35"/>
                    <a:pt x="89" y="86"/>
                    <a:pt x="67" y="131"/>
                  </a:cubicBezTo>
                  <a:cubicBezTo>
                    <a:pt x="23" y="223"/>
                    <a:pt x="12" y="307"/>
                    <a:pt x="5" y="365"/>
                  </a:cubicBezTo>
                  <a:cubicBezTo>
                    <a:pt x="0" y="423"/>
                    <a:pt x="1" y="456"/>
                    <a:pt x="1" y="456"/>
                  </a:cubicBezTo>
                  <a:cubicBezTo>
                    <a:pt x="1" y="456"/>
                    <a:pt x="1" y="423"/>
                    <a:pt x="7" y="365"/>
                  </a:cubicBezTo>
                  <a:cubicBezTo>
                    <a:pt x="14" y="309"/>
                    <a:pt x="30" y="223"/>
                    <a:pt x="81" y="140"/>
                  </a:cubicBezTo>
                  <a:cubicBezTo>
                    <a:pt x="106" y="99"/>
                    <a:pt x="144" y="56"/>
                    <a:pt x="192" y="43"/>
                  </a:cubicBezTo>
                  <a:cubicBezTo>
                    <a:pt x="201" y="41"/>
                    <a:pt x="209" y="39"/>
                    <a:pt x="218" y="39"/>
                  </a:cubicBezTo>
                  <a:cubicBezTo>
                    <a:pt x="259" y="39"/>
                    <a:pt x="297" y="66"/>
                    <a:pt x="323" y="104"/>
                  </a:cubicBezTo>
                  <a:cubicBezTo>
                    <a:pt x="355" y="150"/>
                    <a:pt x="376" y="209"/>
                    <a:pt x="391" y="268"/>
                  </a:cubicBezTo>
                  <a:cubicBezTo>
                    <a:pt x="403" y="330"/>
                    <a:pt x="411" y="391"/>
                    <a:pt x="410" y="456"/>
                  </a:cubicBezTo>
                  <a:cubicBezTo>
                    <a:pt x="410" y="582"/>
                    <a:pt x="387" y="713"/>
                    <a:pt x="323" y="809"/>
                  </a:cubicBezTo>
                  <a:cubicBezTo>
                    <a:pt x="298" y="847"/>
                    <a:pt x="258" y="873"/>
                    <a:pt x="218" y="873"/>
                  </a:cubicBezTo>
                  <a:cubicBezTo>
                    <a:pt x="210" y="873"/>
                    <a:pt x="201" y="872"/>
                    <a:pt x="193" y="869"/>
                  </a:cubicBezTo>
                  <a:cubicBezTo>
                    <a:pt x="144" y="856"/>
                    <a:pt x="107" y="813"/>
                    <a:pt x="81" y="773"/>
                  </a:cubicBezTo>
                  <a:cubicBezTo>
                    <a:pt x="30" y="688"/>
                    <a:pt x="14" y="604"/>
                    <a:pt x="7" y="547"/>
                  </a:cubicBezTo>
                  <a:cubicBezTo>
                    <a:pt x="1" y="490"/>
                    <a:pt x="1" y="456"/>
                    <a:pt x="1" y="456"/>
                  </a:cubicBezTo>
                  <a:lnTo>
                    <a:pt x="1" y="456"/>
                  </a:lnTo>
                  <a:cubicBezTo>
                    <a:pt x="1" y="456"/>
                    <a:pt x="0" y="490"/>
                    <a:pt x="5" y="548"/>
                  </a:cubicBezTo>
                  <a:cubicBezTo>
                    <a:pt x="12" y="605"/>
                    <a:pt x="23" y="690"/>
                    <a:pt x="67" y="781"/>
                  </a:cubicBezTo>
                  <a:cubicBezTo>
                    <a:pt x="88" y="827"/>
                    <a:pt x="122" y="878"/>
                    <a:pt x="182" y="903"/>
                  </a:cubicBezTo>
                  <a:cubicBezTo>
                    <a:pt x="198" y="909"/>
                    <a:pt x="213" y="912"/>
                    <a:pt x="229" y="912"/>
                  </a:cubicBezTo>
                  <a:cubicBezTo>
                    <a:pt x="280" y="912"/>
                    <a:pt x="332" y="882"/>
                    <a:pt x="364" y="842"/>
                  </a:cubicBezTo>
                  <a:cubicBezTo>
                    <a:pt x="456" y="738"/>
                    <a:pt x="485" y="593"/>
                    <a:pt x="488" y="456"/>
                  </a:cubicBezTo>
                  <a:cubicBezTo>
                    <a:pt x="485" y="318"/>
                    <a:pt x="456" y="174"/>
                    <a:pt x="366" y="69"/>
                  </a:cubicBezTo>
                  <a:cubicBezTo>
                    <a:pt x="334" y="30"/>
                    <a:pt x="281" y="0"/>
                    <a:pt x="2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4" name="Google Shape;283;p19">
              <a:extLst>
                <a:ext uri="{FF2B5EF4-FFF2-40B4-BE49-F238E27FC236}">
                  <a16:creationId xmlns:a16="http://schemas.microsoft.com/office/drawing/2014/main" id="{6ABC175F-5FB6-8151-6A3B-6864754A8CED}"/>
                </a:ext>
              </a:extLst>
            </p:cNvPr>
            <p:cNvSpPr/>
            <p:nvPr/>
          </p:nvSpPr>
          <p:spPr>
            <a:xfrm>
              <a:off x="1946550" y="871675"/>
              <a:ext cx="46700" cy="180025"/>
            </a:xfrm>
            <a:custGeom>
              <a:avLst/>
              <a:gdLst/>
              <a:ahLst/>
              <a:cxnLst/>
              <a:rect l="l" t="t" r="r" b="b"/>
              <a:pathLst>
                <a:path w="1868" h="7201" extrusionOk="0">
                  <a:moveTo>
                    <a:pt x="1" y="1"/>
                  </a:moveTo>
                  <a:lnTo>
                    <a:pt x="1" y="6267"/>
                  </a:lnTo>
                  <a:cubicBezTo>
                    <a:pt x="1" y="6782"/>
                    <a:pt x="419" y="7200"/>
                    <a:pt x="934" y="7200"/>
                  </a:cubicBezTo>
                  <a:cubicBezTo>
                    <a:pt x="1450" y="7200"/>
                    <a:pt x="1868" y="6782"/>
                    <a:pt x="1868" y="6267"/>
                  </a:cubicBezTo>
                  <a:lnTo>
                    <a:pt x="1868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5" name="Google Shape;284;p19">
              <a:extLst>
                <a:ext uri="{FF2B5EF4-FFF2-40B4-BE49-F238E27FC236}">
                  <a16:creationId xmlns:a16="http://schemas.microsoft.com/office/drawing/2014/main" id="{2D7F0505-C49D-6574-7AD0-70623BBC9EFC}"/>
                </a:ext>
              </a:extLst>
            </p:cNvPr>
            <p:cNvSpPr/>
            <p:nvPr/>
          </p:nvSpPr>
          <p:spPr>
            <a:xfrm>
              <a:off x="1954525" y="911650"/>
              <a:ext cx="30775" cy="132075"/>
            </a:xfrm>
            <a:custGeom>
              <a:avLst/>
              <a:gdLst/>
              <a:ahLst/>
              <a:cxnLst/>
              <a:rect l="l" t="t" r="r" b="b"/>
              <a:pathLst>
                <a:path w="1231" h="5283" extrusionOk="0">
                  <a:moveTo>
                    <a:pt x="1" y="1"/>
                  </a:moveTo>
                  <a:lnTo>
                    <a:pt x="1" y="4668"/>
                  </a:lnTo>
                  <a:cubicBezTo>
                    <a:pt x="1" y="5007"/>
                    <a:pt x="276" y="5282"/>
                    <a:pt x="615" y="5282"/>
                  </a:cubicBezTo>
                  <a:cubicBezTo>
                    <a:pt x="955" y="5282"/>
                    <a:pt x="1231" y="5007"/>
                    <a:pt x="1231" y="4668"/>
                  </a:cubicBezTo>
                  <a:lnTo>
                    <a:pt x="1231" y="1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6" name="Google Shape;285;p19">
              <a:extLst>
                <a:ext uri="{FF2B5EF4-FFF2-40B4-BE49-F238E27FC236}">
                  <a16:creationId xmlns:a16="http://schemas.microsoft.com/office/drawing/2014/main" id="{0B341489-06AB-0732-B338-D9D90A40F632}"/>
                </a:ext>
              </a:extLst>
            </p:cNvPr>
            <p:cNvSpPr/>
            <p:nvPr/>
          </p:nvSpPr>
          <p:spPr>
            <a:xfrm>
              <a:off x="1954325" y="858000"/>
              <a:ext cx="31200" cy="29725"/>
            </a:xfrm>
            <a:custGeom>
              <a:avLst/>
              <a:gdLst/>
              <a:ahLst/>
              <a:cxnLst/>
              <a:rect l="l" t="t" r="r" b="b"/>
              <a:pathLst>
                <a:path w="1248" h="1189" extrusionOk="0">
                  <a:moveTo>
                    <a:pt x="1" y="0"/>
                  </a:moveTo>
                  <a:lnTo>
                    <a:pt x="60" y="1188"/>
                  </a:lnTo>
                  <a:lnTo>
                    <a:pt x="1188" y="1188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7" name="Google Shape;286;p19">
              <a:extLst>
                <a:ext uri="{FF2B5EF4-FFF2-40B4-BE49-F238E27FC236}">
                  <a16:creationId xmlns:a16="http://schemas.microsoft.com/office/drawing/2014/main" id="{7F25567E-83B6-2F1A-9D73-0AC0327A5BEF}"/>
                </a:ext>
              </a:extLst>
            </p:cNvPr>
            <p:cNvSpPr/>
            <p:nvPr/>
          </p:nvSpPr>
          <p:spPr>
            <a:xfrm>
              <a:off x="1942275" y="866925"/>
              <a:ext cx="55775" cy="9575"/>
            </a:xfrm>
            <a:custGeom>
              <a:avLst/>
              <a:gdLst/>
              <a:ahLst/>
              <a:cxnLst/>
              <a:rect l="l" t="t" r="r" b="b"/>
              <a:pathLst>
                <a:path w="2231" h="383" extrusionOk="0">
                  <a:moveTo>
                    <a:pt x="192" y="0"/>
                  </a:moveTo>
                  <a:cubicBezTo>
                    <a:pt x="86" y="0"/>
                    <a:pt x="0" y="86"/>
                    <a:pt x="0" y="191"/>
                  </a:cubicBezTo>
                  <a:cubicBezTo>
                    <a:pt x="0" y="297"/>
                    <a:pt x="86" y="382"/>
                    <a:pt x="192" y="382"/>
                  </a:cubicBezTo>
                  <a:lnTo>
                    <a:pt x="2039" y="382"/>
                  </a:lnTo>
                  <a:cubicBezTo>
                    <a:pt x="2145" y="382"/>
                    <a:pt x="2230" y="297"/>
                    <a:pt x="2230" y="191"/>
                  </a:cubicBezTo>
                  <a:cubicBezTo>
                    <a:pt x="2230" y="86"/>
                    <a:pt x="2145" y="0"/>
                    <a:pt x="2039" y="0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8" name="Google Shape;287;p19">
              <a:extLst>
                <a:ext uri="{FF2B5EF4-FFF2-40B4-BE49-F238E27FC236}">
                  <a16:creationId xmlns:a16="http://schemas.microsoft.com/office/drawing/2014/main" id="{7C49FFF1-F490-D778-7C6C-B4F85310B3A6}"/>
                </a:ext>
              </a:extLst>
            </p:cNvPr>
            <p:cNvSpPr/>
            <p:nvPr/>
          </p:nvSpPr>
          <p:spPr>
            <a:xfrm>
              <a:off x="1955650" y="922950"/>
              <a:ext cx="54825" cy="66825"/>
            </a:xfrm>
            <a:custGeom>
              <a:avLst/>
              <a:gdLst/>
              <a:ahLst/>
              <a:cxnLst/>
              <a:rect l="l" t="t" r="r" b="b"/>
              <a:pathLst>
                <a:path w="2193" h="2673" extrusionOk="0">
                  <a:moveTo>
                    <a:pt x="853" y="0"/>
                  </a:moveTo>
                  <a:cubicBezTo>
                    <a:pt x="401" y="0"/>
                    <a:pt x="1" y="58"/>
                    <a:pt x="76" y="274"/>
                  </a:cubicBezTo>
                  <a:cubicBezTo>
                    <a:pt x="144" y="466"/>
                    <a:pt x="470" y="567"/>
                    <a:pt x="831" y="619"/>
                  </a:cubicBezTo>
                  <a:lnTo>
                    <a:pt x="831" y="619"/>
                  </a:lnTo>
                  <a:cubicBezTo>
                    <a:pt x="408" y="630"/>
                    <a:pt x="34" y="694"/>
                    <a:pt x="76" y="888"/>
                  </a:cubicBezTo>
                  <a:cubicBezTo>
                    <a:pt x="123" y="1103"/>
                    <a:pt x="280" y="1294"/>
                    <a:pt x="1860" y="1294"/>
                  </a:cubicBezTo>
                  <a:cubicBezTo>
                    <a:pt x="1870" y="1294"/>
                    <a:pt x="1880" y="1294"/>
                    <a:pt x="1889" y="1294"/>
                  </a:cubicBezTo>
                  <a:lnTo>
                    <a:pt x="1889" y="1294"/>
                  </a:lnTo>
                  <a:cubicBezTo>
                    <a:pt x="1000" y="1296"/>
                    <a:pt x="68" y="1343"/>
                    <a:pt x="259" y="1844"/>
                  </a:cubicBezTo>
                  <a:cubicBezTo>
                    <a:pt x="291" y="1927"/>
                    <a:pt x="478" y="1954"/>
                    <a:pt x="717" y="1954"/>
                  </a:cubicBezTo>
                  <a:cubicBezTo>
                    <a:pt x="1191" y="1954"/>
                    <a:pt x="1869" y="1845"/>
                    <a:pt x="1930" y="1845"/>
                  </a:cubicBezTo>
                  <a:cubicBezTo>
                    <a:pt x="2022" y="1845"/>
                    <a:pt x="333" y="2231"/>
                    <a:pt x="333" y="2426"/>
                  </a:cubicBezTo>
                  <a:cubicBezTo>
                    <a:pt x="333" y="2549"/>
                    <a:pt x="435" y="2673"/>
                    <a:pt x="905" y="2673"/>
                  </a:cubicBezTo>
                  <a:cubicBezTo>
                    <a:pt x="1185" y="2673"/>
                    <a:pt x="1595" y="2629"/>
                    <a:pt x="2193" y="2516"/>
                  </a:cubicBezTo>
                  <a:lnTo>
                    <a:pt x="1976" y="79"/>
                  </a:lnTo>
                  <a:cubicBezTo>
                    <a:pt x="1976" y="79"/>
                    <a:pt x="1380" y="0"/>
                    <a:pt x="853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79" name="Google Shape;288;p19">
              <a:extLst>
                <a:ext uri="{FF2B5EF4-FFF2-40B4-BE49-F238E27FC236}">
                  <a16:creationId xmlns:a16="http://schemas.microsoft.com/office/drawing/2014/main" id="{19BD1412-2891-AAED-FB83-F0FC9C162982}"/>
                </a:ext>
              </a:extLst>
            </p:cNvPr>
            <p:cNvSpPr/>
            <p:nvPr/>
          </p:nvSpPr>
          <p:spPr>
            <a:xfrm>
              <a:off x="1970150" y="938200"/>
              <a:ext cx="33750" cy="2025"/>
            </a:xfrm>
            <a:custGeom>
              <a:avLst/>
              <a:gdLst/>
              <a:ahLst/>
              <a:cxnLst/>
              <a:rect l="l" t="t" r="r" b="b"/>
              <a:pathLst>
                <a:path w="1350" h="81" extrusionOk="0">
                  <a:moveTo>
                    <a:pt x="407" y="1"/>
                  </a:moveTo>
                  <a:cubicBezTo>
                    <a:pt x="335" y="1"/>
                    <a:pt x="269" y="6"/>
                    <a:pt x="212" y="7"/>
                  </a:cubicBezTo>
                  <a:cubicBezTo>
                    <a:pt x="85" y="13"/>
                    <a:pt x="1" y="23"/>
                    <a:pt x="1" y="23"/>
                  </a:cubicBezTo>
                  <a:cubicBezTo>
                    <a:pt x="1" y="23"/>
                    <a:pt x="84" y="38"/>
                    <a:pt x="210" y="51"/>
                  </a:cubicBezTo>
                  <a:cubicBezTo>
                    <a:pt x="274" y="55"/>
                    <a:pt x="347" y="65"/>
                    <a:pt x="426" y="69"/>
                  </a:cubicBezTo>
                  <a:cubicBezTo>
                    <a:pt x="506" y="72"/>
                    <a:pt x="590" y="76"/>
                    <a:pt x="674" y="79"/>
                  </a:cubicBezTo>
                  <a:cubicBezTo>
                    <a:pt x="758" y="80"/>
                    <a:pt x="843" y="80"/>
                    <a:pt x="922" y="80"/>
                  </a:cubicBezTo>
                  <a:cubicBezTo>
                    <a:pt x="930" y="81"/>
                    <a:pt x="937" y="81"/>
                    <a:pt x="944" y="81"/>
                  </a:cubicBezTo>
                  <a:cubicBezTo>
                    <a:pt x="1014" y="81"/>
                    <a:pt x="1081" y="76"/>
                    <a:pt x="1138" y="75"/>
                  </a:cubicBezTo>
                  <a:cubicBezTo>
                    <a:pt x="1265" y="69"/>
                    <a:pt x="1350" y="58"/>
                    <a:pt x="1350" y="58"/>
                  </a:cubicBezTo>
                  <a:cubicBezTo>
                    <a:pt x="1350" y="58"/>
                    <a:pt x="1265" y="44"/>
                    <a:pt x="1139" y="30"/>
                  </a:cubicBezTo>
                  <a:cubicBezTo>
                    <a:pt x="1076" y="26"/>
                    <a:pt x="1002" y="17"/>
                    <a:pt x="924" y="14"/>
                  </a:cubicBezTo>
                  <a:cubicBezTo>
                    <a:pt x="845" y="10"/>
                    <a:pt x="761" y="5"/>
                    <a:pt x="676" y="2"/>
                  </a:cubicBezTo>
                  <a:cubicBezTo>
                    <a:pt x="591" y="2"/>
                    <a:pt x="507" y="1"/>
                    <a:pt x="428" y="1"/>
                  </a:cubicBezTo>
                  <a:cubicBezTo>
                    <a:pt x="421" y="1"/>
                    <a:pt x="414" y="1"/>
                    <a:pt x="407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0" name="Google Shape;289;p19">
              <a:extLst>
                <a:ext uri="{FF2B5EF4-FFF2-40B4-BE49-F238E27FC236}">
                  <a16:creationId xmlns:a16="http://schemas.microsoft.com/office/drawing/2014/main" id="{FEBFEB35-3EFB-3742-9011-FB3188A2A76E}"/>
                </a:ext>
              </a:extLst>
            </p:cNvPr>
            <p:cNvSpPr/>
            <p:nvPr/>
          </p:nvSpPr>
          <p:spPr>
            <a:xfrm>
              <a:off x="1976075" y="954575"/>
              <a:ext cx="29925" cy="2475"/>
            </a:xfrm>
            <a:custGeom>
              <a:avLst/>
              <a:gdLst/>
              <a:ahLst/>
              <a:cxnLst/>
              <a:rect l="l" t="t" r="r" b="b"/>
              <a:pathLst>
                <a:path w="1197" h="99" extrusionOk="0">
                  <a:moveTo>
                    <a:pt x="888" y="0"/>
                  </a:moveTo>
                  <a:cubicBezTo>
                    <a:pt x="865" y="0"/>
                    <a:pt x="840" y="0"/>
                    <a:pt x="815" y="2"/>
                  </a:cubicBezTo>
                  <a:cubicBezTo>
                    <a:pt x="746" y="4"/>
                    <a:pt x="671" y="8"/>
                    <a:pt x="596" y="11"/>
                  </a:cubicBezTo>
                  <a:cubicBezTo>
                    <a:pt x="521" y="17"/>
                    <a:pt x="447" y="24"/>
                    <a:pt x="377" y="30"/>
                  </a:cubicBezTo>
                  <a:cubicBezTo>
                    <a:pt x="307" y="36"/>
                    <a:pt x="241" y="47"/>
                    <a:pt x="187" y="54"/>
                  </a:cubicBezTo>
                  <a:cubicBezTo>
                    <a:pt x="75" y="71"/>
                    <a:pt x="1" y="89"/>
                    <a:pt x="1" y="89"/>
                  </a:cubicBezTo>
                  <a:cubicBezTo>
                    <a:pt x="1" y="89"/>
                    <a:pt x="76" y="96"/>
                    <a:pt x="189" y="98"/>
                  </a:cubicBezTo>
                  <a:cubicBezTo>
                    <a:pt x="198" y="98"/>
                    <a:pt x="207" y="98"/>
                    <a:pt x="216" y="98"/>
                  </a:cubicBezTo>
                  <a:cubicBezTo>
                    <a:pt x="245" y="98"/>
                    <a:pt x="276" y="99"/>
                    <a:pt x="308" y="99"/>
                  </a:cubicBezTo>
                  <a:cubicBezTo>
                    <a:pt x="332" y="99"/>
                    <a:pt x="356" y="98"/>
                    <a:pt x="381" y="97"/>
                  </a:cubicBezTo>
                  <a:cubicBezTo>
                    <a:pt x="451" y="95"/>
                    <a:pt x="526" y="91"/>
                    <a:pt x="601" y="89"/>
                  </a:cubicBezTo>
                  <a:cubicBezTo>
                    <a:pt x="676" y="81"/>
                    <a:pt x="750" y="76"/>
                    <a:pt x="820" y="68"/>
                  </a:cubicBezTo>
                  <a:cubicBezTo>
                    <a:pt x="890" y="62"/>
                    <a:pt x="955" y="52"/>
                    <a:pt x="1010" y="45"/>
                  </a:cubicBezTo>
                  <a:cubicBezTo>
                    <a:pt x="1122" y="28"/>
                    <a:pt x="1196" y="11"/>
                    <a:pt x="1196" y="11"/>
                  </a:cubicBezTo>
                  <a:cubicBezTo>
                    <a:pt x="1196" y="11"/>
                    <a:pt x="1121" y="3"/>
                    <a:pt x="1008" y="1"/>
                  </a:cubicBezTo>
                  <a:cubicBezTo>
                    <a:pt x="999" y="1"/>
                    <a:pt x="990" y="1"/>
                    <a:pt x="981" y="1"/>
                  </a:cubicBezTo>
                  <a:cubicBezTo>
                    <a:pt x="952" y="1"/>
                    <a:pt x="921" y="0"/>
                    <a:pt x="888" y="0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1" name="Google Shape;290;p19">
              <a:extLst>
                <a:ext uri="{FF2B5EF4-FFF2-40B4-BE49-F238E27FC236}">
                  <a16:creationId xmlns:a16="http://schemas.microsoft.com/office/drawing/2014/main" id="{FD9A6BAC-16EA-EBC3-E88B-6970F6ECBB13}"/>
                </a:ext>
              </a:extLst>
            </p:cNvPr>
            <p:cNvSpPr/>
            <p:nvPr/>
          </p:nvSpPr>
          <p:spPr>
            <a:xfrm>
              <a:off x="1977800" y="969275"/>
              <a:ext cx="28200" cy="7400"/>
            </a:xfrm>
            <a:custGeom>
              <a:avLst/>
              <a:gdLst/>
              <a:ahLst/>
              <a:cxnLst/>
              <a:rect l="l" t="t" r="r" b="b"/>
              <a:pathLst>
                <a:path w="1128" h="296" extrusionOk="0">
                  <a:moveTo>
                    <a:pt x="1127" y="1"/>
                  </a:moveTo>
                  <a:cubicBezTo>
                    <a:pt x="1127" y="1"/>
                    <a:pt x="1053" y="7"/>
                    <a:pt x="946" y="26"/>
                  </a:cubicBezTo>
                  <a:cubicBezTo>
                    <a:pt x="893" y="36"/>
                    <a:pt x="828" y="46"/>
                    <a:pt x="762" y="61"/>
                  </a:cubicBezTo>
                  <a:cubicBezTo>
                    <a:pt x="696" y="77"/>
                    <a:pt x="625" y="94"/>
                    <a:pt x="555" y="111"/>
                  </a:cubicBezTo>
                  <a:cubicBezTo>
                    <a:pt x="484" y="130"/>
                    <a:pt x="414" y="151"/>
                    <a:pt x="349" y="170"/>
                  </a:cubicBezTo>
                  <a:cubicBezTo>
                    <a:pt x="283" y="189"/>
                    <a:pt x="224" y="211"/>
                    <a:pt x="171" y="229"/>
                  </a:cubicBezTo>
                  <a:cubicBezTo>
                    <a:pt x="68" y="266"/>
                    <a:pt x="1" y="296"/>
                    <a:pt x="1" y="296"/>
                  </a:cubicBezTo>
                  <a:cubicBezTo>
                    <a:pt x="1" y="296"/>
                    <a:pt x="75" y="290"/>
                    <a:pt x="182" y="271"/>
                  </a:cubicBezTo>
                  <a:cubicBezTo>
                    <a:pt x="235" y="260"/>
                    <a:pt x="300" y="252"/>
                    <a:pt x="365" y="235"/>
                  </a:cubicBezTo>
                  <a:cubicBezTo>
                    <a:pt x="432" y="220"/>
                    <a:pt x="503" y="203"/>
                    <a:pt x="574" y="186"/>
                  </a:cubicBezTo>
                  <a:cubicBezTo>
                    <a:pt x="644" y="166"/>
                    <a:pt x="714" y="146"/>
                    <a:pt x="780" y="127"/>
                  </a:cubicBezTo>
                  <a:cubicBezTo>
                    <a:pt x="845" y="108"/>
                    <a:pt x="905" y="85"/>
                    <a:pt x="957" y="69"/>
                  </a:cubicBezTo>
                  <a:cubicBezTo>
                    <a:pt x="1061" y="32"/>
                    <a:pt x="1127" y="1"/>
                    <a:pt x="1127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2" name="Google Shape;291;p19">
              <a:extLst>
                <a:ext uri="{FF2B5EF4-FFF2-40B4-BE49-F238E27FC236}">
                  <a16:creationId xmlns:a16="http://schemas.microsoft.com/office/drawing/2014/main" id="{41DAAB88-7139-CE9C-4F6D-B80CC0589230}"/>
                </a:ext>
              </a:extLst>
            </p:cNvPr>
            <p:cNvSpPr/>
            <p:nvPr/>
          </p:nvSpPr>
          <p:spPr>
            <a:xfrm>
              <a:off x="1888200" y="1431475"/>
              <a:ext cx="46675" cy="180000"/>
            </a:xfrm>
            <a:custGeom>
              <a:avLst/>
              <a:gdLst/>
              <a:ahLst/>
              <a:cxnLst/>
              <a:rect l="l" t="t" r="r" b="b"/>
              <a:pathLst>
                <a:path w="1867" h="7200" extrusionOk="0">
                  <a:moveTo>
                    <a:pt x="0" y="0"/>
                  </a:moveTo>
                  <a:lnTo>
                    <a:pt x="0" y="6266"/>
                  </a:lnTo>
                  <a:cubicBezTo>
                    <a:pt x="0" y="6782"/>
                    <a:pt x="418" y="7200"/>
                    <a:pt x="933" y="7200"/>
                  </a:cubicBezTo>
                  <a:cubicBezTo>
                    <a:pt x="1449" y="7200"/>
                    <a:pt x="1867" y="6782"/>
                    <a:pt x="1867" y="6266"/>
                  </a:cubicBezTo>
                  <a:lnTo>
                    <a:pt x="1867" y="0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3" name="Google Shape;292;p19">
              <a:extLst>
                <a:ext uri="{FF2B5EF4-FFF2-40B4-BE49-F238E27FC236}">
                  <a16:creationId xmlns:a16="http://schemas.microsoft.com/office/drawing/2014/main" id="{0791D2AC-1F7B-8C58-C934-18B22DBA4F05}"/>
                </a:ext>
              </a:extLst>
            </p:cNvPr>
            <p:cNvSpPr/>
            <p:nvPr/>
          </p:nvSpPr>
          <p:spPr>
            <a:xfrm>
              <a:off x="1896175" y="1471450"/>
              <a:ext cx="30750" cy="132075"/>
            </a:xfrm>
            <a:custGeom>
              <a:avLst/>
              <a:gdLst/>
              <a:ahLst/>
              <a:cxnLst/>
              <a:rect l="l" t="t" r="r" b="b"/>
              <a:pathLst>
                <a:path w="1230" h="5283" extrusionOk="0">
                  <a:moveTo>
                    <a:pt x="0" y="0"/>
                  </a:moveTo>
                  <a:lnTo>
                    <a:pt x="0" y="4667"/>
                  </a:lnTo>
                  <a:cubicBezTo>
                    <a:pt x="0" y="5007"/>
                    <a:pt x="275" y="5283"/>
                    <a:pt x="614" y="5283"/>
                  </a:cubicBezTo>
                  <a:cubicBezTo>
                    <a:pt x="954" y="5283"/>
                    <a:pt x="1230" y="5007"/>
                    <a:pt x="1230" y="4667"/>
                  </a:cubicBezTo>
                  <a:lnTo>
                    <a:pt x="1230" y="0"/>
                  </a:ln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4" name="Google Shape;293;p19">
              <a:extLst>
                <a:ext uri="{FF2B5EF4-FFF2-40B4-BE49-F238E27FC236}">
                  <a16:creationId xmlns:a16="http://schemas.microsoft.com/office/drawing/2014/main" id="{4EADF735-F205-A1C8-DBF8-2FC28B9FB112}"/>
                </a:ext>
              </a:extLst>
            </p:cNvPr>
            <p:cNvSpPr/>
            <p:nvPr/>
          </p:nvSpPr>
          <p:spPr>
            <a:xfrm>
              <a:off x="1895950" y="1417800"/>
              <a:ext cx="31200" cy="29700"/>
            </a:xfrm>
            <a:custGeom>
              <a:avLst/>
              <a:gdLst/>
              <a:ahLst/>
              <a:cxnLst/>
              <a:rect l="l" t="t" r="r" b="b"/>
              <a:pathLst>
                <a:path w="1248" h="1188" extrusionOk="0">
                  <a:moveTo>
                    <a:pt x="1" y="1"/>
                  </a:moveTo>
                  <a:lnTo>
                    <a:pt x="60" y="1188"/>
                  </a:lnTo>
                  <a:lnTo>
                    <a:pt x="1188" y="118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5" name="Google Shape;294;p19">
              <a:extLst>
                <a:ext uri="{FF2B5EF4-FFF2-40B4-BE49-F238E27FC236}">
                  <a16:creationId xmlns:a16="http://schemas.microsoft.com/office/drawing/2014/main" id="{8DF1D313-C017-6225-00CC-16889781DCE8}"/>
                </a:ext>
              </a:extLst>
            </p:cNvPr>
            <p:cNvSpPr/>
            <p:nvPr/>
          </p:nvSpPr>
          <p:spPr>
            <a:xfrm>
              <a:off x="1883900" y="1426700"/>
              <a:ext cx="55775" cy="9575"/>
            </a:xfrm>
            <a:custGeom>
              <a:avLst/>
              <a:gdLst/>
              <a:ahLst/>
              <a:cxnLst/>
              <a:rect l="l" t="t" r="r" b="b"/>
              <a:pathLst>
                <a:path w="2231" h="383" extrusionOk="0">
                  <a:moveTo>
                    <a:pt x="192" y="1"/>
                  </a:moveTo>
                  <a:cubicBezTo>
                    <a:pt x="86" y="1"/>
                    <a:pt x="1" y="86"/>
                    <a:pt x="1" y="191"/>
                  </a:cubicBezTo>
                  <a:cubicBezTo>
                    <a:pt x="1" y="297"/>
                    <a:pt x="86" y="383"/>
                    <a:pt x="192" y="383"/>
                  </a:cubicBezTo>
                  <a:lnTo>
                    <a:pt x="2039" y="383"/>
                  </a:lnTo>
                  <a:cubicBezTo>
                    <a:pt x="2145" y="383"/>
                    <a:pt x="2231" y="297"/>
                    <a:pt x="2231" y="191"/>
                  </a:cubicBezTo>
                  <a:cubicBezTo>
                    <a:pt x="2231" y="86"/>
                    <a:pt x="2145" y="1"/>
                    <a:pt x="2039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6" name="Google Shape;295;p19">
              <a:extLst>
                <a:ext uri="{FF2B5EF4-FFF2-40B4-BE49-F238E27FC236}">
                  <a16:creationId xmlns:a16="http://schemas.microsoft.com/office/drawing/2014/main" id="{14F4445A-D854-ECB0-A957-0DA28B8D91AA}"/>
                </a:ext>
              </a:extLst>
            </p:cNvPr>
            <p:cNvSpPr/>
            <p:nvPr/>
          </p:nvSpPr>
          <p:spPr>
            <a:xfrm>
              <a:off x="1769575" y="1495100"/>
              <a:ext cx="165550" cy="74825"/>
            </a:xfrm>
            <a:custGeom>
              <a:avLst/>
              <a:gdLst/>
              <a:ahLst/>
              <a:cxnLst/>
              <a:rect l="l" t="t" r="r" b="b"/>
              <a:pathLst>
                <a:path w="6622" h="2993" extrusionOk="0">
                  <a:moveTo>
                    <a:pt x="5006" y="0"/>
                  </a:moveTo>
                  <a:cubicBezTo>
                    <a:pt x="4116" y="0"/>
                    <a:pt x="3018" y="182"/>
                    <a:pt x="2182" y="690"/>
                  </a:cubicBezTo>
                  <a:lnTo>
                    <a:pt x="316" y="1077"/>
                  </a:lnTo>
                  <a:lnTo>
                    <a:pt x="1" y="2587"/>
                  </a:lnTo>
                  <a:lnTo>
                    <a:pt x="2556" y="2496"/>
                  </a:lnTo>
                  <a:lnTo>
                    <a:pt x="3681" y="2372"/>
                  </a:lnTo>
                  <a:cubicBezTo>
                    <a:pt x="3681" y="2372"/>
                    <a:pt x="4365" y="2992"/>
                    <a:pt x="4679" y="2992"/>
                  </a:cubicBezTo>
                  <a:cubicBezTo>
                    <a:pt x="4732" y="2992"/>
                    <a:pt x="4774" y="2975"/>
                    <a:pt x="4801" y="2934"/>
                  </a:cubicBezTo>
                  <a:cubicBezTo>
                    <a:pt x="4988" y="2650"/>
                    <a:pt x="4180" y="1852"/>
                    <a:pt x="4179" y="1852"/>
                  </a:cubicBezTo>
                  <a:lnTo>
                    <a:pt x="4179" y="1852"/>
                  </a:lnTo>
                  <a:cubicBezTo>
                    <a:pt x="4180" y="1852"/>
                    <a:pt x="5037" y="2637"/>
                    <a:pt x="5383" y="2637"/>
                  </a:cubicBezTo>
                  <a:cubicBezTo>
                    <a:pt x="5423" y="2637"/>
                    <a:pt x="5457" y="2626"/>
                    <a:pt x="5481" y="2602"/>
                  </a:cubicBezTo>
                  <a:cubicBezTo>
                    <a:pt x="5892" y="2190"/>
                    <a:pt x="4462" y="1246"/>
                    <a:pt x="4462" y="1246"/>
                  </a:cubicBezTo>
                  <a:lnTo>
                    <a:pt x="4462" y="1246"/>
                  </a:lnTo>
                  <a:cubicBezTo>
                    <a:pt x="4462" y="1246"/>
                    <a:pt x="5522" y="1480"/>
                    <a:pt x="6041" y="1480"/>
                  </a:cubicBezTo>
                  <a:cubicBezTo>
                    <a:pt x="6191" y="1480"/>
                    <a:pt x="6296" y="1461"/>
                    <a:pt x="6317" y="1410"/>
                  </a:cubicBezTo>
                  <a:cubicBezTo>
                    <a:pt x="6520" y="913"/>
                    <a:pt x="4709" y="623"/>
                    <a:pt x="4709" y="623"/>
                  </a:cubicBezTo>
                  <a:lnTo>
                    <a:pt x="4709" y="623"/>
                  </a:lnTo>
                  <a:cubicBezTo>
                    <a:pt x="4709" y="623"/>
                    <a:pt x="5111" y="659"/>
                    <a:pt x="5542" y="659"/>
                  </a:cubicBezTo>
                  <a:cubicBezTo>
                    <a:pt x="6060" y="659"/>
                    <a:pt x="6621" y="607"/>
                    <a:pt x="6574" y="377"/>
                  </a:cubicBezTo>
                  <a:cubicBezTo>
                    <a:pt x="6530" y="170"/>
                    <a:pt x="5866" y="0"/>
                    <a:pt x="5006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7" name="Google Shape;296;p19">
              <a:extLst>
                <a:ext uri="{FF2B5EF4-FFF2-40B4-BE49-F238E27FC236}">
                  <a16:creationId xmlns:a16="http://schemas.microsoft.com/office/drawing/2014/main" id="{D0866064-EEDC-1632-BE3A-CD2AF2A65A98}"/>
                </a:ext>
              </a:extLst>
            </p:cNvPr>
            <p:cNvSpPr/>
            <p:nvPr/>
          </p:nvSpPr>
          <p:spPr>
            <a:xfrm>
              <a:off x="1867375" y="1540250"/>
              <a:ext cx="22225" cy="13725"/>
            </a:xfrm>
            <a:custGeom>
              <a:avLst/>
              <a:gdLst/>
              <a:ahLst/>
              <a:cxnLst/>
              <a:rect l="l" t="t" r="r" b="b"/>
              <a:pathLst>
                <a:path w="889" h="549" extrusionOk="0">
                  <a:moveTo>
                    <a:pt x="1" y="1"/>
                  </a:moveTo>
                  <a:cubicBezTo>
                    <a:pt x="1" y="1"/>
                    <a:pt x="62" y="31"/>
                    <a:pt x="145" y="78"/>
                  </a:cubicBezTo>
                  <a:cubicBezTo>
                    <a:pt x="188" y="102"/>
                    <a:pt x="235" y="134"/>
                    <a:pt x="287" y="165"/>
                  </a:cubicBezTo>
                  <a:cubicBezTo>
                    <a:pt x="339" y="196"/>
                    <a:pt x="394" y="232"/>
                    <a:pt x="446" y="269"/>
                  </a:cubicBezTo>
                  <a:cubicBezTo>
                    <a:pt x="556" y="339"/>
                    <a:pt x="665" y="410"/>
                    <a:pt x="747" y="463"/>
                  </a:cubicBezTo>
                  <a:cubicBezTo>
                    <a:pt x="831" y="516"/>
                    <a:pt x="889" y="549"/>
                    <a:pt x="889" y="549"/>
                  </a:cubicBezTo>
                  <a:cubicBezTo>
                    <a:pt x="889" y="549"/>
                    <a:pt x="846" y="497"/>
                    <a:pt x="775" y="428"/>
                  </a:cubicBezTo>
                  <a:cubicBezTo>
                    <a:pt x="738" y="396"/>
                    <a:pt x="696" y="356"/>
                    <a:pt x="646" y="318"/>
                  </a:cubicBezTo>
                  <a:cubicBezTo>
                    <a:pt x="597" y="281"/>
                    <a:pt x="544" y="241"/>
                    <a:pt x="489" y="203"/>
                  </a:cubicBezTo>
                  <a:cubicBezTo>
                    <a:pt x="377" y="133"/>
                    <a:pt x="259" y="70"/>
                    <a:pt x="164" y="39"/>
                  </a:cubicBezTo>
                  <a:cubicBezTo>
                    <a:pt x="69" y="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8" name="Google Shape;297;p19">
              <a:extLst>
                <a:ext uri="{FF2B5EF4-FFF2-40B4-BE49-F238E27FC236}">
                  <a16:creationId xmlns:a16="http://schemas.microsoft.com/office/drawing/2014/main" id="{46533F53-7041-9768-9A34-FE6F294AC66C}"/>
                </a:ext>
              </a:extLst>
            </p:cNvPr>
            <p:cNvSpPr/>
            <p:nvPr/>
          </p:nvSpPr>
          <p:spPr>
            <a:xfrm>
              <a:off x="1872550" y="1524225"/>
              <a:ext cx="22025" cy="5325"/>
            </a:xfrm>
            <a:custGeom>
              <a:avLst/>
              <a:gdLst/>
              <a:ahLst/>
              <a:cxnLst/>
              <a:rect l="l" t="t" r="r" b="b"/>
              <a:pathLst>
                <a:path w="881" h="213" extrusionOk="0">
                  <a:moveTo>
                    <a:pt x="1" y="0"/>
                  </a:moveTo>
                  <a:cubicBezTo>
                    <a:pt x="1" y="0"/>
                    <a:pt x="53" y="25"/>
                    <a:pt x="133" y="54"/>
                  </a:cubicBezTo>
                  <a:cubicBezTo>
                    <a:pt x="174" y="67"/>
                    <a:pt x="220" y="86"/>
                    <a:pt x="271" y="100"/>
                  </a:cubicBezTo>
                  <a:cubicBezTo>
                    <a:pt x="322" y="113"/>
                    <a:pt x="377" y="129"/>
                    <a:pt x="432" y="144"/>
                  </a:cubicBezTo>
                  <a:cubicBezTo>
                    <a:pt x="487" y="155"/>
                    <a:pt x="543" y="167"/>
                    <a:pt x="594" y="178"/>
                  </a:cubicBezTo>
                  <a:cubicBezTo>
                    <a:pt x="646" y="188"/>
                    <a:pt x="696" y="193"/>
                    <a:pt x="738" y="200"/>
                  </a:cubicBezTo>
                  <a:cubicBezTo>
                    <a:pt x="822" y="211"/>
                    <a:pt x="881" y="212"/>
                    <a:pt x="881" y="212"/>
                  </a:cubicBezTo>
                  <a:cubicBezTo>
                    <a:pt x="881" y="212"/>
                    <a:pt x="828" y="187"/>
                    <a:pt x="749" y="157"/>
                  </a:cubicBezTo>
                  <a:cubicBezTo>
                    <a:pt x="708" y="144"/>
                    <a:pt x="662" y="126"/>
                    <a:pt x="611" y="112"/>
                  </a:cubicBezTo>
                  <a:cubicBezTo>
                    <a:pt x="559" y="98"/>
                    <a:pt x="505" y="83"/>
                    <a:pt x="450" y="68"/>
                  </a:cubicBezTo>
                  <a:cubicBezTo>
                    <a:pt x="395" y="56"/>
                    <a:pt x="339" y="45"/>
                    <a:pt x="288" y="33"/>
                  </a:cubicBezTo>
                  <a:cubicBezTo>
                    <a:pt x="236" y="23"/>
                    <a:pt x="186" y="18"/>
                    <a:pt x="144" y="12"/>
                  </a:cubicBezTo>
                  <a:cubicBezTo>
                    <a:pt x="59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89" name="Google Shape;298;p19">
              <a:extLst>
                <a:ext uri="{FF2B5EF4-FFF2-40B4-BE49-F238E27FC236}">
                  <a16:creationId xmlns:a16="http://schemas.microsoft.com/office/drawing/2014/main" id="{136F2C62-849F-95A6-AA94-DED9DC14A1ED}"/>
                </a:ext>
              </a:extLst>
            </p:cNvPr>
            <p:cNvSpPr/>
            <p:nvPr/>
          </p:nvSpPr>
          <p:spPr>
            <a:xfrm>
              <a:off x="1879800" y="1508975"/>
              <a:ext cx="17425" cy="2575"/>
            </a:xfrm>
            <a:custGeom>
              <a:avLst/>
              <a:gdLst/>
              <a:ahLst/>
              <a:cxnLst/>
              <a:rect l="l" t="t" r="r" b="b"/>
              <a:pathLst>
                <a:path w="697" h="103" extrusionOk="0">
                  <a:moveTo>
                    <a:pt x="173" y="1"/>
                  </a:moveTo>
                  <a:cubicBezTo>
                    <a:pt x="151" y="1"/>
                    <a:pt x="131" y="2"/>
                    <a:pt x="112" y="2"/>
                  </a:cubicBezTo>
                  <a:cubicBezTo>
                    <a:pt x="46" y="3"/>
                    <a:pt x="0" y="10"/>
                    <a:pt x="0" y="10"/>
                  </a:cubicBezTo>
                  <a:cubicBezTo>
                    <a:pt x="0" y="10"/>
                    <a:pt x="43" y="28"/>
                    <a:pt x="106" y="45"/>
                  </a:cubicBezTo>
                  <a:cubicBezTo>
                    <a:pt x="138" y="52"/>
                    <a:pt x="176" y="64"/>
                    <a:pt x="217" y="70"/>
                  </a:cubicBezTo>
                  <a:cubicBezTo>
                    <a:pt x="257" y="77"/>
                    <a:pt x="300" y="84"/>
                    <a:pt x="344" y="91"/>
                  </a:cubicBezTo>
                  <a:cubicBezTo>
                    <a:pt x="387" y="93"/>
                    <a:pt x="431" y="97"/>
                    <a:pt x="472" y="101"/>
                  </a:cubicBezTo>
                  <a:cubicBezTo>
                    <a:pt x="490" y="102"/>
                    <a:pt x="507" y="103"/>
                    <a:pt x="524" y="103"/>
                  </a:cubicBezTo>
                  <a:cubicBezTo>
                    <a:pt x="546" y="103"/>
                    <a:pt x="566" y="102"/>
                    <a:pt x="585" y="102"/>
                  </a:cubicBezTo>
                  <a:cubicBezTo>
                    <a:pt x="652" y="101"/>
                    <a:pt x="697" y="93"/>
                    <a:pt x="697" y="93"/>
                  </a:cubicBezTo>
                  <a:cubicBezTo>
                    <a:pt x="697" y="93"/>
                    <a:pt x="655" y="76"/>
                    <a:pt x="591" y="59"/>
                  </a:cubicBezTo>
                  <a:cubicBezTo>
                    <a:pt x="559" y="52"/>
                    <a:pt x="521" y="40"/>
                    <a:pt x="480" y="34"/>
                  </a:cubicBezTo>
                  <a:cubicBezTo>
                    <a:pt x="440" y="27"/>
                    <a:pt x="397" y="21"/>
                    <a:pt x="353" y="14"/>
                  </a:cubicBezTo>
                  <a:cubicBezTo>
                    <a:pt x="310" y="10"/>
                    <a:pt x="266" y="6"/>
                    <a:pt x="225" y="3"/>
                  </a:cubicBezTo>
                  <a:cubicBezTo>
                    <a:pt x="207" y="1"/>
                    <a:pt x="190" y="1"/>
                    <a:pt x="173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0" name="Google Shape;299;p19">
              <a:extLst>
                <a:ext uri="{FF2B5EF4-FFF2-40B4-BE49-F238E27FC236}">
                  <a16:creationId xmlns:a16="http://schemas.microsoft.com/office/drawing/2014/main" id="{39870084-ECDB-C727-23A2-E9E9CE9BA3E6}"/>
                </a:ext>
              </a:extLst>
            </p:cNvPr>
            <p:cNvSpPr/>
            <p:nvPr/>
          </p:nvSpPr>
          <p:spPr>
            <a:xfrm>
              <a:off x="1496450" y="1230775"/>
              <a:ext cx="328425" cy="375025"/>
            </a:xfrm>
            <a:custGeom>
              <a:avLst/>
              <a:gdLst/>
              <a:ahLst/>
              <a:cxnLst/>
              <a:rect l="l" t="t" r="r" b="b"/>
              <a:pathLst>
                <a:path w="13137" h="15001" extrusionOk="0">
                  <a:moveTo>
                    <a:pt x="1850" y="0"/>
                  </a:moveTo>
                  <a:cubicBezTo>
                    <a:pt x="1" y="2816"/>
                    <a:pt x="177" y="11034"/>
                    <a:pt x="1221" y="13263"/>
                  </a:cubicBezTo>
                  <a:cubicBezTo>
                    <a:pt x="1919" y="14753"/>
                    <a:pt x="6728" y="15001"/>
                    <a:pt x="9843" y="15001"/>
                  </a:cubicBezTo>
                  <a:cubicBezTo>
                    <a:pt x="11390" y="15001"/>
                    <a:pt x="12519" y="14940"/>
                    <a:pt x="12519" y="14940"/>
                  </a:cubicBezTo>
                  <a:lnTo>
                    <a:pt x="13136" y="10856"/>
                  </a:lnTo>
                  <a:lnTo>
                    <a:pt x="5156" y="9944"/>
                  </a:lnTo>
                  <a:cubicBezTo>
                    <a:pt x="5156" y="9944"/>
                    <a:pt x="5013" y="526"/>
                    <a:pt x="1850" y="0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1" name="Google Shape;300;p19">
              <a:extLst>
                <a:ext uri="{FF2B5EF4-FFF2-40B4-BE49-F238E27FC236}">
                  <a16:creationId xmlns:a16="http://schemas.microsoft.com/office/drawing/2014/main" id="{731D0EAD-B620-FEC9-B0A4-8AC1CE830F10}"/>
                </a:ext>
              </a:extLst>
            </p:cNvPr>
            <p:cNvSpPr/>
            <p:nvPr/>
          </p:nvSpPr>
          <p:spPr>
            <a:xfrm>
              <a:off x="1526950" y="1562350"/>
              <a:ext cx="282475" cy="44100"/>
            </a:xfrm>
            <a:custGeom>
              <a:avLst/>
              <a:gdLst/>
              <a:ahLst/>
              <a:cxnLst/>
              <a:rect l="l" t="t" r="r" b="b"/>
              <a:pathLst>
                <a:path w="11299" h="176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2" y="43"/>
                    <a:pt x="63" y="116"/>
                  </a:cubicBezTo>
                  <a:cubicBezTo>
                    <a:pt x="109" y="188"/>
                    <a:pt x="186" y="291"/>
                    <a:pt x="305" y="399"/>
                  </a:cubicBezTo>
                  <a:cubicBezTo>
                    <a:pt x="541" y="618"/>
                    <a:pt x="951" y="846"/>
                    <a:pt x="1474" y="1019"/>
                  </a:cubicBezTo>
                  <a:cubicBezTo>
                    <a:pt x="2520" y="1373"/>
                    <a:pt x="3982" y="1573"/>
                    <a:pt x="5443" y="1678"/>
                  </a:cubicBezTo>
                  <a:cubicBezTo>
                    <a:pt x="6451" y="1743"/>
                    <a:pt x="7460" y="1763"/>
                    <a:pt x="8350" y="1763"/>
                  </a:cubicBezTo>
                  <a:cubicBezTo>
                    <a:pt x="8751" y="1763"/>
                    <a:pt x="9128" y="1759"/>
                    <a:pt x="9470" y="1753"/>
                  </a:cubicBezTo>
                  <a:cubicBezTo>
                    <a:pt x="10019" y="1744"/>
                    <a:pt x="10476" y="1719"/>
                    <a:pt x="10796" y="1705"/>
                  </a:cubicBezTo>
                  <a:cubicBezTo>
                    <a:pt x="11115" y="1687"/>
                    <a:pt x="11298" y="1677"/>
                    <a:pt x="11299" y="1677"/>
                  </a:cubicBezTo>
                  <a:lnTo>
                    <a:pt x="11299" y="1677"/>
                  </a:lnTo>
                  <a:cubicBezTo>
                    <a:pt x="11298" y="1677"/>
                    <a:pt x="11115" y="1683"/>
                    <a:pt x="10795" y="1692"/>
                  </a:cubicBezTo>
                  <a:cubicBezTo>
                    <a:pt x="10476" y="1702"/>
                    <a:pt x="10017" y="1705"/>
                    <a:pt x="9469" y="1711"/>
                  </a:cubicBezTo>
                  <a:cubicBezTo>
                    <a:pt x="9290" y="1713"/>
                    <a:pt x="9103" y="1714"/>
                    <a:pt x="8907" y="1714"/>
                  </a:cubicBezTo>
                  <a:cubicBezTo>
                    <a:pt x="7896" y="1714"/>
                    <a:pt x="6670" y="1689"/>
                    <a:pt x="5448" y="1600"/>
                  </a:cubicBezTo>
                  <a:cubicBezTo>
                    <a:pt x="3991" y="1509"/>
                    <a:pt x="2530" y="1322"/>
                    <a:pt x="1487" y="979"/>
                  </a:cubicBezTo>
                  <a:cubicBezTo>
                    <a:pt x="967" y="811"/>
                    <a:pt x="553" y="603"/>
                    <a:pt x="313" y="390"/>
                  </a:cubicBezTo>
                  <a:cubicBezTo>
                    <a:pt x="193" y="285"/>
                    <a:pt x="114" y="186"/>
                    <a:pt x="66" y="115"/>
                  </a:cubicBezTo>
                  <a:cubicBezTo>
                    <a:pt x="22" y="4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2" name="Google Shape;301;p19">
              <a:extLst>
                <a:ext uri="{FF2B5EF4-FFF2-40B4-BE49-F238E27FC236}">
                  <a16:creationId xmlns:a16="http://schemas.microsoft.com/office/drawing/2014/main" id="{66572674-591A-5587-A190-4C9DE2B6FD16}"/>
                </a:ext>
              </a:extLst>
            </p:cNvPr>
            <p:cNvSpPr/>
            <p:nvPr/>
          </p:nvSpPr>
          <p:spPr>
            <a:xfrm>
              <a:off x="1542675" y="1230775"/>
              <a:ext cx="282200" cy="271400"/>
            </a:xfrm>
            <a:custGeom>
              <a:avLst/>
              <a:gdLst/>
              <a:ahLst/>
              <a:cxnLst/>
              <a:rect l="l" t="t" r="r" b="b"/>
              <a:pathLst>
                <a:path w="11288" h="10856" extrusionOk="0">
                  <a:moveTo>
                    <a:pt x="1" y="0"/>
                  </a:moveTo>
                  <a:cubicBezTo>
                    <a:pt x="107" y="42"/>
                    <a:pt x="218" y="70"/>
                    <a:pt x="320" y="121"/>
                  </a:cubicBezTo>
                  <a:lnTo>
                    <a:pt x="469" y="204"/>
                  </a:lnTo>
                  <a:lnTo>
                    <a:pt x="544" y="245"/>
                  </a:lnTo>
                  <a:lnTo>
                    <a:pt x="611" y="297"/>
                  </a:lnTo>
                  <a:cubicBezTo>
                    <a:pt x="701" y="367"/>
                    <a:pt x="796" y="430"/>
                    <a:pt x="873" y="514"/>
                  </a:cubicBezTo>
                  <a:cubicBezTo>
                    <a:pt x="954" y="594"/>
                    <a:pt x="1038" y="672"/>
                    <a:pt x="1105" y="763"/>
                  </a:cubicBezTo>
                  <a:cubicBezTo>
                    <a:pt x="1178" y="850"/>
                    <a:pt x="1252" y="937"/>
                    <a:pt x="1313" y="1033"/>
                  </a:cubicBezTo>
                  <a:cubicBezTo>
                    <a:pt x="1376" y="1128"/>
                    <a:pt x="1444" y="1219"/>
                    <a:pt x="1497" y="1320"/>
                  </a:cubicBezTo>
                  <a:cubicBezTo>
                    <a:pt x="1615" y="1514"/>
                    <a:pt x="1714" y="1719"/>
                    <a:pt x="1814" y="1924"/>
                  </a:cubicBezTo>
                  <a:cubicBezTo>
                    <a:pt x="2189" y="2754"/>
                    <a:pt x="2437" y="3635"/>
                    <a:pt x="2632" y="4524"/>
                  </a:cubicBezTo>
                  <a:cubicBezTo>
                    <a:pt x="2825" y="5414"/>
                    <a:pt x="2962" y="6316"/>
                    <a:pt x="3064" y="7221"/>
                  </a:cubicBezTo>
                  <a:cubicBezTo>
                    <a:pt x="3163" y="8126"/>
                    <a:pt x="3238" y="9035"/>
                    <a:pt x="3272" y="9945"/>
                  </a:cubicBezTo>
                  <a:lnTo>
                    <a:pt x="3274" y="9976"/>
                  </a:lnTo>
                  <a:lnTo>
                    <a:pt x="3303" y="9980"/>
                  </a:lnTo>
                  <a:lnTo>
                    <a:pt x="7294" y="10424"/>
                  </a:lnTo>
                  <a:cubicBezTo>
                    <a:pt x="8625" y="10575"/>
                    <a:pt x="9956" y="10714"/>
                    <a:pt x="11287" y="10856"/>
                  </a:cubicBezTo>
                  <a:cubicBezTo>
                    <a:pt x="9959" y="10693"/>
                    <a:pt x="8630" y="10528"/>
                    <a:pt x="7300" y="10376"/>
                  </a:cubicBezTo>
                  <a:lnTo>
                    <a:pt x="3340" y="9913"/>
                  </a:lnTo>
                  <a:lnTo>
                    <a:pt x="3340" y="9913"/>
                  </a:lnTo>
                  <a:cubicBezTo>
                    <a:pt x="3312" y="9009"/>
                    <a:pt x="3241" y="8110"/>
                    <a:pt x="3134" y="7213"/>
                  </a:cubicBezTo>
                  <a:cubicBezTo>
                    <a:pt x="3027" y="6307"/>
                    <a:pt x="2884" y="5403"/>
                    <a:pt x="2685" y="4512"/>
                  </a:cubicBezTo>
                  <a:cubicBezTo>
                    <a:pt x="2487" y="3622"/>
                    <a:pt x="2232" y="2738"/>
                    <a:pt x="1851" y="1906"/>
                  </a:cubicBezTo>
                  <a:cubicBezTo>
                    <a:pt x="1751" y="1701"/>
                    <a:pt x="1647" y="1497"/>
                    <a:pt x="1525" y="1303"/>
                  </a:cubicBezTo>
                  <a:cubicBezTo>
                    <a:pt x="1470" y="1203"/>
                    <a:pt x="1400" y="1112"/>
                    <a:pt x="1335" y="1018"/>
                  </a:cubicBezTo>
                  <a:cubicBezTo>
                    <a:pt x="1272" y="922"/>
                    <a:pt x="1197" y="836"/>
                    <a:pt x="1122" y="749"/>
                  </a:cubicBezTo>
                  <a:cubicBezTo>
                    <a:pt x="1052" y="658"/>
                    <a:pt x="967" y="581"/>
                    <a:pt x="884" y="502"/>
                  </a:cubicBezTo>
                  <a:cubicBezTo>
                    <a:pt x="805" y="419"/>
                    <a:pt x="709" y="357"/>
                    <a:pt x="617" y="288"/>
                  </a:cubicBezTo>
                  <a:lnTo>
                    <a:pt x="548" y="237"/>
                  </a:lnTo>
                  <a:lnTo>
                    <a:pt x="473" y="196"/>
                  </a:lnTo>
                  <a:lnTo>
                    <a:pt x="322" y="117"/>
                  </a:lnTo>
                  <a:cubicBezTo>
                    <a:pt x="220" y="67"/>
                    <a:pt x="107" y="3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3" name="Google Shape;302;p19">
              <a:extLst>
                <a:ext uri="{FF2B5EF4-FFF2-40B4-BE49-F238E27FC236}">
                  <a16:creationId xmlns:a16="http://schemas.microsoft.com/office/drawing/2014/main" id="{1EFE25A1-0254-931B-0655-6EAD84544E40}"/>
                </a:ext>
              </a:extLst>
            </p:cNvPr>
            <p:cNvSpPr/>
            <p:nvPr/>
          </p:nvSpPr>
          <p:spPr>
            <a:xfrm>
              <a:off x="1749625" y="1496350"/>
              <a:ext cx="5650" cy="109450"/>
            </a:xfrm>
            <a:custGeom>
              <a:avLst/>
              <a:gdLst/>
              <a:ahLst/>
              <a:cxnLst/>
              <a:rect l="l" t="t" r="r" b="b"/>
              <a:pathLst>
                <a:path w="226" h="4378" extrusionOk="0">
                  <a:moveTo>
                    <a:pt x="226" y="1"/>
                  </a:moveTo>
                  <a:lnTo>
                    <a:pt x="226" y="1"/>
                  </a:lnTo>
                  <a:cubicBezTo>
                    <a:pt x="226" y="1"/>
                    <a:pt x="203" y="275"/>
                    <a:pt x="170" y="684"/>
                  </a:cubicBezTo>
                  <a:cubicBezTo>
                    <a:pt x="156" y="889"/>
                    <a:pt x="139" y="1128"/>
                    <a:pt x="121" y="1384"/>
                  </a:cubicBezTo>
                  <a:cubicBezTo>
                    <a:pt x="107" y="1640"/>
                    <a:pt x="91" y="1914"/>
                    <a:pt x="75" y="2187"/>
                  </a:cubicBezTo>
                  <a:cubicBezTo>
                    <a:pt x="63" y="2460"/>
                    <a:pt x="51" y="2734"/>
                    <a:pt x="39" y="2990"/>
                  </a:cubicBezTo>
                  <a:cubicBezTo>
                    <a:pt x="29" y="3247"/>
                    <a:pt x="21" y="3487"/>
                    <a:pt x="15" y="3693"/>
                  </a:cubicBezTo>
                  <a:cubicBezTo>
                    <a:pt x="7" y="4104"/>
                    <a:pt x="1" y="4377"/>
                    <a:pt x="1" y="4377"/>
                  </a:cubicBezTo>
                  <a:cubicBezTo>
                    <a:pt x="1" y="4377"/>
                    <a:pt x="25" y="4105"/>
                    <a:pt x="58" y="3695"/>
                  </a:cubicBezTo>
                  <a:cubicBezTo>
                    <a:pt x="72" y="3489"/>
                    <a:pt x="89" y="3251"/>
                    <a:pt x="107" y="2994"/>
                  </a:cubicBezTo>
                  <a:cubicBezTo>
                    <a:pt x="121" y="2738"/>
                    <a:pt x="137" y="2464"/>
                    <a:pt x="153" y="2191"/>
                  </a:cubicBezTo>
                  <a:cubicBezTo>
                    <a:pt x="165" y="1918"/>
                    <a:pt x="177" y="1644"/>
                    <a:pt x="189" y="1388"/>
                  </a:cubicBezTo>
                  <a:cubicBezTo>
                    <a:pt x="197" y="1131"/>
                    <a:pt x="206" y="891"/>
                    <a:pt x="213" y="687"/>
                  </a:cubicBezTo>
                  <a:cubicBezTo>
                    <a:pt x="221" y="275"/>
                    <a:pt x="226" y="1"/>
                    <a:pt x="2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4" name="Google Shape;303;p19">
              <a:extLst>
                <a:ext uri="{FF2B5EF4-FFF2-40B4-BE49-F238E27FC236}">
                  <a16:creationId xmlns:a16="http://schemas.microsoft.com/office/drawing/2014/main" id="{8E835A76-784D-C1F9-913D-386C1CFCB713}"/>
                </a:ext>
              </a:extLst>
            </p:cNvPr>
            <p:cNvSpPr/>
            <p:nvPr/>
          </p:nvSpPr>
          <p:spPr>
            <a:xfrm>
              <a:off x="1774000" y="1579225"/>
              <a:ext cx="25250" cy="13000"/>
            </a:xfrm>
            <a:custGeom>
              <a:avLst/>
              <a:gdLst/>
              <a:ahLst/>
              <a:cxnLst/>
              <a:rect l="l" t="t" r="r" b="b"/>
              <a:pathLst>
                <a:path w="1010" h="520" extrusionOk="0">
                  <a:moveTo>
                    <a:pt x="514" y="0"/>
                  </a:moveTo>
                  <a:cubicBezTo>
                    <a:pt x="507" y="0"/>
                    <a:pt x="501" y="0"/>
                    <a:pt x="495" y="0"/>
                  </a:cubicBezTo>
                  <a:cubicBezTo>
                    <a:pt x="349" y="9"/>
                    <a:pt x="196" y="46"/>
                    <a:pt x="89" y="147"/>
                  </a:cubicBezTo>
                  <a:cubicBezTo>
                    <a:pt x="34" y="192"/>
                    <a:pt x="1" y="278"/>
                    <a:pt x="32" y="342"/>
                  </a:cubicBezTo>
                  <a:cubicBezTo>
                    <a:pt x="62" y="408"/>
                    <a:pt x="116" y="438"/>
                    <a:pt x="165" y="461"/>
                  </a:cubicBezTo>
                  <a:cubicBezTo>
                    <a:pt x="265" y="505"/>
                    <a:pt x="356" y="512"/>
                    <a:pt x="418" y="517"/>
                  </a:cubicBezTo>
                  <a:cubicBezTo>
                    <a:pt x="444" y="519"/>
                    <a:pt x="466" y="519"/>
                    <a:pt x="482" y="519"/>
                  </a:cubicBezTo>
                  <a:cubicBezTo>
                    <a:pt x="504" y="519"/>
                    <a:pt x="515" y="518"/>
                    <a:pt x="515" y="518"/>
                  </a:cubicBezTo>
                  <a:lnTo>
                    <a:pt x="515" y="518"/>
                  </a:lnTo>
                  <a:cubicBezTo>
                    <a:pt x="515" y="518"/>
                    <a:pt x="511" y="518"/>
                    <a:pt x="504" y="518"/>
                  </a:cubicBezTo>
                  <a:cubicBezTo>
                    <a:pt x="489" y="518"/>
                    <a:pt x="459" y="518"/>
                    <a:pt x="418" y="515"/>
                  </a:cubicBezTo>
                  <a:cubicBezTo>
                    <a:pt x="357" y="510"/>
                    <a:pt x="265" y="497"/>
                    <a:pt x="174" y="446"/>
                  </a:cubicBezTo>
                  <a:cubicBezTo>
                    <a:pt x="129" y="421"/>
                    <a:pt x="82" y="381"/>
                    <a:pt x="65" y="331"/>
                  </a:cubicBezTo>
                  <a:cubicBezTo>
                    <a:pt x="47" y="278"/>
                    <a:pt x="76" y="223"/>
                    <a:pt x="125" y="187"/>
                  </a:cubicBezTo>
                  <a:cubicBezTo>
                    <a:pt x="174" y="150"/>
                    <a:pt x="234" y="125"/>
                    <a:pt x="299" y="107"/>
                  </a:cubicBezTo>
                  <a:cubicBezTo>
                    <a:pt x="364" y="91"/>
                    <a:pt x="428" y="80"/>
                    <a:pt x="499" y="79"/>
                  </a:cubicBezTo>
                  <a:cubicBezTo>
                    <a:pt x="511" y="78"/>
                    <a:pt x="524" y="78"/>
                    <a:pt x="537" y="78"/>
                  </a:cubicBezTo>
                  <a:cubicBezTo>
                    <a:pt x="660" y="78"/>
                    <a:pt x="785" y="99"/>
                    <a:pt x="878" y="159"/>
                  </a:cubicBezTo>
                  <a:cubicBezTo>
                    <a:pt x="931" y="188"/>
                    <a:pt x="963" y="246"/>
                    <a:pt x="950" y="297"/>
                  </a:cubicBezTo>
                  <a:cubicBezTo>
                    <a:pt x="937" y="349"/>
                    <a:pt x="893" y="391"/>
                    <a:pt x="850" y="419"/>
                  </a:cubicBezTo>
                  <a:cubicBezTo>
                    <a:pt x="763" y="478"/>
                    <a:pt x="672" y="498"/>
                    <a:pt x="612" y="508"/>
                  </a:cubicBezTo>
                  <a:cubicBezTo>
                    <a:pt x="551" y="517"/>
                    <a:pt x="515" y="518"/>
                    <a:pt x="515" y="518"/>
                  </a:cubicBezTo>
                  <a:cubicBezTo>
                    <a:pt x="515" y="518"/>
                    <a:pt x="551" y="517"/>
                    <a:pt x="613" y="510"/>
                  </a:cubicBezTo>
                  <a:cubicBezTo>
                    <a:pt x="674" y="500"/>
                    <a:pt x="763" y="485"/>
                    <a:pt x="859" y="435"/>
                  </a:cubicBezTo>
                  <a:cubicBezTo>
                    <a:pt x="906" y="409"/>
                    <a:pt x="959" y="372"/>
                    <a:pt x="983" y="306"/>
                  </a:cubicBezTo>
                  <a:cubicBezTo>
                    <a:pt x="1009" y="236"/>
                    <a:pt x="969" y="159"/>
                    <a:pt x="912" y="115"/>
                  </a:cubicBezTo>
                  <a:cubicBezTo>
                    <a:pt x="801" y="27"/>
                    <a:pt x="654" y="0"/>
                    <a:pt x="5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5" name="Google Shape;304;p19">
              <a:extLst>
                <a:ext uri="{FF2B5EF4-FFF2-40B4-BE49-F238E27FC236}">
                  <a16:creationId xmlns:a16="http://schemas.microsoft.com/office/drawing/2014/main" id="{4E756511-B21D-BC9B-F967-642EECB3B12A}"/>
                </a:ext>
              </a:extLst>
            </p:cNvPr>
            <p:cNvSpPr/>
            <p:nvPr/>
          </p:nvSpPr>
          <p:spPr>
            <a:xfrm>
              <a:off x="1582350" y="909100"/>
              <a:ext cx="244600" cy="289300"/>
            </a:xfrm>
            <a:custGeom>
              <a:avLst/>
              <a:gdLst/>
              <a:ahLst/>
              <a:cxnLst/>
              <a:rect l="l" t="t" r="r" b="b"/>
              <a:pathLst>
                <a:path w="9784" h="11572" extrusionOk="0">
                  <a:moveTo>
                    <a:pt x="6035" y="1"/>
                  </a:moveTo>
                  <a:cubicBezTo>
                    <a:pt x="5913" y="1"/>
                    <a:pt x="5745" y="30"/>
                    <a:pt x="5512" y="103"/>
                  </a:cubicBezTo>
                  <a:cubicBezTo>
                    <a:pt x="5121" y="224"/>
                    <a:pt x="4889" y="263"/>
                    <a:pt x="4730" y="263"/>
                  </a:cubicBezTo>
                  <a:cubicBezTo>
                    <a:pt x="4450" y="263"/>
                    <a:pt x="4395" y="143"/>
                    <a:pt x="4092" y="143"/>
                  </a:cubicBezTo>
                  <a:cubicBezTo>
                    <a:pt x="3961" y="143"/>
                    <a:pt x="3782" y="166"/>
                    <a:pt x="3518" y="231"/>
                  </a:cubicBezTo>
                  <a:cubicBezTo>
                    <a:pt x="2300" y="531"/>
                    <a:pt x="2706" y="1996"/>
                    <a:pt x="1665" y="2278"/>
                  </a:cubicBezTo>
                  <a:cubicBezTo>
                    <a:pt x="625" y="2560"/>
                    <a:pt x="1" y="3553"/>
                    <a:pt x="508" y="4060"/>
                  </a:cubicBezTo>
                  <a:cubicBezTo>
                    <a:pt x="1016" y="4567"/>
                    <a:pt x="297" y="6675"/>
                    <a:pt x="1190" y="7344"/>
                  </a:cubicBezTo>
                  <a:cubicBezTo>
                    <a:pt x="2084" y="8013"/>
                    <a:pt x="1000" y="9670"/>
                    <a:pt x="2850" y="9917"/>
                  </a:cubicBezTo>
                  <a:cubicBezTo>
                    <a:pt x="3530" y="11203"/>
                    <a:pt x="4539" y="11571"/>
                    <a:pt x="5406" y="11571"/>
                  </a:cubicBezTo>
                  <a:cubicBezTo>
                    <a:pt x="6134" y="11571"/>
                    <a:pt x="6762" y="11312"/>
                    <a:pt x="7011" y="11117"/>
                  </a:cubicBezTo>
                  <a:cubicBezTo>
                    <a:pt x="7153" y="11005"/>
                    <a:pt x="7328" y="10977"/>
                    <a:pt x="7520" y="10977"/>
                  </a:cubicBezTo>
                  <a:cubicBezTo>
                    <a:pt x="7719" y="10977"/>
                    <a:pt x="7936" y="11008"/>
                    <a:pt x="8151" y="11008"/>
                  </a:cubicBezTo>
                  <a:cubicBezTo>
                    <a:pt x="8523" y="11008"/>
                    <a:pt x="8888" y="10915"/>
                    <a:pt x="9144" y="10411"/>
                  </a:cubicBezTo>
                  <a:cubicBezTo>
                    <a:pt x="9692" y="9335"/>
                    <a:pt x="9784" y="8602"/>
                    <a:pt x="9278" y="8202"/>
                  </a:cubicBezTo>
                  <a:cubicBezTo>
                    <a:pt x="9278" y="8202"/>
                    <a:pt x="8557" y="7487"/>
                    <a:pt x="7901" y="7487"/>
                  </a:cubicBezTo>
                  <a:cubicBezTo>
                    <a:pt x="7707" y="7487"/>
                    <a:pt x="7518" y="7550"/>
                    <a:pt x="7356" y="7712"/>
                  </a:cubicBezTo>
                  <a:cubicBezTo>
                    <a:pt x="7067" y="7605"/>
                    <a:pt x="6809" y="7555"/>
                    <a:pt x="6581" y="7555"/>
                  </a:cubicBezTo>
                  <a:cubicBezTo>
                    <a:pt x="5870" y="7555"/>
                    <a:pt x="5449" y="8040"/>
                    <a:pt x="5248" y="8788"/>
                  </a:cubicBezTo>
                  <a:cubicBezTo>
                    <a:pt x="5185" y="9021"/>
                    <a:pt x="5044" y="9123"/>
                    <a:pt x="4860" y="9123"/>
                  </a:cubicBezTo>
                  <a:cubicBezTo>
                    <a:pt x="4264" y="9123"/>
                    <a:pt x="3218" y="8057"/>
                    <a:pt x="2935" y="6945"/>
                  </a:cubicBezTo>
                  <a:cubicBezTo>
                    <a:pt x="2565" y="5489"/>
                    <a:pt x="3826" y="5189"/>
                    <a:pt x="3355" y="3654"/>
                  </a:cubicBezTo>
                  <a:lnTo>
                    <a:pt x="3355" y="3654"/>
                  </a:lnTo>
                  <a:cubicBezTo>
                    <a:pt x="4088" y="3860"/>
                    <a:pt x="4967" y="3989"/>
                    <a:pt x="5819" y="3989"/>
                  </a:cubicBezTo>
                  <a:cubicBezTo>
                    <a:pt x="7226" y="3989"/>
                    <a:pt x="8563" y="3638"/>
                    <a:pt x="9056" y="2703"/>
                  </a:cubicBezTo>
                  <a:cubicBezTo>
                    <a:pt x="9705" y="1476"/>
                    <a:pt x="8944" y="1185"/>
                    <a:pt x="8427" y="1185"/>
                  </a:cubicBezTo>
                  <a:cubicBezTo>
                    <a:pt x="8310" y="1185"/>
                    <a:pt x="8207" y="1200"/>
                    <a:pt x="8134" y="1222"/>
                  </a:cubicBezTo>
                  <a:cubicBezTo>
                    <a:pt x="8116" y="1227"/>
                    <a:pt x="8100" y="1230"/>
                    <a:pt x="8086" y="1230"/>
                  </a:cubicBezTo>
                  <a:cubicBezTo>
                    <a:pt x="7814" y="1230"/>
                    <a:pt x="8085" y="325"/>
                    <a:pt x="7448" y="325"/>
                  </a:cubicBezTo>
                  <a:cubicBezTo>
                    <a:pt x="7353" y="325"/>
                    <a:pt x="7238" y="345"/>
                    <a:pt x="7099" y="391"/>
                  </a:cubicBezTo>
                  <a:cubicBezTo>
                    <a:pt x="6930" y="446"/>
                    <a:pt x="6806" y="469"/>
                    <a:pt x="6714" y="469"/>
                  </a:cubicBezTo>
                  <a:cubicBezTo>
                    <a:pt x="6297" y="469"/>
                    <a:pt x="6527" y="1"/>
                    <a:pt x="6035" y="1"/>
                  </a:cubicBezTo>
                  <a:close/>
                </a:path>
              </a:pathLst>
            </a:custGeom>
            <a:solidFill>
              <a:srgbClr val="AD65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6" name="Google Shape;305;p19">
              <a:extLst>
                <a:ext uri="{FF2B5EF4-FFF2-40B4-BE49-F238E27FC236}">
                  <a16:creationId xmlns:a16="http://schemas.microsoft.com/office/drawing/2014/main" id="{8065AD4A-E68A-4C2D-4519-CDDC63C9985C}"/>
                </a:ext>
              </a:extLst>
            </p:cNvPr>
            <p:cNvSpPr/>
            <p:nvPr/>
          </p:nvSpPr>
          <p:spPr>
            <a:xfrm>
              <a:off x="1605550" y="1061525"/>
              <a:ext cx="38275" cy="56200"/>
            </a:xfrm>
            <a:custGeom>
              <a:avLst/>
              <a:gdLst/>
              <a:ahLst/>
              <a:cxnLst/>
              <a:rect l="l" t="t" r="r" b="b"/>
              <a:pathLst>
                <a:path w="1531" h="2248" extrusionOk="0">
                  <a:moveTo>
                    <a:pt x="612" y="0"/>
                  </a:moveTo>
                  <a:cubicBezTo>
                    <a:pt x="561" y="0"/>
                    <a:pt x="510" y="10"/>
                    <a:pt x="462" y="29"/>
                  </a:cubicBezTo>
                  <a:cubicBezTo>
                    <a:pt x="117" y="167"/>
                    <a:pt x="0" y="769"/>
                    <a:pt x="201" y="1374"/>
                  </a:cubicBezTo>
                  <a:cubicBezTo>
                    <a:pt x="375" y="1895"/>
                    <a:pt x="728" y="2248"/>
                    <a:pt x="1044" y="2248"/>
                  </a:cubicBezTo>
                  <a:cubicBezTo>
                    <a:pt x="1094" y="2248"/>
                    <a:pt x="1144" y="2239"/>
                    <a:pt x="1192" y="2220"/>
                  </a:cubicBezTo>
                  <a:cubicBezTo>
                    <a:pt x="1367" y="2149"/>
                    <a:pt x="1484" y="1959"/>
                    <a:pt x="1530" y="1710"/>
                  </a:cubicBezTo>
                  <a:lnTo>
                    <a:pt x="1104" y="261"/>
                  </a:lnTo>
                  <a:cubicBezTo>
                    <a:pt x="949" y="96"/>
                    <a:pt x="776" y="0"/>
                    <a:pt x="612" y="0"/>
                  </a:cubicBezTo>
                  <a:close/>
                </a:path>
              </a:pathLst>
            </a:custGeom>
            <a:solidFill>
              <a:srgbClr val="FFC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7" name="Google Shape;306;p19">
              <a:extLst>
                <a:ext uri="{FF2B5EF4-FFF2-40B4-BE49-F238E27FC236}">
                  <a16:creationId xmlns:a16="http://schemas.microsoft.com/office/drawing/2014/main" id="{68528536-50E8-D58F-2463-AB188163A97D}"/>
                </a:ext>
              </a:extLst>
            </p:cNvPr>
            <p:cNvSpPr/>
            <p:nvPr/>
          </p:nvSpPr>
          <p:spPr>
            <a:xfrm>
              <a:off x="1749450" y="1104275"/>
              <a:ext cx="26375" cy="10825"/>
            </a:xfrm>
            <a:custGeom>
              <a:avLst/>
              <a:gdLst/>
              <a:ahLst/>
              <a:cxnLst/>
              <a:rect l="l" t="t" r="r" b="b"/>
              <a:pathLst>
                <a:path w="1055" h="433" extrusionOk="0">
                  <a:moveTo>
                    <a:pt x="1054" y="0"/>
                  </a:moveTo>
                  <a:lnTo>
                    <a:pt x="1054" y="0"/>
                  </a:lnTo>
                  <a:cubicBezTo>
                    <a:pt x="1054" y="0"/>
                    <a:pt x="1042" y="17"/>
                    <a:pt x="1020" y="46"/>
                  </a:cubicBezTo>
                  <a:cubicBezTo>
                    <a:pt x="997" y="75"/>
                    <a:pt x="972" y="125"/>
                    <a:pt x="929" y="168"/>
                  </a:cubicBezTo>
                  <a:cubicBezTo>
                    <a:pt x="908" y="191"/>
                    <a:pt x="889" y="218"/>
                    <a:pt x="863" y="239"/>
                  </a:cubicBezTo>
                  <a:cubicBezTo>
                    <a:pt x="834" y="258"/>
                    <a:pt x="808" y="285"/>
                    <a:pt x="777" y="302"/>
                  </a:cubicBezTo>
                  <a:cubicBezTo>
                    <a:pt x="744" y="317"/>
                    <a:pt x="713" y="341"/>
                    <a:pt x="675" y="345"/>
                  </a:cubicBezTo>
                  <a:cubicBezTo>
                    <a:pt x="650" y="354"/>
                    <a:pt x="623" y="356"/>
                    <a:pt x="597" y="356"/>
                  </a:cubicBezTo>
                  <a:cubicBezTo>
                    <a:pt x="586" y="356"/>
                    <a:pt x="574" y="355"/>
                    <a:pt x="563" y="355"/>
                  </a:cubicBezTo>
                  <a:cubicBezTo>
                    <a:pt x="408" y="348"/>
                    <a:pt x="263" y="254"/>
                    <a:pt x="164" y="182"/>
                  </a:cubicBezTo>
                  <a:cubicBezTo>
                    <a:pt x="64" y="108"/>
                    <a:pt x="1" y="50"/>
                    <a:pt x="1" y="50"/>
                  </a:cubicBezTo>
                  <a:lnTo>
                    <a:pt x="1" y="50"/>
                  </a:lnTo>
                  <a:cubicBezTo>
                    <a:pt x="1" y="50"/>
                    <a:pt x="44" y="124"/>
                    <a:pt x="135" y="216"/>
                  </a:cubicBezTo>
                  <a:cubicBezTo>
                    <a:pt x="182" y="260"/>
                    <a:pt x="238" y="312"/>
                    <a:pt x="310" y="351"/>
                  </a:cubicBezTo>
                  <a:cubicBezTo>
                    <a:pt x="346" y="373"/>
                    <a:pt x="385" y="389"/>
                    <a:pt x="427" y="405"/>
                  </a:cubicBezTo>
                  <a:cubicBezTo>
                    <a:pt x="467" y="419"/>
                    <a:pt x="513" y="429"/>
                    <a:pt x="558" y="432"/>
                  </a:cubicBezTo>
                  <a:cubicBezTo>
                    <a:pt x="564" y="432"/>
                    <a:pt x="571" y="432"/>
                    <a:pt x="577" y="432"/>
                  </a:cubicBezTo>
                  <a:cubicBezTo>
                    <a:pt x="617" y="432"/>
                    <a:pt x="657" y="429"/>
                    <a:pt x="694" y="414"/>
                  </a:cubicBezTo>
                  <a:cubicBezTo>
                    <a:pt x="740" y="407"/>
                    <a:pt x="776" y="379"/>
                    <a:pt x="814" y="360"/>
                  </a:cubicBezTo>
                  <a:cubicBezTo>
                    <a:pt x="850" y="337"/>
                    <a:pt x="875" y="305"/>
                    <a:pt x="903" y="279"/>
                  </a:cubicBezTo>
                  <a:cubicBezTo>
                    <a:pt x="929" y="251"/>
                    <a:pt x="946" y="219"/>
                    <a:pt x="965" y="193"/>
                  </a:cubicBezTo>
                  <a:cubicBezTo>
                    <a:pt x="1006" y="141"/>
                    <a:pt x="1015" y="87"/>
                    <a:pt x="1033" y="55"/>
                  </a:cubicBezTo>
                  <a:cubicBezTo>
                    <a:pt x="1047" y="19"/>
                    <a:pt x="1054" y="0"/>
                    <a:pt x="10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8" name="Google Shape;307;p19">
              <a:extLst>
                <a:ext uri="{FF2B5EF4-FFF2-40B4-BE49-F238E27FC236}">
                  <a16:creationId xmlns:a16="http://schemas.microsoft.com/office/drawing/2014/main" id="{FBF8A25D-BC4B-ADCB-A51E-D43C2665C39F}"/>
                </a:ext>
              </a:extLst>
            </p:cNvPr>
            <p:cNvSpPr/>
            <p:nvPr/>
          </p:nvSpPr>
          <p:spPr>
            <a:xfrm>
              <a:off x="1673200" y="940625"/>
              <a:ext cx="102625" cy="32375"/>
            </a:xfrm>
            <a:custGeom>
              <a:avLst/>
              <a:gdLst/>
              <a:ahLst/>
              <a:cxnLst/>
              <a:rect l="l" t="t" r="r" b="b"/>
              <a:pathLst>
                <a:path w="4105" h="1295" extrusionOk="0">
                  <a:moveTo>
                    <a:pt x="0" y="1294"/>
                  </a:moveTo>
                  <a:cubicBezTo>
                    <a:pt x="0" y="1294"/>
                    <a:pt x="0" y="1294"/>
                    <a:pt x="1" y="1294"/>
                  </a:cubicBezTo>
                  <a:lnTo>
                    <a:pt x="1" y="1294"/>
                  </a:lnTo>
                  <a:cubicBezTo>
                    <a:pt x="0" y="1294"/>
                    <a:pt x="0" y="1294"/>
                    <a:pt x="0" y="1294"/>
                  </a:cubicBezTo>
                  <a:close/>
                  <a:moveTo>
                    <a:pt x="3521" y="0"/>
                  </a:moveTo>
                  <a:cubicBezTo>
                    <a:pt x="3479" y="0"/>
                    <a:pt x="3435" y="1"/>
                    <a:pt x="3389" y="4"/>
                  </a:cubicBezTo>
                  <a:cubicBezTo>
                    <a:pt x="3282" y="8"/>
                    <a:pt x="3164" y="24"/>
                    <a:pt x="3041" y="49"/>
                  </a:cubicBezTo>
                  <a:cubicBezTo>
                    <a:pt x="2921" y="80"/>
                    <a:pt x="2791" y="117"/>
                    <a:pt x="2672" y="188"/>
                  </a:cubicBezTo>
                  <a:cubicBezTo>
                    <a:pt x="2548" y="251"/>
                    <a:pt x="2443" y="356"/>
                    <a:pt x="2357" y="473"/>
                  </a:cubicBezTo>
                  <a:cubicBezTo>
                    <a:pt x="2277" y="604"/>
                    <a:pt x="2236" y="736"/>
                    <a:pt x="2127" y="817"/>
                  </a:cubicBezTo>
                  <a:cubicBezTo>
                    <a:pt x="2027" y="906"/>
                    <a:pt x="1891" y="949"/>
                    <a:pt x="1756" y="974"/>
                  </a:cubicBezTo>
                  <a:cubicBezTo>
                    <a:pt x="1636" y="994"/>
                    <a:pt x="1514" y="999"/>
                    <a:pt x="1394" y="999"/>
                  </a:cubicBezTo>
                  <a:cubicBezTo>
                    <a:pt x="1379" y="999"/>
                    <a:pt x="1365" y="999"/>
                    <a:pt x="1350" y="999"/>
                  </a:cubicBezTo>
                  <a:cubicBezTo>
                    <a:pt x="1150" y="996"/>
                    <a:pt x="959" y="987"/>
                    <a:pt x="785" y="987"/>
                  </a:cubicBezTo>
                  <a:cubicBezTo>
                    <a:pt x="726" y="987"/>
                    <a:pt x="670" y="988"/>
                    <a:pt x="616" y="991"/>
                  </a:cubicBezTo>
                  <a:cubicBezTo>
                    <a:pt x="399" y="998"/>
                    <a:pt x="217" y="1054"/>
                    <a:pt x="118" y="1137"/>
                  </a:cubicBezTo>
                  <a:cubicBezTo>
                    <a:pt x="23" y="1220"/>
                    <a:pt x="5" y="1294"/>
                    <a:pt x="1" y="1294"/>
                  </a:cubicBezTo>
                  <a:cubicBezTo>
                    <a:pt x="1" y="1294"/>
                    <a:pt x="1" y="1294"/>
                    <a:pt x="1" y="1294"/>
                  </a:cubicBezTo>
                  <a:lnTo>
                    <a:pt x="1" y="1294"/>
                  </a:lnTo>
                  <a:cubicBezTo>
                    <a:pt x="1" y="1294"/>
                    <a:pt x="1" y="1294"/>
                    <a:pt x="1" y="1294"/>
                  </a:cubicBezTo>
                  <a:cubicBezTo>
                    <a:pt x="5" y="1294"/>
                    <a:pt x="29" y="1221"/>
                    <a:pt x="127" y="1147"/>
                  </a:cubicBezTo>
                  <a:cubicBezTo>
                    <a:pt x="228" y="1073"/>
                    <a:pt x="405" y="1036"/>
                    <a:pt x="617" y="1035"/>
                  </a:cubicBezTo>
                  <a:cubicBezTo>
                    <a:pt x="632" y="1034"/>
                    <a:pt x="648" y="1034"/>
                    <a:pt x="663" y="1034"/>
                  </a:cubicBezTo>
                  <a:cubicBezTo>
                    <a:pt x="866" y="1034"/>
                    <a:pt x="1098" y="1061"/>
                    <a:pt x="1349" y="1067"/>
                  </a:cubicBezTo>
                  <a:cubicBezTo>
                    <a:pt x="1376" y="1067"/>
                    <a:pt x="1402" y="1068"/>
                    <a:pt x="1429" y="1068"/>
                  </a:cubicBezTo>
                  <a:cubicBezTo>
                    <a:pt x="1540" y="1068"/>
                    <a:pt x="1653" y="1063"/>
                    <a:pt x="1768" y="1045"/>
                  </a:cubicBezTo>
                  <a:cubicBezTo>
                    <a:pt x="1910" y="1020"/>
                    <a:pt x="2060" y="978"/>
                    <a:pt x="2177" y="876"/>
                  </a:cubicBezTo>
                  <a:cubicBezTo>
                    <a:pt x="2235" y="829"/>
                    <a:pt x="2285" y="763"/>
                    <a:pt x="2320" y="698"/>
                  </a:cubicBezTo>
                  <a:cubicBezTo>
                    <a:pt x="2351" y="632"/>
                    <a:pt x="2386" y="572"/>
                    <a:pt x="2416" y="513"/>
                  </a:cubicBezTo>
                  <a:cubicBezTo>
                    <a:pt x="2496" y="406"/>
                    <a:pt x="2590" y="307"/>
                    <a:pt x="2707" y="247"/>
                  </a:cubicBezTo>
                  <a:cubicBezTo>
                    <a:pt x="2817" y="179"/>
                    <a:pt x="2939" y="138"/>
                    <a:pt x="3055" y="105"/>
                  </a:cubicBezTo>
                  <a:cubicBezTo>
                    <a:pt x="3173" y="76"/>
                    <a:pt x="3286" y="56"/>
                    <a:pt x="3392" y="48"/>
                  </a:cubicBezTo>
                  <a:cubicBezTo>
                    <a:pt x="3510" y="37"/>
                    <a:pt x="3618" y="33"/>
                    <a:pt x="3712" y="33"/>
                  </a:cubicBezTo>
                  <a:cubicBezTo>
                    <a:pt x="3787" y="33"/>
                    <a:pt x="3854" y="36"/>
                    <a:pt x="3909" y="39"/>
                  </a:cubicBezTo>
                  <a:cubicBezTo>
                    <a:pt x="4033" y="48"/>
                    <a:pt x="4104" y="58"/>
                    <a:pt x="4104" y="58"/>
                  </a:cubicBezTo>
                  <a:cubicBezTo>
                    <a:pt x="4104" y="58"/>
                    <a:pt x="4034" y="43"/>
                    <a:pt x="3910" y="26"/>
                  </a:cubicBezTo>
                  <a:cubicBezTo>
                    <a:pt x="3812" y="15"/>
                    <a:pt x="3679" y="0"/>
                    <a:pt x="35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99" name="Google Shape;308;p19">
              <a:extLst>
                <a:ext uri="{FF2B5EF4-FFF2-40B4-BE49-F238E27FC236}">
                  <a16:creationId xmlns:a16="http://schemas.microsoft.com/office/drawing/2014/main" id="{8CDDC17E-6174-4C78-DBD3-F7090090B567}"/>
                </a:ext>
              </a:extLst>
            </p:cNvPr>
            <p:cNvSpPr/>
            <p:nvPr/>
          </p:nvSpPr>
          <p:spPr>
            <a:xfrm>
              <a:off x="1654225" y="922100"/>
              <a:ext cx="86425" cy="47200"/>
            </a:xfrm>
            <a:custGeom>
              <a:avLst/>
              <a:gdLst/>
              <a:ahLst/>
              <a:cxnLst/>
              <a:rect l="l" t="t" r="r" b="b"/>
              <a:pathLst>
                <a:path w="3457" h="1888" extrusionOk="0">
                  <a:moveTo>
                    <a:pt x="3456" y="1"/>
                  </a:moveTo>
                  <a:cubicBezTo>
                    <a:pt x="3456" y="1"/>
                    <a:pt x="3286" y="215"/>
                    <a:pt x="2976" y="476"/>
                  </a:cubicBezTo>
                  <a:cubicBezTo>
                    <a:pt x="2900" y="542"/>
                    <a:pt x="2814" y="610"/>
                    <a:pt x="2719" y="674"/>
                  </a:cubicBezTo>
                  <a:cubicBezTo>
                    <a:pt x="2625" y="741"/>
                    <a:pt x="2520" y="803"/>
                    <a:pt x="2410" y="860"/>
                  </a:cubicBezTo>
                  <a:cubicBezTo>
                    <a:pt x="2299" y="919"/>
                    <a:pt x="2177" y="964"/>
                    <a:pt x="2052" y="1001"/>
                  </a:cubicBezTo>
                  <a:cubicBezTo>
                    <a:pt x="1989" y="1013"/>
                    <a:pt x="1925" y="1029"/>
                    <a:pt x="1859" y="1036"/>
                  </a:cubicBezTo>
                  <a:cubicBezTo>
                    <a:pt x="1805" y="1037"/>
                    <a:pt x="1753" y="1045"/>
                    <a:pt x="1699" y="1045"/>
                  </a:cubicBezTo>
                  <a:cubicBezTo>
                    <a:pt x="1687" y="1045"/>
                    <a:pt x="1675" y="1044"/>
                    <a:pt x="1663" y="1044"/>
                  </a:cubicBezTo>
                  <a:cubicBezTo>
                    <a:pt x="1405" y="1044"/>
                    <a:pt x="1147" y="1020"/>
                    <a:pt x="900" y="1020"/>
                  </a:cubicBezTo>
                  <a:cubicBezTo>
                    <a:pt x="889" y="1020"/>
                    <a:pt x="878" y="1020"/>
                    <a:pt x="867" y="1020"/>
                  </a:cubicBezTo>
                  <a:cubicBezTo>
                    <a:pt x="738" y="1020"/>
                    <a:pt x="612" y="1033"/>
                    <a:pt x="496" y="1069"/>
                  </a:cubicBezTo>
                  <a:cubicBezTo>
                    <a:pt x="381" y="1101"/>
                    <a:pt x="278" y="1165"/>
                    <a:pt x="210" y="1247"/>
                  </a:cubicBezTo>
                  <a:cubicBezTo>
                    <a:pt x="138" y="1323"/>
                    <a:pt x="101" y="1415"/>
                    <a:pt x="74" y="1494"/>
                  </a:cubicBezTo>
                  <a:cubicBezTo>
                    <a:pt x="44" y="1571"/>
                    <a:pt x="37" y="1645"/>
                    <a:pt x="22" y="1702"/>
                  </a:cubicBezTo>
                  <a:cubicBezTo>
                    <a:pt x="9" y="1820"/>
                    <a:pt x="1" y="1888"/>
                    <a:pt x="1" y="1888"/>
                  </a:cubicBezTo>
                  <a:cubicBezTo>
                    <a:pt x="1" y="1888"/>
                    <a:pt x="13" y="1821"/>
                    <a:pt x="34" y="1704"/>
                  </a:cubicBezTo>
                  <a:cubicBezTo>
                    <a:pt x="53" y="1648"/>
                    <a:pt x="65" y="1577"/>
                    <a:pt x="100" y="1503"/>
                  </a:cubicBezTo>
                  <a:cubicBezTo>
                    <a:pt x="132" y="1429"/>
                    <a:pt x="174" y="1346"/>
                    <a:pt x="243" y="1277"/>
                  </a:cubicBezTo>
                  <a:cubicBezTo>
                    <a:pt x="308" y="1204"/>
                    <a:pt x="402" y="1150"/>
                    <a:pt x="512" y="1123"/>
                  </a:cubicBezTo>
                  <a:cubicBezTo>
                    <a:pt x="613" y="1096"/>
                    <a:pt x="725" y="1087"/>
                    <a:pt x="841" y="1087"/>
                  </a:cubicBezTo>
                  <a:cubicBezTo>
                    <a:pt x="850" y="1087"/>
                    <a:pt x="858" y="1088"/>
                    <a:pt x="867" y="1088"/>
                  </a:cubicBezTo>
                  <a:cubicBezTo>
                    <a:pt x="1118" y="1089"/>
                    <a:pt x="1389" y="1119"/>
                    <a:pt x="1661" y="1122"/>
                  </a:cubicBezTo>
                  <a:cubicBezTo>
                    <a:pt x="1669" y="1123"/>
                    <a:pt x="1678" y="1123"/>
                    <a:pt x="1687" y="1123"/>
                  </a:cubicBezTo>
                  <a:cubicBezTo>
                    <a:pt x="1746" y="1123"/>
                    <a:pt x="1810" y="1113"/>
                    <a:pt x="1869" y="1110"/>
                  </a:cubicBezTo>
                  <a:cubicBezTo>
                    <a:pt x="1938" y="1102"/>
                    <a:pt x="2005" y="1084"/>
                    <a:pt x="2071" y="1071"/>
                  </a:cubicBezTo>
                  <a:cubicBezTo>
                    <a:pt x="2202" y="1030"/>
                    <a:pt x="2327" y="982"/>
                    <a:pt x="2440" y="921"/>
                  </a:cubicBezTo>
                  <a:cubicBezTo>
                    <a:pt x="2555" y="860"/>
                    <a:pt x="2658" y="792"/>
                    <a:pt x="2752" y="721"/>
                  </a:cubicBezTo>
                  <a:cubicBezTo>
                    <a:pt x="2846" y="651"/>
                    <a:pt x="2931" y="578"/>
                    <a:pt x="3006" y="509"/>
                  </a:cubicBezTo>
                  <a:cubicBezTo>
                    <a:pt x="3156" y="371"/>
                    <a:pt x="3267" y="240"/>
                    <a:pt x="3342" y="148"/>
                  </a:cubicBezTo>
                  <a:cubicBezTo>
                    <a:pt x="3417" y="57"/>
                    <a:pt x="3456" y="1"/>
                    <a:pt x="34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0" name="Google Shape;309;p19">
              <a:extLst>
                <a:ext uri="{FF2B5EF4-FFF2-40B4-BE49-F238E27FC236}">
                  <a16:creationId xmlns:a16="http://schemas.microsoft.com/office/drawing/2014/main" id="{E6E618B5-4284-9483-4EDC-D5FB94704104}"/>
                </a:ext>
              </a:extLst>
            </p:cNvPr>
            <p:cNvSpPr/>
            <p:nvPr/>
          </p:nvSpPr>
          <p:spPr>
            <a:xfrm>
              <a:off x="1643600" y="931450"/>
              <a:ext cx="29625" cy="30275"/>
            </a:xfrm>
            <a:custGeom>
              <a:avLst/>
              <a:gdLst/>
              <a:ahLst/>
              <a:cxnLst/>
              <a:rect l="l" t="t" r="r" b="b"/>
              <a:pathLst>
                <a:path w="1185" h="1211" extrusionOk="0">
                  <a:moveTo>
                    <a:pt x="1152" y="1"/>
                  </a:moveTo>
                  <a:cubicBezTo>
                    <a:pt x="1105" y="1"/>
                    <a:pt x="1011" y="5"/>
                    <a:pt x="890" y="30"/>
                  </a:cubicBezTo>
                  <a:cubicBezTo>
                    <a:pt x="803" y="50"/>
                    <a:pt x="702" y="79"/>
                    <a:pt x="600" y="129"/>
                  </a:cubicBezTo>
                  <a:cubicBezTo>
                    <a:pt x="500" y="180"/>
                    <a:pt x="395" y="243"/>
                    <a:pt x="309" y="330"/>
                  </a:cubicBezTo>
                  <a:cubicBezTo>
                    <a:pt x="264" y="371"/>
                    <a:pt x="226" y="420"/>
                    <a:pt x="191" y="468"/>
                  </a:cubicBezTo>
                  <a:cubicBezTo>
                    <a:pt x="152" y="514"/>
                    <a:pt x="131" y="570"/>
                    <a:pt x="103" y="620"/>
                  </a:cubicBezTo>
                  <a:cubicBezTo>
                    <a:pt x="74" y="668"/>
                    <a:pt x="64" y="723"/>
                    <a:pt x="46" y="772"/>
                  </a:cubicBezTo>
                  <a:cubicBezTo>
                    <a:pt x="27" y="821"/>
                    <a:pt x="26" y="870"/>
                    <a:pt x="16" y="914"/>
                  </a:cubicBezTo>
                  <a:cubicBezTo>
                    <a:pt x="10" y="958"/>
                    <a:pt x="1" y="998"/>
                    <a:pt x="4" y="1035"/>
                  </a:cubicBezTo>
                  <a:cubicBezTo>
                    <a:pt x="4" y="1071"/>
                    <a:pt x="4" y="1103"/>
                    <a:pt x="6" y="1129"/>
                  </a:cubicBezTo>
                  <a:cubicBezTo>
                    <a:pt x="7" y="1180"/>
                    <a:pt x="8" y="1210"/>
                    <a:pt x="8" y="1210"/>
                  </a:cubicBezTo>
                  <a:cubicBezTo>
                    <a:pt x="8" y="1210"/>
                    <a:pt x="13" y="1180"/>
                    <a:pt x="20" y="1129"/>
                  </a:cubicBezTo>
                  <a:cubicBezTo>
                    <a:pt x="24" y="1104"/>
                    <a:pt x="28" y="1073"/>
                    <a:pt x="33" y="1039"/>
                  </a:cubicBezTo>
                  <a:cubicBezTo>
                    <a:pt x="35" y="1003"/>
                    <a:pt x="51" y="965"/>
                    <a:pt x="60" y="923"/>
                  </a:cubicBezTo>
                  <a:cubicBezTo>
                    <a:pt x="72" y="881"/>
                    <a:pt x="78" y="834"/>
                    <a:pt x="101" y="790"/>
                  </a:cubicBezTo>
                  <a:cubicBezTo>
                    <a:pt x="121" y="746"/>
                    <a:pt x="135" y="695"/>
                    <a:pt x="163" y="649"/>
                  </a:cubicBezTo>
                  <a:cubicBezTo>
                    <a:pt x="191" y="604"/>
                    <a:pt x="213" y="553"/>
                    <a:pt x="251" y="511"/>
                  </a:cubicBezTo>
                  <a:cubicBezTo>
                    <a:pt x="284" y="466"/>
                    <a:pt x="320" y="423"/>
                    <a:pt x="363" y="385"/>
                  </a:cubicBezTo>
                  <a:cubicBezTo>
                    <a:pt x="440" y="303"/>
                    <a:pt x="537" y="240"/>
                    <a:pt x="631" y="189"/>
                  </a:cubicBezTo>
                  <a:cubicBezTo>
                    <a:pt x="726" y="139"/>
                    <a:pt x="819" y="99"/>
                    <a:pt x="902" y="73"/>
                  </a:cubicBezTo>
                  <a:cubicBezTo>
                    <a:pt x="1068" y="18"/>
                    <a:pt x="1184" y="2"/>
                    <a:pt x="1184" y="2"/>
                  </a:cubicBezTo>
                  <a:cubicBezTo>
                    <a:pt x="1184" y="2"/>
                    <a:pt x="1173" y="1"/>
                    <a:pt x="11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1" name="Google Shape;310;p19">
              <a:extLst>
                <a:ext uri="{FF2B5EF4-FFF2-40B4-BE49-F238E27FC236}">
                  <a16:creationId xmlns:a16="http://schemas.microsoft.com/office/drawing/2014/main" id="{EE1322C4-3B54-8F47-B5DA-E4C9C8074D54}"/>
                </a:ext>
              </a:extLst>
            </p:cNvPr>
            <p:cNvSpPr/>
            <p:nvPr/>
          </p:nvSpPr>
          <p:spPr>
            <a:xfrm>
              <a:off x="1643800" y="991800"/>
              <a:ext cx="5900" cy="44350"/>
            </a:xfrm>
            <a:custGeom>
              <a:avLst/>
              <a:gdLst/>
              <a:ahLst/>
              <a:cxnLst/>
              <a:rect l="l" t="t" r="r" b="b"/>
              <a:pathLst>
                <a:path w="236" h="1774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33" y="112"/>
                    <a:pt x="70" y="278"/>
                  </a:cubicBezTo>
                  <a:cubicBezTo>
                    <a:pt x="106" y="445"/>
                    <a:pt x="149" y="669"/>
                    <a:pt x="157" y="894"/>
                  </a:cubicBezTo>
                  <a:cubicBezTo>
                    <a:pt x="157" y="950"/>
                    <a:pt x="162" y="1007"/>
                    <a:pt x="160" y="1062"/>
                  </a:cubicBezTo>
                  <a:cubicBezTo>
                    <a:pt x="155" y="1117"/>
                    <a:pt x="157" y="1173"/>
                    <a:pt x="149" y="1224"/>
                  </a:cubicBezTo>
                  <a:cubicBezTo>
                    <a:pt x="139" y="1276"/>
                    <a:pt x="139" y="1327"/>
                    <a:pt x="127" y="1374"/>
                  </a:cubicBezTo>
                  <a:cubicBezTo>
                    <a:pt x="117" y="1421"/>
                    <a:pt x="112" y="1468"/>
                    <a:pt x="98" y="1507"/>
                  </a:cubicBezTo>
                  <a:cubicBezTo>
                    <a:pt x="73" y="1588"/>
                    <a:pt x="52" y="1657"/>
                    <a:pt x="30" y="1701"/>
                  </a:cubicBezTo>
                  <a:cubicBezTo>
                    <a:pt x="11" y="1748"/>
                    <a:pt x="0" y="1774"/>
                    <a:pt x="0" y="1774"/>
                  </a:cubicBezTo>
                  <a:cubicBezTo>
                    <a:pt x="0" y="1774"/>
                    <a:pt x="16" y="1750"/>
                    <a:pt x="43" y="1708"/>
                  </a:cubicBezTo>
                  <a:cubicBezTo>
                    <a:pt x="71" y="1667"/>
                    <a:pt x="107" y="1602"/>
                    <a:pt x="139" y="1521"/>
                  </a:cubicBezTo>
                  <a:cubicBezTo>
                    <a:pt x="157" y="1481"/>
                    <a:pt x="167" y="1434"/>
                    <a:pt x="182" y="1387"/>
                  </a:cubicBezTo>
                  <a:cubicBezTo>
                    <a:pt x="199" y="1339"/>
                    <a:pt x="206" y="1287"/>
                    <a:pt x="216" y="1232"/>
                  </a:cubicBezTo>
                  <a:cubicBezTo>
                    <a:pt x="226" y="1178"/>
                    <a:pt x="226" y="1121"/>
                    <a:pt x="232" y="1064"/>
                  </a:cubicBezTo>
                  <a:cubicBezTo>
                    <a:pt x="236" y="1007"/>
                    <a:pt x="233" y="949"/>
                    <a:pt x="235" y="890"/>
                  </a:cubicBezTo>
                  <a:cubicBezTo>
                    <a:pt x="225" y="775"/>
                    <a:pt x="212" y="659"/>
                    <a:pt x="189" y="552"/>
                  </a:cubicBezTo>
                  <a:cubicBezTo>
                    <a:pt x="170" y="445"/>
                    <a:pt x="138" y="349"/>
                    <a:pt x="112" y="266"/>
                  </a:cubicBezTo>
                  <a:cubicBezTo>
                    <a:pt x="56" y="10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2" name="Google Shape;311;p19">
              <a:extLst>
                <a:ext uri="{FF2B5EF4-FFF2-40B4-BE49-F238E27FC236}">
                  <a16:creationId xmlns:a16="http://schemas.microsoft.com/office/drawing/2014/main" id="{01702A55-DF07-2186-8D89-2B5F32A00553}"/>
                </a:ext>
              </a:extLst>
            </p:cNvPr>
            <p:cNvSpPr/>
            <p:nvPr/>
          </p:nvSpPr>
          <p:spPr>
            <a:xfrm>
              <a:off x="1622000" y="1017150"/>
              <a:ext cx="13600" cy="40625"/>
            </a:xfrm>
            <a:custGeom>
              <a:avLst/>
              <a:gdLst/>
              <a:ahLst/>
              <a:cxnLst/>
              <a:rect l="l" t="t" r="r" b="b"/>
              <a:pathLst>
                <a:path w="544" h="1625" extrusionOk="0">
                  <a:moveTo>
                    <a:pt x="543" y="0"/>
                  </a:moveTo>
                  <a:cubicBezTo>
                    <a:pt x="543" y="0"/>
                    <a:pt x="452" y="67"/>
                    <a:pt x="343" y="197"/>
                  </a:cubicBezTo>
                  <a:cubicBezTo>
                    <a:pt x="291" y="263"/>
                    <a:pt x="229" y="342"/>
                    <a:pt x="178" y="436"/>
                  </a:cubicBezTo>
                  <a:cubicBezTo>
                    <a:pt x="127" y="529"/>
                    <a:pt x="80" y="634"/>
                    <a:pt x="48" y="744"/>
                  </a:cubicBezTo>
                  <a:cubicBezTo>
                    <a:pt x="35" y="800"/>
                    <a:pt x="20" y="855"/>
                    <a:pt x="15" y="912"/>
                  </a:cubicBezTo>
                  <a:cubicBezTo>
                    <a:pt x="5" y="968"/>
                    <a:pt x="2" y="1023"/>
                    <a:pt x="4" y="1076"/>
                  </a:cubicBezTo>
                  <a:cubicBezTo>
                    <a:pt x="1" y="1131"/>
                    <a:pt x="8" y="1182"/>
                    <a:pt x="16" y="1231"/>
                  </a:cubicBezTo>
                  <a:cubicBezTo>
                    <a:pt x="22" y="1280"/>
                    <a:pt x="31" y="1325"/>
                    <a:pt x="46" y="1366"/>
                  </a:cubicBezTo>
                  <a:cubicBezTo>
                    <a:pt x="66" y="1449"/>
                    <a:pt x="99" y="1512"/>
                    <a:pt x="122" y="1556"/>
                  </a:cubicBezTo>
                  <a:cubicBezTo>
                    <a:pt x="145" y="1599"/>
                    <a:pt x="158" y="1624"/>
                    <a:pt x="158" y="1624"/>
                  </a:cubicBezTo>
                  <a:cubicBezTo>
                    <a:pt x="158" y="1624"/>
                    <a:pt x="151" y="1597"/>
                    <a:pt x="136" y="1550"/>
                  </a:cubicBezTo>
                  <a:cubicBezTo>
                    <a:pt x="120" y="1504"/>
                    <a:pt x="102" y="1437"/>
                    <a:pt x="89" y="1356"/>
                  </a:cubicBezTo>
                  <a:cubicBezTo>
                    <a:pt x="79" y="1316"/>
                    <a:pt x="74" y="1272"/>
                    <a:pt x="73" y="1225"/>
                  </a:cubicBezTo>
                  <a:cubicBezTo>
                    <a:pt x="68" y="1178"/>
                    <a:pt x="67" y="1129"/>
                    <a:pt x="71" y="1078"/>
                  </a:cubicBezTo>
                  <a:cubicBezTo>
                    <a:pt x="71" y="976"/>
                    <a:pt x="93" y="869"/>
                    <a:pt x="123" y="765"/>
                  </a:cubicBezTo>
                  <a:cubicBezTo>
                    <a:pt x="151" y="660"/>
                    <a:pt x="191" y="559"/>
                    <a:pt x="237" y="467"/>
                  </a:cubicBezTo>
                  <a:cubicBezTo>
                    <a:pt x="284" y="375"/>
                    <a:pt x="332" y="292"/>
                    <a:pt x="378" y="223"/>
                  </a:cubicBezTo>
                  <a:cubicBezTo>
                    <a:pt x="470" y="85"/>
                    <a:pt x="543" y="0"/>
                    <a:pt x="5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3" name="Google Shape;312;p19">
              <a:extLst>
                <a:ext uri="{FF2B5EF4-FFF2-40B4-BE49-F238E27FC236}">
                  <a16:creationId xmlns:a16="http://schemas.microsoft.com/office/drawing/2014/main" id="{A476D1B1-D063-C97E-F8D9-108E89D53FA5}"/>
                </a:ext>
              </a:extLst>
            </p:cNvPr>
            <p:cNvSpPr/>
            <p:nvPr/>
          </p:nvSpPr>
          <p:spPr>
            <a:xfrm>
              <a:off x="1611200" y="996175"/>
              <a:ext cx="11700" cy="39975"/>
            </a:xfrm>
            <a:custGeom>
              <a:avLst/>
              <a:gdLst/>
              <a:ahLst/>
              <a:cxnLst/>
              <a:rect l="l" t="t" r="r" b="b"/>
              <a:pathLst>
                <a:path w="468" h="1599" extrusionOk="0">
                  <a:moveTo>
                    <a:pt x="467" y="1"/>
                  </a:moveTo>
                  <a:cubicBezTo>
                    <a:pt x="467" y="1"/>
                    <a:pt x="400" y="83"/>
                    <a:pt x="321" y="221"/>
                  </a:cubicBezTo>
                  <a:cubicBezTo>
                    <a:pt x="283" y="291"/>
                    <a:pt x="236" y="372"/>
                    <a:pt x="198" y="464"/>
                  </a:cubicBezTo>
                  <a:cubicBezTo>
                    <a:pt x="158" y="556"/>
                    <a:pt x="121" y="656"/>
                    <a:pt x="86" y="757"/>
                  </a:cubicBezTo>
                  <a:cubicBezTo>
                    <a:pt x="57" y="859"/>
                    <a:pt x="32" y="964"/>
                    <a:pt x="17" y="1063"/>
                  </a:cubicBezTo>
                  <a:cubicBezTo>
                    <a:pt x="2" y="1162"/>
                    <a:pt x="0" y="1256"/>
                    <a:pt x="0" y="1336"/>
                  </a:cubicBezTo>
                  <a:cubicBezTo>
                    <a:pt x="3" y="1417"/>
                    <a:pt x="11" y="1482"/>
                    <a:pt x="22" y="1529"/>
                  </a:cubicBezTo>
                  <a:cubicBezTo>
                    <a:pt x="31" y="1574"/>
                    <a:pt x="36" y="1599"/>
                    <a:pt x="36" y="1599"/>
                  </a:cubicBezTo>
                  <a:cubicBezTo>
                    <a:pt x="36" y="1599"/>
                    <a:pt x="36" y="1573"/>
                    <a:pt x="37" y="1526"/>
                  </a:cubicBezTo>
                  <a:cubicBezTo>
                    <a:pt x="32" y="1481"/>
                    <a:pt x="40" y="1415"/>
                    <a:pt x="44" y="1337"/>
                  </a:cubicBezTo>
                  <a:cubicBezTo>
                    <a:pt x="47" y="1299"/>
                    <a:pt x="54" y="1257"/>
                    <a:pt x="59" y="1212"/>
                  </a:cubicBezTo>
                  <a:cubicBezTo>
                    <a:pt x="65" y="1168"/>
                    <a:pt x="78" y="1123"/>
                    <a:pt x="84" y="1075"/>
                  </a:cubicBezTo>
                  <a:cubicBezTo>
                    <a:pt x="103" y="978"/>
                    <a:pt x="130" y="878"/>
                    <a:pt x="161" y="780"/>
                  </a:cubicBezTo>
                  <a:cubicBezTo>
                    <a:pt x="219" y="580"/>
                    <a:pt x="299" y="387"/>
                    <a:pt x="360" y="241"/>
                  </a:cubicBezTo>
                  <a:cubicBezTo>
                    <a:pt x="422" y="96"/>
                    <a:pt x="467" y="1"/>
                    <a:pt x="4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4" name="Google Shape;313;p19">
              <a:extLst>
                <a:ext uri="{FF2B5EF4-FFF2-40B4-BE49-F238E27FC236}">
                  <a16:creationId xmlns:a16="http://schemas.microsoft.com/office/drawing/2014/main" id="{FB6C4F83-3419-D7B7-E0CB-CE9F6E2A3D86}"/>
                </a:ext>
              </a:extLst>
            </p:cNvPr>
            <p:cNvSpPr/>
            <p:nvPr/>
          </p:nvSpPr>
          <p:spPr>
            <a:xfrm>
              <a:off x="1673200" y="977675"/>
              <a:ext cx="107225" cy="14975"/>
            </a:xfrm>
            <a:custGeom>
              <a:avLst/>
              <a:gdLst/>
              <a:ahLst/>
              <a:cxnLst/>
              <a:rect l="l" t="t" r="r" b="b"/>
              <a:pathLst>
                <a:path w="4289" h="599" extrusionOk="0">
                  <a:moveTo>
                    <a:pt x="4289" y="0"/>
                  </a:moveTo>
                  <a:cubicBezTo>
                    <a:pt x="4289" y="0"/>
                    <a:pt x="4276" y="12"/>
                    <a:pt x="4251" y="33"/>
                  </a:cubicBezTo>
                  <a:cubicBezTo>
                    <a:pt x="4225" y="52"/>
                    <a:pt x="4192" y="87"/>
                    <a:pt x="4140" y="119"/>
                  </a:cubicBezTo>
                  <a:cubicBezTo>
                    <a:pt x="4090" y="155"/>
                    <a:pt x="4029" y="194"/>
                    <a:pt x="3953" y="233"/>
                  </a:cubicBezTo>
                  <a:cubicBezTo>
                    <a:pt x="3878" y="271"/>
                    <a:pt x="3792" y="310"/>
                    <a:pt x="3695" y="343"/>
                  </a:cubicBezTo>
                  <a:cubicBezTo>
                    <a:pt x="3366" y="463"/>
                    <a:pt x="2919" y="524"/>
                    <a:pt x="2457" y="524"/>
                  </a:cubicBezTo>
                  <a:cubicBezTo>
                    <a:pt x="2370" y="524"/>
                    <a:pt x="2282" y="521"/>
                    <a:pt x="2195" y="517"/>
                  </a:cubicBezTo>
                  <a:cubicBezTo>
                    <a:pt x="1918" y="509"/>
                    <a:pt x="1642" y="484"/>
                    <a:pt x="1384" y="450"/>
                  </a:cubicBezTo>
                  <a:cubicBezTo>
                    <a:pt x="1127" y="417"/>
                    <a:pt x="886" y="380"/>
                    <a:pt x="681" y="342"/>
                  </a:cubicBezTo>
                  <a:cubicBezTo>
                    <a:pt x="271" y="268"/>
                    <a:pt x="0" y="199"/>
                    <a:pt x="0" y="199"/>
                  </a:cubicBezTo>
                  <a:lnTo>
                    <a:pt x="0" y="199"/>
                  </a:lnTo>
                  <a:cubicBezTo>
                    <a:pt x="0" y="199"/>
                    <a:pt x="265" y="290"/>
                    <a:pt x="673" y="384"/>
                  </a:cubicBezTo>
                  <a:cubicBezTo>
                    <a:pt x="1080" y="479"/>
                    <a:pt x="1633" y="573"/>
                    <a:pt x="2192" y="596"/>
                  </a:cubicBezTo>
                  <a:cubicBezTo>
                    <a:pt x="2255" y="598"/>
                    <a:pt x="2317" y="599"/>
                    <a:pt x="2380" y="599"/>
                  </a:cubicBezTo>
                  <a:cubicBezTo>
                    <a:pt x="2597" y="599"/>
                    <a:pt x="2811" y="587"/>
                    <a:pt x="3014" y="560"/>
                  </a:cubicBezTo>
                  <a:cubicBezTo>
                    <a:pt x="3145" y="543"/>
                    <a:pt x="3270" y="521"/>
                    <a:pt x="3386" y="490"/>
                  </a:cubicBezTo>
                  <a:cubicBezTo>
                    <a:pt x="3503" y="460"/>
                    <a:pt x="3613" y="425"/>
                    <a:pt x="3710" y="385"/>
                  </a:cubicBezTo>
                  <a:cubicBezTo>
                    <a:pt x="3808" y="347"/>
                    <a:pt x="3894" y="300"/>
                    <a:pt x="3967" y="256"/>
                  </a:cubicBezTo>
                  <a:cubicBezTo>
                    <a:pt x="4041" y="214"/>
                    <a:pt x="4101" y="168"/>
                    <a:pt x="4148" y="130"/>
                  </a:cubicBezTo>
                  <a:cubicBezTo>
                    <a:pt x="4197" y="94"/>
                    <a:pt x="4228" y="56"/>
                    <a:pt x="4253" y="35"/>
                  </a:cubicBezTo>
                  <a:cubicBezTo>
                    <a:pt x="4277" y="12"/>
                    <a:pt x="4289" y="0"/>
                    <a:pt x="42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5" name="Google Shape;314;p19">
              <a:extLst>
                <a:ext uri="{FF2B5EF4-FFF2-40B4-BE49-F238E27FC236}">
                  <a16:creationId xmlns:a16="http://schemas.microsoft.com/office/drawing/2014/main" id="{64ABDE16-1CD2-D591-83BE-01EC363D2ED2}"/>
                </a:ext>
              </a:extLst>
            </p:cNvPr>
            <p:cNvSpPr/>
            <p:nvPr/>
          </p:nvSpPr>
          <p:spPr>
            <a:xfrm>
              <a:off x="1720125" y="1135550"/>
              <a:ext cx="11250" cy="51475"/>
            </a:xfrm>
            <a:custGeom>
              <a:avLst/>
              <a:gdLst/>
              <a:ahLst/>
              <a:cxnLst/>
              <a:rect l="l" t="t" r="r" b="b"/>
              <a:pathLst>
                <a:path w="450" h="2059" extrusionOk="0">
                  <a:moveTo>
                    <a:pt x="268" y="0"/>
                  </a:moveTo>
                  <a:cubicBezTo>
                    <a:pt x="268" y="0"/>
                    <a:pt x="293" y="136"/>
                    <a:pt x="320" y="341"/>
                  </a:cubicBezTo>
                  <a:cubicBezTo>
                    <a:pt x="335" y="442"/>
                    <a:pt x="346" y="562"/>
                    <a:pt x="358" y="690"/>
                  </a:cubicBezTo>
                  <a:cubicBezTo>
                    <a:pt x="370" y="817"/>
                    <a:pt x="376" y="954"/>
                    <a:pt x="372" y="1090"/>
                  </a:cubicBezTo>
                  <a:cubicBezTo>
                    <a:pt x="369" y="1158"/>
                    <a:pt x="372" y="1225"/>
                    <a:pt x="363" y="1292"/>
                  </a:cubicBezTo>
                  <a:cubicBezTo>
                    <a:pt x="357" y="1358"/>
                    <a:pt x="350" y="1423"/>
                    <a:pt x="334" y="1485"/>
                  </a:cubicBezTo>
                  <a:cubicBezTo>
                    <a:pt x="325" y="1547"/>
                    <a:pt x="308" y="1605"/>
                    <a:pt x="289" y="1660"/>
                  </a:cubicBezTo>
                  <a:cubicBezTo>
                    <a:pt x="276" y="1717"/>
                    <a:pt x="246" y="1762"/>
                    <a:pt x="225" y="1809"/>
                  </a:cubicBezTo>
                  <a:cubicBezTo>
                    <a:pt x="206" y="1856"/>
                    <a:pt x="171" y="1887"/>
                    <a:pt x="147" y="1922"/>
                  </a:cubicBezTo>
                  <a:cubicBezTo>
                    <a:pt x="125" y="1958"/>
                    <a:pt x="97" y="1980"/>
                    <a:pt x="74" y="1998"/>
                  </a:cubicBezTo>
                  <a:cubicBezTo>
                    <a:pt x="27" y="2036"/>
                    <a:pt x="1" y="2059"/>
                    <a:pt x="1" y="2059"/>
                  </a:cubicBezTo>
                  <a:cubicBezTo>
                    <a:pt x="1" y="2059"/>
                    <a:pt x="31" y="2041"/>
                    <a:pt x="83" y="2010"/>
                  </a:cubicBezTo>
                  <a:cubicBezTo>
                    <a:pt x="109" y="1995"/>
                    <a:pt x="141" y="1974"/>
                    <a:pt x="169" y="1942"/>
                  </a:cubicBezTo>
                  <a:cubicBezTo>
                    <a:pt x="197" y="1910"/>
                    <a:pt x="239" y="1879"/>
                    <a:pt x="262" y="1831"/>
                  </a:cubicBezTo>
                  <a:cubicBezTo>
                    <a:pt x="288" y="1786"/>
                    <a:pt x="324" y="1739"/>
                    <a:pt x="343" y="1680"/>
                  </a:cubicBezTo>
                  <a:cubicBezTo>
                    <a:pt x="366" y="1624"/>
                    <a:pt x="389" y="1565"/>
                    <a:pt x="401" y="1499"/>
                  </a:cubicBezTo>
                  <a:cubicBezTo>
                    <a:pt x="418" y="1435"/>
                    <a:pt x="427" y="1367"/>
                    <a:pt x="435" y="1299"/>
                  </a:cubicBezTo>
                  <a:cubicBezTo>
                    <a:pt x="446" y="1230"/>
                    <a:pt x="445" y="1161"/>
                    <a:pt x="450" y="1091"/>
                  </a:cubicBezTo>
                  <a:cubicBezTo>
                    <a:pt x="450" y="952"/>
                    <a:pt x="440" y="812"/>
                    <a:pt x="425" y="683"/>
                  </a:cubicBezTo>
                  <a:cubicBezTo>
                    <a:pt x="409" y="554"/>
                    <a:pt x="385" y="435"/>
                    <a:pt x="363" y="333"/>
                  </a:cubicBezTo>
                  <a:cubicBezTo>
                    <a:pt x="316" y="130"/>
                    <a:pt x="268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6" name="Google Shape;315;p19">
              <a:extLst>
                <a:ext uri="{FF2B5EF4-FFF2-40B4-BE49-F238E27FC236}">
                  <a16:creationId xmlns:a16="http://schemas.microsoft.com/office/drawing/2014/main" id="{294EFA63-3E55-A146-5CE5-813C060F8418}"/>
                </a:ext>
              </a:extLst>
            </p:cNvPr>
            <p:cNvSpPr/>
            <p:nvPr/>
          </p:nvSpPr>
          <p:spPr>
            <a:xfrm>
              <a:off x="1758475" y="1135550"/>
              <a:ext cx="6075" cy="37650"/>
            </a:xfrm>
            <a:custGeom>
              <a:avLst/>
              <a:gdLst/>
              <a:ahLst/>
              <a:cxnLst/>
              <a:rect l="l" t="t" r="r" b="b"/>
              <a:pathLst>
                <a:path w="243" h="1506" extrusionOk="0">
                  <a:moveTo>
                    <a:pt x="0" y="0"/>
                  </a:moveTo>
                  <a:cubicBezTo>
                    <a:pt x="0" y="0"/>
                    <a:pt x="29" y="96"/>
                    <a:pt x="65" y="240"/>
                  </a:cubicBezTo>
                  <a:cubicBezTo>
                    <a:pt x="84" y="311"/>
                    <a:pt x="99" y="396"/>
                    <a:pt x="118" y="485"/>
                  </a:cubicBezTo>
                  <a:cubicBezTo>
                    <a:pt x="136" y="574"/>
                    <a:pt x="153" y="671"/>
                    <a:pt x="158" y="768"/>
                  </a:cubicBezTo>
                  <a:cubicBezTo>
                    <a:pt x="165" y="816"/>
                    <a:pt x="166" y="865"/>
                    <a:pt x="167" y="912"/>
                  </a:cubicBezTo>
                  <a:cubicBezTo>
                    <a:pt x="171" y="960"/>
                    <a:pt x="164" y="1005"/>
                    <a:pt x="162" y="1050"/>
                  </a:cubicBezTo>
                  <a:cubicBezTo>
                    <a:pt x="159" y="1096"/>
                    <a:pt x="149" y="1139"/>
                    <a:pt x="146" y="1179"/>
                  </a:cubicBezTo>
                  <a:cubicBezTo>
                    <a:pt x="137" y="1220"/>
                    <a:pt x="124" y="1256"/>
                    <a:pt x="115" y="1292"/>
                  </a:cubicBezTo>
                  <a:cubicBezTo>
                    <a:pt x="103" y="1325"/>
                    <a:pt x="87" y="1354"/>
                    <a:pt x="77" y="1383"/>
                  </a:cubicBezTo>
                  <a:cubicBezTo>
                    <a:pt x="67" y="1411"/>
                    <a:pt x="49" y="1430"/>
                    <a:pt x="37" y="1448"/>
                  </a:cubicBezTo>
                  <a:cubicBezTo>
                    <a:pt x="14" y="1485"/>
                    <a:pt x="0" y="1505"/>
                    <a:pt x="0" y="1505"/>
                  </a:cubicBezTo>
                  <a:cubicBezTo>
                    <a:pt x="0" y="1505"/>
                    <a:pt x="18" y="1489"/>
                    <a:pt x="49" y="1458"/>
                  </a:cubicBezTo>
                  <a:cubicBezTo>
                    <a:pt x="64" y="1441"/>
                    <a:pt x="86" y="1424"/>
                    <a:pt x="102" y="1397"/>
                  </a:cubicBezTo>
                  <a:cubicBezTo>
                    <a:pt x="117" y="1372"/>
                    <a:pt x="140" y="1343"/>
                    <a:pt x="155" y="1309"/>
                  </a:cubicBezTo>
                  <a:cubicBezTo>
                    <a:pt x="186" y="1239"/>
                    <a:pt x="218" y="1154"/>
                    <a:pt x="229" y="1059"/>
                  </a:cubicBezTo>
                  <a:cubicBezTo>
                    <a:pt x="233" y="1011"/>
                    <a:pt x="242" y="962"/>
                    <a:pt x="240" y="912"/>
                  </a:cubicBezTo>
                  <a:cubicBezTo>
                    <a:pt x="241" y="862"/>
                    <a:pt x="241" y="811"/>
                    <a:pt x="235" y="761"/>
                  </a:cubicBezTo>
                  <a:cubicBezTo>
                    <a:pt x="215" y="560"/>
                    <a:pt x="161" y="366"/>
                    <a:pt x="106" y="227"/>
                  </a:cubicBezTo>
                  <a:cubicBezTo>
                    <a:pt x="52" y="8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7" name="Google Shape;316;p19">
              <a:extLst>
                <a:ext uri="{FF2B5EF4-FFF2-40B4-BE49-F238E27FC236}">
                  <a16:creationId xmlns:a16="http://schemas.microsoft.com/office/drawing/2014/main" id="{993B11E4-F4F3-EE15-9DE9-A5A4B1E2B0D3}"/>
                </a:ext>
              </a:extLst>
            </p:cNvPr>
            <p:cNvSpPr/>
            <p:nvPr/>
          </p:nvSpPr>
          <p:spPr>
            <a:xfrm>
              <a:off x="1785675" y="1131450"/>
              <a:ext cx="9375" cy="41750"/>
            </a:xfrm>
            <a:custGeom>
              <a:avLst/>
              <a:gdLst/>
              <a:ahLst/>
              <a:cxnLst/>
              <a:rect l="l" t="t" r="r" b="b"/>
              <a:pathLst>
                <a:path w="375" h="1670" extrusionOk="0">
                  <a:moveTo>
                    <a:pt x="1" y="0"/>
                  </a:moveTo>
                  <a:cubicBezTo>
                    <a:pt x="1" y="0"/>
                    <a:pt x="54" y="99"/>
                    <a:pt x="118" y="251"/>
                  </a:cubicBezTo>
                  <a:cubicBezTo>
                    <a:pt x="182" y="404"/>
                    <a:pt x="257" y="612"/>
                    <a:pt x="285" y="829"/>
                  </a:cubicBezTo>
                  <a:cubicBezTo>
                    <a:pt x="290" y="882"/>
                    <a:pt x="301" y="936"/>
                    <a:pt x="301" y="989"/>
                  </a:cubicBezTo>
                  <a:cubicBezTo>
                    <a:pt x="299" y="1042"/>
                    <a:pt x="304" y="1095"/>
                    <a:pt x="296" y="1145"/>
                  </a:cubicBezTo>
                  <a:cubicBezTo>
                    <a:pt x="289" y="1195"/>
                    <a:pt x="288" y="1245"/>
                    <a:pt x="274" y="1291"/>
                  </a:cubicBezTo>
                  <a:cubicBezTo>
                    <a:pt x="264" y="1336"/>
                    <a:pt x="259" y="1380"/>
                    <a:pt x="241" y="1418"/>
                  </a:cubicBezTo>
                  <a:cubicBezTo>
                    <a:pt x="227" y="1456"/>
                    <a:pt x="215" y="1492"/>
                    <a:pt x="204" y="1524"/>
                  </a:cubicBezTo>
                  <a:cubicBezTo>
                    <a:pt x="189" y="1554"/>
                    <a:pt x="176" y="1579"/>
                    <a:pt x="164" y="1601"/>
                  </a:cubicBezTo>
                  <a:cubicBezTo>
                    <a:pt x="142" y="1644"/>
                    <a:pt x="130" y="1669"/>
                    <a:pt x="130" y="1669"/>
                  </a:cubicBezTo>
                  <a:cubicBezTo>
                    <a:pt x="130" y="1669"/>
                    <a:pt x="147" y="1648"/>
                    <a:pt x="177" y="1609"/>
                  </a:cubicBezTo>
                  <a:cubicBezTo>
                    <a:pt x="191" y="1589"/>
                    <a:pt x="209" y="1564"/>
                    <a:pt x="229" y="1537"/>
                  </a:cubicBezTo>
                  <a:cubicBezTo>
                    <a:pt x="246" y="1506"/>
                    <a:pt x="264" y="1472"/>
                    <a:pt x="283" y="1434"/>
                  </a:cubicBezTo>
                  <a:cubicBezTo>
                    <a:pt x="304" y="1395"/>
                    <a:pt x="314" y="1350"/>
                    <a:pt x="330" y="1304"/>
                  </a:cubicBezTo>
                  <a:cubicBezTo>
                    <a:pt x="348" y="1257"/>
                    <a:pt x="355" y="1206"/>
                    <a:pt x="363" y="1153"/>
                  </a:cubicBezTo>
                  <a:cubicBezTo>
                    <a:pt x="373" y="1100"/>
                    <a:pt x="370" y="1044"/>
                    <a:pt x="373" y="988"/>
                  </a:cubicBezTo>
                  <a:cubicBezTo>
                    <a:pt x="374" y="931"/>
                    <a:pt x="366" y="875"/>
                    <a:pt x="363" y="818"/>
                  </a:cubicBezTo>
                  <a:cubicBezTo>
                    <a:pt x="342" y="705"/>
                    <a:pt x="316" y="594"/>
                    <a:pt x="278" y="494"/>
                  </a:cubicBezTo>
                  <a:cubicBezTo>
                    <a:pt x="245" y="394"/>
                    <a:pt x="197" y="306"/>
                    <a:pt x="158" y="232"/>
                  </a:cubicBezTo>
                  <a:cubicBezTo>
                    <a:pt x="74" y="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8" name="Google Shape;317;p19">
              <a:extLst>
                <a:ext uri="{FF2B5EF4-FFF2-40B4-BE49-F238E27FC236}">
                  <a16:creationId xmlns:a16="http://schemas.microsoft.com/office/drawing/2014/main" id="{ABCEBC67-E2D0-45EC-4EC4-22C4D60696AB}"/>
                </a:ext>
              </a:extLst>
            </p:cNvPr>
            <p:cNvSpPr/>
            <p:nvPr/>
          </p:nvSpPr>
          <p:spPr>
            <a:xfrm>
              <a:off x="1803100" y="1128500"/>
              <a:ext cx="11950" cy="25875"/>
            </a:xfrm>
            <a:custGeom>
              <a:avLst/>
              <a:gdLst/>
              <a:ahLst/>
              <a:cxnLst/>
              <a:rect l="l" t="t" r="r" b="b"/>
              <a:pathLst>
                <a:path w="478" h="1035" extrusionOk="0">
                  <a:moveTo>
                    <a:pt x="0" y="0"/>
                  </a:moveTo>
                  <a:cubicBezTo>
                    <a:pt x="0" y="0"/>
                    <a:pt x="57" y="50"/>
                    <a:pt x="131" y="134"/>
                  </a:cubicBezTo>
                  <a:cubicBezTo>
                    <a:pt x="168" y="174"/>
                    <a:pt x="207" y="225"/>
                    <a:pt x="247" y="281"/>
                  </a:cubicBezTo>
                  <a:cubicBezTo>
                    <a:pt x="286" y="336"/>
                    <a:pt x="322" y="399"/>
                    <a:pt x="348" y="466"/>
                  </a:cubicBezTo>
                  <a:cubicBezTo>
                    <a:pt x="376" y="531"/>
                    <a:pt x="398" y="600"/>
                    <a:pt x="404" y="667"/>
                  </a:cubicBezTo>
                  <a:cubicBezTo>
                    <a:pt x="412" y="732"/>
                    <a:pt x="418" y="797"/>
                    <a:pt x="408" y="851"/>
                  </a:cubicBezTo>
                  <a:cubicBezTo>
                    <a:pt x="401" y="961"/>
                    <a:pt x="376" y="1034"/>
                    <a:pt x="381" y="1035"/>
                  </a:cubicBezTo>
                  <a:cubicBezTo>
                    <a:pt x="381" y="1035"/>
                    <a:pt x="389" y="1018"/>
                    <a:pt x="404" y="988"/>
                  </a:cubicBezTo>
                  <a:cubicBezTo>
                    <a:pt x="418" y="959"/>
                    <a:pt x="442" y="916"/>
                    <a:pt x="453" y="859"/>
                  </a:cubicBezTo>
                  <a:cubicBezTo>
                    <a:pt x="461" y="830"/>
                    <a:pt x="467" y="799"/>
                    <a:pt x="469" y="766"/>
                  </a:cubicBezTo>
                  <a:cubicBezTo>
                    <a:pt x="472" y="732"/>
                    <a:pt x="478" y="697"/>
                    <a:pt x="472" y="660"/>
                  </a:cubicBezTo>
                  <a:cubicBezTo>
                    <a:pt x="467" y="587"/>
                    <a:pt x="448" y="509"/>
                    <a:pt x="419" y="436"/>
                  </a:cubicBezTo>
                  <a:cubicBezTo>
                    <a:pt x="387" y="364"/>
                    <a:pt x="345" y="298"/>
                    <a:pt x="300" y="241"/>
                  </a:cubicBezTo>
                  <a:cubicBezTo>
                    <a:pt x="256" y="182"/>
                    <a:pt x="204" y="139"/>
                    <a:pt x="161" y="101"/>
                  </a:cubicBezTo>
                  <a:cubicBezTo>
                    <a:pt x="70" y="3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09" name="Google Shape;318;p19">
              <a:extLst>
                <a:ext uri="{FF2B5EF4-FFF2-40B4-BE49-F238E27FC236}">
                  <a16:creationId xmlns:a16="http://schemas.microsoft.com/office/drawing/2014/main" id="{ED66D214-BF46-99AA-E809-221E33F3F191}"/>
                </a:ext>
              </a:extLst>
            </p:cNvPr>
            <p:cNvSpPr/>
            <p:nvPr/>
          </p:nvSpPr>
          <p:spPr>
            <a:xfrm>
              <a:off x="1683775" y="1148500"/>
              <a:ext cx="14325" cy="24700"/>
            </a:xfrm>
            <a:custGeom>
              <a:avLst/>
              <a:gdLst/>
              <a:ahLst/>
              <a:cxnLst/>
              <a:rect l="l" t="t" r="r" b="b"/>
              <a:pathLst>
                <a:path w="573" h="988" extrusionOk="0">
                  <a:moveTo>
                    <a:pt x="547" y="0"/>
                  </a:moveTo>
                  <a:lnTo>
                    <a:pt x="547" y="0"/>
                  </a:lnTo>
                  <a:cubicBezTo>
                    <a:pt x="547" y="0"/>
                    <a:pt x="548" y="76"/>
                    <a:pt x="527" y="186"/>
                  </a:cubicBezTo>
                  <a:cubicBezTo>
                    <a:pt x="522" y="241"/>
                    <a:pt x="502" y="303"/>
                    <a:pt x="483" y="367"/>
                  </a:cubicBezTo>
                  <a:cubicBezTo>
                    <a:pt x="462" y="432"/>
                    <a:pt x="433" y="499"/>
                    <a:pt x="396" y="561"/>
                  </a:cubicBezTo>
                  <a:cubicBezTo>
                    <a:pt x="363" y="624"/>
                    <a:pt x="320" y="682"/>
                    <a:pt x="276" y="735"/>
                  </a:cubicBezTo>
                  <a:cubicBezTo>
                    <a:pt x="254" y="760"/>
                    <a:pt x="231" y="785"/>
                    <a:pt x="210" y="807"/>
                  </a:cubicBezTo>
                  <a:cubicBezTo>
                    <a:pt x="189" y="832"/>
                    <a:pt x="164" y="849"/>
                    <a:pt x="144" y="868"/>
                  </a:cubicBezTo>
                  <a:cubicBezTo>
                    <a:pt x="104" y="906"/>
                    <a:pt x="67" y="935"/>
                    <a:pt x="41" y="955"/>
                  </a:cubicBezTo>
                  <a:cubicBezTo>
                    <a:pt x="14" y="975"/>
                    <a:pt x="0" y="987"/>
                    <a:pt x="0" y="987"/>
                  </a:cubicBezTo>
                  <a:cubicBezTo>
                    <a:pt x="0" y="987"/>
                    <a:pt x="18" y="980"/>
                    <a:pt x="48" y="968"/>
                  </a:cubicBezTo>
                  <a:cubicBezTo>
                    <a:pt x="77" y="953"/>
                    <a:pt x="124" y="937"/>
                    <a:pt x="170" y="903"/>
                  </a:cubicBezTo>
                  <a:cubicBezTo>
                    <a:pt x="220" y="873"/>
                    <a:pt x="274" y="832"/>
                    <a:pt x="326" y="781"/>
                  </a:cubicBezTo>
                  <a:cubicBezTo>
                    <a:pt x="375" y="728"/>
                    <a:pt x="425" y="667"/>
                    <a:pt x="464" y="599"/>
                  </a:cubicBezTo>
                  <a:cubicBezTo>
                    <a:pt x="501" y="530"/>
                    <a:pt x="529" y="456"/>
                    <a:pt x="548" y="386"/>
                  </a:cubicBezTo>
                  <a:cubicBezTo>
                    <a:pt x="566" y="315"/>
                    <a:pt x="570" y="247"/>
                    <a:pt x="572" y="190"/>
                  </a:cubicBezTo>
                  <a:cubicBezTo>
                    <a:pt x="573" y="73"/>
                    <a:pt x="547" y="0"/>
                    <a:pt x="5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0" name="Google Shape;319;p19">
              <a:extLst>
                <a:ext uri="{FF2B5EF4-FFF2-40B4-BE49-F238E27FC236}">
                  <a16:creationId xmlns:a16="http://schemas.microsoft.com/office/drawing/2014/main" id="{69B403DF-5397-081F-A398-1C27AEE424B1}"/>
                </a:ext>
              </a:extLst>
            </p:cNvPr>
            <p:cNvSpPr/>
            <p:nvPr/>
          </p:nvSpPr>
          <p:spPr>
            <a:xfrm>
              <a:off x="1641475" y="1141450"/>
              <a:ext cx="31750" cy="9825"/>
            </a:xfrm>
            <a:custGeom>
              <a:avLst/>
              <a:gdLst/>
              <a:ahLst/>
              <a:cxnLst/>
              <a:rect l="l" t="t" r="r" b="b"/>
              <a:pathLst>
                <a:path w="1270" h="393" extrusionOk="0">
                  <a:moveTo>
                    <a:pt x="1269" y="0"/>
                  </a:moveTo>
                  <a:cubicBezTo>
                    <a:pt x="1269" y="0"/>
                    <a:pt x="1201" y="57"/>
                    <a:pt x="1091" y="126"/>
                  </a:cubicBezTo>
                  <a:cubicBezTo>
                    <a:pt x="1035" y="161"/>
                    <a:pt x="968" y="197"/>
                    <a:pt x="896" y="229"/>
                  </a:cubicBezTo>
                  <a:cubicBezTo>
                    <a:pt x="823" y="262"/>
                    <a:pt x="741" y="289"/>
                    <a:pt x="659" y="302"/>
                  </a:cubicBezTo>
                  <a:cubicBezTo>
                    <a:pt x="604" y="314"/>
                    <a:pt x="548" y="321"/>
                    <a:pt x="494" y="321"/>
                  </a:cubicBezTo>
                  <a:cubicBezTo>
                    <a:pt x="466" y="321"/>
                    <a:pt x="439" y="319"/>
                    <a:pt x="412" y="316"/>
                  </a:cubicBezTo>
                  <a:cubicBezTo>
                    <a:pt x="373" y="314"/>
                    <a:pt x="336" y="305"/>
                    <a:pt x="299" y="298"/>
                  </a:cubicBezTo>
                  <a:cubicBezTo>
                    <a:pt x="263" y="293"/>
                    <a:pt x="230" y="281"/>
                    <a:pt x="200" y="269"/>
                  </a:cubicBezTo>
                  <a:cubicBezTo>
                    <a:pt x="170" y="257"/>
                    <a:pt x="141" y="251"/>
                    <a:pt x="117" y="239"/>
                  </a:cubicBezTo>
                  <a:cubicBezTo>
                    <a:pt x="93" y="227"/>
                    <a:pt x="73" y="217"/>
                    <a:pt x="55" y="208"/>
                  </a:cubicBezTo>
                  <a:cubicBezTo>
                    <a:pt x="20" y="192"/>
                    <a:pt x="0" y="183"/>
                    <a:pt x="0" y="183"/>
                  </a:cubicBezTo>
                  <a:lnTo>
                    <a:pt x="0" y="183"/>
                  </a:lnTo>
                  <a:lnTo>
                    <a:pt x="47" y="222"/>
                  </a:lnTo>
                  <a:cubicBezTo>
                    <a:pt x="78" y="245"/>
                    <a:pt x="120" y="282"/>
                    <a:pt x="184" y="310"/>
                  </a:cubicBezTo>
                  <a:cubicBezTo>
                    <a:pt x="213" y="326"/>
                    <a:pt x="247" y="343"/>
                    <a:pt x="285" y="352"/>
                  </a:cubicBezTo>
                  <a:cubicBezTo>
                    <a:pt x="322" y="364"/>
                    <a:pt x="361" y="381"/>
                    <a:pt x="404" y="383"/>
                  </a:cubicBezTo>
                  <a:cubicBezTo>
                    <a:pt x="442" y="390"/>
                    <a:pt x="482" y="393"/>
                    <a:pt x="523" y="393"/>
                  </a:cubicBezTo>
                  <a:cubicBezTo>
                    <a:pt x="572" y="393"/>
                    <a:pt x="623" y="388"/>
                    <a:pt x="673" y="380"/>
                  </a:cubicBezTo>
                  <a:cubicBezTo>
                    <a:pt x="763" y="361"/>
                    <a:pt x="849" y="329"/>
                    <a:pt x="924" y="289"/>
                  </a:cubicBezTo>
                  <a:cubicBezTo>
                    <a:pt x="1001" y="252"/>
                    <a:pt x="1063" y="202"/>
                    <a:pt x="1116" y="161"/>
                  </a:cubicBezTo>
                  <a:cubicBezTo>
                    <a:pt x="1219" y="74"/>
                    <a:pt x="1269" y="0"/>
                    <a:pt x="1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1" name="Google Shape;320;p19">
              <a:extLst>
                <a:ext uri="{FF2B5EF4-FFF2-40B4-BE49-F238E27FC236}">
                  <a16:creationId xmlns:a16="http://schemas.microsoft.com/office/drawing/2014/main" id="{90927FF6-1DEC-B278-B20E-B2B25E730D2F}"/>
                </a:ext>
              </a:extLst>
            </p:cNvPr>
            <p:cNvSpPr/>
            <p:nvPr/>
          </p:nvSpPr>
          <p:spPr>
            <a:xfrm>
              <a:off x="1629200" y="1128500"/>
              <a:ext cx="29325" cy="3025"/>
            </a:xfrm>
            <a:custGeom>
              <a:avLst/>
              <a:gdLst/>
              <a:ahLst/>
              <a:cxnLst/>
              <a:rect l="l" t="t" r="r" b="b"/>
              <a:pathLst>
                <a:path w="1173" h="121" extrusionOk="0">
                  <a:moveTo>
                    <a:pt x="1172" y="0"/>
                  </a:moveTo>
                  <a:cubicBezTo>
                    <a:pt x="1172" y="0"/>
                    <a:pt x="1098" y="6"/>
                    <a:pt x="986" y="16"/>
                  </a:cubicBezTo>
                  <a:cubicBezTo>
                    <a:pt x="876" y="24"/>
                    <a:pt x="729" y="39"/>
                    <a:pt x="583" y="43"/>
                  </a:cubicBezTo>
                  <a:cubicBezTo>
                    <a:pt x="540" y="46"/>
                    <a:pt x="498" y="47"/>
                    <a:pt x="456" y="47"/>
                  </a:cubicBezTo>
                  <a:cubicBezTo>
                    <a:pt x="426" y="47"/>
                    <a:pt x="397" y="46"/>
                    <a:pt x="369" y="45"/>
                  </a:cubicBezTo>
                  <a:cubicBezTo>
                    <a:pt x="301" y="42"/>
                    <a:pt x="238" y="41"/>
                    <a:pt x="183" y="34"/>
                  </a:cubicBezTo>
                  <a:cubicBezTo>
                    <a:pt x="129" y="24"/>
                    <a:pt x="83" y="20"/>
                    <a:pt x="52" y="11"/>
                  </a:cubicBezTo>
                  <a:cubicBezTo>
                    <a:pt x="20" y="4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64" y="43"/>
                    <a:pt x="173" y="76"/>
                  </a:cubicBezTo>
                  <a:cubicBezTo>
                    <a:pt x="229" y="91"/>
                    <a:pt x="294" y="107"/>
                    <a:pt x="365" y="113"/>
                  </a:cubicBezTo>
                  <a:cubicBezTo>
                    <a:pt x="424" y="118"/>
                    <a:pt x="486" y="121"/>
                    <a:pt x="549" y="121"/>
                  </a:cubicBezTo>
                  <a:cubicBezTo>
                    <a:pt x="561" y="121"/>
                    <a:pt x="574" y="121"/>
                    <a:pt x="586" y="120"/>
                  </a:cubicBezTo>
                  <a:cubicBezTo>
                    <a:pt x="661" y="116"/>
                    <a:pt x="736" y="109"/>
                    <a:pt x="806" y="98"/>
                  </a:cubicBezTo>
                  <a:cubicBezTo>
                    <a:pt x="876" y="88"/>
                    <a:pt x="940" y="72"/>
                    <a:pt x="994" y="59"/>
                  </a:cubicBezTo>
                  <a:cubicBezTo>
                    <a:pt x="1103" y="30"/>
                    <a:pt x="1172" y="0"/>
                    <a:pt x="11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2" name="Google Shape;321;p19">
              <a:extLst>
                <a:ext uri="{FF2B5EF4-FFF2-40B4-BE49-F238E27FC236}">
                  <a16:creationId xmlns:a16="http://schemas.microsoft.com/office/drawing/2014/main" id="{D2B47372-52FD-9CE1-F546-F47C14AFD5D4}"/>
                </a:ext>
              </a:extLst>
            </p:cNvPr>
            <p:cNvSpPr/>
            <p:nvPr/>
          </p:nvSpPr>
          <p:spPr>
            <a:xfrm>
              <a:off x="1568550" y="1739150"/>
              <a:ext cx="101625" cy="121525"/>
            </a:xfrm>
            <a:custGeom>
              <a:avLst/>
              <a:gdLst/>
              <a:ahLst/>
              <a:cxnLst/>
              <a:rect l="l" t="t" r="r" b="b"/>
              <a:pathLst>
                <a:path w="4065" h="4861" extrusionOk="0">
                  <a:moveTo>
                    <a:pt x="4026" y="0"/>
                  </a:moveTo>
                  <a:lnTo>
                    <a:pt x="26" y="13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7" y="2039"/>
                  </a:lnTo>
                  <a:lnTo>
                    <a:pt x="26" y="4039"/>
                  </a:lnTo>
                  <a:lnTo>
                    <a:pt x="44" y="2039"/>
                  </a:lnTo>
                  <a:lnTo>
                    <a:pt x="51" y="65"/>
                  </a:lnTo>
                  <a:lnTo>
                    <a:pt x="51" y="65"/>
                  </a:lnTo>
                  <a:lnTo>
                    <a:pt x="3988" y="78"/>
                  </a:lnTo>
                  <a:lnTo>
                    <a:pt x="3988" y="78"/>
                  </a:lnTo>
                  <a:lnTo>
                    <a:pt x="3999" y="4021"/>
                  </a:lnTo>
                  <a:lnTo>
                    <a:pt x="2026" y="4817"/>
                  </a:lnTo>
                  <a:lnTo>
                    <a:pt x="2026" y="4817"/>
                  </a:lnTo>
                  <a:lnTo>
                    <a:pt x="26" y="4039"/>
                  </a:lnTo>
                  <a:lnTo>
                    <a:pt x="26" y="4039"/>
                  </a:lnTo>
                  <a:lnTo>
                    <a:pt x="2018" y="4857"/>
                  </a:lnTo>
                  <a:lnTo>
                    <a:pt x="2025" y="4860"/>
                  </a:lnTo>
                  <a:lnTo>
                    <a:pt x="2034" y="4857"/>
                  </a:lnTo>
                  <a:lnTo>
                    <a:pt x="4035" y="4063"/>
                  </a:lnTo>
                  <a:lnTo>
                    <a:pt x="4052" y="4057"/>
                  </a:lnTo>
                  <a:lnTo>
                    <a:pt x="4052" y="4039"/>
                  </a:lnTo>
                  <a:lnTo>
                    <a:pt x="4064" y="38"/>
                  </a:lnTo>
                  <a:lnTo>
                    <a:pt x="40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3" name="Google Shape;322;p19">
              <a:extLst>
                <a:ext uri="{FF2B5EF4-FFF2-40B4-BE49-F238E27FC236}">
                  <a16:creationId xmlns:a16="http://schemas.microsoft.com/office/drawing/2014/main" id="{6F007FE0-4BA7-A413-15D2-AC170BE82070}"/>
                </a:ext>
              </a:extLst>
            </p:cNvPr>
            <p:cNvSpPr/>
            <p:nvPr/>
          </p:nvSpPr>
          <p:spPr>
            <a:xfrm>
              <a:off x="1808650" y="1739150"/>
              <a:ext cx="55775" cy="121475"/>
            </a:xfrm>
            <a:custGeom>
              <a:avLst/>
              <a:gdLst/>
              <a:ahLst/>
              <a:cxnLst/>
              <a:rect l="l" t="t" r="r" b="b"/>
              <a:pathLst>
                <a:path w="2231" h="4859" extrusionOk="0">
                  <a:moveTo>
                    <a:pt x="2193" y="0"/>
                  </a:moveTo>
                  <a:lnTo>
                    <a:pt x="31" y="10"/>
                  </a:lnTo>
                  <a:lnTo>
                    <a:pt x="1" y="10"/>
                  </a:lnTo>
                  <a:lnTo>
                    <a:pt x="2" y="38"/>
                  </a:lnTo>
                  <a:lnTo>
                    <a:pt x="9" y="2039"/>
                  </a:lnTo>
                  <a:lnTo>
                    <a:pt x="31" y="4039"/>
                  </a:lnTo>
                  <a:lnTo>
                    <a:pt x="52" y="2039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2155" y="76"/>
                  </a:lnTo>
                  <a:lnTo>
                    <a:pt x="2155" y="76"/>
                  </a:lnTo>
                  <a:lnTo>
                    <a:pt x="2169" y="4027"/>
                  </a:lnTo>
                  <a:lnTo>
                    <a:pt x="2169" y="4027"/>
                  </a:lnTo>
                  <a:lnTo>
                    <a:pt x="1111" y="4819"/>
                  </a:lnTo>
                  <a:lnTo>
                    <a:pt x="1111" y="4819"/>
                  </a:lnTo>
                  <a:lnTo>
                    <a:pt x="31" y="4039"/>
                  </a:lnTo>
                  <a:lnTo>
                    <a:pt x="1102" y="4852"/>
                  </a:lnTo>
                  <a:lnTo>
                    <a:pt x="1112" y="4858"/>
                  </a:lnTo>
                  <a:lnTo>
                    <a:pt x="1121" y="4852"/>
                  </a:lnTo>
                  <a:lnTo>
                    <a:pt x="2207" y="4058"/>
                  </a:lnTo>
                  <a:lnTo>
                    <a:pt x="2216" y="4051"/>
                  </a:lnTo>
                  <a:lnTo>
                    <a:pt x="2216" y="4039"/>
                  </a:lnTo>
                  <a:lnTo>
                    <a:pt x="2231" y="38"/>
                  </a:lnTo>
                  <a:lnTo>
                    <a:pt x="22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4" name="Google Shape;323;p19">
              <a:extLst>
                <a:ext uri="{FF2B5EF4-FFF2-40B4-BE49-F238E27FC236}">
                  <a16:creationId xmlns:a16="http://schemas.microsoft.com/office/drawing/2014/main" id="{3AE2A804-7F80-651D-C606-2D4F4FB4D8CC}"/>
                </a:ext>
              </a:extLst>
            </p:cNvPr>
            <p:cNvSpPr/>
            <p:nvPr/>
          </p:nvSpPr>
          <p:spPr>
            <a:xfrm>
              <a:off x="1639600" y="1370100"/>
              <a:ext cx="61625" cy="88975"/>
            </a:xfrm>
            <a:custGeom>
              <a:avLst/>
              <a:gdLst/>
              <a:ahLst/>
              <a:cxnLst/>
              <a:rect l="l" t="t" r="r" b="b"/>
              <a:pathLst>
                <a:path w="2465" h="3559" extrusionOk="0">
                  <a:moveTo>
                    <a:pt x="2425" y="0"/>
                  </a:moveTo>
                  <a:lnTo>
                    <a:pt x="28" y="12"/>
                  </a:lnTo>
                  <a:lnTo>
                    <a:pt x="0" y="12"/>
                  </a:lnTo>
                  <a:lnTo>
                    <a:pt x="1" y="40"/>
                  </a:lnTo>
                  <a:lnTo>
                    <a:pt x="7" y="1497"/>
                  </a:lnTo>
                  <a:lnTo>
                    <a:pt x="28" y="2954"/>
                  </a:lnTo>
                  <a:lnTo>
                    <a:pt x="48" y="149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2387" y="77"/>
                  </a:lnTo>
                  <a:lnTo>
                    <a:pt x="2387" y="77"/>
                  </a:lnTo>
                  <a:lnTo>
                    <a:pt x="2400" y="2939"/>
                  </a:lnTo>
                  <a:lnTo>
                    <a:pt x="2400" y="2939"/>
                  </a:lnTo>
                  <a:lnTo>
                    <a:pt x="1226" y="3517"/>
                  </a:lnTo>
                  <a:lnTo>
                    <a:pt x="1226" y="3517"/>
                  </a:lnTo>
                  <a:lnTo>
                    <a:pt x="28" y="2954"/>
                  </a:lnTo>
                  <a:lnTo>
                    <a:pt x="28" y="2954"/>
                  </a:lnTo>
                  <a:lnTo>
                    <a:pt x="1218" y="3554"/>
                  </a:lnTo>
                  <a:lnTo>
                    <a:pt x="1226" y="3559"/>
                  </a:lnTo>
                  <a:lnTo>
                    <a:pt x="1235" y="3554"/>
                  </a:lnTo>
                  <a:lnTo>
                    <a:pt x="2437" y="2978"/>
                  </a:lnTo>
                  <a:lnTo>
                    <a:pt x="2452" y="2971"/>
                  </a:lnTo>
                  <a:lnTo>
                    <a:pt x="2452" y="2954"/>
                  </a:lnTo>
                  <a:lnTo>
                    <a:pt x="2465" y="40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5" name="Google Shape;324;p19">
              <a:extLst>
                <a:ext uri="{FF2B5EF4-FFF2-40B4-BE49-F238E27FC236}">
                  <a16:creationId xmlns:a16="http://schemas.microsoft.com/office/drawing/2014/main" id="{3F4BB3FD-AB33-B898-FF02-13598063C02C}"/>
                </a:ext>
              </a:extLst>
            </p:cNvPr>
            <p:cNvSpPr/>
            <p:nvPr/>
          </p:nvSpPr>
          <p:spPr>
            <a:xfrm>
              <a:off x="1841400" y="1246975"/>
              <a:ext cx="6275" cy="109725"/>
            </a:xfrm>
            <a:custGeom>
              <a:avLst/>
              <a:gdLst/>
              <a:ahLst/>
              <a:cxnLst/>
              <a:rect l="l" t="t" r="r" b="b"/>
              <a:pathLst>
                <a:path w="251" h="4389" extrusionOk="0">
                  <a:moveTo>
                    <a:pt x="0" y="1"/>
                  </a:moveTo>
                  <a:cubicBezTo>
                    <a:pt x="0" y="1"/>
                    <a:pt x="8" y="276"/>
                    <a:pt x="17" y="688"/>
                  </a:cubicBezTo>
                  <a:cubicBezTo>
                    <a:pt x="25" y="894"/>
                    <a:pt x="35" y="1133"/>
                    <a:pt x="46" y="1392"/>
                  </a:cubicBezTo>
                  <a:cubicBezTo>
                    <a:pt x="59" y="1649"/>
                    <a:pt x="73" y="1923"/>
                    <a:pt x="86" y="2196"/>
                  </a:cubicBezTo>
                  <a:cubicBezTo>
                    <a:pt x="104" y="2471"/>
                    <a:pt x="122" y="2745"/>
                    <a:pt x="137" y="3002"/>
                  </a:cubicBezTo>
                  <a:cubicBezTo>
                    <a:pt x="156" y="3258"/>
                    <a:pt x="174" y="3499"/>
                    <a:pt x="190" y="3704"/>
                  </a:cubicBezTo>
                  <a:cubicBezTo>
                    <a:pt x="227" y="4114"/>
                    <a:pt x="250" y="4388"/>
                    <a:pt x="250" y="4388"/>
                  </a:cubicBezTo>
                  <a:cubicBezTo>
                    <a:pt x="250" y="4388"/>
                    <a:pt x="243" y="4113"/>
                    <a:pt x="233" y="3701"/>
                  </a:cubicBezTo>
                  <a:cubicBezTo>
                    <a:pt x="225" y="3495"/>
                    <a:pt x="215" y="3256"/>
                    <a:pt x="205" y="2998"/>
                  </a:cubicBezTo>
                  <a:cubicBezTo>
                    <a:pt x="192" y="2740"/>
                    <a:pt x="178" y="2467"/>
                    <a:pt x="165" y="2193"/>
                  </a:cubicBezTo>
                  <a:cubicBezTo>
                    <a:pt x="147" y="1918"/>
                    <a:pt x="129" y="1644"/>
                    <a:pt x="114" y="1387"/>
                  </a:cubicBezTo>
                  <a:cubicBezTo>
                    <a:pt x="94" y="1131"/>
                    <a:pt x="77" y="890"/>
                    <a:pt x="61" y="686"/>
                  </a:cubicBezTo>
                  <a:cubicBezTo>
                    <a:pt x="24" y="275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6" name="Google Shape;325;p19">
              <a:extLst>
                <a:ext uri="{FF2B5EF4-FFF2-40B4-BE49-F238E27FC236}">
                  <a16:creationId xmlns:a16="http://schemas.microsoft.com/office/drawing/2014/main" id="{CB05BF51-5700-8334-670B-1AEF5A01AD3E}"/>
                </a:ext>
              </a:extLst>
            </p:cNvPr>
            <p:cNvSpPr/>
            <p:nvPr/>
          </p:nvSpPr>
          <p:spPr>
            <a:xfrm>
              <a:off x="1622400" y="1375650"/>
              <a:ext cx="91600" cy="69525"/>
            </a:xfrm>
            <a:custGeom>
              <a:avLst/>
              <a:gdLst/>
              <a:ahLst/>
              <a:cxnLst/>
              <a:rect l="l" t="t" r="r" b="b"/>
              <a:pathLst>
                <a:path w="3664" h="2781" extrusionOk="0">
                  <a:moveTo>
                    <a:pt x="537" y="0"/>
                  </a:moveTo>
                  <a:cubicBezTo>
                    <a:pt x="435" y="0"/>
                    <a:pt x="343" y="75"/>
                    <a:pt x="326" y="179"/>
                  </a:cubicBezTo>
                  <a:lnTo>
                    <a:pt x="19" y="2057"/>
                  </a:lnTo>
                  <a:cubicBezTo>
                    <a:pt x="0" y="2174"/>
                    <a:pt x="79" y="2283"/>
                    <a:pt x="195" y="2302"/>
                  </a:cubicBezTo>
                  <a:lnTo>
                    <a:pt x="3092" y="2777"/>
                  </a:lnTo>
                  <a:cubicBezTo>
                    <a:pt x="3103" y="2779"/>
                    <a:pt x="3115" y="2780"/>
                    <a:pt x="3126" y="2780"/>
                  </a:cubicBezTo>
                  <a:cubicBezTo>
                    <a:pt x="3229" y="2780"/>
                    <a:pt x="3320" y="2705"/>
                    <a:pt x="3336" y="2601"/>
                  </a:cubicBezTo>
                  <a:lnTo>
                    <a:pt x="3644" y="722"/>
                  </a:lnTo>
                  <a:cubicBezTo>
                    <a:pt x="3663" y="607"/>
                    <a:pt x="3584" y="496"/>
                    <a:pt x="3468" y="477"/>
                  </a:cubicBezTo>
                  <a:lnTo>
                    <a:pt x="572" y="3"/>
                  </a:lnTo>
                  <a:cubicBezTo>
                    <a:pt x="560" y="1"/>
                    <a:pt x="548" y="0"/>
                    <a:pt x="537" y="0"/>
                  </a:cubicBez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7" name="Google Shape;326;p19">
              <a:extLst>
                <a:ext uri="{FF2B5EF4-FFF2-40B4-BE49-F238E27FC236}">
                  <a16:creationId xmlns:a16="http://schemas.microsoft.com/office/drawing/2014/main" id="{0A3DF94E-872A-5300-4D32-56FC1418F36C}"/>
                </a:ext>
              </a:extLst>
            </p:cNvPr>
            <p:cNvSpPr/>
            <p:nvPr/>
          </p:nvSpPr>
          <p:spPr>
            <a:xfrm>
              <a:off x="1628925" y="1404550"/>
              <a:ext cx="76800" cy="34625"/>
            </a:xfrm>
            <a:custGeom>
              <a:avLst/>
              <a:gdLst/>
              <a:ahLst/>
              <a:cxnLst/>
              <a:rect l="l" t="t" r="r" b="b"/>
              <a:pathLst>
                <a:path w="3072" h="1385" extrusionOk="0">
                  <a:moveTo>
                    <a:pt x="149" y="1"/>
                  </a:moveTo>
                  <a:lnTo>
                    <a:pt x="1" y="905"/>
                  </a:lnTo>
                  <a:lnTo>
                    <a:pt x="2924" y="1384"/>
                  </a:lnTo>
                  <a:lnTo>
                    <a:pt x="3071" y="480"/>
                  </a:lnTo>
                  <a:lnTo>
                    <a:pt x="1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8" name="Google Shape;327;p19">
              <a:extLst>
                <a:ext uri="{FF2B5EF4-FFF2-40B4-BE49-F238E27FC236}">
                  <a16:creationId xmlns:a16="http://schemas.microsoft.com/office/drawing/2014/main" id="{533E21A5-9C64-709E-F83F-AB8818EA0FA3}"/>
                </a:ext>
              </a:extLst>
            </p:cNvPr>
            <p:cNvSpPr/>
            <p:nvPr/>
          </p:nvSpPr>
          <p:spPr>
            <a:xfrm>
              <a:off x="1634525" y="1381975"/>
              <a:ext cx="74900" cy="22975"/>
            </a:xfrm>
            <a:custGeom>
              <a:avLst/>
              <a:gdLst/>
              <a:ahLst/>
              <a:cxnLst/>
              <a:rect l="l" t="t" r="r" b="b"/>
              <a:pathLst>
                <a:path w="2996" h="919" extrusionOk="0">
                  <a:moveTo>
                    <a:pt x="73" y="0"/>
                  </a:moveTo>
                  <a:lnTo>
                    <a:pt x="1" y="438"/>
                  </a:lnTo>
                  <a:lnTo>
                    <a:pt x="2924" y="918"/>
                  </a:lnTo>
                  <a:lnTo>
                    <a:pt x="2995" y="47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19" name="Google Shape;328;p19">
              <a:extLst>
                <a:ext uri="{FF2B5EF4-FFF2-40B4-BE49-F238E27FC236}">
                  <a16:creationId xmlns:a16="http://schemas.microsoft.com/office/drawing/2014/main" id="{137B7E1F-A035-0223-F836-0D60AE4A27E4}"/>
                </a:ext>
              </a:extLst>
            </p:cNvPr>
            <p:cNvSpPr/>
            <p:nvPr/>
          </p:nvSpPr>
          <p:spPr>
            <a:xfrm>
              <a:off x="1656450" y="1415575"/>
              <a:ext cx="44000" cy="11600"/>
            </a:xfrm>
            <a:custGeom>
              <a:avLst/>
              <a:gdLst/>
              <a:ahLst/>
              <a:cxnLst/>
              <a:rect l="l" t="t" r="r" b="b"/>
              <a:pathLst>
                <a:path w="1760" h="464" extrusionOk="0">
                  <a:moveTo>
                    <a:pt x="30" y="0"/>
                  </a:moveTo>
                  <a:lnTo>
                    <a:pt x="0" y="180"/>
                  </a:lnTo>
                  <a:lnTo>
                    <a:pt x="1730" y="464"/>
                  </a:lnTo>
                  <a:lnTo>
                    <a:pt x="1760" y="28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9DA2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0" name="Google Shape;329;p19">
              <a:extLst>
                <a:ext uri="{FF2B5EF4-FFF2-40B4-BE49-F238E27FC236}">
                  <a16:creationId xmlns:a16="http://schemas.microsoft.com/office/drawing/2014/main" id="{7F5CEAC5-D124-E589-3F57-61CB4A6BB6B8}"/>
                </a:ext>
              </a:extLst>
            </p:cNvPr>
            <p:cNvSpPr/>
            <p:nvPr/>
          </p:nvSpPr>
          <p:spPr>
            <a:xfrm>
              <a:off x="1655525" y="1421300"/>
              <a:ext cx="43975" cy="11600"/>
            </a:xfrm>
            <a:custGeom>
              <a:avLst/>
              <a:gdLst/>
              <a:ahLst/>
              <a:cxnLst/>
              <a:rect l="l" t="t" r="r" b="b"/>
              <a:pathLst>
                <a:path w="1759" h="464" extrusionOk="0">
                  <a:moveTo>
                    <a:pt x="30" y="0"/>
                  </a:moveTo>
                  <a:lnTo>
                    <a:pt x="0" y="180"/>
                  </a:lnTo>
                  <a:lnTo>
                    <a:pt x="1729" y="463"/>
                  </a:lnTo>
                  <a:lnTo>
                    <a:pt x="1759" y="28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9DA2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1" name="Google Shape;330;p19">
              <a:extLst>
                <a:ext uri="{FF2B5EF4-FFF2-40B4-BE49-F238E27FC236}">
                  <a16:creationId xmlns:a16="http://schemas.microsoft.com/office/drawing/2014/main" id="{5DD24C07-26F4-5B69-DC13-016435EF6EDE}"/>
                </a:ext>
              </a:extLst>
            </p:cNvPr>
            <p:cNvSpPr/>
            <p:nvPr/>
          </p:nvSpPr>
          <p:spPr>
            <a:xfrm>
              <a:off x="1639475" y="1385975"/>
              <a:ext cx="22975" cy="25450"/>
            </a:xfrm>
            <a:custGeom>
              <a:avLst/>
              <a:gdLst/>
              <a:ahLst/>
              <a:cxnLst/>
              <a:rect l="l" t="t" r="r" b="b"/>
              <a:pathLst>
                <a:path w="919" h="1018" extrusionOk="0">
                  <a:moveTo>
                    <a:pt x="146" y="1"/>
                  </a:moveTo>
                  <a:lnTo>
                    <a:pt x="0" y="890"/>
                  </a:lnTo>
                  <a:lnTo>
                    <a:pt x="772" y="1018"/>
                  </a:lnTo>
                  <a:lnTo>
                    <a:pt x="918" y="128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2" name="Google Shape;331;p19">
              <a:extLst>
                <a:ext uri="{FF2B5EF4-FFF2-40B4-BE49-F238E27FC236}">
                  <a16:creationId xmlns:a16="http://schemas.microsoft.com/office/drawing/2014/main" id="{2474FBCB-6C82-6CC2-4FD4-E15B824BAF75}"/>
                </a:ext>
              </a:extLst>
            </p:cNvPr>
            <p:cNvSpPr/>
            <p:nvPr/>
          </p:nvSpPr>
          <p:spPr>
            <a:xfrm>
              <a:off x="1667650" y="1355625"/>
              <a:ext cx="14450" cy="29275"/>
            </a:xfrm>
            <a:custGeom>
              <a:avLst/>
              <a:gdLst/>
              <a:ahLst/>
              <a:cxnLst/>
              <a:rect l="l" t="t" r="r" b="b"/>
              <a:pathLst>
                <a:path w="578" h="1171" extrusionOk="0">
                  <a:moveTo>
                    <a:pt x="182" y="1"/>
                  </a:moveTo>
                  <a:lnTo>
                    <a:pt x="1" y="1105"/>
                  </a:lnTo>
                  <a:lnTo>
                    <a:pt x="396" y="1171"/>
                  </a:lnTo>
                  <a:lnTo>
                    <a:pt x="577" y="65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3" name="Google Shape;332;p19">
              <a:extLst>
                <a:ext uri="{FF2B5EF4-FFF2-40B4-BE49-F238E27FC236}">
                  <a16:creationId xmlns:a16="http://schemas.microsoft.com/office/drawing/2014/main" id="{31E3EF59-F0CD-7CC6-CF17-547488A47CF8}"/>
                </a:ext>
              </a:extLst>
            </p:cNvPr>
            <p:cNvSpPr/>
            <p:nvPr/>
          </p:nvSpPr>
          <p:spPr>
            <a:xfrm>
              <a:off x="1669350" y="1365925"/>
              <a:ext cx="11050" cy="8650"/>
            </a:xfrm>
            <a:custGeom>
              <a:avLst/>
              <a:gdLst/>
              <a:ahLst/>
              <a:cxnLst/>
              <a:rect l="l" t="t" r="r" b="b"/>
              <a:pathLst>
                <a:path w="442" h="346" extrusionOk="0">
                  <a:moveTo>
                    <a:pt x="47" y="1"/>
                  </a:moveTo>
                  <a:lnTo>
                    <a:pt x="1" y="282"/>
                  </a:lnTo>
                  <a:lnTo>
                    <a:pt x="396" y="346"/>
                  </a:lnTo>
                  <a:lnTo>
                    <a:pt x="441" y="65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24" name="Google Shape;333;p19">
              <a:extLst>
                <a:ext uri="{FF2B5EF4-FFF2-40B4-BE49-F238E27FC236}">
                  <a16:creationId xmlns:a16="http://schemas.microsoft.com/office/drawing/2014/main" id="{30543BF6-E51D-1041-82D8-F619D9A152DE}"/>
                </a:ext>
              </a:extLst>
            </p:cNvPr>
            <p:cNvSpPr/>
            <p:nvPr/>
          </p:nvSpPr>
          <p:spPr>
            <a:xfrm>
              <a:off x="1635575" y="1209700"/>
              <a:ext cx="116900" cy="27825"/>
            </a:xfrm>
            <a:custGeom>
              <a:avLst/>
              <a:gdLst/>
              <a:ahLst/>
              <a:cxnLst/>
              <a:rect l="l" t="t" r="r" b="b"/>
              <a:pathLst>
                <a:path w="4676" h="1113" extrusionOk="0">
                  <a:moveTo>
                    <a:pt x="4676" y="0"/>
                  </a:moveTo>
                  <a:cubicBezTo>
                    <a:pt x="4676" y="0"/>
                    <a:pt x="4675" y="0"/>
                    <a:pt x="4675" y="1"/>
                  </a:cubicBezTo>
                  <a:lnTo>
                    <a:pt x="4675" y="1"/>
                  </a:lnTo>
                  <a:cubicBezTo>
                    <a:pt x="4675" y="0"/>
                    <a:pt x="4676" y="0"/>
                    <a:pt x="4676" y="0"/>
                  </a:cubicBezTo>
                  <a:cubicBezTo>
                    <a:pt x="4676" y="0"/>
                    <a:pt x="4676" y="0"/>
                    <a:pt x="4676" y="0"/>
                  </a:cubicBezTo>
                  <a:cubicBezTo>
                    <a:pt x="4676" y="0"/>
                    <a:pt x="4676" y="0"/>
                    <a:pt x="4676" y="0"/>
                  </a:cubicBezTo>
                  <a:close/>
                  <a:moveTo>
                    <a:pt x="4675" y="1"/>
                  </a:moveTo>
                  <a:cubicBezTo>
                    <a:pt x="4675" y="1"/>
                    <a:pt x="4675" y="1"/>
                    <a:pt x="4674" y="2"/>
                  </a:cubicBezTo>
                  <a:lnTo>
                    <a:pt x="4674" y="2"/>
                  </a:lnTo>
                  <a:cubicBezTo>
                    <a:pt x="4675" y="1"/>
                    <a:pt x="4675" y="1"/>
                    <a:pt x="4675" y="1"/>
                  </a:cubicBezTo>
                  <a:close/>
                  <a:moveTo>
                    <a:pt x="4674" y="2"/>
                  </a:moveTo>
                  <a:cubicBezTo>
                    <a:pt x="4669" y="15"/>
                    <a:pt x="4650" y="96"/>
                    <a:pt x="4585" y="210"/>
                  </a:cubicBezTo>
                  <a:cubicBezTo>
                    <a:pt x="4549" y="273"/>
                    <a:pt x="4497" y="344"/>
                    <a:pt x="4429" y="418"/>
                  </a:cubicBezTo>
                  <a:cubicBezTo>
                    <a:pt x="4358" y="488"/>
                    <a:pt x="4273" y="564"/>
                    <a:pt x="4169" y="631"/>
                  </a:cubicBezTo>
                  <a:cubicBezTo>
                    <a:pt x="3788" y="886"/>
                    <a:pt x="3191" y="1037"/>
                    <a:pt x="2583" y="1037"/>
                  </a:cubicBezTo>
                  <a:cubicBezTo>
                    <a:pt x="2531" y="1037"/>
                    <a:pt x="2479" y="1036"/>
                    <a:pt x="2427" y="1034"/>
                  </a:cubicBezTo>
                  <a:cubicBezTo>
                    <a:pt x="1764" y="1020"/>
                    <a:pt x="1115" y="826"/>
                    <a:pt x="678" y="591"/>
                  </a:cubicBezTo>
                  <a:cubicBezTo>
                    <a:pt x="568" y="532"/>
                    <a:pt x="471" y="474"/>
                    <a:pt x="386" y="418"/>
                  </a:cubicBezTo>
                  <a:cubicBezTo>
                    <a:pt x="302" y="363"/>
                    <a:pt x="231" y="308"/>
                    <a:pt x="174" y="263"/>
                  </a:cubicBezTo>
                  <a:cubicBezTo>
                    <a:pt x="116" y="219"/>
                    <a:pt x="75" y="179"/>
                    <a:pt x="46" y="154"/>
                  </a:cubicBezTo>
                  <a:cubicBezTo>
                    <a:pt x="16" y="128"/>
                    <a:pt x="0" y="114"/>
                    <a:pt x="0" y="114"/>
                  </a:cubicBezTo>
                  <a:lnTo>
                    <a:pt x="0" y="114"/>
                  </a:lnTo>
                  <a:cubicBezTo>
                    <a:pt x="0" y="114"/>
                    <a:pt x="15" y="129"/>
                    <a:pt x="43" y="156"/>
                  </a:cubicBezTo>
                  <a:cubicBezTo>
                    <a:pt x="72" y="183"/>
                    <a:pt x="110" y="226"/>
                    <a:pt x="166" y="274"/>
                  </a:cubicBezTo>
                  <a:cubicBezTo>
                    <a:pt x="221" y="322"/>
                    <a:pt x="287" y="381"/>
                    <a:pt x="371" y="441"/>
                  </a:cubicBezTo>
                  <a:cubicBezTo>
                    <a:pt x="452" y="503"/>
                    <a:pt x="547" y="567"/>
                    <a:pt x="658" y="629"/>
                  </a:cubicBezTo>
                  <a:cubicBezTo>
                    <a:pt x="766" y="692"/>
                    <a:pt x="889" y="754"/>
                    <a:pt x="1022" y="810"/>
                  </a:cubicBezTo>
                  <a:cubicBezTo>
                    <a:pt x="1154" y="868"/>
                    <a:pt x="1298" y="917"/>
                    <a:pt x="1449" y="961"/>
                  </a:cubicBezTo>
                  <a:cubicBezTo>
                    <a:pt x="1754" y="1044"/>
                    <a:pt x="2088" y="1100"/>
                    <a:pt x="2425" y="1111"/>
                  </a:cubicBezTo>
                  <a:cubicBezTo>
                    <a:pt x="2462" y="1112"/>
                    <a:pt x="2499" y="1113"/>
                    <a:pt x="2537" y="1113"/>
                  </a:cubicBezTo>
                  <a:cubicBezTo>
                    <a:pt x="2836" y="1113"/>
                    <a:pt x="3133" y="1079"/>
                    <a:pt x="3406" y="1012"/>
                  </a:cubicBezTo>
                  <a:cubicBezTo>
                    <a:pt x="3713" y="936"/>
                    <a:pt x="3988" y="816"/>
                    <a:pt x="4194" y="667"/>
                  </a:cubicBezTo>
                  <a:cubicBezTo>
                    <a:pt x="4298" y="597"/>
                    <a:pt x="4382" y="512"/>
                    <a:pt x="4450" y="437"/>
                  </a:cubicBezTo>
                  <a:cubicBezTo>
                    <a:pt x="4515" y="357"/>
                    <a:pt x="4563" y="281"/>
                    <a:pt x="4596" y="216"/>
                  </a:cubicBezTo>
                  <a:cubicBezTo>
                    <a:pt x="4657" y="96"/>
                    <a:pt x="4669" y="15"/>
                    <a:pt x="467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326" name="Google Shape;742;p52">
            <a:extLst>
              <a:ext uri="{FF2B5EF4-FFF2-40B4-BE49-F238E27FC236}">
                <a16:creationId xmlns:a16="http://schemas.microsoft.com/office/drawing/2014/main" id="{9491DAF1-1B69-BEA4-B8D3-12BEB532ABA1}"/>
              </a:ext>
            </a:extLst>
          </p:cNvPr>
          <p:cNvSpPr/>
          <p:nvPr/>
        </p:nvSpPr>
        <p:spPr>
          <a:xfrm>
            <a:off x="3582957" y="2705435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Mg</a:t>
            </a:r>
            <a:endParaRPr sz="1600"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327" name="Google Shape;742;p52">
            <a:extLst>
              <a:ext uri="{FF2B5EF4-FFF2-40B4-BE49-F238E27FC236}">
                <a16:creationId xmlns:a16="http://schemas.microsoft.com/office/drawing/2014/main" id="{DA917172-999B-D431-BEFC-719809A73E16}"/>
              </a:ext>
            </a:extLst>
          </p:cNvPr>
          <p:cNvSpPr/>
          <p:nvPr/>
        </p:nvSpPr>
        <p:spPr>
          <a:xfrm>
            <a:off x="3576373" y="3984948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12</a:t>
            </a:r>
            <a:endParaRPr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397" name="CaixaDeTexto 2396">
            <a:extLst>
              <a:ext uri="{FF2B5EF4-FFF2-40B4-BE49-F238E27FC236}">
                <a16:creationId xmlns:a16="http://schemas.microsoft.com/office/drawing/2014/main" id="{567E9BFE-BBA9-2FEF-F0AF-DE2C17B04280}"/>
              </a:ext>
            </a:extLst>
          </p:cNvPr>
          <p:cNvSpPr txBox="1"/>
          <p:nvPr/>
        </p:nvSpPr>
        <p:spPr>
          <a:xfrm>
            <a:off x="7232800" y="397886"/>
            <a:ext cx="48560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Representa o Número de </a:t>
            </a:r>
            <a:r>
              <a:rPr lang="pt-BR" sz="4000" dirty="0">
                <a:solidFill>
                  <a:srgbClr val="00B050"/>
                </a:solidFill>
              </a:rPr>
              <a:t>Prótons e Nêutrons</a:t>
            </a:r>
          </a:p>
        </p:txBody>
      </p:sp>
      <p:grpSp>
        <p:nvGrpSpPr>
          <p:cNvPr id="2399" name="Agrupar 2398">
            <a:extLst>
              <a:ext uri="{FF2B5EF4-FFF2-40B4-BE49-F238E27FC236}">
                <a16:creationId xmlns:a16="http://schemas.microsoft.com/office/drawing/2014/main" id="{1AB0DF7F-250E-3687-FF6A-B5B1124037F3}"/>
              </a:ext>
            </a:extLst>
          </p:cNvPr>
          <p:cNvGrpSpPr/>
          <p:nvPr/>
        </p:nvGrpSpPr>
        <p:grpSpPr>
          <a:xfrm>
            <a:off x="8355785" y="2270212"/>
            <a:ext cx="2233788" cy="2646878"/>
            <a:chOff x="8879037" y="2270212"/>
            <a:chExt cx="2233788" cy="2646878"/>
          </a:xfrm>
        </p:grpSpPr>
        <p:sp>
          <p:nvSpPr>
            <p:cNvPr id="2398" name="Google Shape;745;p52">
              <a:extLst>
                <a:ext uri="{FF2B5EF4-FFF2-40B4-BE49-F238E27FC236}">
                  <a16:creationId xmlns:a16="http://schemas.microsoft.com/office/drawing/2014/main" id="{5C9F94BD-2A7A-963C-0CFD-2CB2DF90E92D}"/>
                </a:ext>
              </a:extLst>
            </p:cNvPr>
            <p:cNvSpPr/>
            <p:nvPr/>
          </p:nvSpPr>
          <p:spPr>
            <a:xfrm>
              <a:off x="8879037" y="2635932"/>
              <a:ext cx="2233788" cy="2233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396" name="CaixaDeTexto 2395">
              <a:extLst>
                <a:ext uri="{FF2B5EF4-FFF2-40B4-BE49-F238E27FC236}">
                  <a16:creationId xmlns:a16="http://schemas.microsoft.com/office/drawing/2014/main" id="{CF2317CF-8437-4452-45E4-86DF45EECB66}"/>
                </a:ext>
              </a:extLst>
            </p:cNvPr>
            <p:cNvSpPr txBox="1"/>
            <p:nvPr/>
          </p:nvSpPr>
          <p:spPr>
            <a:xfrm>
              <a:off x="9031264" y="2270212"/>
              <a:ext cx="193374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600" dirty="0">
                  <a:ln w="0"/>
                  <a:solidFill>
                    <a:schemeClr val="bg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E51FEE-CE97-2DCF-064C-F68A04F8BB58}"/>
              </a:ext>
            </a:extLst>
          </p:cNvPr>
          <p:cNvSpPr txBox="1"/>
          <p:nvPr/>
        </p:nvSpPr>
        <p:spPr>
          <a:xfrm>
            <a:off x="2122742" y="4048543"/>
            <a:ext cx="523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6"/>
                </a:solidFill>
              </a:rPr>
              <a:t>Mg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80B3AF-D738-79EF-1194-E14A0C3E9C00}"/>
              </a:ext>
            </a:extLst>
          </p:cNvPr>
          <p:cNvSpPr txBox="1"/>
          <p:nvPr/>
        </p:nvSpPr>
        <p:spPr>
          <a:xfrm>
            <a:off x="2104770" y="4371268"/>
            <a:ext cx="5231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accent6"/>
                </a:solidFill>
              </a:rPr>
              <a:t>24,03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430006-22AE-C363-C090-A689F9FAA4C5}"/>
              </a:ext>
            </a:extLst>
          </p:cNvPr>
          <p:cNvSpPr txBox="1"/>
          <p:nvPr/>
        </p:nvSpPr>
        <p:spPr>
          <a:xfrm>
            <a:off x="2109005" y="3888129"/>
            <a:ext cx="5231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6"/>
                </a:solidFill>
              </a:rPr>
              <a:t>12</a:t>
            </a:r>
          </a:p>
        </p:txBody>
      </p:sp>
      <p:sp>
        <p:nvSpPr>
          <p:cNvPr id="6" name="Google Shape;742;p52">
            <a:extLst>
              <a:ext uri="{FF2B5EF4-FFF2-40B4-BE49-F238E27FC236}">
                <a16:creationId xmlns:a16="http://schemas.microsoft.com/office/drawing/2014/main" id="{1EF2550F-6409-4979-5495-4F240286847C}"/>
              </a:ext>
            </a:extLst>
          </p:cNvPr>
          <p:cNvSpPr/>
          <p:nvPr/>
        </p:nvSpPr>
        <p:spPr>
          <a:xfrm>
            <a:off x="3576373" y="5314777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24,03</a:t>
            </a:r>
            <a:endParaRPr sz="1000"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97762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284064-8BAD-DE92-CCE4-FAFFDE1D0BF0}"/>
              </a:ext>
            </a:extLst>
          </p:cNvPr>
          <p:cNvSpPr/>
          <p:nvPr/>
        </p:nvSpPr>
        <p:spPr>
          <a:xfrm>
            <a:off x="2073866" y="1940758"/>
            <a:ext cx="8044267" cy="1241704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D6AB48-C446-D3ED-A5E4-D4AD91DF7C95}"/>
              </a:ext>
            </a:extLst>
          </p:cNvPr>
          <p:cNvSpPr txBox="1"/>
          <p:nvPr/>
        </p:nvSpPr>
        <p:spPr>
          <a:xfrm>
            <a:off x="2733040" y="690880"/>
            <a:ext cx="585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LOGO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018236-DDBE-402C-6C1F-618406C6C0A1}"/>
              </a:ext>
            </a:extLst>
          </p:cNvPr>
          <p:cNvSpPr txBox="1"/>
          <p:nvPr/>
        </p:nvSpPr>
        <p:spPr>
          <a:xfrm>
            <a:off x="2173010" y="1982133"/>
            <a:ext cx="1838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A =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71D792-F46E-35CA-94C0-14FD95407B8C}"/>
              </a:ext>
            </a:extLst>
          </p:cNvPr>
          <p:cNvSpPr txBox="1"/>
          <p:nvPr/>
        </p:nvSpPr>
        <p:spPr>
          <a:xfrm>
            <a:off x="3774438" y="1931315"/>
            <a:ext cx="3097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p + n</a:t>
            </a:r>
          </a:p>
        </p:txBody>
      </p:sp>
      <p:sp>
        <p:nvSpPr>
          <p:cNvPr id="8" name="Google Shape;765;p52">
            <a:extLst>
              <a:ext uri="{FF2B5EF4-FFF2-40B4-BE49-F238E27FC236}">
                <a16:creationId xmlns:a16="http://schemas.microsoft.com/office/drawing/2014/main" id="{2F461E7D-77CA-DE09-870E-F8DA57F043B7}"/>
              </a:ext>
            </a:extLst>
          </p:cNvPr>
          <p:cNvSpPr/>
          <p:nvPr/>
        </p:nvSpPr>
        <p:spPr>
          <a:xfrm>
            <a:off x="1937935" y="4027042"/>
            <a:ext cx="1154555" cy="115455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rgbClr val="FF7757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Na</a:t>
            </a:r>
            <a:endParaRPr sz="4000"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F06F46-8FC3-E9D2-7B1D-0F8D058361A7}"/>
              </a:ext>
            </a:extLst>
          </p:cNvPr>
          <p:cNvSpPr txBox="1"/>
          <p:nvPr/>
        </p:nvSpPr>
        <p:spPr>
          <a:xfrm>
            <a:off x="3434693" y="4281155"/>
            <a:ext cx="24327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(Z) igual a 11.</a:t>
            </a:r>
          </a:p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(n) igual a 12. </a:t>
            </a:r>
            <a:endParaRPr lang="pt-BR" dirty="0"/>
          </a:p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40D8EC-E5C7-EF0E-2BED-1222FF3B9196}"/>
              </a:ext>
            </a:extLst>
          </p:cNvPr>
          <p:cNvSpPr txBox="1"/>
          <p:nvPr/>
        </p:nvSpPr>
        <p:spPr>
          <a:xfrm>
            <a:off x="6095999" y="1947488"/>
            <a:ext cx="407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Ou Z + n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FBFB923-9FB0-FB34-0BDA-18AF2EE963BE}"/>
              </a:ext>
            </a:extLst>
          </p:cNvPr>
          <p:cNvSpPr txBox="1"/>
          <p:nvPr/>
        </p:nvSpPr>
        <p:spPr>
          <a:xfrm>
            <a:off x="5952532" y="4027042"/>
            <a:ext cx="4845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A =11 + 12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988B439-07D9-54BB-8A25-EE4509020B94}"/>
              </a:ext>
            </a:extLst>
          </p:cNvPr>
          <p:cNvSpPr txBox="1"/>
          <p:nvPr/>
        </p:nvSpPr>
        <p:spPr>
          <a:xfrm>
            <a:off x="5952532" y="5035422"/>
            <a:ext cx="2764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A =23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4AC69E5-3641-473A-DB7F-2D6C5E75A282}"/>
              </a:ext>
            </a:extLst>
          </p:cNvPr>
          <p:cNvSpPr txBox="1"/>
          <p:nvPr/>
        </p:nvSpPr>
        <p:spPr>
          <a:xfrm>
            <a:off x="1937935" y="3547142"/>
            <a:ext cx="1154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Sódio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663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183;p19">
            <a:extLst>
              <a:ext uri="{FF2B5EF4-FFF2-40B4-BE49-F238E27FC236}">
                <a16:creationId xmlns:a16="http://schemas.microsoft.com/office/drawing/2014/main" id="{48A010CA-1826-5BD8-1E26-D3B47571F41E}"/>
              </a:ext>
            </a:extLst>
          </p:cNvPr>
          <p:cNvSpPr txBox="1">
            <a:spLocks/>
          </p:cNvSpPr>
          <p:nvPr/>
        </p:nvSpPr>
        <p:spPr>
          <a:xfrm>
            <a:off x="852765" y="426822"/>
            <a:ext cx="82389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Fira Sans Condensed"/>
              <a:buNone/>
              <a:defRPr sz="3100" b="1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Condensed"/>
                <a:sym typeface="Fira Sans Condensed"/>
              </a:rPr>
              <a:t>NÚMERO </a:t>
            </a:r>
            <a:r>
              <a:rPr lang="pt-BR" kern="0" dirty="0">
                <a:solidFill>
                  <a:srgbClr val="000000"/>
                </a:solidFill>
              </a:rPr>
              <a:t>DE NÊUTONS</a:t>
            </a:r>
            <a:endParaRPr kumimoji="0" lang="pt-BR" sz="3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Condensed"/>
              <a:sym typeface="Fira Sans Condensed"/>
            </a:endParaRPr>
          </a:p>
        </p:txBody>
      </p:sp>
      <p:sp>
        <p:nvSpPr>
          <p:cNvPr id="2177" name="Google Shape;186;p19">
            <a:extLst>
              <a:ext uri="{FF2B5EF4-FFF2-40B4-BE49-F238E27FC236}">
                <a16:creationId xmlns:a16="http://schemas.microsoft.com/office/drawing/2014/main" id="{5B017F0C-FE37-03B1-E44C-493FA07030C5}"/>
              </a:ext>
            </a:extLst>
          </p:cNvPr>
          <p:cNvSpPr txBox="1"/>
          <p:nvPr/>
        </p:nvSpPr>
        <p:spPr>
          <a:xfrm>
            <a:off x="4357689" y="2734565"/>
            <a:ext cx="38379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25F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rPr>
              <a:t>Elemento Quimico: Cálcio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25F"/>
              </a:highlight>
              <a:uLnTx/>
              <a:uFillTx/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2178" name="Google Shape;187;p19">
            <a:extLst>
              <a:ext uri="{FF2B5EF4-FFF2-40B4-BE49-F238E27FC236}">
                <a16:creationId xmlns:a16="http://schemas.microsoft.com/office/drawing/2014/main" id="{BFBA115F-E848-2C24-340B-0BC1052D57F0}"/>
              </a:ext>
            </a:extLst>
          </p:cNvPr>
          <p:cNvSpPr/>
          <p:nvPr/>
        </p:nvSpPr>
        <p:spPr>
          <a:xfrm>
            <a:off x="3531239" y="2658553"/>
            <a:ext cx="652800" cy="6528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003C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2179" name="Google Shape;188;p19">
            <a:extLst>
              <a:ext uri="{FF2B5EF4-FFF2-40B4-BE49-F238E27FC236}">
                <a16:creationId xmlns:a16="http://schemas.microsoft.com/office/drawing/2014/main" id="{D4AC4D90-342E-AC05-98D3-DC4A894F5B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182543" y="2740915"/>
            <a:ext cx="307800" cy="243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0" name="Google Shape;189;p19">
            <a:extLst>
              <a:ext uri="{FF2B5EF4-FFF2-40B4-BE49-F238E27FC236}">
                <a16:creationId xmlns:a16="http://schemas.microsoft.com/office/drawing/2014/main" id="{0B497EA8-062B-210D-9E7B-BA1FDA2CB27B}"/>
              </a:ext>
            </a:extLst>
          </p:cNvPr>
          <p:cNvCxnSpPr>
            <a:cxnSpLocks/>
            <a:stCxn id="2178" idx="0"/>
          </p:cNvCxnSpPr>
          <p:nvPr/>
        </p:nvCxnSpPr>
        <p:spPr>
          <a:xfrm>
            <a:off x="4184039" y="2984953"/>
            <a:ext cx="307800" cy="180900"/>
          </a:xfrm>
          <a:prstGeom prst="bentConnector3">
            <a:avLst>
              <a:gd name="adj1" fmla="val 49988"/>
            </a:avLst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81" name="Google Shape;190;p19">
            <a:extLst>
              <a:ext uri="{FF2B5EF4-FFF2-40B4-BE49-F238E27FC236}">
                <a16:creationId xmlns:a16="http://schemas.microsoft.com/office/drawing/2014/main" id="{D4E0B4A0-98C1-2069-21F8-5D6D310AA930}"/>
              </a:ext>
            </a:extLst>
          </p:cNvPr>
          <p:cNvGrpSpPr/>
          <p:nvPr/>
        </p:nvGrpSpPr>
        <p:grpSpPr>
          <a:xfrm>
            <a:off x="3531239" y="5264628"/>
            <a:ext cx="5979307" cy="652800"/>
            <a:chOff x="3897674" y="3947288"/>
            <a:chExt cx="5979307" cy="652800"/>
          </a:xfrm>
        </p:grpSpPr>
        <p:sp>
          <p:nvSpPr>
            <p:cNvPr id="2183" name="Google Shape;192;p19">
              <a:extLst>
                <a:ext uri="{FF2B5EF4-FFF2-40B4-BE49-F238E27FC236}">
                  <a16:creationId xmlns:a16="http://schemas.microsoft.com/office/drawing/2014/main" id="{6BCC673D-07E6-B996-4D95-6F3135A9C30C}"/>
                </a:ext>
              </a:extLst>
            </p:cNvPr>
            <p:cNvSpPr txBox="1"/>
            <p:nvPr/>
          </p:nvSpPr>
          <p:spPr>
            <a:xfrm>
              <a:off x="4775175" y="3997437"/>
              <a:ext cx="5101806" cy="43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CAF7EC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Numero de Nêutrons </a:t>
              </a:r>
              <a:r>
                <a:rPr lang="en" sz="1600" b="1" kern="0" dirty="0">
                  <a:solidFill>
                    <a:srgbClr val="000000"/>
                  </a:solidFill>
                  <a:highlight>
                    <a:srgbClr val="CAF7EC"/>
                  </a:highlight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N</a:t>
              </a: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CAF7EC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 = </a:t>
              </a:r>
              <a:r>
                <a:rPr lang="en" sz="1600" b="1" kern="0" dirty="0">
                  <a:solidFill>
                    <a:srgbClr val="000000"/>
                  </a:solidFill>
                  <a:highlight>
                    <a:srgbClr val="CAF7EC"/>
                  </a:highlight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20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AF7EC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184" name="Google Shape;193;p19">
              <a:extLst>
                <a:ext uri="{FF2B5EF4-FFF2-40B4-BE49-F238E27FC236}">
                  <a16:creationId xmlns:a16="http://schemas.microsoft.com/office/drawing/2014/main" id="{D9550363-EC24-7D91-60F5-E62F163E19C1}"/>
                </a:ext>
              </a:extLst>
            </p:cNvPr>
            <p:cNvSpPr/>
            <p:nvPr/>
          </p:nvSpPr>
          <p:spPr>
            <a:xfrm>
              <a:off x="3897674" y="3947288"/>
              <a:ext cx="652800" cy="652800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ap="flat" cmpd="sng">
              <a:solidFill>
                <a:srgbClr val="003C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2185" name="Google Shape;194;p19">
              <a:extLst>
                <a:ext uri="{FF2B5EF4-FFF2-40B4-BE49-F238E27FC236}">
                  <a16:creationId xmlns:a16="http://schemas.microsoft.com/office/drawing/2014/main" id="{DF4C10C2-7F02-5B1A-A1DC-84E7AA38E3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9591" y="4022513"/>
              <a:ext cx="307800" cy="243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6" name="Google Shape;195;p19">
              <a:extLst>
                <a:ext uri="{FF2B5EF4-FFF2-40B4-BE49-F238E27FC236}">
                  <a16:creationId xmlns:a16="http://schemas.microsoft.com/office/drawing/2014/main" id="{B6FEAD98-B5C0-4A20-39DC-9FD44279C1A2}"/>
                </a:ext>
              </a:extLst>
            </p:cNvPr>
            <p:cNvCxnSpPr>
              <a:cxnSpLocks/>
              <a:stCxn id="2184" idx="0"/>
            </p:cNvCxnSpPr>
            <p:nvPr/>
          </p:nvCxnSpPr>
          <p:spPr>
            <a:xfrm>
              <a:off x="4550474" y="4273688"/>
              <a:ext cx="307800" cy="180900"/>
            </a:xfrm>
            <a:prstGeom prst="bentConnector3">
              <a:avLst>
                <a:gd name="adj1" fmla="val 49988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87" name="Google Shape;196;p19">
            <a:extLst>
              <a:ext uri="{FF2B5EF4-FFF2-40B4-BE49-F238E27FC236}">
                <a16:creationId xmlns:a16="http://schemas.microsoft.com/office/drawing/2014/main" id="{97367A81-D4B5-D3CB-B17E-CCC9A4666DD0}"/>
              </a:ext>
            </a:extLst>
          </p:cNvPr>
          <p:cNvGrpSpPr/>
          <p:nvPr/>
        </p:nvGrpSpPr>
        <p:grpSpPr>
          <a:xfrm>
            <a:off x="3531239" y="3961591"/>
            <a:ext cx="4715438" cy="652800"/>
            <a:chOff x="3897674" y="2495963"/>
            <a:chExt cx="4715438" cy="652800"/>
          </a:xfrm>
        </p:grpSpPr>
        <p:sp>
          <p:nvSpPr>
            <p:cNvPr id="2189" name="Google Shape;198;p19">
              <a:extLst>
                <a:ext uri="{FF2B5EF4-FFF2-40B4-BE49-F238E27FC236}">
                  <a16:creationId xmlns:a16="http://schemas.microsoft.com/office/drawing/2014/main" id="{435EA6FE-A095-397F-46B7-372BF1117307}"/>
                </a:ext>
              </a:extLst>
            </p:cNvPr>
            <p:cNvSpPr txBox="1"/>
            <p:nvPr/>
          </p:nvSpPr>
          <p:spPr>
            <a:xfrm>
              <a:off x="4775212" y="2559043"/>
              <a:ext cx="3837900" cy="43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7EDFB6"/>
                  </a:highlight>
                  <a:uLnTx/>
                  <a:uFillTx/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Numero atômico: 20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7EDFB6"/>
                </a:highlight>
                <a:uLnTx/>
                <a:uFillTx/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190" name="Google Shape;199;p19">
              <a:extLst>
                <a:ext uri="{FF2B5EF4-FFF2-40B4-BE49-F238E27FC236}">
                  <a16:creationId xmlns:a16="http://schemas.microsoft.com/office/drawing/2014/main" id="{60B9E89C-F48E-AC4A-1AE5-EEBA30C22118}"/>
                </a:ext>
              </a:extLst>
            </p:cNvPr>
            <p:cNvSpPr/>
            <p:nvPr/>
          </p:nvSpPr>
          <p:spPr>
            <a:xfrm>
              <a:off x="3897674" y="2495963"/>
              <a:ext cx="652800" cy="652800"/>
            </a:xfrm>
            <a:prstGeom prst="snip2DiagRect">
              <a:avLst>
                <a:gd name="adj1" fmla="val 0"/>
                <a:gd name="adj2" fmla="val 16667"/>
              </a:avLst>
            </a:prstGeom>
            <a:noFill/>
            <a:ln w="9525" cap="flat" cmpd="sng">
              <a:solidFill>
                <a:srgbClr val="003C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2191" name="Google Shape;200;p19">
              <a:extLst>
                <a:ext uri="{FF2B5EF4-FFF2-40B4-BE49-F238E27FC236}">
                  <a16:creationId xmlns:a16="http://schemas.microsoft.com/office/drawing/2014/main" id="{E8BD40DD-80BB-A3EC-D63A-FCC887760B66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548978" y="2578324"/>
              <a:ext cx="307800" cy="2439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2" name="Google Shape;201;p19">
              <a:extLst>
                <a:ext uri="{FF2B5EF4-FFF2-40B4-BE49-F238E27FC236}">
                  <a16:creationId xmlns:a16="http://schemas.microsoft.com/office/drawing/2014/main" id="{01B76F7B-02AC-63D4-579C-D563E008147B}"/>
                </a:ext>
              </a:extLst>
            </p:cNvPr>
            <p:cNvCxnSpPr>
              <a:cxnSpLocks/>
              <a:stCxn id="2190" idx="0"/>
            </p:cNvCxnSpPr>
            <p:nvPr/>
          </p:nvCxnSpPr>
          <p:spPr>
            <a:xfrm>
              <a:off x="4550474" y="2822363"/>
              <a:ext cx="307800" cy="180900"/>
            </a:xfrm>
            <a:prstGeom prst="bentConnector3">
              <a:avLst>
                <a:gd name="adj1" fmla="val 49988"/>
              </a:avLst>
            </a:prstGeom>
            <a:noFill/>
            <a:ln w="9525" cap="flat" cmpd="sng">
              <a:solidFill>
                <a:srgbClr val="003C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93" name="Google Shape;202;p19">
            <a:extLst>
              <a:ext uri="{FF2B5EF4-FFF2-40B4-BE49-F238E27FC236}">
                <a16:creationId xmlns:a16="http://schemas.microsoft.com/office/drawing/2014/main" id="{EC1B719A-0E21-CE9E-63CA-6AF049D39135}"/>
              </a:ext>
            </a:extLst>
          </p:cNvPr>
          <p:cNvSpPr/>
          <p:nvPr/>
        </p:nvSpPr>
        <p:spPr>
          <a:xfrm>
            <a:off x="1773090" y="3658890"/>
            <a:ext cx="1258200" cy="12582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003C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2194" name="Google Shape;203;p19">
            <a:extLst>
              <a:ext uri="{FF2B5EF4-FFF2-40B4-BE49-F238E27FC236}">
                <a16:creationId xmlns:a16="http://schemas.microsoft.com/office/drawing/2014/main" id="{8D3F03E0-B9B5-5BD7-ABA5-D9BCEC8C9584}"/>
              </a:ext>
            </a:extLst>
          </p:cNvPr>
          <p:cNvCxnSpPr>
            <a:stCxn id="2193" idx="3"/>
            <a:endCxn id="2178" idx="2"/>
          </p:cNvCxnSpPr>
          <p:nvPr/>
        </p:nvCxnSpPr>
        <p:spPr>
          <a:xfrm rot="-5400000">
            <a:off x="2629740" y="2757540"/>
            <a:ext cx="673800" cy="1128900"/>
          </a:xfrm>
          <a:prstGeom prst="bentConnector2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5" name="Google Shape;204;p19">
            <a:extLst>
              <a:ext uri="{FF2B5EF4-FFF2-40B4-BE49-F238E27FC236}">
                <a16:creationId xmlns:a16="http://schemas.microsoft.com/office/drawing/2014/main" id="{13EFC116-A510-2B5E-CD8C-47CB23C1AAC4}"/>
              </a:ext>
            </a:extLst>
          </p:cNvPr>
          <p:cNvCxnSpPr>
            <a:stCxn id="2193" idx="1"/>
            <a:endCxn id="2184" idx="2"/>
          </p:cNvCxnSpPr>
          <p:nvPr/>
        </p:nvCxnSpPr>
        <p:spPr>
          <a:xfrm rot="-5400000" flipH="1">
            <a:off x="2629740" y="4689540"/>
            <a:ext cx="673800" cy="1128900"/>
          </a:xfrm>
          <a:prstGeom prst="bentConnector2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6" name="Google Shape;205;p19">
            <a:extLst>
              <a:ext uri="{FF2B5EF4-FFF2-40B4-BE49-F238E27FC236}">
                <a16:creationId xmlns:a16="http://schemas.microsoft.com/office/drawing/2014/main" id="{57409219-7051-2012-6104-0010348B6F80}"/>
              </a:ext>
            </a:extLst>
          </p:cNvPr>
          <p:cNvCxnSpPr>
            <a:stCxn id="2193" idx="0"/>
            <a:endCxn id="2190" idx="2"/>
          </p:cNvCxnSpPr>
          <p:nvPr/>
        </p:nvCxnSpPr>
        <p:spPr>
          <a:xfrm>
            <a:off x="3031290" y="4287990"/>
            <a:ext cx="499800" cy="0"/>
          </a:xfrm>
          <a:prstGeom prst="straightConnector1">
            <a:avLst/>
          </a:prstGeom>
          <a:noFill/>
          <a:ln w="9525" cap="flat" cmpd="sng">
            <a:solidFill>
              <a:srgbClr val="003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08" name="Google Shape;217;p19">
            <a:extLst>
              <a:ext uri="{FF2B5EF4-FFF2-40B4-BE49-F238E27FC236}">
                <a16:creationId xmlns:a16="http://schemas.microsoft.com/office/drawing/2014/main" id="{12B9F9C0-F156-4803-0FFD-C43546EFB60B}"/>
              </a:ext>
            </a:extLst>
          </p:cNvPr>
          <p:cNvSpPr/>
          <p:nvPr/>
        </p:nvSpPr>
        <p:spPr>
          <a:xfrm>
            <a:off x="1976592" y="3862377"/>
            <a:ext cx="851255" cy="851255"/>
          </a:xfrm>
          <a:custGeom>
            <a:avLst/>
            <a:gdLst/>
            <a:ahLst/>
            <a:cxnLst/>
            <a:rect l="l" t="t" r="r" b="b"/>
            <a:pathLst>
              <a:path w="17043" h="17043" extrusionOk="0">
                <a:moveTo>
                  <a:pt x="2459" y="1"/>
                </a:moveTo>
                <a:cubicBezTo>
                  <a:pt x="2332" y="1"/>
                  <a:pt x="2210" y="52"/>
                  <a:pt x="2120" y="141"/>
                </a:cubicBezTo>
                <a:lnTo>
                  <a:pt x="141" y="2121"/>
                </a:lnTo>
                <a:cubicBezTo>
                  <a:pt x="51" y="2210"/>
                  <a:pt x="1" y="2333"/>
                  <a:pt x="1" y="2460"/>
                </a:cubicBezTo>
                <a:lnTo>
                  <a:pt x="1" y="14584"/>
                </a:lnTo>
                <a:cubicBezTo>
                  <a:pt x="1" y="14712"/>
                  <a:pt x="51" y="14833"/>
                  <a:pt x="141" y="14923"/>
                </a:cubicBezTo>
                <a:lnTo>
                  <a:pt x="2120" y="16902"/>
                </a:lnTo>
                <a:cubicBezTo>
                  <a:pt x="2210" y="16993"/>
                  <a:pt x="2332" y="17043"/>
                  <a:pt x="2459" y="17043"/>
                </a:cubicBezTo>
                <a:lnTo>
                  <a:pt x="14583" y="17043"/>
                </a:lnTo>
                <a:cubicBezTo>
                  <a:pt x="14710" y="17043"/>
                  <a:pt x="14833" y="16993"/>
                  <a:pt x="14922" y="16902"/>
                </a:cubicBezTo>
                <a:lnTo>
                  <a:pt x="16902" y="14923"/>
                </a:lnTo>
                <a:cubicBezTo>
                  <a:pt x="16992" y="14833"/>
                  <a:pt x="17043" y="14712"/>
                  <a:pt x="17043" y="14584"/>
                </a:cubicBezTo>
                <a:lnTo>
                  <a:pt x="17043" y="2460"/>
                </a:lnTo>
                <a:cubicBezTo>
                  <a:pt x="17043" y="2333"/>
                  <a:pt x="16992" y="2210"/>
                  <a:pt x="16902" y="2121"/>
                </a:cubicBezTo>
                <a:lnTo>
                  <a:pt x="14922" y="141"/>
                </a:lnTo>
                <a:cubicBezTo>
                  <a:pt x="14833" y="52"/>
                  <a:pt x="14710" y="1"/>
                  <a:pt x="14583" y="1"/>
                </a:cubicBezTo>
                <a:close/>
              </a:path>
            </a:pathLst>
          </a:custGeom>
          <a:solidFill>
            <a:srgbClr val="0082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09" name="Google Shape;218;p19">
            <a:extLst>
              <a:ext uri="{FF2B5EF4-FFF2-40B4-BE49-F238E27FC236}">
                <a16:creationId xmlns:a16="http://schemas.microsoft.com/office/drawing/2014/main" id="{2DC58CA2-F85E-93FD-B655-B61C81A33DD2}"/>
              </a:ext>
            </a:extLst>
          </p:cNvPr>
          <p:cNvSpPr/>
          <p:nvPr/>
        </p:nvSpPr>
        <p:spPr>
          <a:xfrm>
            <a:off x="2693488" y="3862377"/>
            <a:ext cx="134359" cy="851255"/>
          </a:xfrm>
          <a:custGeom>
            <a:avLst/>
            <a:gdLst/>
            <a:ahLst/>
            <a:cxnLst/>
            <a:rect l="l" t="t" r="r" b="b"/>
            <a:pathLst>
              <a:path w="2690" h="17043" extrusionOk="0">
                <a:moveTo>
                  <a:pt x="0" y="1"/>
                </a:moveTo>
                <a:lnTo>
                  <a:pt x="0" y="17043"/>
                </a:lnTo>
                <a:lnTo>
                  <a:pt x="230" y="17043"/>
                </a:lnTo>
                <a:cubicBezTo>
                  <a:pt x="357" y="17043"/>
                  <a:pt x="480" y="16993"/>
                  <a:pt x="569" y="16902"/>
                </a:cubicBezTo>
                <a:lnTo>
                  <a:pt x="2549" y="14923"/>
                </a:lnTo>
                <a:cubicBezTo>
                  <a:pt x="2639" y="14833"/>
                  <a:pt x="2690" y="14712"/>
                  <a:pt x="2690" y="14584"/>
                </a:cubicBezTo>
                <a:lnTo>
                  <a:pt x="2690" y="2460"/>
                </a:lnTo>
                <a:cubicBezTo>
                  <a:pt x="2690" y="2333"/>
                  <a:pt x="2639" y="2210"/>
                  <a:pt x="2549" y="2121"/>
                </a:cubicBezTo>
                <a:lnTo>
                  <a:pt x="569" y="141"/>
                </a:lnTo>
                <a:cubicBezTo>
                  <a:pt x="480" y="52"/>
                  <a:pt x="357" y="1"/>
                  <a:pt x="230" y="1"/>
                </a:cubicBezTo>
                <a:close/>
              </a:path>
            </a:pathLst>
          </a:custGeom>
          <a:solidFill>
            <a:srgbClr val="000000">
              <a:alpha val="30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0" name="Google Shape;219;p19">
            <a:extLst>
              <a:ext uri="{FF2B5EF4-FFF2-40B4-BE49-F238E27FC236}">
                <a16:creationId xmlns:a16="http://schemas.microsoft.com/office/drawing/2014/main" id="{F22B6FF0-F350-8E71-EC87-3AE1F528ECD2}"/>
              </a:ext>
            </a:extLst>
          </p:cNvPr>
          <p:cNvSpPr/>
          <p:nvPr/>
        </p:nvSpPr>
        <p:spPr>
          <a:xfrm>
            <a:off x="1976592" y="3913772"/>
            <a:ext cx="851255" cy="748513"/>
          </a:xfrm>
          <a:custGeom>
            <a:avLst/>
            <a:gdLst/>
            <a:ahLst/>
            <a:cxnLst/>
            <a:rect l="l" t="t" r="r" b="b"/>
            <a:pathLst>
              <a:path w="17043" h="14986" extrusionOk="0">
                <a:moveTo>
                  <a:pt x="2744" y="0"/>
                </a:moveTo>
                <a:cubicBezTo>
                  <a:pt x="2707" y="0"/>
                  <a:pt x="2672" y="15"/>
                  <a:pt x="2646" y="41"/>
                </a:cubicBezTo>
                <a:lnTo>
                  <a:pt x="1069" y="1618"/>
                </a:lnTo>
                <a:cubicBezTo>
                  <a:pt x="1044" y="1643"/>
                  <a:pt x="1029" y="1679"/>
                  <a:pt x="1029" y="1715"/>
                </a:cubicBezTo>
                <a:lnTo>
                  <a:pt x="1029" y="5092"/>
                </a:lnTo>
                <a:cubicBezTo>
                  <a:pt x="1029" y="5207"/>
                  <a:pt x="936" y="5298"/>
                  <a:pt x="823" y="5298"/>
                </a:cubicBezTo>
                <a:lnTo>
                  <a:pt x="138" y="5298"/>
                </a:lnTo>
                <a:cubicBezTo>
                  <a:pt x="61" y="5298"/>
                  <a:pt x="1" y="5360"/>
                  <a:pt x="1" y="5435"/>
                </a:cubicBezTo>
                <a:lnTo>
                  <a:pt x="1" y="9550"/>
                </a:lnTo>
                <a:cubicBezTo>
                  <a:pt x="1" y="9626"/>
                  <a:pt x="61" y="9688"/>
                  <a:pt x="138" y="9688"/>
                </a:cubicBezTo>
                <a:lnTo>
                  <a:pt x="823" y="9688"/>
                </a:lnTo>
                <a:cubicBezTo>
                  <a:pt x="936" y="9688"/>
                  <a:pt x="1029" y="9780"/>
                  <a:pt x="1029" y="9893"/>
                </a:cubicBezTo>
                <a:lnTo>
                  <a:pt x="1029" y="13271"/>
                </a:lnTo>
                <a:cubicBezTo>
                  <a:pt x="1029" y="13308"/>
                  <a:pt x="1044" y="13342"/>
                  <a:pt x="1069" y="13368"/>
                </a:cubicBezTo>
                <a:lnTo>
                  <a:pt x="2646" y="14945"/>
                </a:lnTo>
                <a:cubicBezTo>
                  <a:pt x="2672" y="14971"/>
                  <a:pt x="2707" y="14985"/>
                  <a:pt x="2744" y="14985"/>
                </a:cubicBezTo>
                <a:lnTo>
                  <a:pt x="14300" y="14985"/>
                </a:lnTo>
                <a:cubicBezTo>
                  <a:pt x="14335" y="14985"/>
                  <a:pt x="14371" y="14971"/>
                  <a:pt x="14396" y="14945"/>
                </a:cubicBezTo>
                <a:lnTo>
                  <a:pt x="15974" y="13368"/>
                </a:lnTo>
                <a:cubicBezTo>
                  <a:pt x="16000" y="13342"/>
                  <a:pt x="16014" y="13308"/>
                  <a:pt x="16014" y="13271"/>
                </a:cubicBezTo>
                <a:lnTo>
                  <a:pt x="16014" y="9893"/>
                </a:lnTo>
                <a:cubicBezTo>
                  <a:pt x="16014" y="9780"/>
                  <a:pt x="16106" y="9688"/>
                  <a:pt x="16219" y="9688"/>
                </a:cubicBezTo>
                <a:lnTo>
                  <a:pt x="16906" y="9688"/>
                </a:lnTo>
                <a:cubicBezTo>
                  <a:pt x="16981" y="9688"/>
                  <a:pt x="17043" y="9626"/>
                  <a:pt x="17043" y="9550"/>
                </a:cubicBezTo>
                <a:lnTo>
                  <a:pt x="17043" y="5435"/>
                </a:lnTo>
                <a:cubicBezTo>
                  <a:pt x="17043" y="5360"/>
                  <a:pt x="16981" y="5298"/>
                  <a:pt x="16906" y="5298"/>
                </a:cubicBezTo>
                <a:lnTo>
                  <a:pt x="16219" y="5298"/>
                </a:lnTo>
                <a:cubicBezTo>
                  <a:pt x="16106" y="5298"/>
                  <a:pt x="16014" y="5207"/>
                  <a:pt x="16014" y="5092"/>
                </a:cubicBezTo>
                <a:lnTo>
                  <a:pt x="16014" y="1715"/>
                </a:lnTo>
                <a:cubicBezTo>
                  <a:pt x="16014" y="1679"/>
                  <a:pt x="16000" y="1644"/>
                  <a:pt x="15974" y="1618"/>
                </a:cubicBezTo>
                <a:lnTo>
                  <a:pt x="14396" y="41"/>
                </a:lnTo>
                <a:cubicBezTo>
                  <a:pt x="14371" y="15"/>
                  <a:pt x="14335" y="0"/>
                  <a:pt x="14300" y="0"/>
                </a:cubicBezTo>
                <a:close/>
              </a:path>
            </a:pathLst>
          </a:custGeom>
          <a:solidFill>
            <a:srgbClr val="003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1" name="Google Shape;220;p19">
            <a:extLst>
              <a:ext uri="{FF2B5EF4-FFF2-40B4-BE49-F238E27FC236}">
                <a16:creationId xmlns:a16="http://schemas.microsoft.com/office/drawing/2014/main" id="{85EC2427-2D3B-3403-D41D-1659F7208117}"/>
              </a:ext>
            </a:extLst>
          </p:cNvPr>
          <p:cNvSpPr/>
          <p:nvPr/>
        </p:nvSpPr>
        <p:spPr>
          <a:xfrm>
            <a:off x="2639395" y="3913772"/>
            <a:ext cx="188452" cy="748513"/>
          </a:xfrm>
          <a:custGeom>
            <a:avLst/>
            <a:gdLst/>
            <a:ahLst/>
            <a:cxnLst/>
            <a:rect l="l" t="t" r="r" b="b"/>
            <a:pathLst>
              <a:path w="3773" h="14986" extrusionOk="0">
                <a:moveTo>
                  <a:pt x="1" y="0"/>
                </a:moveTo>
                <a:cubicBezTo>
                  <a:pt x="37" y="0"/>
                  <a:pt x="72" y="15"/>
                  <a:pt x="97" y="41"/>
                </a:cubicBezTo>
                <a:lnTo>
                  <a:pt x="1675" y="1618"/>
                </a:lnTo>
                <a:cubicBezTo>
                  <a:pt x="1701" y="1643"/>
                  <a:pt x="1715" y="1679"/>
                  <a:pt x="1715" y="1715"/>
                </a:cubicBezTo>
                <a:lnTo>
                  <a:pt x="1715" y="13271"/>
                </a:lnTo>
                <a:cubicBezTo>
                  <a:pt x="1715" y="13308"/>
                  <a:pt x="1701" y="13342"/>
                  <a:pt x="1675" y="13368"/>
                </a:cubicBezTo>
                <a:lnTo>
                  <a:pt x="97" y="14946"/>
                </a:lnTo>
                <a:cubicBezTo>
                  <a:pt x="72" y="14971"/>
                  <a:pt x="37" y="14985"/>
                  <a:pt x="1" y="14985"/>
                </a:cubicBezTo>
                <a:lnTo>
                  <a:pt x="1030" y="14985"/>
                </a:lnTo>
                <a:cubicBezTo>
                  <a:pt x="1065" y="14985"/>
                  <a:pt x="1101" y="14971"/>
                  <a:pt x="1126" y="14946"/>
                </a:cubicBezTo>
                <a:lnTo>
                  <a:pt x="2704" y="13368"/>
                </a:lnTo>
                <a:cubicBezTo>
                  <a:pt x="2730" y="13342"/>
                  <a:pt x="2744" y="13308"/>
                  <a:pt x="2744" y="13271"/>
                </a:cubicBezTo>
                <a:lnTo>
                  <a:pt x="2744" y="9893"/>
                </a:lnTo>
                <a:cubicBezTo>
                  <a:pt x="2744" y="9780"/>
                  <a:pt x="2836" y="9688"/>
                  <a:pt x="2949" y="9688"/>
                </a:cubicBezTo>
                <a:lnTo>
                  <a:pt x="3636" y="9688"/>
                </a:lnTo>
                <a:cubicBezTo>
                  <a:pt x="3711" y="9688"/>
                  <a:pt x="3773" y="9626"/>
                  <a:pt x="3773" y="9550"/>
                </a:cubicBezTo>
                <a:lnTo>
                  <a:pt x="3773" y="5435"/>
                </a:lnTo>
                <a:cubicBezTo>
                  <a:pt x="3773" y="5360"/>
                  <a:pt x="3711" y="5298"/>
                  <a:pt x="3636" y="5298"/>
                </a:cubicBezTo>
                <a:lnTo>
                  <a:pt x="2949" y="5298"/>
                </a:lnTo>
                <a:cubicBezTo>
                  <a:pt x="2836" y="5298"/>
                  <a:pt x="2744" y="5207"/>
                  <a:pt x="2744" y="5092"/>
                </a:cubicBezTo>
                <a:lnTo>
                  <a:pt x="2744" y="1715"/>
                </a:lnTo>
                <a:cubicBezTo>
                  <a:pt x="2744" y="1679"/>
                  <a:pt x="2730" y="1643"/>
                  <a:pt x="2704" y="1618"/>
                </a:cubicBezTo>
                <a:lnTo>
                  <a:pt x="1126" y="41"/>
                </a:lnTo>
                <a:cubicBezTo>
                  <a:pt x="1101" y="15"/>
                  <a:pt x="1065" y="0"/>
                  <a:pt x="1030" y="0"/>
                </a:cubicBezTo>
                <a:close/>
              </a:path>
            </a:pathLst>
          </a:custGeom>
          <a:solidFill>
            <a:srgbClr val="000000">
              <a:alpha val="30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2" name="Google Shape;221;p19">
            <a:extLst>
              <a:ext uri="{FF2B5EF4-FFF2-40B4-BE49-F238E27FC236}">
                <a16:creationId xmlns:a16="http://schemas.microsoft.com/office/drawing/2014/main" id="{5A9F234C-888C-F4E2-C380-2E491669B181}"/>
              </a:ext>
            </a:extLst>
          </p:cNvPr>
          <p:cNvSpPr/>
          <p:nvPr/>
        </p:nvSpPr>
        <p:spPr>
          <a:xfrm>
            <a:off x="1963755" y="3849540"/>
            <a:ext cx="876928" cy="876928"/>
          </a:xfrm>
          <a:custGeom>
            <a:avLst/>
            <a:gdLst/>
            <a:ahLst/>
            <a:cxnLst/>
            <a:rect l="l" t="t" r="r" b="b"/>
            <a:pathLst>
              <a:path w="17557" h="17557" extrusionOk="0">
                <a:moveTo>
                  <a:pt x="14507" y="1543"/>
                </a:moveTo>
                <a:lnTo>
                  <a:pt x="16014" y="3051"/>
                </a:lnTo>
                <a:lnTo>
                  <a:pt x="16014" y="6378"/>
                </a:lnTo>
                <a:cubicBezTo>
                  <a:pt x="16014" y="6634"/>
                  <a:pt x="16221" y="6842"/>
                  <a:pt x="16476" y="6842"/>
                </a:cubicBezTo>
                <a:lnTo>
                  <a:pt x="17043" y="6842"/>
                </a:lnTo>
                <a:lnTo>
                  <a:pt x="17043" y="10717"/>
                </a:lnTo>
                <a:lnTo>
                  <a:pt x="16476" y="10717"/>
                </a:lnTo>
                <a:cubicBezTo>
                  <a:pt x="16221" y="10717"/>
                  <a:pt x="16014" y="10924"/>
                  <a:pt x="16014" y="11179"/>
                </a:cubicBezTo>
                <a:lnTo>
                  <a:pt x="16014" y="14508"/>
                </a:lnTo>
                <a:lnTo>
                  <a:pt x="14507" y="16014"/>
                </a:lnTo>
                <a:lnTo>
                  <a:pt x="6594" y="16014"/>
                </a:lnTo>
                <a:cubicBezTo>
                  <a:pt x="6253" y="16025"/>
                  <a:pt x="6253" y="16519"/>
                  <a:pt x="6594" y="16528"/>
                </a:cubicBezTo>
                <a:lnTo>
                  <a:pt x="14557" y="16528"/>
                </a:lnTo>
                <a:cubicBezTo>
                  <a:pt x="14661" y="16528"/>
                  <a:pt x="14760" y="16488"/>
                  <a:pt x="14835" y="16413"/>
                </a:cubicBezTo>
                <a:lnTo>
                  <a:pt x="16414" y="14834"/>
                </a:lnTo>
                <a:cubicBezTo>
                  <a:pt x="16488" y="14760"/>
                  <a:pt x="16528" y="14661"/>
                  <a:pt x="16528" y="14557"/>
                </a:cubicBezTo>
                <a:lnTo>
                  <a:pt x="16528" y="11231"/>
                </a:lnTo>
                <a:lnTo>
                  <a:pt x="17043" y="11231"/>
                </a:lnTo>
                <a:lnTo>
                  <a:pt x="17043" y="14841"/>
                </a:lnTo>
                <a:cubicBezTo>
                  <a:pt x="17043" y="14901"/>
                  <a:pt x="17019" y="14957"/>
                  <a:pt x="16977" y="14998"/>
                </a:cubicBezTo>
                <a:lnTo>
                  <a:pt x="14998" y="16977"/>
                </a:lnTo>
                <a:cubicBezTo>
                  <a:pt x="14956" y="17020"/>
                  <a:pt x="14900" y="17043"/>
                  <a:pt x="14840" y="17043"/>
                </a:cubicBezTo>
                <a:lnTo>
                  <a:pt x="2716" y="17043"/>
                </a:lnTo>
                <a:cubicBezTo>
                  <a:pt x="2657" y="17043"/>
                  <a:pt x="2601" y="17020"/>
                  <a:pt x="2559" y="16977"/>
                </a:cubicBezTo>
                <a:lnTo>
                  <a:pt x="579" y="14998"/>
                </a:lnTo>
                <a:cubicBezTo>
                  <a:pt x="537" y="14957"/>
                  <a:pt x="515" y="14901"/>
                  <a:pt x="515" y="14841"/>
                </a:cubicBezTo>
                <a:lnTo>
                  <a:pt x="515" y="11231"/>
                </a:lnTo>
                <a:lnTo>
                  <a:pt x="1029" y="11231"/>
                </a:lnTo>
                <a:lnTo>
                  <a:pt x="1029" y="14557"/>
                </a:lnTo>
                <a:cubicBezTo>
                  <a:pt x="1029" y="14661"/>
                  <a:pt x="1070" y="14760"/>
                  <a:pt x="1145" y="14835"/>
                </a:cubicBezTo>
                <a:lnTo>
                  <a:pt x="2721" y="16413"/>
                </a:lnTo>
                <a:cubicBezTo>
                  <a:pt x="2796" y="16488"/>
                  <a:pt x="2895" y="16528"/>
                  <a:pt x="3001" y="16528"/>
                </a:cubicBezTo>
                <a:lnTo>
                  <a:pt x="5397" y="16528"/>
                </a:lnTo>
                <a:cubicBezTo>
                  <a:pt x="5737" y="16517"/>
                  <a:pt x="5737" y="16025"/>
                  <a:pt x="5397" y="16014"/>
                </a:cubicBezTo>
                <a:lnTo>
                  <a:pt x="3050" y="16014"/>
                </a:lnTo>
                <a:lnTo>
                  <a:pt x="1543" y="14508"/>
                </a:lnTo>
                <a:lnTo>
                  <a:pt x="1543" y="11179"/>
                </a:lnTo>
                <a:cubicBezTo>
                  <a:pt x="1543" y="10924"/>
                  <a:pt x="1335" y="10717"/>
                  <a:pt x="1080" y="10717"/>
                </a:cubicBezTo>
                <a:lnTo>
                  <a:pt x="515" y="10717"/>
                </a:lnTo>
                <a:lnTo>
                  <a:pt x="515" y="6842"/>
                </a:lnTo>
                <a:lnTo>
                  <a:pt x="1080" y="6842"/>
                </a:lnTo>
                <a:cubicBezTo>
                  <a:pt x="1335" y="6842"/>
                  <a:pt x="1543" y="6634"/>
                  <a:pt x="1543" y="6378"/>
                </a:cubicBezTo>
                <a:lnTo>
                  <a:pt x="1543" y="3051"/>
                </a:lnTo>
                <a:lnTo>
                  <a:pt x="3050" y="1543"/>
                </a:lnTo>
                <a:close/>
                <a:moveTo>
                  <a:pt x="2716" y="0"/>
                </a:moveTo>
                <a:cubicBezTo>
                  <a:pt x="2520" y="0"/>
                  <a:pt x="2334" y="78"/>
                  <a:pt x="2195" y="217"/>
                </a:cubicBezTo>
                <a:lnTo>
                  <a:pt x="216" y="2196"/>
                </a:lnTo>
                <a:cubicBezTo>
                  <a:pt x="77" y="2335"/>
                  <a:pt x="0" y="2520"/>
                  <a:pt x="0" y="2717"/>
                </a:cubicBezTo>
                <a:lnTo>
                  <a:pt x="0" y="14841"/>
                </a:lnTo>
                <a:cubicBezTo>
                  <a:pt x="0" y="15038"/>
                  <a:pt x="77" y="15223"/>
                  <a:pt x="216" y="15363"/>
                </a:cubicBezTo>
                <a:lnTo>
                  <a:pt x="2195" y="17341"/>
                </a:lnTo>
                <a:cubicBezTo>
                  <a:pt x="2334" y="17481"/>
                  <a:pt x="2520" y="17557"/>
                  <a:pt x="2716" y="17557"/>
                </a:cubicBezTo>
                <a:lnTo>
                  <a:pt x="14840" y="17557"/>
                </a:lnTo>
                <a:cubicBezTo>
                  <a:pt x="15038" y="17557"/>
                  <a:pt x="15222" y="17481"/>
                  <a:pt x="15362" y="17341"/>
                </a:cubicBezTo>
                <a:lnTo>
                  <a:pt x="17340" y="15363"/>
                </a:lnTo>
                <a:cubicBezTo>
                  <a:pt x="17480" y="15223"/>
                  <a:pt x="17557" y="15038"/>
                  <a:pt x="17557" y="14841"/>
                </a:cubicBezTo>
                <a:lnTo>
                  <a:pt x="17557" y="4799"/>
                </a:lnTo>
                <a:cubicBezTo>
                  <a:pt x="17552" y="4629"/>
                  <a:pt x="17425" y="4544"/>
                  <a:pt x="17299" y="4544"/>
                </a:cubicBezTo>
                <a:cubicBezTo>
                  <a:pt x="17173" y="4544"/>
                  <a:pt x="17047" y="4629"/>
                  <a:pt x="17043" y="4799"/>
                </a:cubicBezTo>
                <a:lnTo>
                  <a:pt x="17043" y="6327"/>
                </a:lnTo>
                <a:lnTo>
                  <a:pt x="16528" y="6327"/>
                </a:lnTo>
                <a:lnTo>
                  <a:pt x="16528" y="3001"/>
                </a:lnTo>
                <a:cubicBezTo>
                  <a:pt x="16528" y="2897"/>
                  <a:pt x="16488" y="2798"/>
                  <a:pt x="16413" y="2722"/>
                </a:cubicBezTo>
                <a:lnTo>
                  <a:pt x="14835" y="1145"/>
                </a:lnTo>
                <a:cubicBezTo>
                  <a:pt x="14760" y="1071"/>
                  <a:pt x="14661" y="1029"/>
                  <a:pt x="14557" y="1029"/>
                </a:cubicBezTo>
                <a:lnTo>
                  <a:pt x="3001" y="1029"/>
                </a:lnTo>
                <a:cubicBezTo>
                  <a:pt x="2895" y="1029"/>
                  <a:pt x="2796" y="1071"/>
                  <a:pt x="2721" y="1145"/>
                </a:cubicBezTo>
                <a:lnTo>
                  <a:pt x="1145" y="2722"/>
                </a:lnTo>
                <a:cubicBezTo>
                  <a:pt x="1070" y="2797"/>
                  <a:pt x="1029" y="2896"/>
                  <a:pt x="1029" y="3001"/>
                </a:cubicBezTo>
                <a:lnTo>
                  <a:pt x="1029" y="6327"/>
                </a:lnTo>
                <a:lnTo>
                  <a:pt x="515" y="6327"/>
                </a:lnTo>
                <a:lnTo>
                  <a:pt x="515" y="2717"/>
                </a:lnTo>
                <a:cubicBezTo>
                  <a:pt x="515" y="2658"/>
                  <a:pt x="537" y="2602"/>
                  <a:pt x="579" y="2559"/>
                </a:cubicBezTo>
                <a:lnTo>
                  <a:pt x="2559" y="580"/>
                </a:lnTo>
                <a:cubicBezTo>
                  <a:pt x="2601" y="539"/>
                  <a:pt x="2657" y="515"/>
                  <a:pt x="2716" y="515"/>
                </a:cubicBezTo>
                <a:lnTo>
                  <a:pt x="14840" y="515"/>
                </a:lnTo>
                <a:cubicBezTo>
                  <a:pt x="14900" y="515"/>
                  <a:pt x="14956" y="539"/>
                  <a:pt x="14998" y="580"/>
                </a:cubicBezTo>
                <a:lnTo>
                  <a:pt x="16977" y="2559"/>
                </a:lnTo>
                <a:cubicBezTo>
                  <a:pt x="17019" y="2602"/>
                  <a:pt x="17043" y="2658"/>
                  <a:pt x="17043" y="2717"/>
                </a:cubicBezTo>
                <a:lnTo>
                  <a:pt x="17043" y="3573"/>
                </a:lnTo>
                <a:cubicBezTo>
                  <a:pt x="17048" y="3744"/>
                  <a:pt x="17174" y="3829"/>
                  <a:pt x="17300" y="3829"/>
                </a:cubicBezTo>
                <a:cubicBezTo>
                  <a:pt x="17426" y="3829"/>
                  <a:pt x="17552" y="3744"/>
                  <a:pt x="17557" y="3573"/>
                </a:cubicBezTo>
                <a:lnTo>
                  <a:pt x="17557" y="2717"/>
                </a:lnTo>
                <a:cubicBezTo>
                  <a:pt x="17557" y="2520"/>
                  <a:pt x="17480" y="2335"/>
                  <a:pt x="17340" y="2196"/>
                </a:cubicBezTo>
                <a:lnTo>
                  <a:pt x="15362" y="217"/>
                </a:lnTo>
                <a:cubicBezTo>
                  <a:pt x="15222" y="78"/>
                  <a:pt x="15038" y="0"/>
                  <a:pt x="1484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26" name="Google Shape;742;p52">
            <a:extLst>
              <a:ext uri="{FF2B5EF4-FFF2-40B4-BE49-F238E27FC236}">
                <a16:creationId xmlns:a16="http://schemas.microsoft.com/office/drawing/2014/main" id="{9491DAF1-1B69-BEA4-B8D3-12BEB532ABA1}"/>
              </a:ext>
            </a:extLst>
          </p:cNvPr>
          <p:cNvSpPr/>
          <p:nvPr/>
        </p:nvSpPr>
        <p:spPr>
          <a:xfrm>
            <a:off x="3582957" y="2705435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Mg</a:t>
            </a:r>
            <a:endParaRPr sz="1600"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327" name="Google Shape;742;p52">
            <a:extLst>
              <a:ext uri="{FF2B5EF4-FFF2-40B4-BE49-F238E27FC236}">
                <a16:creationId xmlns:a16="http://schemas.microsoft.com/office/drawing/2014/main" id="{DA917172-999B-D431-BEFC-719809A73E16}"/>
              </a:ext>
            </a:extLst>
          </p:cNvPr>
          <p:cNvSpPr/>
          <p:nvPr/>
        </p:nvSpPr>
        <p:spPr>
          <a:xfrm>
            <a:off x="3576373" y="3984948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20</a:t>
            </a:r>
            <a:endParaRPr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397" name="CaixaDeTexto 2396">
            <a:extLst>
              <a:ext uri="{FF2B5EF4-FFF2-40B4-BE49-F238E27FC236}">
                <a16:creationId xmlns:a16="http://schemas.microsoft.com/office/drawing/2014/main" id="{567E9BFE-BBA9-2FEF-F0AF-DE2C17B04280}"/>
              </a:ext>
            </a:extLst>
          </p:cNvPr>
          <p:cNvSpPr txBox="1"/>
          <p:nvPr/>
        </p:nvSpPr>
        <p:spPr>
          <a:xfrm>
            <a:off x="7232800" y="397886"/>
            <a:ext cx="4856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É um átomo neutro:</a:t>
            </a:r>
          </a:p>
          <a:p>
            <a:pPr algn="ctr"/>
            <a:r>
              <a:rPr lang="pt-BR" sz="4000" dirty="0">
                <a:solidFill>
                  <a:srgbClr val="00B050"/>
                </a:solidFill>
              </a:rPr>
              <a:t>p = e</a:t>
            </a:r>
            <a:r>
              <a:rPr lang="pt-BR" sz="4000" baseline="30000" dirty="0">
                <a:solidFill>
                  <a:srgbClr val="00B050"/>
                </a:solidFill>
              </a:rPr>
              <a:t>-</a:t>
            </a:r>
          </a:p>
        </p:txBody>
      </p:sp>
      <p:grpSp>
        <p:nvGrpSpPr>
          <p:cNvPr id="2399" name="Agrupar 2398">
            <a:extLst>
              <a:ext uri="{FF2B5EF4-FFF2-40B4-BE49-F238E27FC236}">
                <a16:creationId xmlns:a16="http://schemas.microsoft.com/office/drawing/2014/main" id="{1AB0DF7F-250E-3687-FF6A-B5B1124037F3}"/>
              </a:ext>
            </a:extLst>
          </p:cNvPr>
          <p:cNvGrpSpPr/>
          <p:nvPr/>
        </p:nvGrpSpPr>
        <p:grpSpPr>
          <a:xfrm>
            <a:off x="8355785" y="2270212"/>
            <a:ext cx="2233788" cy="2646878"/>
            <a:chOff x="8879037" y="2270212"/>
            <a:chExt cx="2233788" cy="2646878"/>
          </a:xfrm>
        </p:grpSpPr>
        <p:sp>
          <p:nvSpPr>
            <p:cNvPr id="2398" name="Google Shape;745;p52">
              <a:extLst>
                <a:ext uri="{FF2B5EF4-FFF2-40B4-BE49-F238E27FC236}">
                  <a16:creationId xmlns:a16="http://schemas.microsoft.com/office/drawing/2014/main" id="{5C9F94BD-2A7A-963C-0CFD-2CB2DF90E92D}"/>
                </a:ext>
              </a:extLst>
            </p:cNvPr>
            <p:cNvSpPr/>
            <p:nvPr/>
          </p:nvSpPr>
          <p:spPr>
            <a:xfrm>
              <a:off x="8879037" y="2635932"/>
              <a:ext cx="2233788" cy="2233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396" name="CaixaDeTexto 2395">
              <a:extLst>
                <a:ext uri="{FF2B5EF4-FFF2-40B4-BE49-F238E27FC236}">
                  <a16:creationId xmlns:a16="http://schemas.microsoft.com/office/drawing/2014/main" id="{CF2317CF-8437-4452-45E4-86DF45EECB66}"/>
                </a:ext>
              </a:extLst>
            </p:cNvPr>
            <p:cNvSpPr txBox="1"/>
            <p:nvPr/>
          </p:nvSpPr>
          <p:spPr>
            <a:xfrm>
              <a:off x="9031264" y="2270212"/>
              <a:ext cx="193374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600" dirty="0">
                  <a:ln w="0"/>
                  <a:solidFill>
                    <a:schemeClr val="bg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E51FEE-CE97-2DCF-064C-F68A04F8BB58}"/>
              </a:ext>
            </a:extLst>
          </p:cNvPr>
          <p:cNvSpPr txBox="1"/>
          <p:nvPr/>
        </p:nvSpPr>
        <p:spPr>
          <a:xfrm>
            <a:off x="2122742" y="4048543"/>
            <a:ext cx="523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6"/>
                </a:solidFill>
              </a:rPr>
              <a:t>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80B3AF-D738-79EF-1194-E14A0C3E9C00}"/>
              </a:ext>
            </a:extLst>
          </p:cNvPr>
          <p:cNvSpPr txBox="1"/>
          <p:nvPr/>
        </p:nvSpPr>
        <p:spPr>
          <a:xfrm>
            <a:off x="2104770" y="4371268"/>
            <a:ext cx="5231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accent6"/>
                </a:solidFill>
              </a:rPr>
              <a:t>40,07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430006-22AE-C363-C090-A689F9FAA4C5}"/>
              </a:ext>
            </a:extLst>
          </p:cNvPr>
          <p:cNvSpPr txBox="1"/>
          <p:nvPr/>
        </p:nvSpPr>
        <p:spPr>
          <a:xfrm>
            <a:off x="2109005" y="3888129"/>
            <a:ext cx="5231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6"/>
                </a:solidFill>
              </a:rPr>
              <a:t>20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17B1F42-AD9B-9735-441A-6D64A53FD24D}"/>
              </a:ext>
            </a:extLst>
          </p:cNvPr>
          <p:cNvSpPr txBox="1"/>
          <p:nvPr/>
        </p:nvSpPr>
        <p:spPr>
          <a:xfrm>
            <a:off x="7645140" y="1720530"/>
            <a:ext cx="3868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 u="none" strike="noStrike" baseline="0" dirty="0">
                <a:solidFill>
                  <a:srgbClr val="000000"/>
                </a:solidFill>
                <a:latin typeface="Nunito" pitchFamily="2" charset="0"/>
              </a:rPr>
              <a:t>número de cargas positivas (prótons) é igual ao número de cargas negativas (elétrons). </a:t>
            </a:r>
            <a:endParaRPr lang="pt-BR" sz="1400" dirty="0">
              <a:latin typeface="Nunito" pitchFamily="2" charset="0"/>
            </a:endParaRPr>
          </a:p>
        </p:txBody>
      </p:sp>
      <p:grpSp>
        <p:nvGrpSpPr>
          <p:cNvPr id="2202" name="Google Shape;3606;p45">
            <a:extLst>
              <a:ext uri="{FF2B5EF4-FFF2-40B4-BE49-F238E27FC236}">
                <a16:creationId xmlns:a16="http://schemas.microsoft.com/office/drawing/2014/main" id="{F6AD4B1F-40E7-1915-2708-AE242E83A342}"/>
              </a:ext>
            </a:extLst>
          </p:cNvPr>
          <p:cNvGrpSpPr/>
          <p:nvPr/>
        </p:nvGrpSpPr>
        <p:grpSpPr>
          <a:xfrm flipH="1">
            <a:off x="425966" y="2243750"/>
            <a:ext cx="2140354" cy="4647435"/>
            <a:chOff x="4694875" y="1014075"/>
            <a:chExt cx="721375" cy="1566350"/>
          </a:xfrm>
        </p:grpSpPr>
        <p:sp>
          <p:nvSpPr>
            <p:cNvPr id="2203" name="Google Shape;3607;p45">
              <a:extLst>
                <a:ext uri="{FF2B5EF4-FFF2-40B4-BE49-F238E27FC236}">
                  <a16:creationId xmlns:a16="http://schemas.microsoft.com/office/drawing/2014/main" id="{A9B01E8A-EA12-741B-DF26-3B74B25CDA5B}"/>
                </a:ext>
              </a:extLst>
            </p:cNvPr>
            <p:cNvSpPr/>
            <p:nvPr/>
          </p:nvSpPr>
          <p:spPr>
            <a:xfrm>
              <a:off x="5114225" y="2397850"/>
              <a:ext cx="66600" cy="84100"/>
            </a:xfrm>
            <a:custGeom>
              <a:avLst/>
              <a:gdLst/>
              <a:ahLst/>
              <a:cxnLst/>
              <a:rect l="l" t="t" r="r" b="b"/>
              <a:pathLst>
                <a:path w="2664" h="3364" extrusionOk="0">
                  <a:moveTo>
                    <a:pt x="209" y="0"/>
                  </a:moveTo>
                  <a:lnTo>
                    <a:pt x="1" y="3364"/>
                  </a:lnTo>
                  <a:lnTo>
                    <a:pt x="2278" y="3364"/>
                  </a:lnTo>
                  <a:lnTo>
                    <a:pt x="2664" y="0"/>
                  </a:ln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04" name="Google Shape;3608;p45">
              <a:extLst>
                <a:ext uri="{FF2B5EF4-FFF2-40B4-BE49-F238E27FC236}">
                  <a16:creationId xmlns:a16="http://schemas.microsoft.com/office/drawing/2014/main" id="{ED14E05D-3481-C805-F306-E209F90F56A5}"/>
                </a:ext>
              </a:extLst>
            </p:cNvPr>
            <p:cNvSpPr/>
            <p:nvPr/>
          </p:nvSpPr>
          <p:spPr>
            <a:xfrm>
              <a:off x="5012100" y="2481925"/>
              <a:ext cx="159100" cy="98275"/>
            </a:xfrm>
            <a:custGeom>
              <a:avLst/>
              <a:gdLst/>
              <a:ahLst/>
              <a:cxnLst/>
              <a:rect l="l" t="t" r="r" b="b"/>
              <a:pathLst>
                <a:path w="6364" h="3931" extrusionOk="0">
                  <a:moveTo>
                    <a:pt x="4086" y="1"/>
                  </a:moveTo>
                  <a:cubicBezTo>
                    <a:pt x="4086" y="1"/>
                    <a:pt x="4064" y="2187"/>
                    <a:pt x="1567" y="2187"/>
                  </a:cubicBezTo>
                  <a:cubicBezTo>
                    <a:pt x="52" y="2187"/>
                    <a:pt x="1" y="3931"/>
                    <a:pt x="1" y="3931"/>
                  </a:cubicBezTo>
                  <a:lnTo>
                    <a:pt x="6120" y="3931"/>
                  </a:lnTo>
                  <a:lnTo>
                    <a:pt x="6363" y="1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05" name="Google Shape;3609;p45">
              <a:extLst>
                <a:ext uri="{FF2B5EF4-FFF2-40B4-BE49-F238E27FC236}">
                  <a16:creationId xmlns:a16="http://schemas.microsoft.com/office/drawing/2014/main" id="{40B076E1-7D79-5257-A0FE-966B2720F598}"/>
                </a:ext>
              </a:extLst>
            </p:cNvPr>
            <p:cNvSpPr/>
            <p:nvPr/>
          </p:nvSpPr>
          <p:spPr>
            <a:xfrm>
              <a:off x="5009100" y="2533600"/>
              <a:ext cx="156500" cy="46825"/>
            </a:xfrm>
            <a:custGeom>
              <a:avLst/>
              <a:gdLst/>
              <a:ahLst/>
              <a:cxnLst/>
              <a:rect l="l" t="t" r="r" b="b"/>
              <a:pathLst>
                <a:path w="6260" h="1873" extrusionOk="0">
                  <a:moveTo>
                    <a:pt x="1650" y="1"/>
                  </a:moveTo>
                  <a:cubicBezTo>
                    <a:pt x="1359" y="1"/>
                    <a:pt x="950" y="73"/>
                    <a:pt x="593" y="401"/>
                  </a:cubicBezTo>
                  <a:cubicBezTo>
                    <a:pt x="182" y="777"/>
                    <a:pt x="0" y="1341"/>
                    <a:pt x="121" y="1864"/>
                  </a:cubicBezTo>
                  <a:cubicBezTo>
                    <a:pt x="121" y="1864"/>
                    <a:pt x="2650" y="1872"/>
                    <a:pt x="4463" y="1872"/>
                  </a:cubicBezTo>
                  <a:cubicBezTo>
                    <a:pt x="5370" y="1872"/>
                    <a:pt x="6097" y="1870"/>
                    <a:pt x="6240" y="1864"/>
                  </a:cubicBezTo>
                  <a:cubicBezTo>
                    <a:pt x="6255" y="1638"/>
                    <a:pt x="6246" y="1771"/>
                    <a:pt x="6259" y="1545"/>
                  </a:cubicBezTo>
                  <a:lnTo>
                    <a:pt x="2276" y="1545"/>
                  </a:lnTo>
                  <a:cubicBezTo>
                    <a:pt x="2232" y="1033"/>
                    <a:pt x="2145" y="303"/>
                    <a:pt x="2033" y="45"/>
                  </a:cubicBezTo>
                  <a:cubicBezTo>
                    <a:pt x="2019" y="41"/>
                    <a:pt x="1867" y="1"/>
                    <a:pt x="1650" y="1"/>
                  </a:cubicBez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06" name="Google Shape;3610;p45">
              <a:extLst>
                <a:ext uri="{FF2B5EF4-FFF2-40B4-BE49-F238E27FC236}">
                  <a16:creationId xmlns:a16="http://schemas.microsoft.com/office/drawing/2014/main" id="{E75FC7EF-4030-AE29-6D7A-74AE41DC421C}"/>
                </a:ext>
              </a:extLst>
            </p:cNvPr>
            <p:cNvSpPr/>
            <p:nvPr/>
          </p:nvSpPr>
          <p:spPr>
            <a:xfrm>
              <a:off x="5092925" y="1730825"/>
              <a:ext cx="138625" cy="785575"/>
            </a:xfrm>
            <a:custGeom>
              <a:avLst/>
              <a:gdLst/>
              <a:ahLst/>
              <a:cxnLst/>
              <a:rect l="l" t="t" r="r" b="b"/>
              <a:pathLst>
                <a:path w="5545" h="31423" extrusionOk="0">
                  <a:moveTo>
                    <a:pt x="0" y="0"/>
                  </a:moveTo>
                  <a:lnTo>
                    <a:pt x="56" y="31422"/>
                  </a:lnTo>
                  <a:lnTo>
                    <a:pt x="3483" y="31422"/>
                  </a:lnTo>
                  <a:cubicBezTo>
                    <a:pt x="3991" y="28150"/>
                    <a:pt x="4137" y="25526"/>
                    <a:pt x="4174" y="23694"/>
                  </a:cubicBezTo>
                  <a:cubicBezTo>
                    <a:pt x="4202" y="22296"/>
                    <a:pt x="4175" y="20825"/>
                    <a:pt x="4333" y="18477"/>
                  </a:cubicBezTo>
                  <a:cubicBezTo>
                    <a:pt x="4468" y="16433"/>
                    <a:pt x="4662" y="14938"/>
                    <a:pt x="4723" y="14447"/>
                  </a:cubicBezTo>
                  <a:cubicBezTo>
                    <a:pt x="5011" y="12129"/>
                    <a:pt x="5341" y="7988"/>
                    <a:pt x="5545" y="0"/>
                  </a:cubicBez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07" name="Google Shape;3611;p45">
              <a:extLst>
                <a:ext uri="{FF2B5EF4-FFF2-40B4-BE49-F238E27FC236}">
                  <a16:creationId xmlns:a16="http://schemas.microsoft.com/office/drawing/2014/main" id="{44A5BEED-A29F-0BA9-826F-053C87617477}"/>
                </a:ext>
              </a:extLst>
            </p:cNvPr>
            <p:cNvSpPr/>
            <p:nvPr/>
          </p:nvSpPr>
          <p:spPr>
            <a:xfrm>
              <a:off x="5309025" y="2397850"/>
              <a:ext cx="61375" cy="84100"/>
            </a:xfrm>
            <a:custGeom>
              <a:avLst/>
              <a:gdLst/>
              <a:ahLst/>
              <a:cxnLst/>
              <a:rect l="l" t="t" r="r" b="b"/>
              <a:pathLst>
                <a:path w="2455" h="3364" extrusionOk="0">
                  <a:moveTo>
                    <a:pt x="1" y="0"/>
                  </a:moveTo>
                  <a:lnTo>
                    <a:pt x="119" y="3364"/>
                  </a:lnTo>
                  <a:lnTo>
                    <a:pt x="2395" y="3364"/>
                  </a:lnTo>
                  <a:lnTo>
                    <a:pt x="2455" y="0"/>
                  </a:ln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3" name="Google Shape;3612;p45">
              <a:extLst>
                <a:ext uri="{FF2B5EF4-FFF2-40B4-BE49-F238E27FC236}">
                  <a16:creationId xmlns:a16="http://schemas.microsoft.com/office/drawing/2014/main" id="{57642CF5-EDB3-01A0-D585-D948A1BE5FAF}"/>
                </a:ext>
              </a:extLst>
            </p:cNvPr>
            <p:cNvSpPr/>
            <p:nvPr/>
          </p:nvSpPr>
          <p:spPr>
            <a:xfrm>
              <a:off x="5216450" y="2481925"/>
              <a:ext cx="155925" cy="98275"/>
            </a:xfrm>
            <a:custGeom>
              <a:avLst/>
              <a:gdLst/>
              <a:ahLst/>
              <a:cxnLst/>
              <a:rect l="l" t="t" r="r" b="b"/>
              <a:pathLst>
                <a:path w="6237" h="3931" extrusionOk="0">
                  <a:moveTo>
                    <a:pt x="3822" y="1"/>
                  </a:moveTo>
                  <a:cubicBezTo>
                    <a:pt x="3822" y="1"/>
                    <a:pt x="4012" y="2187"/>
                    <a:pt x="1514" y="2187"/>
                  </a:cubicBezTo>
                  <a:cubicBezTo>
                    <a:pt x="0" y="2187"/>
                    <a:pt x="118" y="3931"/>
                    <a:pt x="118" y="3931"/>
                  </a:cubicBezTo>
                  <a:lnTo>
                    <a:pt x="6236" y="3931"/>
                  </a:lnTo>
                  <a:lnTo>
                    <a:pt x="6098" y="1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4" name="Google Shape;3613;p45">
              <a:extLst>
                <a:ext uri="{FF2B5EF4-FFF2-40B4-BE49-F238E27FC236}">
                  <a16:creationId xmlns:a16="http://schemas.microsoft.com/office/drawing/2014/main" id="{BC18AA67-1D13-69F4-F74A-B161EF0E1CBD}"/>
                </a:ext>
              </a:extLst>
            </p:cNvPr>
            <p:cNvSpPr/>
            <p:nvPr/>
          </p:nvSpPr>
          <p:spPr>
            <a:xfrm>
              <a:off x="5215100" y="2533600"/>
              <a:ext cx="157275" cy="46825"/>
            </a:xfrm>
            <a:custGeom>
              <a:avLst/>
              <a:gdLst/>
              <a:ahLst/>
              <a:cxnLst/>
              <a:rect l="l" t="t" r="r" b="b"/>
              <a:pathLst>
                <a:path w="6291" h="1873" extrusionOk="0">
                  <a:moveTo>
                    <a:pt x="1519" y="1"/>
                  </a:moveTo>
                  <a:cubicBezTo>
                    <a:pt x="1229" y="1"/>
                    <a:pt x="828" y="73"/>
                    <a:pt x="502" y="401"/>
                  </a:cubicBezTo>
                  <a:cubicBezTo>
                    <a:pt x="128" y="777"/>
                    <a:pt x="0" y="1341"/>
                    <a:pt x="172" y="1864"/>
                  </a:cubicBezTo>
                  <a:cubicBezTo>
                    <a:pt x="172" y="1864"/>
                    <a:pt x="2702" y="1872"/>
                    <a:pt x="4515" y="1872"/>
                  </a:cubicBezTo>
                  <a:cubicBezTo>
                    <a:pt x="5421" y="1872"/>
                    <a:pt x="6148" y="1870"/>
                    <a:pt x="6290" y="1864"/>
                  </a:cubicBezTo>
                  <a:cubicBezTo>
                    <a:pt x="6283" y="1638"/>
                    <a:pt x="6288" y="1771"/>
                    <a:pt x="6280" y="1545"/>
                  </a:cubicBezTo>
                  <a:lnTo>
                    <a:pt x="2295" y="1545"/>
                  </a:lnTo>
                  <a:cubicBezTo>
                    <a:pt x="2202" y="1033"/>
                    <a:pt x="2043" y="303"/>
                    <a:pt x="1907" y="45"/>
                  </a:cubicBezTo>
                  <a:cubicBezTo>
                    <a:pt x="1892" y="41"/>
                    <a:pt x="1737" y="1"/>
                    <a:pt x="1519" y="1"/>
                  </a:cubicBez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5" name="Google Shape;3614;p45">
              <a:extLst>
                <a:ext uri="{FF2B5EF4-FFF2-40B4-BE49-F238E27FC236}">
                  <a16:creationId xmlns:a16="http://schemas.microsoft.com/office/drawing/2014/main" id="{DB76DAB7-8F21-6919-16FF-C56CE2542648}"/>
                </a:ext>
              </a:extLst>
            </p:cNvPr>
            <p:cNvSpPr/>
            <p:nvPr/>
          </p:nvSpPr>
          <p:spPr>
            <a:xfrm>
              <a:off x="5217775" y="1730825"/>
              <a:ext cx="167050" cy="785575"/>
            </a:xfrm>
            <a:custGeom>
              <a:avLst/>
              <a:gdLst/>
              <a:ahLst/>
              <a:cxnLst/>
              <a:rect l="l" t="t" r="r" b="b"/>
              <a:pathLst>
                <a:path w="6682" h="31423" extrusionOk="0">
                  <a:moveTo>
                    <a:pt x="1" y="0"/>
                  </a:moveTo>
                  <a:lnTo>
                    <a:pt x="3106" y="31422"/>
                  </a:lnTo>
                  <a:lnTo>
                    <a:pt x="6532" y="31422"/>
                  </a:lnTo>
                  <a:cubicBezTo>
                    <a:pt x="6613" y="29826"/>
                    <a:pt x="6681" y="27417"/>
                    <a:pt x="6551" y="24479"/>
                  </a:cubicBezTo>
                  <a:cubicBezTo>
                    <a:pt x="6442" y="22017"/>
                    <a:pt x="6283" y="21201"/>
                    <a:pt x="6135" y="18759"/>
                  </a:cubicBezTo>
                  <a:cubicBezTo>
                    <a:pt x="5908" y="15046"/>
                    <a:pt x="6071" y="13563"/>
                    <a:pt x="6048" y="9968"/>
                  </a:cubicBezTo>
                  <a:cubicBezTo>
                    <a:pt x="6032" y="7569"/>
                    <a:pt x="5932" y="4165"/>
                    <a:pt x="5546" y="0"/>
                  </a:cubicBez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6" name="Google Shape;3615;p45">
              <a:extLst>
                <a:ext uri="{FF2B5EF4-FFF2-40B4-BE49-F238E27FC236}">
                  <a16:creationId xmlns:a16="http://schemas.microsoft.com/office/drawing/2014/main" id="{1EC44673-8A08-C4BF-25BE-36F85086F848}"/>
                </a:ext>
              </a:extLst>
            </p:cNvPr>
            <p:cNvSpPr/>
            <p:nvPr/>
          </p:nvSpPr>
          <p:spPr>
            <a:xfrm>
              <a:off x="5073150" y="1079000"/>
              <a:ext cx="303575" cy="327525"/>
            </a:xfrm>
            <a:custGeom>
              <a:avLst/>
              <a:gdLst/>
              <a:ahLst/>
              <a:cxnLst/>
              <a:rect l="l" t="t" r="r" b="b"/>
              <a:pathLst>
                <a:path w="12143" h="13101" extrusionOk="0">
                  <a:moveTo>
                    <a:pt x="2870" y="0"/>
                  </a:moveTo>
                  <a:cubicBezTo>
                    <a:pt x="2380" y="1206"/>
                    <a:pt x="2678" y="2661"/>
                    <a:pt x="1645" y="4261"/>
                  </a:cubicBezTo>
                  <a:cubicBezTo>
                    <a:pt x="173" y="6541"/>
                    <a:pt x="1611" y="5726"/>
                    <a:pt x="576" y="9995"/>
                  </a:cubicBezTo>
                  <a:cubicBezTo>
                    <a:pt x="1" y="12367"/>
                    <a:pt x="2972" y="13101"/>
                    <a:pt x="5910" y="13101"/>
                  </a:cubicBezTo>
                  <a:cubicBezTo>
                    <a:pt x="8262" y="13101"/>
                    <a:pt x="10593" y="12631"/>
                    <a:pt x="11069" y="12154"/>
                  </a:cubicBezTo>
                  <a:cubicBezTo>
                    <a:pt x="12142" y="11082"/>
                    <a:pt x="11542" y="7452"/>
                    <a:pt x="10123" y="6033"/>
                  </a:cubicBezTo>
                  <a:cubicBezTo>
                    <a:pt x="8704" y="4614"/>
                    <a:pt x="9757" y="3774"/>
                    <a:pt x="9937" y="1679"/>
                  </a:cubicBezTo>
                  <a:lnTo>
                    <a:pt x="2870" y="0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7" name="Google Shape;3616;p45">
              <a:extLst>
                <a:ext uri="{FF2B5EF4-FFF2-40B4-BE49-F238E27FC236}">
                  <a16:creationId xmlns:a16="http://schemas.microsoft.com/office/drawing/2014/main" id="{55DAFC8D-3708-6FC1-9947-908F5068B2E3}"/>
                </a:ext>
              </a:extLst>
            </p:cNvPr>
            <p:cNvSpPr/>
            <p:nvPr/>
          </p:nvSpPr>
          <p:spPr>
            <a:xfrm>
              <a:off x="4777650" y="1120950"/>
              <a:ext cx="88750" cy="139675"/>
            </a:xfrm>
            <a:custGeom>
              <a:avLst/>
              <a:gdLst/>
              <a:ahLst/>
              <a:cxnLst/>
              <a:rect l="l" t="t" r="r" b="b"/>
              <a:pathLst>
                <a:path w="3550" h="5587" extrusionOk="0">
                  <a:moveTo>
                    <a:pt x="1725" y="1"/>
                  </a:moveTo>
                  <a:cubicBezTo>
                    <a:pt x="1715" y="1"/>
                    <a:pt x="1706" y="1"/>
                    <a:pt x="1697" y="1"/>
                  </a:cubicBezTo>
                  <a:cubicBezTo>
                    <a:pt x="454" y="24"/>
                    <a:pt x="0" y="2732"/>
                    <a:pt x="536" y="3164"/>
                  </a:cubicBezTo>
                  <a:lnTo>
                    <a:pt x="719" y="5586"/>
                  </a:lnTo>
                  <a:lnTo>
                    <a:pt x="2422" y="4860"/>
                  </a:lnTo>
                  <a:lnTo>
                    <a:pt x="1831" y="3289"/>
                  </a:lnTo>
                  <a:cubicBezTo>
                    <a:pt x="1831" y="3289"/>
                    <a:pt x="3550" y="1"/>
                    <a:pt x="1725" y="1"/>
                  </a:cubicBez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8" name="Google Shape;3617;p45">
              <a:extLst>
                <a:ext uri="{FF2B5EF4-FFF2-40B4-BE49-F238E27FC236}">
                  <a16:creationId xmlns:a16="http://schemas.microsoft.com/office/drawing/2014/main" id="{DE446696-FA46-C616-F5BE-A0E04A8A7181}"/>
                </a:ext>
              </a:extLst>
            </p:cNvPr>
            <p:cNvSpPr/>
            <p:nvPr/>
          </p:nvSpPr>
          <p:spPr>
            <a:xfrm>
              <a:off x="4775700" y="1215175"/>
              <a:ext cx="361075" cy="246225"/>
            </a:xfrm>
            <a:custGeom>
              <a:avLst/>
              <a:gdLst/>
              <a:ahLst/>
              <a:cxnLst/>
              <a:rect l="l" t="t" r="r" b="b"/>
              <a:pathLst>
                <a:path w="14443" h="9849" extrusionOk="0">
                  <a:moveTo>
                    <a:pt x="2655" y="0"/>
                  </a:moveTo>
                  <a:lnTo>
                    <a:pt x="1" y="1206"/>
                  </a:lnTo>
                  <a:cubicBezTo>
                    <a:pt x="1" y="1206"/>
                    <a:pt x="1687" y="8456"/>
                    <a:pt x="3462" y="9527"/>
                  </a:cubicBezTo>
                  <a:cubicBezTo>
                    <a:pt x="3844" y="9758"/>
                    <a:pt x="4569" y="9848"/>
                    <a:pt x="5473" y="9848"/>
                  </a:cubicBezTo>
                  <a:cubicBezTo>
                    <a:pt x="8771" y="9848"/>
                    <a:pt x="14443" y="8643"/>
                    <a:pt x="14443" y="8643"/>
                  </a:cubicBezTo>
                  <a:lnTo>
                    <a:pt x="13372" y="3599"/>
                  </a:lnTo>
                  <a:lnTo>
                    <a:pt x="5287" y="5788"/>
                  </a:lnTo>
                  <a:lnTo>
                    <a:pt x="2655" y="0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19" name="Google Shape;3618;p45">
              <a:extLst>
                <a:ext uri="{FF2B5EF4-FFF2-40B4-BE49-F238E27FC236}">
                  <a16:creationId xmlns:a16="http://schemas.microsoft.com/office/drawing/2014/main" id="{813A8AA4-AC7F-3F7B-D678-4C49CD9533D7}"/>
                </a:ext>
              </a:extLst>
            </p:cNvPr>
            <p:cNvSpPr/>
            <p:nvPr/>
          </p:nvSpPr>
          <p:spPr>
            <a:xfrm>
              <a:off x="4785450" y="1254725"/>
              <a:ext cx="74650" cy="28475"/>
            </a:xfrm>
            <a:custGeom>
              <a:avLst/>
              <a:gdLst/>
              <a:ahLst/>
              <a:cxnLst/>
              <a:rect l="l" t="t" r="r" b="b"/>
              <a:pathLst>
                <a:path w="2986" h="1139" extrusionOk="0">
                  <a:moveTo>
                    <a:pt x="2985" y="0"/>
                  </a:moveTo>
                  <a:lnTo>
                    <a:pt x="2985" y="0"/>
                  </a:lnTo>
                  <a:cubicBezTo>
                    <a:pt x="2985" y="1"/>
                    <a:pt x="2942" y="29"/>
                    <a:pt x="2868" y="77"/>
                  </a:cubicBezTo>
                  <a:cubicBezTo>
                    <a:pt x="2796" y="127"/>
                    <a:pt x="2687" y="192"/>
                    <a:pt x="2556" y="267"/>
                  </a:cubicBezTo>
                  <a:cubicBezTo>
                    <a:pt x="2492" y="308"/>
                    <a:pt x="2421" y="347"/>
                    <a:pt x="2343" y="385"/>
                  </a:cubicBezTo>
                  <a:cubicBezTo>
                    <a:pt x="2266" y="424"/>
                    <a:pt x="2186" y="467"/>
                    <a:pt x="2100" y="506"/>
                  </a:cubicBezTo>
                  <a:cubicBezTo>
                    <a:pt x="1931" y="589"/>
                    <a:pt x="1746" y="667"/>
                    <a:pt x="1556" y="735"/>
                  </a:cubicBezTo>
                  <a:cubicBezTo>
                    <a:pt x="1371" y="809"/>
                    <a:pt x="1178" y="868"/>
                    <a:pt x="997" y="921"/>
                  </a:cubicBezTo>
                  <a:cubicBezTo>
                    <a:pt x="815" y="971"/>
                    <a:pt x="645" y="1017"/>
                    <a:pt x="497" y="1047"/>
                  </a:cubicBezTo>
                  <a:cubicBezTo>
                    <a:pt x="201" y="1114"/>
                    <a:pt x="0" y="1139"/>
                    <a:pt x="0" y="1139"/>
                  </a:cubicBezTo>
                  <a:cubicBezTo>
                    <a:pt x="0" y="1139"/>
                    <a:pt x="51" y="1136"/>
                    <a:pt x="139" y="1132"/>
                  </a:cubicBezTo>
                  <a:cubicBezTo>
                    <a:pt x="228" y="1124"/>
                    <a:pt x="355" y="1116"/>
                    <a:pt x="505" y="1090"/>
                  </a:cubicBezTo>
                  <a:cubicBezTo>
                    <a:pt x="655" y="1067"/>
                    <a:pt x="830" y="1034"/>
                    <a:pt x="1015" y="986"/>
                  </a:cubicBezTo>
                  <a:cubicBezTo>
                    <a:pt x="1198" y="936"/>
                    <a:pt x="1393" y="880"/>
                    <a:pt x="1584" y="808"/>
                  </a:cubicBezTo>
                  <a:cubicBezTo>
                    <a:pt x="1774" y="736"/>
                    <a:pt x="1960" y="653"/>
                    <a:pt x="2130" y="567"/>
                  </a:cubicBezTo>
                  <a:cubicBezTo>
                    <a:pt x="2217" y="527"/>
                    <a:pt x="2296" y="479"/>
                    <a:pt x="2371" y="435"/>
                  </a:cubicBezTo>
                  <a:cubicBezTo>
                    <a:pt x="2447" y="392"/>
                    <a:pt x="2517" y="348"/>
                    <a:pt x="2580" y="304"/>
                  </a:cubicBezTo>
                  <a:cubicBezTo>
                    <a:pt x="2709" y="223"/>
                    <a:pt x="2806" y="143"/>
                    <a:pt x="2875" y="87"/>
                  </a:cubicBezTo>
                  <a:cubicBezTo>
                    <a:pt x="2946" y="33"/>
                    <a:pt x="2985" y="1"/>
                    <a:pt x="29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0" name="Google Shape;3619;p45">
              <a:extLst>
                <a:ext uri="{FF2B5EF4-FFF2-40B4-BE49-F238E27FC236}">
                  <a16:creationId xmlns:a16="http://schemas.microsoft.com/office/drawing/2014/main" id="{7F1E0D81-4DE7-2907-26BB-0A5E10FC4880}"/>
                </a:ext>
              </a:extLst>
            </p:cNvPr>
            <p:cNvSpPr/>
            <p:nvPr/>
          </p:nvSpPr>
          <p:spPr>
            <a:xfrm>
              <a:off x="4830050" y="1232300"/>
              <a:ext cx="11550" cy="20900"/>
            </a:xfrm>
            <a:custGeom>
              <a:avLst/>
              <a:gdLst/>
              <a:ahLst/>
              <a:cxnLst/>
              <a:rect l="l" t="t" r="r" b="b"/>
              <a:pathLst>
                <a:path w="462" h="836" extrusionOk="0">
                  <a:moveTo>
                    <a:pt x="183" y="1"/>
                  </a:moveTo>
                  <a:cubicBezTo>
                    <a:pt x="163" y="1"/>
                    <a:pt x="142" y="6"/>
                    <a:pt x="124" y="16"/>
                  </a:cubicBezTo>
                  <a:cubicBezTo>
                    <a:pt x="70" y="46"/>
                    <a:pt x="46" y="96"/>
                    <a:pt x="31" y="140"/>
                  </a:cubicBezTo>
                  <a:cubicBezTo>
                    <a:pt x="1" y="228"/>
                    <a:pt x="2" y="306"/>
                    <a:pt x="2" y="359"/>
                  </a:cubicBezTo>
                  <a:cubicBezTo>
                    <a:pt x="3" y="413"/>
                    <a:pt x="8" y="443"/>
                    <a:pt x="8" y="443"/>
                  </a:cubicBezTo>
                  <a:cubicBezTo>
                    <a:pt x="8" y="443"/>
                    <a:pt x="4" y="413"/>
                    <a:pt x="3" y="359"/>
                  </a:cubicBezTo>
                  <a:cubicBezTo>
                    <a:pt x="4" y="307"/>
                    <a:pt x="9" y="228"/>
                    <a:pt x="47" y="146"/>
                  </a:cubicBezTo>
                  <a:cubicBezTo>
                    <a:pt x="66" y="107"/>
                    <a:pt x="95" y="64"/>
                    <a:pt x="138" y="47"/>
                  </a:cubicBezTo>
                  <a:cubicBezTo>
                    <a:pt x="148" y="43"/>
                    <a:pt x="158" y="41"/>
                    <a:pt x="169" y="41"/>
                  </a:cubicBezTo>
                  <a:cubicBezTo>
                    <a:pt x="202" y="41"/>
                    <a:pt x="237" y="60"/>
                    <a:pt x="260" y="89"/>
                  </a:cubicBezTo>
                  <a:cubicBezTo>
                    <a:pt x="328" y="168"/>
                    <a:pt x="363" y="286"/>
                    <a:pt x="376" y="397"/>
                  </a:cubicBezTo>
                  <a:cubicBezTo>
                    <a:pt x="384" y="459"/>
                    <a:pt x="384" y="513"/>
                    <a:pt x="380" y="570"/>
                  </a:cubicBezTo>
                  <a:cubicBezTo>
                    <a:pt x="374" y="626"/>
                    <a:pt x="360" y="681"/>
                    <a:pt x="337" y="726"/>
                  </a:cubicBezTo>
                  <a:cubicBezTo>
                    <a:pt x="316" y="768"/>
                    <a:pt x="281" y="797"/>
                    <a:pt x="240" y="797"/>
                  </a:cubicBezTo>
                  <a:cubicBezTo>
                    <a:pt x="236" y="797"/>
                    <a:pt x="232" y="797"/>
                    <a:pt x="227" y="796"/>
                  </a:cubicBezTo>
                  <a:cubicBezTo>
                    <a:pt x="183" y="790"/>
                    <a:pt x="144" y="756"/>
                    <a:pt x="116" y="721"/>
                  </a:cubicBezTo>
                  <a:cubicBezTo>
                    <a:pt x="60" y="651"/>
                    <a:pt x="37" y="576"/>
                    <a:pt x="24" y="525"/>
                  </a:cubicBezTo>
                  <a:cubicBezTo>
                    <a:pt x="12" y="474"/>
                    <a:pt x="8" y="443"/>
                    <a:pt x="8" y="443"/>
                  </a:cubicBezTo>
                  <a:lnTo>
                    <a:pt x="8" y="443"/>
                  </a:lnTo>
                  <a:cubicBezTo>
                    <a:pt x="8" y="443"/>
                    <a:pt x="10" y="474"/>
                    <a:pt x="21" y="525"/>
                  </a:cubicBezTo>
                  <a:cubicBezTo>
                    <a:pt x="34" y="577"/>
                    <a:pt x="52" y="652"/>
                    <a:pt x="102" y="732"/>
                  </a:cubicBezTo>
                  <a:cubicBezTo>
                    <a:pt x="127" y="770"/>
                    <a:pt x="162" y="814"/>
                    <a:pt x="221" y="831"/>
                  </a:cubicBezTo>
                  <a:cubicBezTo>
                    <a:pt x="231" y="834"/>
                    <a:pt x="241" y="835"/>
                    <a:pt x="251" y="835"/>
                  </a:cubicBezTo>
                  <a:cubicBezTo>
                    <a:pt x="303" y="835"/>
                    <a:pt x="356" y="800"/>
                    <a:pt x="383" y="756"/>
                  </a:cubicBezTo>
                  <a:cubicBezTo>
                    <a:pt x="420" y="703"/>
                    <a:pt x="440" y="643"/>
                    <a:pt x="450" y="580"/>
                  </a:cubicBezTo>
                  <a:cubicBezTo>
                    <a:pt x="462" y="519"/>
                    <a:pt x="460" y="450"/>
                    <a:pt x="453" y="390"/>
                  </a:cubicBezTo>
                  <a:cubicBezTo>
                    <a:pt x="437" y="263"/>
                    <a:pt x="394" y="135"/>
                    <a:pt x="299" y="50"/>
                  </a:cubicBezTo>
                  <a:cubicBezTo>
                    <a:pt x="268" y="21"/>
                    <a:pt x="225" y="1"/>
                    <a:pt x="1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1" name="Google Shape;3620;p45">
              <a:extLst>
                <a:ext uri="{FF2B5EF4-FFF2-40B4-BE49-F238E27FC236}">
                  <a16:creationId xmlns:a16="http://schemas.microsoft.com/office/drawing/2014/main" id="{7A6AA4A7-E3C9-CC39-1919-A44F54A1E51A}"/>
                </a:ext>
              </a:extLst>
            </p:cNvPr>
            <p:cNvSpPr/>
            <p:nvPr/>
          </p:nvSpPr>
          <p:spPr>
            <a:xfrm>
              <a:off x="5079975" y="1279800"/>
              <a:ext cx="336275" cy="355600"/>
            </a:xfrm>
            <a:custGeom>
              <a:avLst/>
              <a:gdLst/>
              <a:ahLst/>
              <a:cxnLst/>
              <a:rect l="l" t="t" r="r" b="b"/>
              <a:pathLst>
                <a:path w="13451" h="14224" extrusionOk="0">
                  <a:moveTo>
                    <a:pt x="5515" y="1"/>
                  </a:moveTo>
                  <a:cubicBezTo>
                    <a:pt x="3674" y="1"/>
                    <a:pt x="1884" y="315"/>
                    <a:pt x="1049" y="1150"/>
                  </a:cubicBezTo>
                  <a:cubicBezTo>
                    <a:pt x="0" y="2200"/>
                    <a:pt x="795" y="6933"/>
                    <a:pt x="1035" y="13092"/>
                  </a:cubicBezTo>
                  <a:cubicBezTo>
                    <a:pt x="1884" y="13941"/>
                    <a:pt x="3666" y="14223"/>
                    <a:pt x="5547" y="14223"/>
                  </a:cubicBezTo>
                  <a:cubicBezTo>
                    <a:pt x="7541" y="14223"/>
                    <a:pt x="9646" y="13907"/>
                    <a:pt x="10873" y="13613"/>
                  </a:cubicBezTo>
                  <a:cubicBezTo>
                    <a:pt x="10873" y="13613"/>
                    <a:pt x="13450" y="2826"/>
                    <a:pt x="10764" y="993"/>
                  </a:cubicBezTo>
                  <a:cubicBezTo>
                    <a:pt x="9963" y="446"/>
                    <a:pt x="7704" y="1"/>
                    <a:pt x="5515" y="1"/>
                  </a:cubicBez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2" name="Google Shape;3621;p45">
              <a:extLst>
                <a:ext uri="{FF2B5EF4-FFF2-40B4-BE49-F238E27FC236}">
                  <a16:creationId xmlns:a16="http://schemas.microsoft.com/office/drawing/2014/main" id="{3E4462DD-523F-FC90-156D-6C3AB9A5883F}"/>
                </a:ext>
              </a:extLst>
            </p:cNvPr>
            <p:cNvSpPr/>
            <p:nvPr/>
          </p:nvSpPr>
          <p:spPr>
            <a:xfrm>
              <a:off x="5159075" y="1277125"/>
              <a:ext cx="119400" cy="112875"/>
            </a:xfrm>
            <a:custGeom>
              <a:avLst/>
              <a:gdLst/>
              <a:ahLst/>
              <a:cxnLst/>
              <a:rect l="l" t="t" r="r" b="b"/>
              <a:pathLst>
                <a:path w="4776" h="4515" extrusionOk="0">
                  <a:moveTo>
                    <a:pt x="2721" y="0"/>
                  </a:moveTo>
                  <a:cubicBezTo>
                    <a:pt x="1995" y="0"/>
                    <a:pt x="1084" y="82"/>
                    <a:pt x="1" y="333"/>
                  </a:cubicBezTo>
                  <a:lnTo>
                    <a:pt x="416" y="4515"/>
                  </a:lnTo>
                  <a:lnTo>
                    <a:pt x="4775" y="280"/>
                  </a:lnTo>
                  <a:cubicBezTo>
                    <a:pt x="4775" y="280"/>
                    <a:pt x="4065" y="0"/>
                    <a:pt x="2721" y="0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3" name="Google Shape;3622;p45">
              <a:extLst>
                <a:ext uri="{FF2B5EF4-FFF2-40B4-BE49-F238E27FC236}">
                  <a16:creationId xmlns:a16="http://schemas.microsoft.com/office/drawing/2014/main" id="{112E76E3-4E21-2014-5AFD-C688A0BE23EB}"/>
                </a:ext>
              </a:extLst>
            </p:cNvPr>
            <p:cNvSpPr/>
            <p:nvPr/>
          </p:nvSpPr>
          <p:spPr>
            <a:xfrm>
              <a:off x="5060075" y="1578725"/>
              <a:ext cx="336900" cy="476425"/>
            </a:xfrm>
            <a:custGeom>
              <a:avLst/>
              <a:gdLst/>
              <a:ahLst/>
              <a:cxnLst/>
              <a:rect l="l" t="t" r="r" b="b"/>
              <a:pathLst>
                <a:path w="13476" h="19057" extrusionOk="0">
                  <a:moveTo>
                    <a:pt x="1781" y="0"/>
                  </a:moveTo>
                  <a:cubicBezTo>
                    <a:pt x="1781" y="0"/>
                    <a:pt x="1" y="10114"/>
                    <a:pt x="587" y="19057"/>
                  </a:cubicBezTo>
                  <a:cubicBezTo>
                    <a:pt x="2834" y="19057"/>
                    <a:pt x="3855" y="18723"/>
                    <a:pt x="3855" y="18723"/>
                  </a:cubicBezTo>
                  <a:lnTo>
                    <a:pt x="4376" y="6116"/>
                  </a:lnTo>
                  <a:lnTo>
                    <a:pt x="4823" y="18723"/>
                  </a:lnTo>
                  <a:lnTo>
                    <a:pt x="13134" y="18723"/>
                  </a:lnTo>
                  <a:cubicBezTo>
                    <a:pt x="13476" y="10954"/>
                    <a:pt x="12457" y="1344"/>
                    <a:pt x="11391" y="823"/>
                  </a:cubicBezTo>
                  <a:lnTo>
                    <a:pt x="1781" y="0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4" name="Google Shape;3623;p45">
              <a:extLst>
                <a:ext uri="{FF2B5EF4-FFF2-40B4-BE49-F238E27FC236}">
                  <a16:creationId xmlns:a16="http://schemas.microsoft.com/office/drawing/2014/main" id="{36CF22E0-C7C9-DE68-5900-D0AD392D40F5}"/>
                </a:ext>
              </a:extLst>
            </p:cNvPr>
            <p:cNvSpPr/>
            <p:nvPr/>
          </p:nvSpPr>
          <p:spPr>
            <a:xfrm>
              <a:off x="5260275" y="1164250"/>
              <a:ext cx="35275" cy="45500"/>
            </a:xfrm>
            <a:custGeom>
              <a:avLst/>
              <a:gdLst/>
              <a:ahLst/>
              <a:cxnLst/>
              <a:rect l="l" t="t" r="r" b="b"/>
              <a:pathLst>
                <a:path w="1411" h="1820" extrusionOk="0">
                  <a:moveTo>
                    <a:pt x="1000" y="0"/>
                  </a:moveTo>
                  <a:cubicBezTo>
                    <a:pt x="767" y="0"/>
                    <a:pt x="472" y="235"/>
                    <a:pt x="270" y="610"/>
                  </a:cubicBezTo>
                  <a:cubicBezTo>
                    <a:pt x="14" y="1085"/>
                    <a:pt x="1" y="1603"/>
                    <a:pt x="241" y="1768"/>
                  </a:cubicBezTo>
                  <a:cubicBezTo>
                    <a:pt x="292" y="1803"/>
                    <a:pt x="349" y="1819"/>
                    <a:pt x="411" y="1819"/>
                  </a:cubicBezTo>
                  <a:cubicBezTo>
                    <a:pt x="644" y="1819"/>
                    <a:pt x="938" y="1584"/>
                    <a:pt x="1141" y="1210"/>
                  </a:cubicBezTo>
                  <a:cubicBezTo>
                    <a:pt x="1397" y="735"/>
                    <a:pt x="1410" y="217"/>
                    <a:pt x="1170" y="51"/>
                  </a:cubicBezTo>
                  <a:cubicBezTo>
                    <a:pt x="1120" y="17"/>
                    <a:pt x="1062" y="0"/>
                    <a:pt x="1000" y="0"/>
                  </a:cubicBez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5" name="Google Shape;3624;p45">
              <a:extLst>
                <a:ext uri="{FF2B5EF4-FFF2-40B4-BE49-F238E27FC236}">
                  <a16:creationId xmlns:a16="http://schemas.microsoft.com/office/drawing/2014/main" id="{17C9911D-423E-6844-8FB6-834EF0D5E596}"/>
                </a:ext>
              </a:extLst>
            </p:cNvPr>
            <p:cNvSpPr/>
            <p:nvPr/>
          </p:nvSpPr>
          <p:spPr>
            <a:xfrm>
              <a:off x="5184700" y="1188325"/>
              <a:ext cx="86525" cy="111625"/>
            </a:xfrm>
            <a:custGeom>
              <a:avLst/>
              <a:gdLst/>
              <a:ahLst/>
              <a:cxnLst/>
              <a:rect l="l" t="t" r="r" b="b"/>
              <a:pathLst>
                <a:path w="3461" h="4465" extrusionOk="0">
                  <a:moveTo>
                    <a:pt x="3461" y="0"/>
                  </a:moveTo>
                  <a:lnTo>
                    <a:pt x="1" y="2661"/>
                  </a:lnTo>
                  <a:lnTo>
                    <a:pt x="1" y="4136"/>
                  </a:lnTo>
                  <a:cubicBezTo>
                    <a:pt x="1" y="4136"/>
                    <a:pt x="674" y="4465"/>
                    <a:pt x="1484" y="4465"/>
                  </a:cubicBezTo>
                  <a:cubicBezTo>
                    <a:pt x="1894" y="4465"/>
                    <a:pt x="2339" y="4381"/>
                    <a:pt x="2749" y="4128"/>
                  </a:cubicBezTo>
                  <a:cubicBezTo>
                    <a:pt x="3083" y="1743"/>
                    <a:pt x="3461" y="0"/>
                    <a:pt x="3461" y="0"/>
                  </a:cubicBez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6" name="Google Shape;3625;p45">
              <a:extLst>
                <a:ext uri="{FF2B5EF4-FFF2-40B4-BE49-F238E27FC236}">
                  <a16:creationId xmlns:a16="http://schemas.microsoft.com/office/drawing/2014/main" id="{DA7531DF-598F-C701-9545-B7427EB171E6}"/>
                </a:ext>
              </a:extLst>
            </p:cNvPr>
            <p:cNvSpPr/>
            <p:nvPr/>
          </p:nvSpPr>
          <p:spPr>
            <a:xfrm>
              <a:off x="5125800" y="1058175"/>
              <a:ext cx="165275" cy="199975"/>
            </a:xfrm>
            <a:custGeom>
              <a:avLst/>
              <a:gdLst/>
              <a:ahLst/>
              <a:cxnLst/>
              <a:rect l="l" t="t" r="r" b="b"/>
              <a:pathLst>
                <a:path w="6611" h="7999" extrusionOk="0">
                  <a:moveTo>
                    <a:pt x="3255" y="0"/>
                  </a:moveTo>
                  <a:cubicBezTo>
                    <a:pt x="2366" y="0"/>
                    <a:pt x="1081" y="494"/>
                    <a:pt x="563" y="3130"/>
                  </a:cubicBezTo>
                  <a:lnTo>
                    <a:pt x="352" y="4204"/>
                  </a:lnTo>
                  <a:cubicBezTo>
                    <a:pt x="59" y="6399"/>
                    <a:pt x="1" y="7687"/>
                    <a:pt x="2445" y="7960"/>
                  </a:cubicBezTo>
                  <a:cubicBezTo>
                    <a:pt x="2586" y="7986"/>
                    <a:pt x="2727" y="7999"/>
                    <a:pt x="2868" y="7999"/>
                  </a:cubicBezTo>
                  <a:cubicBezTo>
                    <a:pt x="4222" y="7999"/>
                    <a:pt x="5497" y="6829"/>
                    <a:pt x="5817" y="5206"/>
                  </a:cubicBezTo>
                  <a:lnTo>
                    <a:pt x="6260" y="4263"/>
                  </a:lnTo>
                  <a:cubicBezTo>
                    <a:pt x="6611" y="2473"/>
                    <a:pt x="5681" y="452"/>
                    <a:pt x="4178" y="177"/>
                  </a:cubicBezTo>
                  <a:cubicBezTo>
                    <a:pt x="4178" y="177"/>
                    <a:pt x="3788" y="0"/>
                    <a:pt x="3255" y="0"/>
                  </a:cubicBez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7" name="Google Shape;3626;p45">
              <a:extLst>
                <a:ext uri="{FF2B5EF4-FFF2-40B4-BE49-F238E27FC236}">
                  <a16:creationId xmlns:a16="http://schemas.microsoft.com/office/drawing/2014/main" id="{FBBB5BDF-5D03-9453-5213-16940B247FD0}"/>
                </a:ext>
              </a:extLst>
            </p:cNvPr>
            <p:cNvSpPr/>
            <p:nvPr/>
          </p:nvSpPr>
          <p:spPr>
            <a:xfrm>
              <a:off x="5161750" y="1203075"/>
              <a:ext cx="23150" cy="7325"/>
            </a:xfrm>
            <a:custGeom>
              <a:avLst/>
              <a:gdLst/>
              <a:ahLst/>
              <a:cxnLst/>
              <a:rect l="l" t="t" r="r" b="b"/>
              <a:pathLst>
                <a:path w="926" h="293" extrusionOk="0">
                  <a:moveTo>
                    <a:pt x="1" y="1"/>
                  </a:moveTo>
                  <a:cubicBezTo>
                    <a:pt x="1" y="1"/>
                    <a:pt x="8" y="16"/>
                    <a:pt x="21" y="42"/>
                  </a:cubicBezTo>
                  <a:cubicBezTo>
                    <a:pt x="34" y="70"/>
                    <a:pt x="52" y="110"/>
                    <a:pt x="89" y="148"/>
                  </a:cubicBezTo>
                  <a:cubicBezTo>
                    <a:pt x="106" y="170"/>
                    <a:pt x="126" y="190"/>
                    <a:pt x="151" y="207"/>
                  </a:cubicBezTo>
                  <a:cubicBezTo>
                    <a:pt x="175" y="228"/>
                    <a:pt x="202" y="246"/>
                    <a:pt x="235" y="257"/>
                  </a:cubicBezTo>
                  <a:cubicBezTo>
                    <a:pt x="293" y="285"/>
                    <a:pt x="362" y="293"/>
                    <a:pt x="429" y="293"/>
                  </a:cubicBezTo>
                  <a:cubicBezTo>
                    <a:pt x="434" y="293"/>
                    <a:pt x="439" y="293"/>
                    <a:pt x="444" y="292"/>
                  </a:cubicBezTo>
                  <a:cubicBezTo>
                    <a:pt x="515" y="283"/>
                    <a:pt x="584" y="265"/>
                    <a:pt x="645" y="239"/>
                  </a:cubicBezTo>
                  <a:cubicBezTo>
                    <a:pt x="706" y="215"/>
                    <a:pt x="756" y="179"/>
                    <a:pt x="799" y="151"/>
                  </a:cubicBezTo>
                  <a:cubicBezTo>
                    <a:pt x="882" y="90"/>
                    <a:pt x="926" y="37"/>
                    <a:pt x="926" y="37"/>
                  </a:cubicBezTo>
                  <a:lnTo>
                    <a:pt x="926" y="37"/>
                  </a:lnTo>
                  <a:cubicBezTo>
                    <a:pt x="926" y="37"/>
                    <a:pt x="866" y="71"/>
                    <a:pt x="776" y="114"/>
                  </a:cubicBezTo>
                  <a:cubicBezTo>
                    <a:pt x="732" y="135"/>
                    <a:pt x="677" y="157"/>
                    <a:pt x="620" y="176"/>
                  </a:cubicBezTo>
                  <a:cubicBezTo>
                    <a:pt x="564" y="197"/>
                    <a:pt x="501" y="210"/>
                    <a:pt x="438" y="215"/>
                  </a:cubicBezTo>
                  <a:cubicBezTo>
                    <a:pt x="423" y="216"/>
                    <a:pt x="408" y="216"/>
                    <a:pt x="394" y="216"/>
                  </a:cubicBezTo>
                  <a:cubicBezTo>
                    <a:pt x="346" y="216"/>
                    <a:pt x="300" y="211"/>
                    <a:pt x="259" y="195"/>
                  </a:cubicBezTo>
                  <a:cubicBezTo>
                    <a:pt x="232" y="185"/>
                    <a:pt x="206" y="175"/>
                    <a:pt x="183" y="160"/>
                  </a:cubicBezTo>
                  <a:cubicBezTo>
                    <a:pt x="158" y="148"/>
                    <a:pt x="137" y="134"/>
                    <a:pt x="120" y="116"/>
                  </a:cubicBezTo>
                  <a:cubicBezTo>
                    <a:pt x="102" y="100"/>
                    <a:pt x="82" y="89"/>
                    <a:pt x="69" y="73"/>
                  </a:cubicBezTo>
                  <a:cubicBezTo>
                    <a:pt x="54" y="58"/>
                    <a:pt x="43" y="45"/>
                    <a:pt x="33" y="34"/>
                  </a:cubicBezTo>
                  <a:cubicBezTo>
                    <a:pt x="13" y="1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8" name="Google Shape;3627;p45">
              <a:extLst>
                <a:ext uri="{FF2B5EF4-FFF2-40B4-BE49-F238E27FC236}">
                  <a16:creationId xmlns:a16="http://schemas.microsoft.com/office/drawing/2014/main" id="{DFEE91C7-0D1B-F0AA-85D9-D5AEF4DEFA5D}"/>
                </a:ext>
              </a:extLst>
            </p:cNvPr>
            <p:cNvSpPr/>
            <p:nvPr/>
          </p:nvSpPr>
          <p:spPr>
            <a:xfrm>
              <a:off x="5194600" y="1155325"/>
              <a:ext cx="34450" cy="37625"/>
            </a:xfrm>
            <a:custGeom>
              <a:avLst/>
              <a:gdLst/>
              <a:ahLst/>
              <a:cxnLst/>
              <a:rect l="l" t="t" r="r" b="b"/>
              <a:pathLst>
                <a:path w="1378" h="1505" extrusionOk="0">
                  <a:moveTo>
                    <a:pt x="739" y="0"/>
                  </a:moveTo>
                  <a:cubicBezTo>
                    <a:pt x="695" y="0"/>
                    <a:pt x="652" y="6"/>
                    <a:pt x="609" y="15"/>
                  </a:cubicBezTo>
                  <a:cubicBezTo>
                    <a:pt x="367" y="77"/>
                    <a:pt x="153" y="311"/>
                    <a:pt x="82" y="620"/>
                  </a:cubicBezTo>
                  <a:cubicBezTo>
                    <a:pt x="0" y="994"/>
                    <a:pt x="157" y="1355"/>
                    <a:pt x="439" y="1468"/>
                  </a:cubicBezTo>
                  <a:cubicBezTo>
                    <a:pt x="466" y="1479"/>
                    <a:pt x="493" y="1488"/>
                    <a:pt x="520" y="1493"/>
                  </a:cubicBezTo>
                  <a:cubicBezTo>
                    <a:pt x="557" y="1501"/>
                    <a:pt x="594" y="1505"/>
                    <a:pt x="631" y="1505"/>
                  </a:cubicBezTo>
                  <a:cubicBezTo>
                    <a:pt x="926" y="1505"/>
                    <a:pt x="1205" y="1249"/>
                    <a:pt x="1286" y="886"/>
                  </a:cubicBezTo>
                  <a:cubicBezTo>
                    <a:pt x="1378" y="475"/>
                    <a:pt x="1181" y="86"/>
                    <a:pt x="848" y="12"/>
                  </a:cubicBezTo>
                  <a:cubicBezTo>
                    <a:pt x="811" y="4"/>
                    <a:pt x="775" y="0"/>
                    <a:pt x="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29" name="Google Shape;3628;p45">
              <a:extLst>
                <a:ext uri="{FF2B5EF4-FFF2-40B4-BE49-F238E27FC236}">
                  <a16:creationId xmlns:a16="http://schemas.microsoft.com/office/drawing/2014/main" id="{207CD486-361B-6BB1-0336-1667D8595224}"/>
                </a:ext>
              </a:extLst>
            </p:cNvPr>
            <p:cNvSpPr/>
            <p:nvPr/>
          </p:nvSpPr>
          <p:spPr>
            <a:xfrm>
              <a:off x="5137450" y="1141950"/>
              <a:ext cx="34400" cy="37700"/>
            </a:xfrm>
            <a:custGeom>
              <a:avLst/>
              <a:gdLst/>
              <a:ahLst/>
              <a:cxnLst/>
              <a:rect l="l" t="t" r="r" b="b"/>
              <a:pathLst>
                <a:path w="1376" h="1508" extrusionOk="0">
                  <a:moveTo>
                    <a:pt x="742" y="1"/>
                  </a:moveTo>
                  <a:cubicBezTo>
                    <a:pt x="696" y="1"/>
                    <a:pt x="651" y="7"/>
                    <a:pt x="609" y="18"/>
                  </a:cubicBezTo>
                  <a:cubicBezTo>
                    <a:pt x="364" y="80"/>
                    <a:pt x="153" y="311"/>
                    <a:pt x="82" y="621"/>
                  </a:cubicBezTo>
                  <a:cubicBezTo>
                    <a:pt x="0" y="996"/>
                    <a:pt x="157" y="1356"/>
                    <a:pt x="440" y="1470"/>
                  </a:cubicBezTo>
                  <a:cubicBezTo>
                    <a:pt x="466" y="1481"/>
                    <a:pt x="493" y="1490"/>
                    <a:pt x="520" y="1496"/>
                  </a:cubicBezTo>
                  <a:cubicBezTo>
                    <a:pt x="556" y="1504"/>
                    <a:pt x="593" y="1507"/>
                    <a:pt x="629" y="1507"/>
                  </a:cubicBezTo>
                  <a:cubicBezTo>
                    <a:pt x="924" y="1507"/>
                    <a:pt x="1206" y="1251"/>
                    <a:pt x="1286" y="886"/>
                  </a:cubicBezTo>
                  <a:cubicBezTo>
                    <a:pt x="1375" y="478"/>
                    <a:pt x="1180" y="85"/>
                    <a:pt x="848" y="12"/>
                  </a:cubicBezTo>
                  <a:cubicBezTo>
                    <a:pt x="813" y="4"/>
                    <a:pt x="777" y="1"/>
                    <a:pt x="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0" name="Google Shape;3629;p45">
              <a:extLst>
                <a:ext uri="{FF2B5EF4-FFF2-40B4-BE49-F238E27FC236}">
                  <a16:creationId xmlns:a16="http://schemas.microsoft.com/office/drawing/2014/main" id="{34CBF36E-D10A-7CCA-592F-DF6A0CF90CD8}"/>
                </a:ext>
              </a:extLst>
            </p:cNvPr>
            <p:cNvSpPr/>
            <p:nvPr/>
          </p:nvSpPr>
          <p:spPr>
            <a:xfrm>
              <a:off x="5194600" y="1155325"/>
              <a:ext cx="34450" cy="37625"/>
            </a:xfrm>
            <a:custGeom>
              <a:avLst/>
              <a:gdLst/>
              <a:ahLst/>
              <a:cxnLst/>
              <a:rect l="l" t="t" r="r" b="b"/>
              <a:pathLst>
                <a:path w="1378" h="1505" extrusionOk="0">
                  <a:moveTo>
                    <a:pt x="739" y="0"/>
                  </a:moveTo>
                  <a:cubicBezTo>
                    <a:pt x="695" y="0"/>
                    <a:pt x="652" y="6"/>
                    <a:pt x="609" y="15"/>
                  </a:cubicBezTo>
                  <a:cubicBezTo>
                    <a:pt x="367" y="77"/>
                    <a:pt x="153" y="311"/>
                    <a:pt x="82" y="620"/>
                  </a:cubicBezTo>
                  <a:cubicBezTo>
                    <a:pt x="0" y="994"/>
                    <a:pt x="157" y="1355"/>
                    <a:pt x="439" y="1468"/>
                  </a:cubicBezTo>
                  <a:cubicBezTo>
                    <a:pt x="466" y="1479"/>
                    <a:pt x="493" y="1488"/>
                    <a:pt x="520" y="1493"/>
                  </a:cubicBezTo>
                  <a:cubicBezTo>
                    <a:pt x="557" y="1501"/>
                    <a:pt x="594" y="1505"/>
                    <a:pt x="631" y="1505"/>
                  </a:cubicBezTo>
                  <a:cubicBezTo>
                    <a:pt x="926" y="1505"/>
                    <a:pt x="1205" y="1249"/>
                    <a:pt x="1286" y="886"/>
                  </a:cubicBezTo>
                  <a:cubicBezTo>
                    <a:pt x="1378" y="475"/>
                    <a:pt x="1181" y="86"/>
                    <a:pt x="848" y="12"/>
                  </a:cubicBezTo>
                  <a:cubicBezTo>
                    <a:pt x="811" y="4"/>
                    <a:pt x="775" y="0"/>
                    <a:pt x="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1" name="Google Shape;3630;p45">
              <a:extLst>
                <a:ext uri="{FF2B5EF4-FFF2-40B4-BE49-F238E27FC236}">
                  <a16:creationId xmlns:a16="http://schemas.microsoft.com/office/drawing/2014/main" id="{AD3542A6-C50B-11D7-EA3C-96746F023FE9}"/>
                </a:ext>
              </a:extLst>
            </p:cNvPr>
            <p:cNvSpPr/>
            <p:nvPr/>
          </p:nvSpPr>
          <p:spPr>
            <a:xfrm>
              <a:off x="5194600" y="1155700"/>
              <a:ext cx="26200" cy="36325"/>
            </a:xfrm>
            <a:custGeom>
              <a:avLst/>
              <a:gdLst/>
              <a:ahLst/>
              <a:cxnLst/>
              <a:rect l="l" t="t" r="r" b="b"/>
              <a:pathLst>
                <a:path w="1048" h="1453" extrusionOk="0">
                  <a:moveTo>
                    <a:pt x="609" y="0"/>
                  </a:moveTo>
                  <a:cubicBezTo>
                    <a:pt x="367" y="62"/>
                    <a:pt x="153" y="296"/>
                    <a:pt x="82" y="605"/>
                  </a:cubicBezTo>
                  <a:cubicBezTo>
                    <a:pt x="0" y="979"/>
                    <a:pt x="157" y="1340"/>
                    <a:pt x="439" y="1453"/>
                  </a:cubicBezTo>
                  <a:cubicBezTo>
                    <a:pt x="684" y="1389"/>
                    <a:pt x="895" y="1158"/>
                    <a:pt x="966" y="848"/>
                  </a:cubicBezTo>
                  <a:cubicBezTo>
                    <a:pt x="1048" y="475"/>
                    <a:pt x="889" y="113"/>
                    <a:pt x="609" y="0"/>
                  </a:cubicBezTo>
                  <a:close/>
                </a:path>
              </a:pathLst>
            </a:custGeom>
            <a:solidFill>
              <a:srgbClr val="011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2" name="Google Shape;3631;p45">
              <a:extLst>
                <a:ext uri="{FF2B5EF4-FFF2-40B4-BE49-F238E27FC236}">
                  <a16:creationId xmlns:a16="http://schemas.microsoft.com/office/drawing/2014/main" id="{E881B177-EFAB-C65B-828A-EBA214997F60}"/>
                </a:ext>
              </a:extLst>
            </p:cNvPr>
            <p:cNvSpPr/>
            <p:nvPr/>
          </p:nvSpPr>
          <p:spPr>
            <a:xfrm>
              <a:off x="5137450" y="1141950"/>
              <a:ext cx="34400" cy="37700"/>
            </a:xfrm>
            <a:custGeom>
              <a:avLst/>
              <a:gdLst/>
              <a:ahLst/>
              <a:cxnLst/>
              <a:rect l="l" t="t" r="r" b="b"/>
              <a:pathLst>
                <a:path w="1376" h="1508" extrusionOk="0">
                  <a:moveTo>
                    <a:pt x="742" y="1"/>
                  </a:moveTo>
                  <a:cubicBezTo>
                    <a:pt x="696" y="1"/>
                    <a:pt x="651" y="7"/>
                    <a:pt x="609" y="18"/>
                  </a:cubicBezTo>
                  <a:cubicBezTo>
                    <a:pt x="364" y="80"/>
                    <a:pt x="153" y="311"/>
                    <a:pt x="82" y="621"/>
                  </a:cubicBezTo>
                  <a:cubicBezTo>
                    <a:pt x="0" y="996"/>
                    <a:pt x="157" y="1356"/>
                    <a:pt x="440" y="1470"/>
                  </a:cubicBezTo>
                  <a:cubicBezTo>
                    <a:pt x="466" y="1481"/>
                    <a:pt x="493" y="1490"/>
                    <a:pt x="520" y="1496"/>
                  </a:cubicBezTo>
                  <a:cubicBezTo>
                    <a:pt x="556" y="1504"/>
                    <a:pt x="593" y="1507"/>
                    <a:pt x="629" y="1507"/>
                  </a:cubicBezTo>
                  <a:cubicBezTo>
                    <a:pt x="924" y="1507"/>
                    <a:pt x="1206" y="1251"/>
                    <a:pt x="1286" y="886"/>
                  </a:cubicBezTo>
                  <a:cubicBezTo>
                    <a:pt x="1375" y="478"/>
                    <a:pt x="1180" y="85"/>
                    <a:pt x="848" y="12"/>
                  </a:cubicBezTo>
                  <a:cubicBezTo>
                    <a:pt x="813" y="4"/>
                    <a:pt x="777" y="1"/>
                    <a:pt x="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3" name="Google Shape;3632;p45">
              <a:extLst>
                <a:ext uri="{FF2B5EF4-FFF2-40B4-BE49-F238E27FC236}">
                  <a16:creationId xmlns:a16="http://schemas.microsoft.com/office/drawing/2014/main" id="{CB05BF18-6C24-3F56-886A-C4166E6E713B}"/>
                </a:ext>
              </a:extLst>
            </p:cNvPr>
            <p:cNvSpPr/>
            <p:nvPr/>
          </p:nvSpPr>
          <p:spPr>
            <a:xfrm>
              <a:off x="5137450" y="1142400"/>
              <a:ext cx="26200" cy="36300"/>
            </a:xfrm>
            <a:custGeom>
              <a:avLst/>
              <a:gdLst/>
              <a:ahLst/>
              <a:cxnLst/>
              <a:rect l="l" t="t" r="r" b="b"/>
              <a:pathLst>
                <a:path w="1048" h="1452" extrusionOk="0">
                  <a:moveTo>
                    <a:pt x="609" y="0"/>
                  </a:moveTo>
                  <a:cubicBezTo>
                    <a:pt x="364" y="62"/>
                    <a:pt x="153" y="293"/>
                    <a:pt x="82" y="603"/>
                  </a:cubicBezTo>
                  <a:cubicBezTo>
                    <a:pt x="0" y="978"/>
                    <a:pt x="157" y="1338"/>
                    <a:pt x="440" y="1452"/>
                  </a:cubicBezTo>
                  <a:cubicBezTo>
                    <a:pt x="684" y="1387"/>
                    <a:pt x="896" y="1157"/>
                    <a:pt x="963" y="848"/>
                  </a:cubicBezTo>
                  <a:cubicBezTo>
                    <a:pt x="1048" y="474"/>
                    <a:pt x="891" y="114"/>
                    <a:pt x="609" y="0"/>
                  </a:cubicBezTo>
                  <a:close/>
                </a:path>
              </a:pathLst>
            </a:custGeom>
            <a:solidFill>
              <a:srgbClr val="011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4" name="Google Shape;3633;p45">
              <a:extLst>
                <a:ext uri="{FF2B5EF4-FFF2-40B4-BE49-F238E27FC236}">
                  <a16:creationId xmlns:a16="http://schemas.microsoft.com/office/drawing/2014/main" id="{0BE28BDE-8372-88A2-B95A-DADF9F11A9F3}"/>
                </a:ext>
              </a:extLst>
            </p:cNvPr>
            <p:cNvSpPr/>
            <p:nvPr/>
          </p:nvSpPr>
          <p:spPr>
            <a:xfrm>
              <a:off x="5210575" y="1136600"/>
              <a:ext cx="18125" cy="6300"/>
            </a:xfrm>
            <a:custGeom>
              <a:avLst/>
              <a:gdLst/>
              <a:ahLst/>
              <a:cxnLst/>
              <a:rect l="l" t="t" r="r" b="b"/>
              <a:pathLst>
                <a:path w="725" h="252" extrusionOk="0">
                  <a:moveTo>
                    <a:pt x="0" y="91"/>
                  </a:moveTo>
                  <a:cubicBezTo>
                    <a:pt x="0" y="91"/>
                    <a:pt x="0" y="91"/>
                    <a:pt x="0" y="91"/>
                  </a:cubicBezTo>
                  <a:lnTo>
                    <a:pt x="0" y="91"/>
                  </a:lnTo>
                  <a:cubicBezTo>
                    <a:pt x="0" y="91"/>
                    <a:pt x="0" y="91"/>
                    <a:pt x="0" y="91"/>
                  </a:cubicBezTo>
                  <a:close/>
                  <a:moveTo>
                    <a:pt x="262" y="1"/>
                  </a:moveTo>
                  <a:cubicBezTo>
                    <a:pt x="255" y="1"/>
                    <a:pt x="249" y="1"/>
                    <a:pt x="242" y="1"/>
                  </a:cubicBezTo>
                  <a:cubicBezTo>
                    <a:pt x="240" y="1"/>
                    <a:pt x="239" y="1"/>
                    <a:pt x="237" y="1"/>
                  </a:cubicBezTo>
                  <a:cubicBezTo>
                    <a:pt x="190" y="1"/>
                    <a:pt x="147" y="16"/>
                    <a:pt x="111" y="27"/>
                  </a:cubicBezTo>
                  <a:cubicBezTo>
                    <a:pt x="40" y="52"/>
                    <a:pt x="5" y="91"/>
                    <a:pt x="1" y="91"/>
                  </a:cubicBezTo>
                  <a:cubicBezTo>
                    <a:pt x="1" y="91"/>
                    <a:pt x="1" y="91"/>
                    <a:pt x="0" y="91"/>
                  </a:cubicBezTo>
                  <a:lnTo>
                    <a:pt x="0" y="91"/>
                  </a:lnTo>
                  <a:cubicBezTo>
                    <a:pt x="1" y="91"/>
                    <a:pt x="1" y="91"/>
                    <a:pt x="2" y="91"/>
                  </a:cubicBezTo>
                  <a:cubicBezTo>
                    <a:pt x="11" y="91"/>
                    <a:pt x="57" y="76"/>
                    <a:pt x="122" y="70"/>
                  </a:cubicBezTo>
                  <a:cubicBezTo>
                    <a:pt x="139" y="67"/>
                    <a:pt x="158" y="66"/>
                    <a:pt x="178" y="66"/>
                  </a:cubicBezTo>
                  <a:cubicBezTo>
                    <a:pt x="198" y="66"/>
                    <a:pt x="220" y="67"/>
                    <a:pt x="241" y="69"/>
                  </a:cubicBezTo>
                  <a:cubicBezTo>
                    <a:pt x="285" y="69"/>
                    <a:pt x="330" y="80"/>
                    <a:pt x="376" y="93"/>
                  </a:cubicBezTo>
                  <a:cubicBezTo>
                    <a:pt x="466" y="113"/>
                    <a:pt x="552" y="158"/>
                    <a:pt x="616" y="191"/>
                  </a:cubicBezTo>
                  <a:cubicBezTo>
                    <a:pt x="680" y="224"/>
                    <a:pt x="724" y="251"/>
                    <a:pt x="724" y="251"/>
                  </a:cubicBezTo>
                  <a:cubicBezTo>
                    <a:pt x="724" y="251"/>
                    <a:pt x="698" y="206"/>
                    <a:pt x="641" y="155"/>
                  </a:cubicBezTo>
                  <a:cubicBezTo>
                    <a:pt x="612" y="131"/>
                    <a:pt x="578" y="100"/>
                    <a:pt x="535" y="77"/>
                  </a:cubicBezTo>
                  <a:cubicBezTo>
                    <a:pt x="493" y="54"/>
                    <a:pt x="446" y="33"/>
                    <a:pt x="396" y="17"/>
                  </a:cubicBezTo>
                  <a:cubicBezTo>
                    <a:pt x="351" y="7"/>
                    <a:pt x="306" y="1"/>
                    <a:pt x="262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5" name="Google Shape;3634;p45">
              <a:extLst>
                <a:ext uri="{FF2B5EF4-FFF2-40B4-BE49-F238E27FC236}">
                  <a16:creationId xmlns:a16="http://schemas.microsoft.com/office/drawing/2014/main" id="{1FE8AC0B-C360-A670-38F8-DF6390EE2605}"/>
                </a:ext>
              </a:extLst>
            </p:cNvPr>
            <p:cNvSpPr/>
            <p:nvPr/>
          </p:nvSpPr>
          <p:spPr>
            <a:xfrm>
              <a:off x="5152775" y="1123125"/>
              <a:ext cx="18125" cy="6250"/>
            </a:xfrm>
            <a:custGeom>
              <a:avLst/>
              <a:gdLst/>
              <a:ahLst/>
              <a:cxnLst/>
              <a:rect l="l" t="t" r="r" b="b"/>
              <a:pathLst>
                <a:path w="725" h="250" extrusionOk="0">
                  <a:moveTo>
                    <a:pt x="0" y="90"/>
                  </a:moveTo>
                  <a:lnTo>
                    <a:pt x="0" y="90"/>
                  </a:lnTo>
                  <a:cubicBezTo>
                    <a:pt x="0" y="90"/>
                    <a:pt x="0" y="90"/>
                    <a:pt x="0" y="90"/>
                  </a:cubicBezTo>
                  <a:lnTo>
                    <a:pt x="0" y="90"/>
                  </a:lnTo>
                  <a:cubicBezTo>
                    <a:pt x="0" y="90"/>
                    <a:pt x="0" y="90"/>
                    <a:pt x="0" y="90"/>
                  </a:cubicBezTo>
                  <a:close/>
                  <a:moveTo>
                    <a:pt x="266" y="0"/>
                  </a:moveTo>
                  <a:cubicBezTo>
                    <a:pt x="258" y="0"/>
                    <a:pt x="250" y="0"/>
                    <a:pt x="242" y="1"/>
                  </a:cubicBezTo>
                  <a:cubicBezTo>
                    <a:pt x="240" y="1"/>
                    <a:pt x="238" y="1"/>
                    <a:pt x="237" y="1"/>
                  </a:cubicBezTo>
                  <a:cubicBezTo>
                    <a:pt x="189" y="1"/>
                    <a:pt x="145" y="16"/>
                    <a:pt x="111" y="27"/>
                  </a:cubicBezTo>
                  <a:cubicBezTo>
                    <a:pt x="40" y="52"/>
                    <a:pt x="5" y="90"/>
                    <a:pt x="1" y="90"/>
                  </a:cubicBezTo>
                  <a:cubicBezTo>
                    <a:pt x="1" y="90"/>
                    <a:pt x="0" y="90"/>
                    <a:pt x="0" y="90"/>
                  </a:cubicBezTo>
                  <a:lnTo>
                    <a:pt x="0" y="90"/>
                  </a:lnTo>
                  <a:cubicBezTo>
                    <a:pt x="1" y="90"/>
                    <a:pt x="1" y="91"/>
                    <a:pt x="2" y="91"/>
                  </a:cubicBezTo>
                  <a:cubicBezTo>
                    <a:pt x="10" y="91"/>
                    <a:pt x="56" y="75"/>
                    <a:pt x="122" y="70"/>
                  </a:cubicBezTo>
                  <a:cubicBezTo>
                    <a:pt x="140" y="67"/>
                    <a:pt x="161" y="66"/>
                    <a:pt x="183" y="66"/>
                  </a:cubicBezTo>
                  <a:cubicBezTo>
                    <a:pt x="201" y="66"/>
                    <a:pt x="221" y="66"/>
                    <a:pt x="241" y="68"/>
                  </a:cubicBezTo>
                  <a:cubicBezTo>
                    <a:pt x="285" y="69"/>
                    <a:pt x="330" y="79"/>
                    <a:pt x="374" y="91"/>
                  </a:cubicBezTo>
                  <a:cubicBezTo>
                    <a:pt x="466" y="113"/>
                    <a:pt x="550" y="158"/>
                    <a:pt x="616" y="190"/>
                  </a:cubicBezTo>
                  <a:cubicBezTo>
                    <a:pt x="680" y="224"/>
                    <a:pt x="724" y="250"/>
                    <a:pt x="724" y="250"/>
                  </a:cubicBezTo>
                  <a:cubicBezTo>
                    <a:pt x="724" y="250"/>
                    <a:pt x="698" y="206"/>
                    <a:pt x="641" y="154"/>
                  </a:cubicBezTo>
                  <a:cubicBezTo>
                    <a:pt x="611" y="131"/>
                    <a:pt x="578" y="100"/>
                    <a:pt x="535" y="77"/>
                  </a:cubicBezTo>
                  <a:cubicBezTo>
                    <a:pt x="493" y="53"/>
                    <a:pt x="446" y="33"/>
                    <a:pt x="394" y="16"/>
                  </a:cubicBezTo>
                  <a:cubicBezTo>
                    <a:pt x="351" y="7"/>
                    <a:pt x="308" y="0"/>
                    <a:pt x="266" y="0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36" name="Google Shape;3635;p45">
              <a:extLst>
                <a:ext uri="{FF2B5EF4-FFF2-40B4-BE49-F238E27FC236}">
                  <a16:creationId xmlns:a16="http://schemas.microsoft.com/office/drawing/2014/main" id="{FBE3FEBC-2C42-FDBD-AD0F-EB21EB99387D}"/>
                </a:ext>
              </a:extLst>
            </p:cNvPr>
            <p:cNvSpPr/>
            <p:nvPr/>
          </p:nvSpPr>
          <p:spPr>
            <a:xfrm>
              <a:off x="5190175" y="1198650"/>
              <a:ext cx="26700" cy="13225"/>
            </a:xfrm>
            <a:custGeom>
              <a:avLst/>
              <a:gdLst/>
              <a:ahLst/>
              <a:cxnLst/>
              <a:rect l="l" t="t" r="r" b="b"/>
              <a:pathLst>
                <a:path w="1068" h="529" extrusionOk="0">
                  <a:moveTo>
                    <a:pt x="368" y="0"/>
                  </a:moveTo>
                  <a:cubicBezTo>
                    <a:pt x="188" y="0"/>
                    <a:pt x="51" y="57"/>
                    <a:pt x="29" y="153"/>
                  </a:cubicBezTo>
                  <a:cubicBezTo>
                    <a:pt x="1" y="285"/>
                    <a:pt x="203" y="442"/>
                    <a:pt x="482" y="504"/>
                  </a:cubicBezTo>
                  <a:cubicBezTo>
                    <a:pt x="557" y="520"/>
                    <a:pt x="631" y="528"/>
                    <a:pt x="698" y="528"/>
                  </a:cubicBezTo>
                  <a:cubicBezTo>
                    <a:pt x="879" y="528"/>
                    <a:pt x="1017" y="472"/>
                    <a:pt x="1039" y="375"/>
                  </a:cubicBezTo>
                  <a:cubicBezTo>
                    <a:pt x="1068" y="243"/>
                    <a:pt x="865" y="87"/>
                    <a:pt x="587" y="25"/>
                  </a:cubicBezTo>
                  <a:cubicBezTo>
                    <a:pt x="510" y="8"/>
                    <a:pt x="436" y="0"/>
                    <a:pt x="368" y="0"/>
                  </a:cubicBezTo>
                  <a:close/>
                </a:path>
              </a:pathLst>
            </a:custGeom>
            <a:solidFill>
              <a:srgbClr val="F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0" name="Google Shape;3636;p45">
              <a:extLst>
                <a:ext uri="{FF2B5EF4-FFF2-40B4-BE49-F238E27FC236}">
                  <a16:creationId xmlns:a16="http://schemas.microsoft.com/office/drawing/2014/main" id="{44761BE4-ABC8-9B07-8206-A32CBA05DBDB}"/>
                </a:ext>
              </a:extLst>
            </p:cNvPr>
            <p:cNvSpPr/>
            <p:nvPr/>
          </p:nvSpPr>
          <p:spPr>
            <a:xfrm>
              <a:off x="5134000" y="1185525"/>
              <a:ext cx="26725" cy="13225"/>
            </a:xfrm>
            <a:custGeom>
              <a:avLst/>
              <a:gdLst/>
              <a:ahLst/>
              <a:cxnLst/>
              <a:rect l="l" t="t" r="r" b="b"/>
              <a:pathLst>
                <a:path w="1069" h="529" extrusionOk="0">
                  <a:moveTo>
                    <a:pt x="369" y="0"/>
                  </a:moveTo>
                  <a:cubicBezTo>
                    <a:pt x="188" y="0"/>
                    <a:pt x="51" y="57"/>
                    <a:pt x="30" y="153"/>
                  </a:cubicBezTo>
                  <a:cubicBezTo>
                    <a:pt x="0" y="285"/>
                    <a:pt x="202" y="442"/>
                    <a:pt x="481" y="504"/>
                  </a:cubicBezTo>
                  <a:cubicBezTo>
                    <a:pt x="557" y="520"/>
                    <a:pt x="630" y="528"/>
                    <a:pt x="697" y="528"/>
                  </a:cubicBezTo>
                  <a:cubicBezTo>
                    <a:pt x="879" y="528"/>
                    <a:pt x="1017" y="472"/>
                    <a:pt x="1038" y="375"/>
                  </a:cubicBezTo>
                  <a:cubicBezTo>
                    <a:pt x="1068" y="243"/>
                    <a:pt x="866" y="87"/>
                    <a:pt x="587" y="25"/>
                  </a:cubicBezTo>
                  <a:cubicBezTo>
                    <a:pt x="511" y="8"/>
                    <a:pt x="437" y="0"/>
                    <a:pt x="369" y="0"/>
                  </a:cubicBezTo>
                  <a:close/>
                </a:path>
              </a:pathLst>
            </a:custGeom>
            <a:solidFill>
              <a:srgbClr val="F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1" name="Google Shape;3637;p45">
              <a:extLst>
                <a:ext uri="{FF2B5EF4-FFF2-40B4-BE49-F238E27FC236}">
                  <a16:creationId xmlns:a16="http://schemas.microsoft.com/office/drawing/2014/main" id="{C13871EC-26D2-B52D-D461-DDF3D8ECF5A0}"/>
                </a:ext>
              </a:extLst>
            </p:cNvPr>
            <p:cNvSpPr/>
            <p:nvPr/>
          </p:nvSpPr>
          <p:spPr>
            <a:xfrm>
              <a:off x="5162150" y="1251950"/>
              <a:ext cx="59875" cy="5925"/>
            </a:xfrm>
            <a:custGeom>
              <a:avLst/>
              <a:gdLst/>
              <a:ahLst/>
              <a:cxnLst/>
              <a:rect l="l" t="t" r="r" b="b"/>
              <a:pathLst>
                <a:path w="2395" h="237" extrusionOk="0">
                  <a:moveTo>
                    <a:pt x="0" y="1"/>
                  </a:moveTo>
                  <a:cubicBezTo>
                    <a:pt x="0" y="1"/>
                    <a:pt x="36" y="14"/>
                    <a:pt x="98" y="38"/>
                  </a:cubicBezTo>
                  <a:cubicBezTo>
                    <a:pt x="160" y="61"/>
                    <a:pt x="249" y="94"/>
                    <a:pt x="360" y="121"/>
                  </a:cubicBezTo>
                  <a:cubicBezTo>
                    <a:pt x="415" y="138"/>
                    <a:pt x="475" y="148"/>
                    <a:pt x="540" y="163"/>
                  </a:cubicBezTo>
                  <a:cubicBezTo>
                    <a:pt x="604" y="177"/>
                    <a:pt x="672" y="189"/>
                    <a:pt x="743" y="197"/>
                  </a:cubicBezTo>
                  <a:cubicBezTo>
                    <a:pt x="885" y="217"/>
                    <a:pt x="1036" y="229"/>
                    <a:pt x="1189" y="235"/>
                  </a:cubicBezTo>
                  <a:cubicBezTo>
                    <a:pt x="1224" y="236"/>
                    <a:pt x="1259" y="237"/>
                    <a:pt x="1294" y="237"/>
                  </a:cubicBezTo>
                  <a:cubicBezTo>
                    <a:pt x="1563" y="237"/>
                    <a:pt x="1824" y="213"/>
                    <a:pt x="2023" y="181"/>
                  </a:cubicBezTo>
                  <a:cubicBezTo>
                    <a:pt x="2248" y="146"/>
                    <a:pt x="2395" y="102"/>
                    <a:pt x="2395" y="102"/>
                  </a:cubicBezTo>
                  <a:lnTo>
                    <a:pt x="2395" y="102"/>
                  </a:lnTo>
                  <a:cubicBezTo>
                    <a:pt x="2395" y="102"/>
                    <a:pt x="2243" y="121"/>
                    <a:pt x="2018" y="138"/>
                  </a:cubicBezTo>
                  <a:cubicBezTo>
                    <a:pt x="1905" y="148"/>
                    <a:pt x="1773" y="152"/>
                    <a:pt x="1633" y="158"/>
                  </a:cubicBezTo>
                  <a:cubicBezTo>
                    <a:pt x="1559" y="160"/>
                    <a:pt x="1481" y="162"/>
                    <a:pt x="1403" y="162"/>
                  </a:cubicBezTo>
                  <a:cubicBezTo>
                    <a:pt x="1333" y="162"/>
                    <a:pt x="1262" y="161"/>
                    <a:pt x="1191" y="158"/>
                  </a:cubicBezTo>
                  <a:cubicBezTo>
                    <a:pt x="1041" y="154"/>
                    <a:pt x="891" y="147"/>
                    <a:pt x="752" y="131"/>
                  </a:cubicBezTo>
                  <a:cubicBezTo>
                    <a:pt x="611" y="116"/>
                    <a:pt x="480" y="100"/>
                    <a:pt x="369" y="78"/>
                  </a:cubicBezTo>
                  <a:cubicBezTo>
                    <a:pt x="259" y="58"/>
                    <a:pt x="166" y="41"/>
                    <a:pt x="102" y="23"/>
                  </a:cubicBezTo>
                  <a:cubicBezTo>
                    <a:pt x="37" y="9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2" name="Google Shape;3638;p45">
              <a:extLst>
                <a:ext uri="{FF2B5EF4-FFF2-40B4-BE49-F238E27FC236}">
                  <a16:creationId xmlns:a16="http://schemas.microsoft.com/office/drawing/2014/main" id="{D5276ED3-BB68-9885-B857-004D07714653}"/>
                </a:ext>
              </a:extLst>
            </p:cNvPr>
            <p:cNvSpPr/>
            <p:nvPr/>
          </p:nvSpPr>
          <p:spPr>
            <a:xfrm>
              <a:off x="5129350" y="1291725"/>
              <a:ext cx="40150" cy="98275"/>
            </a:xfrm>
            <a:custGeom>
              <a:avLst/>
              <a:gdLst/>
              <a:ahLst/>
              <a:cxnLst/>
              <a:rect l="l" t="t" r="r" b="b"/>
              <a:pathLst>
                <a:path w="1606" h="3931" extrusionOk="0">
                  <a:moveTo>
                    <a:pt x="304" y="0"/>
                  </a:moveTo>
                  <a:lnTo>
                    <a:pt x="6" y="511"/>
                  </a:lnTo>
                  <a:lnTo>
                    <a:pt x="0" y="521"/>
                  </a:lnTo>
                  <a:lnTo>
                    <a:pt x="11" y="525"/>
                  </a:lnTo>
                  <a:lnTo>
                    <a:pt x="869" y="818"/>
                  </a:lnTo>
                  <a:lnTo>
                    <a:pt x="869" y="818"/>
                  </a:lnTo>
                  <a:lnTo>
                    <a:pt x="427" y="1661"/>
                  </a:lnTo>
                  <a:lnTo>
                    <a:pt x="417" y="1679"/>
                  </a:lnTo>
                  <a:lnTo>
                    <a:pt x="427" y="1697"/>
                  </a:lnTo>
                  <a:lnTo>
                    <a:pt x="1605" y="3931"/>
                  </a:lnTo>
                  <a:lnTo>
                    <a:pt x="504" y="1679"/>
                  </a:lnTo>
                  <a:lnTo>
                    <a:pt x="923" y="815"/>
                  </a:lnTo>
                  <a:lnTo>
                    <a:pt x="935" y="790"/>
                  </a:lnTo>
                  <a:lnTo>
                    <a:pt x="910" y="781"/>
                  </a:lnTo>
                  <a:lnTo>
                    <a:pt x="27" y="51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3" name="Google Shape;3639;p45">
              <a:extLst>
                <a:ext uri="{FF2B5EF4-FFF2-40B4-BE49-F238E27FC236}">
                  <a16:creationId xmlns:a16="http://schemas.microsoft.com/office/drawing/2014/main" id="{DC504AF8-8397-725A-967A-EC2342074BB5}"/>
                </a:ext>
              </a:extLst>
            </p:cNvPr>
            <p:cNvSpPr/>
            <p:nvPr/>
          </p:nvSpPr>
          <p:spPr>
            <a:xfrm>
              <a:off x="5167825" y="1285775"/>
              <a:ext cx="121800" cy="455075"/>
            </a:xfrm>
            <a:custGeom>
              <a:avLst/>
              <a:gdLst/>
              <a:ahLst/>
              <a:cxnLst/>
              <a:rect l="l" t="t" r="r" b="b"/>
              <a:pathLst>
                <a:path w="4872" h="18203" extrusionOk="0">
                  <a:moveTo>
                    <a:pt x="4851" y="0"/>
                  </a:moveTo>
                  <a:lnTo>
                    <a:pt x="4857" y="1044"/>
                  </a:lnTo>
                  <a:lnTo>
                    <a:pt x="4857" y="1044"/>
                  </a:lnTo>
                  <a:lnTo>
                    <a:pt x="3602" y="1330"/>
                  </a:lnTo>
                  <a:lnTo>
                    <a:pt x="3581" y="1335"/>
                  </a:lnTo>
                  <a:lnTo>
                    <a:pt x="3593" y="1354"/>
                  </a:lnTo>
                  <a:lnTo>
                    <a:pt x="4023" y="2068"/>
                  </a:lnTo>
                  <a:lnTo>
                    <a:pt x="51" y="4141"/>
                  </a:lnTo>
                  <a:lnTo>
                    <a:pt x="34" y="4151"/>
                  </a:lnTo>
                  <a:lnTo>
                    <a:pt x="34" y="4169"/>
                  </a:lnTo>
                  <a:lnTo>
                    <a:pt x="13" y="7677"/>
                  </a:lnTo>
                  <a:lnTo>
                    <a:pt x="7" y="11186"/>
                  </a:lnTo>
                  <a:lnTo>
                    <a:pt x="1" y="14693"/>
                  </a:lnTo>
                  <a:lnTo>
                    <a:pt x="7" y="18202"/>
                  </a:lnTo>
                  <a:lnTo>
                    <a:pt x="44" y="14695"/>
                  </a:lnTo>
                  <a:lnTo>
                    <a:pt x="66" y="11186"/>
                  </a:lnTo>
                  <a:lnTo>
                    <a:pt x="89" y="7677"/>
                  </a:lnTo>
                  <a:lnTo>
                    <a:pt x="97" y="4188"/>
                  </a:lnTo>
                  <a:lnTo>
                    <a:pt x="97" y="4188"/>
                  </a:lnTo>
                  <a:lnTo>
                    <a:pt x="4062" y="2095"/>
                  </a:lnTo>
                  <a:lnTo>
                    <a:pt x="4081" y="2084"/>
                  </a:lnTo>
                  <a:lnTo>
                    <a:pt x="4069" y="2066"/>
                  </a:lnTo>
                  <a:lnTo>
                    <a:pt x="3632" y="1357"/>
                  </a:lnTo>
                  <a:lnTo>
                    <a:pt x="3632" y="1357"/>
                  </a:lnTo>
                  <a:lnTo>
                    <a:pt x="4866" y="1058"/>
                  </a:lnTo>
                  <a:lnTo>
                    <a:pt x="4871" y="1055"/>
                  </a:lnTo>
                  <a:lnTo>
                    <a:pt x="4871" y="1050"/>
                  </a:lnTo>
                  <a:lnTo>
                    <a:pt x="48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4" name="Google Shape;3640;p45">
              <a:extLst>
                <a:ext uri="{FF2B5EF4-FFF2-40B4-BE49-F238E27FC236}">
                  <a16:creationId xmlns:a16="http://schemas.microsoft.com/office/drawing/2014/main" id="{16C243E6-96BB-DA4B-D5B2-C5657B20D984}"/>
                </a:ext>
              </a:extLst>
            </p:cNvPr>
            <p:cNvSpPr/>
            <p:nvPr/>
          </p:nvSpPr>
          <p:spPr>
            <a:xfrm>
              <a:off x="5079900" y="1328875"/>
              <a:ext cx="37500" cy="170275"/>
            </a:xfrm>
            <a:custGeom>
              <a:avLst/>
              <a:gdLst/>
              <a:ahLst/>
              <a:cxnLst/>
              <a:rect l="l" t="t" r="r" b="b"/>
              <a:pathLst>
                <a:path w="1500" h="6811" extrusionOk="0">
                  <a:moveTo>
                    <a:pt x="946" y="0"/>
                  </a:moveTo>
                  <a:cubicBezTo>
                    <a:pt x="946" y="0"/>
                    <a:pt x="806" y="2156"/>
                    <a:pt x="517" y="3066"/>
                  </a:cubicBezTo>
                  <a:cubicBezTo>
                    <a:pt x="229" y="3976"/>
                    <a:pt x="1" y="5833"/>
                    <a:pt x="1500" y="6810"/>
                  </a:cubicBezTo>
                  <a:lnTo>
                    <a:pt x="946" y="0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5" name="Google Shape;3641;p45">
              <a:extLst>
                <a:ext uri="{FF2B5EF4-FFF2-40B4-BE49-F238E27FC236}">
                  <a16:creationId xmlns:a16="http://schemas.microsoft.com/office/drawing/2014/main" id="{C698AF0F-7C7C-B8B1-2711-B258C306CD6F}"/>
                </a:ext>
              </a:extLst>
            </p:cNvPr>
            <p:cNvSpPr/>
            <p:nvPr/>
          </p:nvSpPr>
          <p:spPr>
            <a:xfrm>
              <a:off x="5086450" y="1328875"/>
              <a:ext cx="30950" cy="170275"/>
            </a:xfrm>
            <a:custGeom>
              <a:avLst/>
              <a:gdLst/>
              <a:ahLst/>
              <a:cxnLst/>
              <a:rect l="l" t="t" r="r" b="b"/>
              <a:pathLst>
                <a:path w="1238" h="6811" extrusionOk="0">
                  <a:moveTo>
                    <a:pt x="684" y="0"/>
                  </a:moveTo>
                  <a:lnTo>
                    <a:pt x="684" y="0"/>
                  </a:lnTo>
                  <a:cubicBezTo>
                    <a:pt x="684" y="1"/>
                    <a:pt x="644" y="453"/>
                    <a:pt x="561" y="1129"/>
                  </a:cubicBezTo>
                  <a:cubicBezTo>
                    <a:pt x="522" y="1467"/>
                    <a:pt x="469" y="1860"/>
                    <a:pt x="396" y="2279"/>
                  </a:cubicBezTo>
                  <a:cubicBezTo>
                    <a:pt x="361" y="2489"/>
                    <a:pt x="316" y="2703"/>
                    <a:pt x="259" y="2917"/>
                  </a:cubicBezTo>
                  <a:cubicBezTo>
                    <a:pt x="198" y="3129"/>
                    <a:pt x="128" y="3349"/>
                    <a:pt x="89" y="3576"/>
                  </a:cubicBezTo>
                  <a:cubicBezTo>
                    <a:pt x="46" y="3801"/>
                    <a:pt x="19" y="4029"/>
                    <a:pt x="13" y="4254"/>
                  </a:cubicBezTo>
                  <a:cubicBezTo>
                    <a:pt x="1" y="4479"/>
                    <a:pt x="19" y="4702"/>
                    <a:pt x="42" y="4915"/>
                  </a:cubicBezTo>
                  <a:cubicBezTo>
                    <a:pt x="76" y="5128"/>
                    <a:pt x="122" y="5332"/>
                    <a:pt x="191" y="5516"/>
                  </a:cubicBezTo>
                  <a:cubicBezTo>
                    <a:pt x="258" y="5702"/>
                    <a:pt x="341" y="5870"/>
                    <a:pt x="433" y="6015"/>
                  </a:cubicBezTo>
                  <a:cubicBezTo>
                    <a:pt x="482" y="6085"/>
                    <a:pt x="522" y="6158"/>
                    <a:pt x="572" y="6218"/>
                  </a:cubicBezTo>
                  <a:cubicBezTo>
                    <a:pt x="623" y="6277"/>
                    <a:pt x="672" y="6333"/>
                    <a:pt x="717" y="6385"/>
                  </a:cubicBezTo>
                  <a:cubicBezTo>
                    <a:pt x="815" y="6485"/>
                    <a:pt x="908" y="6564"/>
                    <a:pt x="982" y="6629"/>
                  </a:cubicBezTo>
                  <a:cubicBezTo>
                    <a:pt x="1145" y="6745"/>
                    <a:pt x="1238" y="6810"/>
                    <a:pt x="1238" y="6810"/>
                  </a:cubicBezTo>
                  <a:cubicBezTo>
                    <a:pt x="1238" y="6810"/>
                    <a:pt x="1147" y="6741"/>
                    <a:pt x="990" y="6620"/>
                  </a:cubicBezTo>
                  <a:cubicBezTo>
                    <a:pt x="920" y="6551"/>
                    <a:pt x="831" y="6469"/>
                    <a:pt x="739" y="6366"/>
                  </a:cubicBezTo>
                  <a:cubicBezTo>
                    <a:pt x="696" y="6313"/>
                    <a:pt x="651" y="6256"/>
                    <a:pt x="603" y="6195"/>
                  </a:cubicBezTo>
                  <a:cubicBezTo>
                    <a:pt x="556" y="6134"/>
                    <a:pt x="516" y="6063"/>
                    <a:pt x="471" y="5993"/>
                  </a:cubicBezTo>
                  <a:cubicBezTo>
                    <a:pt x="384" y="5847"/>
                    <a:pt x="305" y="5681"/>
                    <a:pt x="245" y="5497"/>
                  </a:cubicBezTo>
                  <a:cubicBezTo>
                    <a:pt x="182" y="5315"/>
                    <a:pt x="142" y="5115"/>
                    <a:pt x="109" y="4907"/>
                  </a:cubicBezTo>
                  <a:cubicBezTo>
                    <a:pt x="88" y="4697"/>
                    <a:pt x="72" y="4479"/>
                    <a:pt x="85" y="4257"/>
                  </a:cubicBezTo>
                  <a:cubicBezTo>
                    <a:pt x="92" y="4035"/>
                    <a:pt x="122" y="3811"/>
                    <a:pt x="165" y="3590"/>
                  </a:cubicBezTo>
                  <a:cubicBezTo>
                    <a:pt x="202" y="3368"/>
                    <a:pt x="269" y="3154"/>
                    <a:pt x="329" y="2936"/>
                  </a:cubicBezTo>
                  <a:cubicBezTo>
                    <a:pt x="385" y="2718"/>
                    <a:pt x="429" y="2500"/>
                    <a:pt x="463" y="2290"/>
                  </a:cubicBezTo>
                  <a:cubicBezTo>
                    <a:pt x="533" y="1868"/>
                    <a:pt x="572" y="1473"/>
                    <a:pt x="606" y="1134"/>
                  </a:cubicBezTo>
                  <a:cubicBezTo>
                    <a:pt x="638" y="794"/>
                    <a:pt x="654" y="510"/>
                    <a:pt x="666" y="312"/>
                  </a:cubicBezTo>
                  <a:cubicBezTo>
                    <a:pt x="677" y="114"/>
                    <a:pt x="684" y="1"/>
                    <a:pt x="6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6" name="Google Shape;3642;p45">
              <a:extLst>
                <a:ext uri="{FF2B5EF4-FFF2-40B4-BE49-F238E27FC236}">
                  <a16:creationId xmlns:a16="http://schemas.microsoft.com/office/drawing/2014/main" id="{188DF639-59DA-EB72-1FC2-6E632028EFA3}"/>
                </a:ext>
              </a:extLst>
            </p:cNvPr>
            <p:cNvSpPr/>
            <p:nvPr/>
          </p:nvSpPr>
          <p:spPr>
            <a:xfrm>
              <a:off x="5151250" y="1412675"/>
              <a:ext cx="11275" cy="20975"/>
            </a:xfrm>
            <a:custGeom>
              <a:avLst/>
              <a:gdLst/>
              <a:ahLst/>
              <a:cxnLst/>
              <a:rect l="l" t="t" r="r" b="b"/>
              <a:pathLst>
                <a:path w="451" h="839" extrusionOk="0">
                  <a:moveTo>
                    <a:pt x="241" y="1"/>
                  </a:moveTo>
                  <a:cubicBezTo>
                    <a:pt x="194" y="1"/>
                    <a:pt x="144" y="28"/>
                    <a:pt x="115" y="65"/>
                  </a:cubicBezTo>
                  <a:cubicBezTo>
                    <a:pt x="30" y="161"/>
                    <a:pt x="4" y="294"/>
                    <a:pt x="1" y="420"/>
                  </a:cubicBezTo>
                  <a:cubicBezTo>
                    <a:pt x="4" y="546"/>
                    <a:pt x="30" y="680"/>
                    <a:pt x="115" y="775"/>
                  </a:cubicBezTo>
                  <a:cubicBezTo>
                    <a:pt x="145" y="812"/>
                    <a:pt x="192" y="839"/>
                    <a:pt x="239" y="839"/>
                  </a:cubicBezTo>
                  <a:cubicBezTo>
                    <a:pt x="255" y="839"/>
                    <a:pt x="270" y="836"/>
                    <a:pt x="285" y="830"/>
                  </a:cubicBezTo>
                  <a:cubicBezTo>
                    <a:pt x="341" y="807"/>
                    <a:pt x="371" y="759"/>
                    <a:pt x="391" y="718"/>
                  </a:cubicBezTo>
                  <a:cubicBezTo>
                    <a:pt x="432" y="633"/>
                    <a:pt x="440" y="557"/>
                    <a:pt x="446" y="503"/>
                  </a:cubicBezTo>
                  <a:cubicBezTo>
                    <a:pt x="451" y="452"/>
                    <a:pt x="450" y="422"/>
                    <a:pt x="449" y="420"/>
                  </a:cubicBezTo>
                  <a:lnTo>
                    <a:pt x="449" y="420"/>
                  </a:lnTo>
                  <a:cubicBezTo>
                    <a:pt x="450" y="422"/>
                    <a:pt x="451" y="452"/>
                    <a:pt x="445" y="503"/>
                  </a:cubicBezTo>
                  <a:cubicBezTo>
                    <a:pt x="438" y="556"/>
                    <a:pt x="423" y="633"/>
                    <a:pt x="376" y="709"/>
                  </a:cubicBezTo>
                  <a:cubicBezTo>
                    <a:pt x="353" y="746"/>
                    <a:pt x="318" y="786"/>
                    <a:pt x="274" y="797"/>
                  </a:cubicBezTo>
                  <a:cubicBezTo>
                    <a:pt x="268" y="799"/>
                    <a:pt x="261" y="800"/>
                    <a:pt x="253" y="800"/>
                  </a:cubicBezTo>
                  <a:cubicBezTo>
                    <a:pt x="217" y="800"/>
                    <a:pt x="179" y="776"/>
                    <a:pt x="157" y="742"/>
                  </a:cubicBezTo>
                  <a:cubicBezTo>
                    <a:pt x="99" y="655"/>
                    <a:pt x="79" y="534"/>
                    <a:pt x="79" y="420"/>
                  </a:cubicBezTo>
                  <a:cubicBezTo>
                    <a:pt x="78" y="361"/>
                    <a:pt x="85" y="306"/>
                    <a:pt x="97" y="249"/>
                  </a:cubicBezTo>
                  <a:cubicBezTo>
                    <a:pt x="109" y="194"/>
                    <a:pt x="128" y="141"/>
                    <a:pt x="158" y="100"/>
                  </a:cubicBezTo>
                  <a:cubicBezTo>
                    <a:pt x="181" y="64"/>
                    <a:pt x="215" y="40"/>
                    <a:pt x="251" y="40"/>
                  </a:cubicBezTo>
                  <a:cubicBezTo>
                    <a:pt x="259" y="40"/>
                    <a:pt x="267" y="42"/>
                    <a:pt x="274" y="44"/>
                  </a:cubicBezTo>
                  <a:cubicBezTo>
                    <a:pt x="317" y="55"/>
                    <a:pt x="353" y="94"/>
                    <a:pt x="376" y="131"/>
                  </a:cubicBezTo>
                  <a:cubicBezTo>
                    <a:pt x="423" y="207"/>
                    <a:pt x="438" y="284"/>
                    <a:pt x="445" y="337"/>
                  </a:cubicBezTo>
                  <a:cubicBezTo>
                    <a:pt x="451" y="389"/>
                    <a:pt x="449" y="420"/>
                    <a:pt x="449" y="420"/>
                  </a:cubicBezTo>
                  <a:cubicBezTo>
                    <a:pt x="449" y="420"/>
                    <a:pt x="451" y="389"/>
                    <a:pt x="446" y="337"/>
                  </a:cubicBezTo>
                  <a:cubicBezTo>
                    <a:pt x="440" y="283"/>
                    <a:pt x="432" y="207"/>
                    <a:pt x="391" y="122"/>
                  </a:cubicBezTo>
                  <a:cubicBezTo>
                    <a:pt x="371" y="81"/>
                    <a:pt x="342" y="33"/>
                    <a:pt x="284" y="9"/>
                  </a:cubicBezTo>
                  <a:cubicBezTo>
                    <a:pt x="271" y="3"/>
                    <a:pt x="256" y="1"/>
                    <a:pt x="2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7" name="Google Shape;3643;p45">
              <a:extLst>
                <a:ext uri="{FF2B5EF4-FFF2-40B4-BE49-F238E27FC236}">
                  <a16:creationId xmlns:a16="http://schemas.microsoft.com/office/drawing/2014/main" id="{ADD297B4-A51A-9F49-6489-6BA75F9670C1}"/>
                </a:ext>
              </a:extLst>
            </p:cNvPr>
            <p:cNvSpPr/>
            <p:nvPr/>
          </p:nvSpPr>
          <p:spPr>
            <a:xfrm>
              <a:off x="5151250" y="1515775"/>
              <a:ext cx="11275" cy="20975"/>
            </a:xfrm>
            <a:custGeom>
              <a:avLst/>
              <a:gdLst/>
              <a:ahLst/>
              <a:cxnLst/>
              <a:rect l="l" t="t" r="r" b="b"/>
              <a:pathLst>
                <a:path w="451" h="839" extrusionOk="0">
                  <a:moveTo>
                    <a:pt x="241" y="1"/>
                  </a:moveTo>
                  <a:cubicBezTo>
                    <a:pt x="194" y="1"/>
                    <a:pt x="144" y="28"/>
                    <a:pt x="115" y="64"/>
                  </a:cubicBezTo>
                  <a:cubicBezTo>
                    <a:pt x="30" y="161"/>
                    <a:pt x="4" y="294"/>
                    <a:pt x="1" y="420"/>
                  </a:cubicBezTo>
                  <a:cubicBezTo>
                    <a:pt x="4" y="546"/>
                    <a:pt x="30" y="680"/>
                    <a:pt x="115" y="775"/>
                  </a:cubicBezTo>
                  <a:cubicBezTo>
                    <a:pt x="146" y="811"/>
                    <a:pt x="193" y="839"/>
                    <a:pt x="241" y="839"/>
                  </a:cubicBezTo>
                  <a:cubicBezTo>
                    <a:pt x="256" y="839"/>
                    <a:pt x="271" y="836"/>
                    <a:pt x="285" y="830"/>
                  </a:cubicBezTo>
                  <a:cubicBezTo>
                    <a:pt x="341" y="806"/>
                    <a:pt x="371" y="760"/>
                    <a:pt x="391" y="718"/>
                  </a:cubicBezTo>
                  <a:cubicBezTo>
                    <a:pt x="432" y="633"/>
                    <a:pt x="440" y="556"/>
                    <a:pt x="446" y="504"/>
                  </a:cubicBezTo>
                  <a:cubicBezTo>
                    <a:pt x="451" y="451"/>
                    <a:pt x="450" y="422"/>
                    <a:pt x="449" y="420"/>
                  </a:cubicBezTo>
                  <a:lnTo>
                    <a:pt x="449" y="420"/>
                  </a:lnTo>
                  <a:cubicBezTo>
                    <a:pt x="450" y="422"/>
                    <a:pt x="451" y="451"/>
                    <a:pt x="445" y="504"/>
                  </a:cubicBezTo>
                  <a:cubicBezTo>
                    <a:pt x="438" y="556"/>
                    <a:pt x="423" y="633"/>
                    <a:pt x="376" y="710"/>
                  </a:cubicBezTo>
                  <a:cubicBezTo>
                    <a:pt x="353" y="746"/>
                    <a:pt x="318" y="786"/>
                    <a:pt x="274" y="796"/>
                  </a:cubicBezTo>
                  <a:cubicBezTo>
                    <a:pt x="267" y="799"/>
                    <a:pt x="260" y="800"/>
                    <a:pt x="252" y="800"/>
                  </a:cubicBezTo>
                  <a:cubicBezTo>
                    <a:pt x="216" y="800"/>
                    <a:pt x="179" y="776"/>
                    <a:pt x="157" y="741"/>
                  </a:cubicBezTo>
                  <a:cubicBezTo>
                    <a:pt x="99" y="655"/>
                    <a:pt x="79" y="535"/>
                    <a:pt x="79" y="420"/>
                  </a:cubicBezTo>
                  <a:cubicBezTo>
                    <a:pt x="78" y="360"/>
                    <a:pt x="85" y="306"/>
                    <a:pt x="97" y="249"/>
                  </a:cubicBezTo>
                  <a:cubicBezTo>
                    <a:pt x="109" y="194"/>
                    <a:pt x="128" y="142"/>
                    <a:pt x="158" y="99"/>
                  </a:cubicBezTo>
                  <a:cubicBezTo>
                    <a:pt x="182" y="63"/>
                    <a:pt x="215" y="40"/>
                    <a:pt x="252" y="40"/>
                  </a:cubicBezTo>
                  <a:cubicBezTo>
                    <a:pt x="259" y="40"/>
                    <a:pt x="267" y="41"/>
                    <a:pt x="274" y="43"/>
                  </a:cubicBezTo>
                  <a:cubicBezTo>
                    <a:pt x="317" y="55"/>
                    <a:pt x="353" y="93"/>
                    <a:pt x="376" y="130"/>
                  </a:cubicBezTo>
                  <a:cubicBezTo>
                    <a:pt x="423" y="207"/>
                    <a:pt x="438" y="285"/>
                    <a:pt x="445" y="337"/>
                  </a:cubicBezTo>
                  <a:cubicBezTo>
                    <a:pt x="451" y="389"/>
                    <a:pt x="449" y="420"/>
                    <a:pt x="449" y="420"/>
                  </a:cubicBezTo>
                  <a:cubicBezTo>
                    <a:pt x="449" y="420"/>
                    <a:pt x="451" y="389"/>
                    <a:pt x="446" y="336"/>
                  </a:cubicBezTo>
                  <a:cubicBezTo>
                    <a:pt x="440" y="283"/>
                    <a:pt x="432" y="207"/>
                    <a:pt x="391" y="121"/>
                  </a:cubicBezTo>
                  <a:cubicBezTo>
                    <a:pt x="371" y="81"/>
                    <a:pt x="342" y="33"/>
                    <a:pt x="284" y="10"/>
                  </a:cubicBezTo>
                  <a:cubicBezTo>
                    <a:pt x="271" y="4"/>
                    <a:pt x="256" y="1"/>
                    <a:pt x="241" y="1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8" name="Google Shape;3644;p45">
              <a:extLst>
                <a:ext uri="{FF2B5EF4-FFF2-40B4-BE49-F238E27FC236}">
                  <a16:creationId xmlns:a16="http://schemas.microsoft.com/office/drawing/2014/main" id="{53E782B7-42CB-0739-6EC4-9363BD42884A}"/>
                </a:ext>
              </a:extLst>
            </p:cNvPr>
            <p:cNvSpPr/>
            <p:nvPr/>
          </p:nvSpPr>
          <p:spPr>
            <a:xfrm>
              <a:off x="5151250" y="1721975"/>
              <a:ext cx="11275" cy="20975"/>
            </a:xfrm>
            <a:custGeom>
              <a:avLst/>
              <a:gdLst/>
              <a:ahLst/>
              <a:cxnLst/>
              <a:rect l="l" t="t" r="r" b="b"/>
              <a:pathLst>
                <a:path w="451" h="839" extrusionOk="0">
                  <a:moveTo>
                    <a:pt x="240" y="1"/>
                  </a:moveTo>
                  <a:cubicBezTo>
                    <a:pt x="193" y="1"/>
                    <a:pt x="144" y="28"/>
                    <a:pt x="115" y="65"/>
                  </a:cubicBezTo>
                  <a:cubicBezTo>
                    <a:pt x="30" y="160"/>
                    <a:pt x="4" y="293"/>
                    <a:pt x="1" y="420"/>
                  </a:cubicBezTo>
                  <a:cubicBezTo>
                    <a:pt x="4" y="546"/>
                    <a:pt x="30" y="679"/>
                    <a:pt x="115" y="776"/>
                  </a:cubicBezTo>
                  <a:cubicBezTo>
                    <a:pt x="146" y="812"/>
                    <a:pt x="193" y="839"/>
                    <a:pt x="241" y="839"/>
                  </a:cubicBezTo>
                  <a:cubicBezTo>
                    <a:pt x="256" y="839"/>
                    <a:pt x="271" y="836"/>
                    <a:pt x="285" y="830"/>
                  </a:cubicBezTo>
                  <a:cubicBezTo>
                    <a:pt x="341" y="806"/>
                    <a:pt x="371" y="759"/>
                    <a:pt x="391" y="718"/>
                  </a:cubicBezTo>
                  <a:cubicBezTo>
                    <a:pt x="432" y="633"/>
                    <a:pt x="440" y="556"/>
                    <a:pt x="446" y="504"/>
                  </a:cubicBezTo>
                  <a:cubicBezTo>
                    <a:pt x="451" y="452"/>
                    <a:pt x="450" y="421"/>
                    <a:pt x="449" y="420"/>
                  </a:cubicBezTo>
                  <a:lnTo>
                    <a:pt x="449" y="420"/>
                  </a:lnTo>
                  <a:cubicBezTo>
                    <a:pt x="450" y="421"/>
                    <a:pt x="450" y="452"/>
                    <a:pt x="445" y="503"/>
                  </a:cubicBezTo>
                  <a:cubicBezTo>
                    <a:pt x="438" y="555"/>
                    <a:pt x="423" y="633"/>
                    <a:pt x="376" y="710"/>
                  </a:cubicBezTo>
                  <a:cubicBezTo>
                    <a:pt x="353" y="747"/>
                    <a:pt x="318" y="785"/>
                    <a:pt x="274" y="797"/>
                  </a:cubicBezTo>
                  <a:cubicBezTo>
                    <a:pt x="267" y="799"/>
                    <a:pt x="260" y="800"/>
                    <a:pt x="252" y="800"/>
                  </a:cubicBezTo>
                  <a:cubicBezTo>
                    <a:pt x="216" y="800"/>
                    <a:pt x="179" y="776"/>
                    <a:pt x="157" y="741"/>
                  </a:cubicBezTo>
                  <a:cubicBezTo>
                    <a:pt x="99" y="654"/>
                    <a:pt x="79" y="535"/>
                    <a:pt x="79" y="420"/>
                  </a:cubicBezTo>
                  <a:cubicBezTo>
                    <a:pt x="78" y="360"/>
                    <a:pt x="85" y="305"/>
                    <a:pt x="97" y="249"/>
                  </a:cubicBezTo>
                  <a:cubicBezTo>
                    <a:pt x="109" y="194"/>
                    <a:pt x="128" y="141"/>
                    <a:pt x="158" y="99"/>
                  </a:cubicBezTo>
                  <a:cubicBezTo>
                    <a:pt x="181" y="64"/>
                    <a:pt x="215" y="40"/>
                    <a:pt x="251" y="40"/>
                  </a:cubicBezTo>
                  <a:cubicBezTo>
                    <a:pt x="259" y="40"/>
                    <a:pt x="267" y="41"/>
                    <a:pt x="274" y="43"/>
                  </a:cubicBezTo>
                  <a:cubicBezTo>
                    <a:pt x="317" y="54"/>
                    <a:pt x="353" y="93"/>
                    <a:pt x="376" y="130"/>
                  </a:cubicBezTo>
                  <a:cubicBezTo>
                    <a:pt x="423" y="206"/>
                    <a:pt x="438" y="284"/>
                    <a:pt x="445" y="336"/>
                  </a:cubicBezTo>
                  <a:cubicBezTo>
                    <a:pt x="451" y="390"/>
                    <a:pt x="449" y="420"/>
                    <a:pt x="449" y="420"/>
                  </a:cubicBezTo>
                  <a:cubicBezTo>
                    <a:pt x="449" y="420"/>
                    <a:pt x="451" y="390"/>
                    <a:pt x="446" y="336"/>
                  </a:cubicBezTo>
                  <a:cubicBezTo>
                    <a:pt x="440" y="284"/>
                    <a:pt x="432" y="206"/>
                    <a:pt x="391" y="122"/>
                  </a:cubicBezTo>
                  <a:cubicBezTo>
                    <a:pt x="371" y="80"/>
                    <a:pt x="342" y="34"/>
                    <a:pt x="284" y="10"/>
                  </a:cubicBezTo>
                  <a:cubicBezTo>
                    <a:pt x="270" y="4"/>
                    <a:pt x="255" y="1"/>
                    <a:pt x="2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09" name="Google Shape;3645;p45">
              <a:extLst>
                <a:ext uri="{FF2B5EF4-FFF2-40B4-BE49-F238E27FC236}">
                  <a16:creationId xmlns:a16="http://schemas.microsoft.com/office/drawing/2014/main" id="{361A81A3-2866-8362-8078-69D1C17579BA}"/>
                </a:ext>
              </a:extLst>
            </p:cNvPr>
            <p:cNvSpPr/>
            <p:nvPr/>
          </p:nvSpPr>
          <p:spPr>
            <a:xfrm>
              <a:off x="5146125" y="1829625"/>
              <a:ext cx="11275" cy="20975"/>
            </a:xfrm>
            <a:custGeom>
              <a:avLst/>
              <a:gdLst/>
              <a:ahLst/>
              <a:cxnLst/>
              <a:rect l="l" t="t" r="r" b="b"/>
              <a:pathLst>
                <a:path w="451" h="839" extrusionOk="0">
                  <a:moveTo>
                    <a:pt x="241" y="0"/>
                  </a:moveTo>
                  <a:cubicBezTo>
                    <a:pt x="194" y="0"/>
                    <a:pt x="144" y="28"/>
                    <a:pt x="115" y="64"/>
                  </a:cubicBezTo>
                  <a:cubicBezTo>
                    <a:pt x="72" y="112"/>
                    <a:pt x="45" y="170"/>
                    <a:pt x="27" y="231"/>
                  </a:cubicBezTo>
                  <a:cubicBezTo>
                    <a:pt x="9" y="290"/>
                    <a:pt x="2" y="358"/>
                    <a:pt x="1" y="419"/>
                  </a:cubicBezTo>
                  <a:cubicBezTo>
                    <a:pt x="3" y="546"/>
                    <a:pt x="31" y="678"/>
                    <a:pt x="115" y="775"/>
                  </a:cubicBezTo>
                  <a:cubicBezTo>
                    <a:pt x="146" y="811"/>
                    <a:pt x="193" y="838"/>
                    <a:pt x="241" y="838"/>
                  </a:cubicBezTo>
                  <a:cubicBezTo>
                    <a:pt x="256" y="838"/>
                    <a:pt x="271" y="835"/>
                    <a:pt x="285" y="829"/>
                  </a:cubicBezTo>
                  <a:cubicBezTo>
                    <a:pt x="341" y="806"/>
                    <a:pt x="371" y="758"/>
                    <a:pt x="391" y="718"/>
                  </a:cubicBezTo>
                  <a:cubicBezTo>
                    <a:pt x="431" y="633"/>
                    <a:pt x="440" y="556"/>
                    <a:pt x="446" y="503"/>
                  </a:cubicBezTo>
                  <a:cubicBezTo>
                    <a:pt x="451" y="451"/>
                    <a:pt x="450" y="420"/>
                    <a:pt x="450" y="419"/>
                  </a:cubicBezTo>
                  <a:lnTo>
                    <a:pt x="450" y="419"/>
                  </a:lnTo>
                  <a:cubicBezTo>
                    <a:pt x="450" y="420"/>
                    <a:pt x="451" y="451"/>
                    <a:pt x="445" y="503"/>
                  </a:cubicBezTo>
                  <a:cubicBezTo>
                    <a:pt x="438" y="554"/>
                    <a:pt x="423" y="632"/>
                    <a:pt x="376" y="709"/>
                  </a:cubicBezTo>
                  <a:cubicBezTo>
                    <a:pt x="353" y="746"/>
                    <a:pt x="319" y="784"/>
                    <a:pt x="275" y="796"/>
                  </a:cubicBezTo>
                  <a:cubicBezTo>
                    <a:pt x="267" y="798"/>
                    <a:pt x="260" y="800"/>
                    <a:pt x="252" y="800"/>
                  </a:cubicBezTo>
                  <a:cubicBezTo>
                    <a:pt x="217" y="800"/>
                    <a:pt x="179" y="776"/>
                    <a:pt x="157" y="740"/>
                  </a:cubicBezTo>
                  <a:cubicBezTo>
                    <a:pt x="100" y="654"/>
                    <a:pt x="79" y="533"/>
                    <a:pt x="79" y="420"/>
                  </a:cubicBezTo>
                  <a:cubicBezTo>
                    <a:pt x="78" y="358"/>
                    <a:pt x="85" y="306"/>
                    <a:pt x="97" y="248"/>
                  </a:cubicBezTo>
                  <a:cubicBezTo>
                    <a:pt x="109" y="194"/>
                    <a:pt x="128" y="140"/>
                    <a:pt x="157" y="98"/>
                  </a:cubicBezTo>
                  <a:cubicBezTo>
                    <a:pt x="180" y="63"/>
                    <a:pt x="214" y="39"/>
                    <a:pt x="251" y="39"/>
                  </a:cubicBezTo>
                  <a:cubicBezTo>
                    <a:pt x="259" y="39"/>
                    <a:pt x="267" y="40"/>
                    <a:pt x="275" y="42"/>
                  </a:cubicBezTo>
                  <a:cubicBezTo>
                    <a:pt x="318" y="53"/>
                    <a:pt x="353" y="92"/>
                    <a:pt x="376" y="129"/>
                  </a:cubicBezTo>
                  <a:cubicBezTo>
                    <a:pt x="423" y="206"/>
                    <a:pt x="438" y="284"/>
                    <a:pt x="445" y="335"/>
                  </a:cubicBezTo>
                  <a:cubicBezTo>
                    <a:pt x="451" y="389"/>
                    <a:pt x="450" y="419"/>
                    <a:pt x="450" y="419"/>
                  </a:cubicBezTo>
                  <a:cubicBezTo>
                    <a:pt x="450" y="419"/>
                    <a:pt x="451" y="389"/>
                    <a:pt x="446" y="335"/>
                  </a:cubicBezTo>
                  <a:cubicBezTo>
                    <a:pt x="440" y="283"/>
                    <a:pt x="431" y="206"/>
                    <a:pt x="391" y="121"/>
                  </a:cubicBezTo>
                  <a:cubicBezTo>
                    <a:pt x="370" y="79"/>
                    <a:pt x="343" y="33"/>
                    <a:pt x="284" y="9"/>
                  </a:cubicBezTo>
                  <a:cubicBezTo>
                    <a:pt x="270" y="3"/>
                    <a:pt x="256" y="0"/>
                    <a:pt x="2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0" name="Google Shape;3646;p45">
              <a:extLst>
                <a:ext uri="{FF2B5EF4-FFF2-40B4-BE49-F238E27FC236}">
                  <a16:creationId xmlns:a16="http://schemas.microsoft.com/office/drawing/2014/main" id="{D89EB72E-EC6B-2D5B-04AF-5B115580DCFE}"/>
                </a:ext>
              </a:extLst>
            </p:cNvPr>
            <p:cNvSpPr/>
            <p:nvPr/>
          </p:nvSpPr>
          <p:spPr>
            <a:xfrm>
              <a:off x="5111550" y="1526675"/>
              <a:ext cx="21775" cy="62075"/>
            </a:xfrm>
            <a:custGeom>
              <a:avLst/>
              <a:gdLst/>
              <a:ahLst/>
              <a:cxnLst/>
              <a:rect l="l" t="t" r="r" b="b"/>
              <a:pathLst>
                <a:path w="871" h="2483" extrusionOk="0">
                  <a:moveTo>
                    <a:pt x="25" y="1"/>
                  </a:moveTo>
                  <a:lnTo>
                    <a:pt x="25" y="1"/>
                  </a:lnTo>
                  <a:cubicBezTo>
                    <a:pt x="25" y="1"/>
                    <a:pt x="25" y="1"/>
                    <a:pt x="25" y="1"/>
                  </a:cubicBezTo>
                  <a:lnTo>
                    <a:pt x="25" y="1"/>
                  </a:lnTo>
                  <a:cubicBezTo>
                    <a:pt x="25" y="1"/>
                    <a:pt x="25" y="1"/>
                    <a:pt x="25" y="1"/>
                  </a:cubicBezTo>
                  <a:close/>
                  <a:moveTo>
                    <a:pt x="25" y="1"/>
                  </a:moveTo>
                  <a:cubicBezTo>
                    <a:pt x="25" y="1"/>
                    <a:pt x="26" y="2"/>
                    <a:pt x="27" y="3"/>
                  </a:cubicBezTo>
                  <a:lnTo>
                    <a:pt x="27" y="3"/>
                  </a:lnTo>
                  <a:cubicBezTo>
                    <a:pt x="26" y="2"/>
                    <a:pt x="25" y="1"/>
                    <a:pt x="25" y="1"/>
                  </a:cubicBezTo>
                  <a:close/>
                  <a:moveTo>
                    <a:pt x="27" y="3"/>
                  </a:moveTo>
                  <a:cubicBezTo>
                    <a:pt x="29" y="7"/>
                    <a:pt x="34" y="15"/>
                    <a:pt x="36" y="30"/>
                  </a:cubicBezTo>
                  <a:cubicBezTo>
                    <a:pt x="40" y="50"/>
                    <a:pt x="40" y="80"/>
                    <a:pt x="38" y="118"/>
                  </a:cubicBezTo>
                  <a:cubicBezTo>
                    <a:pt x="33" y="193"/>
                    <a:pt x="25" y="301"/>
                    <a:pt x="16" y="431"/>
                  </a:cubicBezTo>
                  <a:cubicBezTo>
                    <a:pt x="10" y="562"/>
                    <a:pt x="0" y="714"/>
                    <a:pt x="7" y="878"/>
                  </a:cubicBezTo>
                  <a:cubicBezTo>
                    <a:pt x="16" y="1042"/>
                    <a:pt x="31" y="1217"/>
                    <a:pt x="67" y="1390"/>
                  </a:cubicBezTo>
                  <a:cubicBezTo>
                    <a:pt x="105" y="1562"/>
                    <a:pt x="162" y="1730"/>
                    <a:pt x="237" y="1879"/>
                  </a:cubicBezTo>
                  <a:cubicBezTo>
                    <a:pt x="313" y="2026"/>
                    <a:pt x="412" y="2149"/>
                    <a:pt x="508" y="2240"/>
                  </a:cubicBezTo>
                  <a:cubicBezTo>
                    <a:pt x="600" y="2336"/>
                    <a:pt x="699" y="2388"/>
                    <a:pt x="764" y="2429"/>
                  </a:cubicBezTo>
                  <a:cubicBezTo>
                    <a:pt x="831" y="2462"/>
                    <a:pt x="871" y="2482"/>
                    <a:pt x="871" y="2482"/>
                  </a:cubicBezTo>
                  <a:cubicBezTo>
                    <a:pt x="871" y="2482"/>
                    <a:pt x="835" y="2458"/>
                    <a:pt x="771" y="2418"/>
                  </a:cubicBezTo>
                  <a:cubicBezTo>
                    <a:pt x="710" y="2371"/>
                    <a:pt x="624" y="2306"/>
                    <a:pt x="539" y="2211"/>
                  </a:cubicBezTo>
                  <a:cubicBezTo>
                    <a:pt x="362" y="2024"/>
                    <a:pt x="208" y="1711"/>
                    <a:pt x="143" y="1374"/>
                  </a:cubicBezTo>
                  <a:cubicBezTo>
                    <a:pt x="105" y="1207"/>
                    <a:pt x="86" y="1036"/>
                    <a:pt x="75" y="875"/>
                  </a:cubicBezTo>
                  <a:cubicBezTo>
                    <a:pt x="66" y="713"/>
                    <a:pt x="60" y="562"/>
                    <a:pt x="60" y="432"/>
                  </a:cubicBezTo>
                  <a:cubicBezTo>
                    <a:pt x="60" y="302"/>
                    <a:pt x="56" y="194"/>
                    <a:pt x="52" y="118"/>
                  </a:cubicBezTo>
                  <a:cubicBezTo>
                    <a:pt x="48" y="78"/>
                    <a:pt x="46" y="49"/>
                    <a:pt x="38" y="30"/>
                  </a:cubicBezTo>
                  <a:cubicBezTo>
                    <a:pt x="36" y="14"/>
                    <a:pt x="29" y="6"/>
                    <a:pt x="27" y="3"/>
                  </a:cubicBezTo>
                  <a:close/>
                </a:path>
              </a:pathLst>
            </a:custGeom>
            <a:solidFill>
              <a:srgbClr val="0031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1" name="Google Shape;3647;p45">
              <a:extLst>
                <a:ext uri="{FF2B5EF4-FFF2-40B4-BE49-F238E27FC236}">
                  <a16:creationId xmlns:a16="http://schemas.microsoft.com/office/drawing/2014/main" id="{73A06440-8D88-F98B-5330-CDE7B6CF0F6A}"/>
                </a:ext>
              </a:extLst>
            </p:cNvPr>
            <p:cNvSpPr/>
            <p:nvPr/>
          </p:nvSpPr>
          <p:spPr>
            <a:xfrm>
              <a:off x="5175850" y="1444825"/>
              <a:ext cx="83850" cy="63675"/>
            </a:xfrm>
            <a:custGeom>
              <a:avLst/>
              <a:gdLst/>
              <a:ahLst/>
              <a:cxnLst/>
              <a:rect l="l" t="t" r="r" b="b"/>
              <a:pathLst>
                <a:path w="3354" h="2547" extrusionOk="0">
                  <a:moveTo>
                    <a:pt x="2862" y="1"/>
                  </a:moveTo>
                  <a:cubicBezTo>
                    <a:pt x="2852" y="1"/>
                    <a:pt x="2841" y="2"/>
                    <a:pt x="2831" y="3"/>
                  </a:cubicBezTo>
                  <a:lnTo>
                    <a:pt x="179" y="438"/>
                  </a:lnTo>
                  <a:cubicBezTo>
                    <a:pt x="73" y="456"/>
                    <a:pt x="0" y="557"/>
                    <a:pt x="18" y="663"/>
                  </a:cubicBezTo>
                  <a:lnTo>
                    <a:pt x="299" y="2383"/>
                  </a:lnTo>
                  <a:cubicBezTo>
                    <a:pt x="315" y="2478"/>
                    <a:pt x="398" y="2547"/>
                    <a:pt x="492" y="2547"/>
                  </a:cubicBezTo>
                  <a:cubicBezTo>
                    <a:pt x="502" y="2547"/>
                    <a:pt x="513" y="2546"/>
                    <a:pt x="524" y="2544"/>
                  </a:cubicBezTo>
                  <a:lnTo>
                    <a:pt x="3175" y="2109"/>
                  </a:lnTo>
                  <a:cubicBezTo>
                    <a:pt x="3281" y="2091"/>
                    <a:pt x="3354" y="1990"/>
                    <a:pt x="3337" y="1884"/>
                  </a:cubicBezTo>
                  <a:lnTo>
                    <a:pt x="3055" y="165"/>
                  </a:lnTo>
                  <a:cubicBezTo>
                    <a:pt x="3039" y="69"/>
                    <a:pt x="2956" y="1"/>
                    <a:pt x="2862" y="1"/>
                  </a:cubicBez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2" name="Google Shape;3648;p45">
              <a:extLst>
                <a:ext uri="{FF2B5EF4-FFF2-40B4-BE49-F238E27FC236}">
                  <a16:creationId xmlns:a16="http://schemas.microsoft.com/office/drawing/2014/main" id="{D8C782DF-6792-C691-EFA1-DDB43D4555B9}"/>
                </a:ext>
              </a:extLst>
            </p:cNvPr>
            <p:cNvSpPr/>
            <p:nvPr/>
          </p:nvSpPr>
          <p:spPr>
            <a:xfrm>
              <a:off x="5179775" y="1457400"/>
              <a:ext cx="40250" cy="10625"/>
            </a:xfrm>
            <a:custGeom>
              <a:avLst/>
              <a:gdLst/>
              <a:ahLst/>
              <a:cxnLst/>
              <a:rect l="l" t="t" r="r" b="b"/>
              <a:pathLst>
                <a:path w="1610" h="425" extrusionOk="0">
                  <a:moveTo>
                    <a:pt x="1583" y="0"/>
                  </a:moveTo>
                  <a:lnTo>
                    <a:pt x="0" y="260"/>
                  </a:lnTo>
                  <a:lnTo>
                    <a:pt x="26" y="424"/>
                  </a:lnTo>
                  <a:lnTo>
                    <a:pt x="1610" y="165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3" name="Google Shape;3649;p45">
              <a:extLst>
                <a:ext uri="{FF2B5EF4-FFF2-40B4-BE49-F238E27FC236}">
                  <a16:creationId xmlns:a16="http://schemas.microsoft.com/office/drawing/2014/main" id="{A29E6AFD-C62B-3C09-DE84-A6A6A6B5CBF0}"/>
                </a:ext>
              </a:extLst>
            </p:cNvPr>
            <p:cNvSpPr/>
            <p:nvPr/>
          </p:nvSpPr>
          <p:spPr>
            <a:xfrm>
              <a:off x="5180600" y="1466500"/>
              <a:ext cx="40300" cy="10650"/>
            </a:xfrm>
            <a:custGeom>
              <a:avLst/>
              <a:gdLst/>
              <a:ahLst/>
              <a:cxnLst/>
              <a:rect l="l" t="t" r="r" b="b"/>
              <a:pathLst>
                <a:path w="1612" h="426" extrusionOk="0">
                  <a:moveTo>
                    <a:pt x="1584" y="1"/>
                  </a:moveTo>
                  <a:lnTo>
                    <a:pt x="1" y="260"/>
                  </a:lnTo>
                  <a:lnTo>
                    <a:pt x="28" y="426"/>
                  </a:lnTo>
                  <a:lnTo>
                    <a:pt x="1611" y="166"/>
                  </a:lnTo>
                  <a:lnTo>
                    <a:pt x="1584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4" name="Google Shape;3650;p45">
              <a:extLst>
                <a:ext uri="{FF2B5EF4-FFF2-40B4-BE49-F238E27FC236}">
                  <a16:creationId xmlns:a16="http://schemas.microsoft.com/office/drawing/2014/main" id="{AD8FE292-8256-25B8-80B5-BBD52E1C8121}"/>
                </a:ext>
              </a:extLst>
            </p:cNvPr>
            <p:cNvSpPr/>
            <p:nvPr/>
          </p:nvSpPr>
          <p:spPr>
            <a:xfrm>
              <a:off x="5223050" y="1454325"/>
              <a:ext cx="21025" cy="23275"/>
            </a:xfrm>
            <a:custGeom>
              <a:avLst/>
              <a:gdLst/>
              <a:ahLst/>
              <a:cxnLst/>
              <a:rect l="l" t="t" r="r" b="b"/>
              <a:pathLst>
                <a:path w="841" h="931" extrusionOk="0">
                  <a:moveTo>
                    <a:pt x="708" y="1"/>
                  </a:moveTo>
                  <a:lnTo>
                    <a:pt x="0" y="116"/>
                  </a:lnTo>
                  <a:lnTo>
                    <a:pt x="134" y="930"/>
                  </a:lnTo>
                  <a:lnTo>
                    <a:pt x="841" y="815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5" name="Google Shape;3651;p45">
              <a:extLst>
                <a:ext uri="{FF2B5EF4-FFF2-40B4-BE49-F238E27FC236}">
                  <a16:creationId xmlns:a16="http://schemas.microsoft.com/office/drawing/2014/main" id="{22CF5000-19EF-FA3F-F5BF-97B4FEEDE7AD}"/>
                </a:ext>
              </a:extLst>
            </p:cNvPr>
            <p:cNvSpPr/>
            <p:nvPr/>
          </p:nvSpPr>
          <p:spPr>
            <a:xfrm>
              <a:off x="5205050" y="1426500"/>
              <a:ext cx="13200" cy="26850"/>
            </a:xfrm>
            <a:custGeom>
              <a:avLst/>
              <a:gdLst/>
              <a:ahLst/>
              <a:cxnLst/>
              <a:rect l="l" t="t" r="r" b="b"/>
              <a:pathLst>
                <a:path w="528" h="1074" extrusionOk="0">
                  <a:moveTo>
                    <a:pt x="362" y="0"/>
                  </a:moveTo>
                  <a:lnTo>
                    <a:pt x="0" y="60"/>
                  </a:lnTo>
                  <a:lnTo>
                    <a:pt x="167" y="1073"/>
                  </a:lnTo>
                  <a:lnTo>
                    <a:pt x="527" y="1014"/>
                  </a:lnTo>
                  <a:lnTo>
                    <a:pt x="362" y="0"/>
                  </a:ln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6" name="Google Shape;3652;p45">
              <a:extLst>
                <a:ext uri="{FF2B5EF4-FFF2-40B4-BE49-F238E27FC236}">
                  <a16:creationId xmlns:a16="http://schemas.microsoft.com/office/drawing/2014/main" id="{5F8C77E6-37DE-4B60-AAF5-03B4E43DEC1C}"/>
                </a:ext>
              </a:extLst>
            </p:cNvPr>
            <p:cNvSpPr/>
            <p:nvPr/>
          </p:nvSpPr>
          <p:spPr>
            <a:xfrm>
              <a:off x="5206575" y="1435975"/>
              <a:ext cx="10125" cy="7900"/>
            </a:xfrm>
            <a:custGeom>
              <a:avLst/>
              <a:gdLst/>
              <a:ahLst/>
              <a:cxnLst/>
              <a:rect l="l" t="t" r="r" b="b"/>
              <a:pathLst>
                <a:path w="405" h="316" extrusionOk="0">
                  <a:moveTo>
                    <a:pt x="363" y="0"/>
                  </a:moveTo>
                  <a:lnTo>
                    <a:pt x="1" y="58"/>
                  </a:lnTo>
                  <a:lnTo>
                    <a:pt x="44" y="316"/>
                  </a:lnTo>
                  <a:lnTo>
                    <a:pt x="405" y="257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7" name="Google Shape;3653;p45">
              <a:extLst>
                <a:ext uri="{FF2B5EF4-FFF2-40B4-BE49-F238E27FC236}">
                  <a16:creationId xmlns:a16="http://schemas.microsoft.com/office/drawing/2014/main" id="{EBD5E279-22EA-07DB-5C64-3EE27C39791E}"/>
                </a:ext>
              </a:extLst>
            </p:cNvPr>
            <p:cNvSpPr/>
            <p:nvPr/>
          </p:nvSpPr>
          <p:spPr>
            <a:xfrm>
              <a:off x="5180375" y="1481225"/>
              <a:ext cx="78625" cy="13400"/>
            </a:xfrm>
            <a:custGeom>
              <a:avLst/>
              <a:gdLst/>
              <a:ahLst/>
              <a:cxnLst/>
              <a:rect l="l" t="t" r="r" b="b"/>
              <a:pathLst>
                <a:path w="3145" h="536" extrusionOk="0">
                  <a:moveTo>
                    <a:pt x="1497" y="1"/>
                  </a:moveTo>
                  <a:lnTo>
                    <a:pt x="0" y="204"/>
                  </a:lnTo>
                  <a:lnTo>
                    <a:pt x="54" y="535"/>
                  </a:lnTo>
                  <a:lnTo>
                    <a:pt x="1332" y="269"/>
                  </a:lnTo>
                  <a:lnTo>
                    <a:pt x="1772" y="535"/>
                  </a:lnTo>
                  <a:lnTo>
                    <a:pt x="3144" y="360"/>
                  </a:lnTo>
                  <a:lnTo>
                    <a:pt x="3086" y="1"/>
                  </a:lnTo>
                  <a:lnTo>
                    <a:pt x="1772" y="204"/>
                  </a:lnTo>
                  <a:lnTo>
                    <a:pt x="1497" y="1"/>
                  </a:ln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8" name="Google Shape;3654;p45">
              <a:extLst>
                <a:ext uri="{FF2B5EF4-FFF2-40B4-BE49-F238E27FC236}">
                  <a16:creationId xmlns:a16="http://schemas.microsoft.com/office/drawing/2014/main" id="{276046A7-FBA8-6F4E-08D6-AE615E329067}"/>
                </a:ext>
              </a:extLst>
            </p:cNvPr>
            <p:cNvSpPr/>
            <p:nvPr/>
          </p:nvSpPr>
          <p:spPr>
            <a:xfrm>
              <a:off x="4922475" y="1469300"/>
              <a:ext cx="98675" cy="168750"/>
            </a:xfrm>
            <a:custGeom>
              <a:avLst/>
              <a:gdLst/>
              <a:ahLst/>
              <a:cxnLst/>
              <a:rect l="l" t="t" r="r" b="b"/>
              <a:pathLst>
                <a:path w="3947" h="6750" extrusionOk="0">
                  <a:moveTo>
                    <a:pt x="1332" y="0"/>
                  </a:moveTo>
                  <a:lnTo>
                    <a:pt x="1332" y="2344"/>
                  </a:lnTo>
                  <a:cubicBezTo>
                    <a:pt x="1332" y="2742"/>
                    <a:pt x="1257" y="3136"/>
                    <a:pt x="1112" y="3502"/>
                  </a:cubicBezTo>
                  <a:lnTo>
                    <a:pt x="163" y="5884"/>
                  </a:lnTo>
                  <a:cubicBezTo>
                    <a:pt x="1" y="6292"/>
                    <a:pt x="267" y="6750"/>
                    <a:pt x="666" y="6750"/>
                  </a:cubicBezTo>
                  <a:lnTo>
                    <a:pt x="3281" y="6750"/>
                  </a:lnTo>
                  <a:cubicBezTo>
                    <a:pt x="3680" y="6750"/>
                    <a:pt x="3946" y="6292"/>
                    <a:pt x="3784" y="5884"/>
                  </a:cubicBezTo>
                  <a:lnTo>
                    <a:pt x="2836" y="3502"/>
                  </a:lnTo>
                  <a:cubicBezTo>
                    <a:pt x="2690" y="3136"/>
                    <a:pt x="2615" y="2742"/>
                    <a:pt x="2615" y="2344"/>
                  </a:cubicBezTo>
                  <a:lnTo>
                    <a:pt x="2615" y="0"/>
                  </a:ln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19" name="Google Shape;3655;p45">
              <a:extLst>
                <a:ext uri="{FF2B5EF4-FFF2-40B4-BE49-F238E27FC236}">
                  <a16:creationId xmlns:a16="http://schemas.microsoft.com/office/drawing/2014/main" id="{3DBA9699-08A8-D900-A1D4-E589EEFD1BB8}"/>
                </a:ext>
              </a:extLst>
            </p:cNvPr>
            <p:cNvSpPr/>
            <p:nvPr/>
          </p:nvSpPr>
          <p:spPr>
            <a:xfrm>
              <a:off x="4929675" y="1565625"/>
              <a:ext cx="84275" cy="67050"/>
            </a:xfrm>
            <a:custGeom>
              <a:avLst/>
              <a:gdLst/>
              <a:ahLst/>
              <a:cxnLst/>
              <a:rect l="l" t="t" r="r" b="b"/>
              <a:pathLst>
                <a:path w="3371" h="2682" extrusionOk="0">
                  <a:moveTo>
                    <a:pt x="895" y="0"/>
                  </a:moveTo>
                  <a:lnTo>
                    <a:pt x="51" y="2118"/>
                  </a:lnTo>
                  <a:cubicBezTo>
                    <a:pt x="1" y="2245"/>
                    <a:pt x="10" y="2384"/>
                    <a:pt x="77" y="2499"/>
                  </a:cubicBezTo>
                  <a:cubicBezTo>
                    <a:pt x="145" y="2615"/>
                    <a:pt x="254" y="2681"/>
                    <a:pt x="378" y="2681"/>
                  </a:cubicBezTo>
                  <a:lnTo>
                    <a:pt x="2993" y="2681"/>
                  </a:lnTo>
                  <a:cubicBezTo>
                    <a:pt x="3117" y="2681"/>
                    <a:pt x="3226" y="2615"/>
                    <a:pt x="3294" y="2499"/>
                  </a:cubicBezTo>
                  <a:cubicBezTo>
                    <a:pt x="3361" y="2384"/>
                    <a:pt x="3370" y="2245"/>
                    <a:pt x="3320" y="2118"/>
                  </a:cubicBezTo>
                  <a:lnTo>
                    <a:pt x="2476" y="0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0" name="Google Shape;3656;p45">
              <a:extLst>
                <a:ext uri="{FF2B5EF4-FFF2-40B4-BE49-F238E27FC236}">
                  <a16:creationId xmlns:a16="http://schemas.microsoft.com/office/drawing/2014/main" id="{975E9BC2-0F89-C62A-9280-97895731C603}"/>
                </a:ext>
              </a:extLst>
            </p:cNvPr>
            <p:cNvSpPr/>
            <p:nvPr/>
          </p:nvSpPr>
          <p:spPr>
            <a:xfrm>
              <a:off x="4966225" y="1486325"/>
              <a:ext cx="109725" cy="86875"/>
            </a:xfrm>
            <a:custGeom>
              <a:avLst/>
              <a:gdLst/>
              <a:ahLst/>
              <a:cxnLst/>
              <a:rect l="l" t="t" r="r" b="b"/>
              <a:pathLst>
                <a:path w="4389" h="3475" extrusionOk="0">
                  <a:moveTo>
                    <a:pt x="571" y="0"/>
                  </a:moveTo>
                  <a:cubicBezTo>
                    <a:pt x="370" y="0"/>
                    <a:pt x="231" y="57"/>
                    <a:pt x="181" y="156"/>
                  </a:cubicBezTo>
                  <a:cubicBezTo>
                    <a:pt x="1" y="508"/>
                    <a:pt x="618" y="602"/>
                    <a:pt x="618" y="602"/>
                  </a:cubicBezTo>
                  <a:cubicBezTo>
                    <a:pt x="618" y="602"/>
                    <a:pt x="207" y="618"/>
                    <a:pt x="193" y="1004"/>
                  </a:cubicBezTo>
                  <a:cubicBezTo>
                    <a:pt x="188" y="1135"/>
                    <a:pt x="358" y="1184"/>
                    <a:pt x="500" y="1202"/>
                  </a:cubicBezTo>
                  <a:lnTo>
                    <a:pt x="500" y="1202"/>
                  </a:lnTo>
                  <a:cubicBezTo>
                    <a:pt x="318" y="1210"/>
                    <a:pt x="69" y="1278"/>
                    <a:pt x="65" y="1585"/>
                  </a:cubicBezTo>
                  <a:cubicBezTo>
                    <a:pt x="62" y="1773"/>
                    <a:pt x="349" y="1816"/>
                    <a:pt x="563" y="1821"/>
                  </a:cubicBezTo>
                  <a:lnTo>
                    <a:pt x="563" y="1821"/>
                  </a:lnTo>
                  <a:cubicBezTo>
                    <a:pt x="332" y="1838"/>
                    <a:pt x="15" y="1896"/>
                    <a:pt x="77" y="2088"/>
                  </a:cubicBezTo>
                  <a:cubicBezTo>
                    <a:pt x="172" y="2384"/>
                    <a:pt x="1103" y="2395"/>
                    <a:pt x="1103" y="2395"/>
                  </a:cubicBezTo>
                  <a:lnTo>
                    <a:pt x="2068" y="2777"/>
                  </a:lnTo>
                  <a:lnTo>
                    <a:pt x="4301" y="3475"/>
                  </a:lnTo>
                  <a:lnTo>
                    <a:pt x="4388" y="2065"/>
                  </a:lnTo>
                  <a:lnTo>
                    <a:pt x="2834" y="1272"/>
                  </a:lnTo>
                  <a:cubicBezTo>
                    <a:pt x="1968" y="356"/>
                    <a:pt x="1075" y="0"/>
                    <a:pt x="571" y="0"/>
                  </a:cubicBez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1" name="Google Shape;3657;p45">
              <a:extLst>
                <a:ext uri="{FF2B5EF4-FFF2-40B4-BE49-F238E27FC236}">
                  <a16:creationId xmlns:a16="http://schemas.microsoft.com/office/drawing/2014/main" id="{E5EF774F-9F67-B645-5886-AC380953206F}"/>
                </a:ext>
              </a:extLst>
            </p:cNvPr>
            <p:cNvSpPr/>
            <p:nvPr/>
          </p:nvSpPr>
          <p:spPr>
            <a:xfrm>
              <a:off x="4970400" y="1530300"/>
              <a:ext cx="21975" cy="4050"/>
            </a:xfrm>
            <a:custGeom>
              <a:avLst/>
              <a:gdLst/>
              <a:ahLst/>
              <a:cxnLst/>
              <a:rect l="l" t="t" r="r" b="b"/>
              <a:pathLst>
                <a:path w="879" h="162" extrusionOk="0">
                  <a:moveTo>
                    <a:pt x="545" y="1"/>
                  </a:moveTo>
                  <a:cubicBezTo>
                    <a:pt x="254" y="1"/>
                    <a:pt x="14" y="84"/>
                    <a:pt x="1" y="88"/>
                  </a:cubicBezTo>
                  <a:lnTo>
                    <a:pt x="26" y="162"/>
                  </a:lnTo>
                  <a:cubicBezTo>
                    <a:pt x="29" y="161"/>
                    <a:pt x="267" y="79"/>
                    <a:pt x="548" y="79"/>
                  </a:cubicBezTo>
                  <a:cubicBezTo>
                    <a:pt x="649" y="79"/>
                    <a:pt x="755" y="90"/>
                    <a:pt x="858" y="118"/>
                  </a:cubicBezTo>
                  <a:lnTo>
                    <a:pt x="878" y="43"/>
                  </a:lnTo>
                  <a:cubicBezTo>
                    <a:pt x="766" y="12"/>
                    <a:pt x="652" y="1"/>
                    <a:pt x="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2" name="Google Shape;3658;p45">
              <a:extLst>
                <a:ext uri="{FF2B5EF4-FFF2-40B4-BE49-F238E27FC236}">
                  <a16:creationId xmlns:a16="http://schemas.microsoft.com/office/drawing/2014/main" id="{93EDDCD1-C721-2769-61E9-6696B9328F55}"/>
                </a:ext>
              </a:extLst>
            </p:cNvPr>
            <p:cNvSpPr/>
            <p:nvPr/>
          </p:nvSpPr>
          <p:spPr>
            <a:xfrm>
              <a:off x="4979075" y="1515875"/>
              <a:ext cx="12375" cy="2150"/>
            </a:xfrm>
            <a:custGeom>
              <a:avLst/>
              <a:gdLst/>
              <a:ahLst/>
              <a:cxnLst/>
              <a:rect l="l" t="t" r="r" b="b"/>
              <a:pathLst>
                <a:path w="495" h="86" extrusionOk="0">
                  <a:moveTo>
                    <a:pt x="493" y="1"/>
                  </a:moveTo>
                  <a:lnTo>
                    <a:pt x="0" y="8"/>
                  </a:lnTo>
                  <a:lnTo>
                    <a:pt x="1" y="85"/>
                  </a:lnTo>
                  <a:lnTo>
                    <a:pt x="494" y="79"/>
                  </a:lnTo>
                  <a:lnTo>
                    <a:pt x="4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3" name="Google Shape;3659;p45">
              <a:extLst>
                <a:ext uri="{FF2B5EF4-FFF2-40B4-BE49-F238E27FC236}">
                  <a16:creationId xmlns:a16="http://schemas.microsoft.com/office/drawing/2014/main" id="{109EDABA-71DB-D1F8-29BA-CFC8EFD7FCC3}"/>
                </a:ext>
              </a:extLst>
            </p:cNvPr>
            <p:cNvSpPr/>
            <p:nvPr/>
          </p:nvSpPr>
          <p:spPr>
            <a:xfrm>
              <a:off x="4972625" y="1498550"/>
              <a:ext cx="20425" cy="4950"/>
            </a:xfrm>
            <a:custGeom>
              <a:avLst/>
              <a:gdLst/>
              <a:ahLst/>
              <a:cxnLst/>
              <a:rect l="l" t="t" r="r" b="b"/>
              <a:pathLst>
                <a:path w="817" h="198" extrusionOk="0">
                  <a:moveTo>
                    <a:pt x="12" y="1"/>
                  </a:moveTo>
                  <a:lnTo>
                    <a:pt x="1" y="78"/>
                  </a:lnTo>
                  <a:lnTo>
                    <a:pt x="805" y="197"/>
                  </a:lnTo>
                  <a:lnTo>
                    <a:pt x="816" y="12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4" name="Google Shape;3660;p45">
              <a:extLst>
                <a:ext uri="{FF2B5EF4-FFF2-40B4-BE49-F238E27FC236}">
                  <a16:creationId xmlns:a16="http://schemas.microsoft.com/office/drawing/2014/main" id="{1A1ECB96-0A02-FD82-2321-213CECC03AC2}"/>
                </a:ext>
              </a:extLst>
            </p:cNvPr>
            <p:cNvSpPr/>
            <p:nvPr/>
          </p:nvSpPr>
          <p:spPr>
            <a:xfrm>
              <a:off x="5034850" y="1352200"/>
              <a:ext cx="330225" cy="271200"/>
            </a:xfrm>
            <a:custGeom>
              <a:avLst/>
              <a:gdLst/>
              <a:ahLst/>
              <a:cxnLst/>
              <a:rect l="l" t="t" r="r" b="b"/>
              <a:pathLst>
                <a:path w="13209" h="10848" extrusionOk="0">
                  <a:moveTo>
                    <a:pt x="11169" y="0"/>
                  </a:moveTo>
                  <a:cubicBezTo>
                    <a:pt x="10648" y="0"/>
                    <a:pt x="10156" y="239"/>
                    <a:pt x="9888" y="791"/>
                  </a:cubicBezTo>
                  <a:cubicBezTo>
                    <a:pt x="8471" y="3708"/>
                    <a:pt x="7634" y="6822"/>
                    <a:pt x="7634" y="6822"/>
                  </a:cubicBezTo>
                  <a:lnTo>
                    <a:pt x="181" y="6685"/>
                  </a:lnTo>
                  <a:lnTo>
                    <a:pt x="0" y="8221"/>
                  </a:lnTo>
                  <a:cubicBezTo>
                    <a:pt x="0" y="8221"/>
                    <a:pt x="5997" y="10848"/>
                    <a:pt x="8845" y="10848"/>
                  </a:cubicBezTo>
                  <a:cubicBezTo>
                    <a:pt x="9440" y="10848"/>
                    <a:pt x="9898" y="10733"/>
                    <a:pt x="10135" y="10455"/>
                  </a:cubicBezTo>
                  <a:cubicBezTo>
                    <a:pt x="11206" y="9198"/>
                    <a:pt x="13209" y="5576"/>
                    <a:pt x="13144" y="1860"/>
                  </a:cubicBezTo>
                  <a:cubicBezTo>
                    <a:pt x="13126" y="763"/>
                    <a:pt x="12100" y="0"/>
                    <a:pt x="11169" y="0"/>
                  </a:cubicBez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5" name="Google Shape;3661;p45">
              <a:extLst>
                <a:ext uri="{FF2B5EF4-FFF2-40B4-BE49-F238E27FC236}">
                  <a16:creationId xmlns:a16="http://schemas.microsoft.com/office/drawing/2014/main" id="{7F7BBEF1-E6EC-EE4D-88D4-0B8298DF336B}"/>
                </a:ext>
              </a:extLst>
            </p:cNvPr>
            <p:cNvSpPr/>
            <p:nvPr/>
          </p:nvSpPr>
          <p:spPr>
            <a:xfrm>
              <a:off x="5126275" y="1467475"/>
              <a:ext cx="229775" cy="156800"/>
            </a:xfrm>
            <a:custGeom>
              <a:avLst/>
              <a:gdLst/>
              <a:ahLst/>
              <a:cxnLst/>
              <a:rect l="l" t="t" r="r" b="b"/>
              <a:pathLst>
                <a:path w="9191" h="6272" extrusionOk="0">
                  <a:moveTo>
                    <a:pt x="9191" y="1"/>
                  </a:moveTo>
                  <a:lnTo>
                    <a:pt x="9191" y="1"/>
                  </a:lnTo>
                  <a:cubicBezTo>
                    <a:pt x="9191" y="1"/>
                    <a:pt x="9143" y="201"/>
                    <a:pt x="9050" y="549"/>
                  </a:cubicBezTo>
                  <a:cubicBezTo>
                    <a:pt x="8998" y="721"/>
                    <a:pt x="8943" y="932"/>
                    <a:pt x="8861" y="1169"/>
                  </a:cubicBezTo>
                  <a:cubicBezTo>
                    <a:pt x="8786" y="1407"/>
                    <a:pt x="8690" y="1672"/>
                    <a:pt x="8584" y="1962"/>
                  </a:cubicBezTo>
                  <a:cubicBezTo>
                    <a:pt x="8474" y="2250"/>
                    <a:pt x="8349" y="2559"/>
                    <a:pt x="8204" y="2881"/>
                  </a:cubicBezTo>
                  <a:cubicBezTo>
                    <a:pt x="8062" y="3204"/>
                    <a:pt x="7897" y="3537"/>
                    <a:pt x="7718" y="3877"/>
                  </a:cubicBezTo>
                  <a:cubicBezTo>
                    <a:pt x="7536" y="4217"/>
                    <a:pt x="7337" y="4562"/>
                    <a:pt x="7119" y="4901"/>
                  </a:cubicBezTo>
                  <a:cubicBezTo>
                    <a:pt x="6899" y="5237"/>
                    <a:pt x="6666" y="5581"/>
                    <a:pt x="6392" y="5876"/>
                  </a:cubicBezTo>
                  <a:cubicBezTo>
                    <a:pt x="6251" y="6011"/>
                    <a:pt x="6055" y="6085"/>
                    <a:pt x="5862" y="6132"/>
                  </a:cubicBezTo>
                  <a:cubicBezTo>
                    <a:pt x="5667" y="6178"/>
                    <a:pt x="5464" y="6197"/>
                    <a:pt x="5263" y="6203"/>
                  </a:cubicBezTo>
                  <a:cubicBezTo>
                    <a:pt x="5210" y="6204"/>
                    <a:pt x="5157" y="6205"/>
                    <a:pt x="5105" y="6205"/>
                  </a:cubicBezTo>
                  <a:cubicBezTo>
                    <a:pt x="4757" y="6205"/>
                    <a:pt x="4414" y="6173"/>
                    <a:pt x="4083" y="6132"/>
                  </a:cubicBezTo>
                  <a:cubicBezTo>
                    <a:pt x="3320" y="6035"/>
                    <a:pt x="2615" y="5890"/>
                    <a:pt x="2012" y="5763"/>
                  </a:cubicBezTo>
                  <a:cubicBezTo>
                    <a:pt x="806" y="5506"/>
                    <a:pt x="1" y="5336"/>
                    <a:pt x="1" y="5336"/>
                  </a:cubicBezTo>
                  <a:lnTo>
                    <a:pt x="1" y="5336"/>
                  </a:lnTo>
                  <a:cubicBezTo>
                    <a:pt x="1" y="5336"/>
                    <a:pt x="201" y="5382"/>
                    <a:pt x="551" y="5466"/>
                  </a:cubicBezTo>
                  <a:cubicBezTo>
                    <a:pt x="902" y="5547"/>
                    <a:pt x="1400" y="5672"/>
                    <a:pt x="2003" y="5804"/>
                  </a:cubicBezTo>
                  <a:cubicBezTo>
                    <a:pt x="2606" y="5936"/>
                    <a:pt x="3309" y="6087"/>
                    <a:pt x="4076" y="6191"/>
                  </a:cubicBezTo>
                  <a:cubicBezTo>
                    <a:pt x="4419" y="6236"/>
                    <a:pt x="4776" y="6272"/>
                    <a:pt x="5141" y="6272"/>
                  </a:cubicBezTo>
                  <a:cubicBezTo>
                    <a:pt x="5183" y="6272"/>
                    <a:pt x="5224" y="6271"/>
                    <a:pt x="5266" y="6271"/>
                  </a:cubicBezTo>
                  <a:cubicBezTo>
                    <a:pt x="5469" y="6266"/>
                    <a:pt x="5675" y="6249"/>
                    <a:pt x="5879" y="6203"/>
                  </a:cubicBezTo>
                  <a:cubicBezTo>
                    <a:pt x="6080" y="6155"/>
                    <a:pt x="6286" y="6082"/>
                    <a:pt x="6447" y="5931"/>
                  </a:cubicBezTo>
                  <a:cubicBezTo>
                    <a:pt x="6729" y="5622"/>
                    <a:pt x="6956" y="5280"/>
                    <a:pt x="7176" y="4938"/>
                  </a:cubicBezTo>
                  <a:cubicBezTo>
                    <a:pt x="7393" y="4594"/>
                    <a:pt x="7590" y="4247"/>
                    <a:pt x="7769" y="3905"/>
                  </a:cubicBezTo>
                  <a:cubicBezTo>
                    <a:pt x="7947" y="3562"/>
                    <a:pt x="8110" y="3226"/>
                    <a:pt x="8250" y="2901"/>
                  </a:cubicBezTo>
                  <a:cubicBezTo>
                    <a:pt x="8393" y="2577"/>
                    <a:pt x="8515" y="2267"/>
                    <a:pt x="8623" y="1976"/>
                  </a:cubicBezTo>
                  <a:cubicBezTo>
                    <a:pt x="8729" y="1687"/>
                    <a:pt x="8818" y="1418"/>
                    <a:pt x="8888" y="1177"/>
                  </a:cubicBezTo>
                  <a:cubicBezTo>
                    <a:pt x="8965" y="938"/>
                    <a:pt x="9015" y="725"/>
                    <a:pt x="9062" y="552"/>
                  </a:cubicBezTo>
                  <a:cubicBezTo>
                    <a:pt x="9147" y="203"/>
                    <a:pt x="9191" y="1"/>
                    <a:pt x="9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6" name="Google Shape;3662;p45">
              <a:extLst>
                <a:ext uri="{FF2B5EF4-FFF2-40B4-BE49-F238E27FC236}">
                  <a16:creationId xmlns:a16="http://schemas.microsoft.com/office/drawing/2014/main" id="{BC5B0EC3-7B7A-236C-BC6C-C5EDCDFDD354}"/>
                </a:ext>
              </a:extLst>
            </p:cNvPr>
            <p:cNvSpPr/>
            <p:nvPr/>
          </p:nvSpPr>
          <p:spPr>
            <a:xfrm>
              <a:off x="5102450" y="1373300"/>
              <a:ext cx="176300" cy="150350"/>
            </a:xfrm>
            <a:custGeom>
              <a:avLst/>
              <a:gdLst/>
              <a:ahLst/>
              <a:cxnLst/>
              <a:rect l="l" t="t" r="r" b="b"/>
              <a:pathLst>
                <a:path w="7052" h="6014" extrusionOk="0">
                  <a:moveTo>
                    <a:pt x="7052" y="1"/>
                  </a:moveTo>
                  <a:cubicBezTo>
                    <a:pt x="6839" y="485"/>
                    <a:pt x="6635" y="974"/>
                    <a:pt x="6442" y="1465"/>
                  </a:cubicBezTo>
                  <a:cubicBezTo>
                    <a:pt x="6253" y="1959"/>
                    <a:pt x="6070" y="2456"/>
                    <a:pt x="5892" y="2953"/>
                  </a:cubicBezTo>
                  <a:cubicBezTo>
                    <a:pt x="5716" y="3452"/>
                    <a:pt x="5545" y="3952"/>
                    <a:pt x="5377" y="4455"/>
                  </a:cubicBezTo>
                  <a:cubicBezTo>
                    <a:pt x="5212" y="4948"/>
                    <a:pt x="5052" y="5443"/>
                    <a:pt x="4903" y="5941"/>
                  </a:cubicBezTo>
                  <a:lnTo>
                    <a:pt x="4903" y="5941"/>
                  </a:lnTo>
                  <a:lnTo>
                    <a:pt x="2466" y="5882"/>
                  </a:lnTo>
                  <a:lnTo>
                    <a:pt x="1233" y="5854"/>
                  </a:lnTo>
                  <a:lnTo>
                    <a:pt x="0" y="5835"/>
                  </a:lnTo>
                  <a:lnTo>
                    <a:pt x="1232" y="5887"/>
                  </a:lnTo>
                  <a:lnTo>
                    <a:pt x="2465" y="5930"/>
                  </a:lnTo>
                  <a:lnTo>
                    <a:pt x="4929" y="6013"/>
                  </a:lnTo>
                  <a:lnTo>
                    <a:pt x="4955" y="6013"/>
                  </a:lnTo>
                  <a:lnTo>
                    <a:pt x="4964" y="5987"/>
                  </a:lnTo>
                  <a:cubicBezTo>
                    <a:pt x="5282" y="4980"/>
                    <a:pt x="5598" y="3971"/>
                    <a:pt x="5945" y="2973"/>
                  </a:cubicBezTo>
                  <a:cubicBezTo>
                    <a:pt x="6117" y="2472"/>
                    <a:pt x="6296" y="1975"/>
                    <a:pt x="6479" y="1480"/>
                  </a:cubicBezTo>
                  <a:lnTo>
                    <a:pt x="6759" y="738"/>
                  </a:lnTo>
                  <a:cubicBezTo>
                    <a:pt x="6853" y="490"/>
                    <a:pt x="6953" y="246"/>
                    <a:pt x="70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7" name="Google Shape;3663;p45">
              <a:extLst>
                <a:ext uri="{FF2B5EF4-FFF2-40B4-BE49-F238E27FC236}">
                  <a16:creationId xmlns:a16="http://schemas.microsoft.com/office/drawing/2014/main" id="{BBA420D6-5986-045D-F4AD-0431CCC77B47}"/>
                </a:ext>
              </a:extLst>
            </p:cNvPr>
            <p:cNvSpPr/>
            <p:nvPr/>
          </p:nvSpPr>
          <p:spPr>
            <a:xfrm>
              <a:off x="5127700" y="1014075"/>
              <a:ext cx="206775" cy="219600"/>
            </a:xfrm>
            <a:custGeom>
              <a:avLst/>
              <a:gdLst/>
              <a:ahLst/>
              <a:cxnLst/>
              <a:rect l="l" t="t" r="r" b="b"/>
              <a:pathLst>
                <a:path w="8271" h="8784" extrusionOk="0">
                  <a:moveTo>
                    <a:pt x="4735" y="590"/>
                  </a:moveTo>
                  <a:cubicBezTo>
                    <a:pt x="4602" y="590"/>
                    <a:pt x="4468" y="625"/>
                    <a:pt x="4332" y="704"/>
                  </a:cubicBezTo>
                  <a:cubicBezTo>
                    <a:pt x="3421" y="1233"/>
                    <a:pt x="1" y="1"/>
                    <a:pt x="810" y="3731"/>
                  </a:cubicBezTo>
                  <a:cubicBezTo>
                    <a:pt x="1188" y="3433"/>
                    <a:pt x="1547" y="3259"/>
                    <a:pt x="1858" y="3259"/>
                  </a:cubicBezTo>
                  <a:cubicBezTo>
                    <a:pt x="2133" y="3259"/>
                    <a:pt x="2371" y="3396"/>
                    <a:pt x="2551" y="3706"/>
                  </a:cubicBezTo>
                  <a:cubicBezTo>
                    <a:pt x="2639" y="3857"/>
                    <a:pt x="2799" y="3908"/>
                    <a:pt x="2997" y="3908"/>
                  </a:cubicBezTo>
                  <a:cubicBezTo>
                    <a:pt x="3401" y="3908"/>
                    <a:pt x="3966" y="3695"/>
                    <a:pt x="4400" y="3695"/>
                  </a:cubicBezTo>
                  <a:cubicBezTo>
                    <a:pt x="4678" y="3695"/>
                    <a:pt x="4902" y="3782"/>
                    <a:pt x="4999" y="4066"/>
                  </a:cubicBezTo>
                  <a:cubicBezTo>
                    <a:pt x="5320" y="5013"/>
                    <a:pt x="4402" y="6145"/>
                    <a:pt x="4976" y="6643"/>
                  </a:cubicBezTo>
                  <a:cubicBezTo>
                    <a:pt x="5549" y="7141"/>
                    <a:pt x="4135" y="7620"/>
                    <a:pt x="4947" y="8784"/>
                  </a:cubicBezTo>
                  <a:cubicBezTo>
                    <a:pt x="4873" y="8357"/>
                    <a:pt x="5064" y="7680"/>
                    <a:pt x="5713" y="7382"/>
                  </a:cubicBezTo>
                  <a:cubicBezTo>
                    <a:pt x="6362" y="7086"/>
                    <a:pt x="6184" y="6027"/>
                    <a:pt x="6184" y="6027"/>
                  </a:cubicBezTo>
                  <a:lnTo>
                    <a:pt x="6184" y="6027"/>
                  </a:lnTo>
                  <a:cubicBezTo>
                    <a:pt x="6184" y="6027"/>
                    <a:pt x="6300" y="6052"/>
                    <a:pt x="6459" y="6052"/>
                  </a:cubicBezTo>
                  <a:cubicBezTo>
                    <a:pt x="6698" y="6052"/>
                    <a:pt x="7035" y="5996"/>
                    <a:pt x="7224" y="5712"/>
                  </a:cubicBezTo>
                  <a:cubicBezTo>
                    <a:pt x="7539" y="5240"/>
                    <a:pt x="8271" y="3465"/>
                    <a:pt x="7171" y="2535"/>
                  </a:cubicBezTo>
                  <a:cubicBezTo>
                    <a:pt x="6234" y="1744"/>
                    <a:pt x="5495" y="590"/>
                    <a:pt x="4735" y="590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8" name="Google Shape;3664;p45">
              <a:extLst>
                <a:ext uri="{FF2B5EF4-FFF2-40B4-BE49-F238E27FC236}">
                  <a16:creationId xmlns:a16="http://schemas.microsoft.com/office/drawing/2014/main" id="{6174B04B-E197-330F-F015-9EA593304A97}"/>
                </a:ext>
              </a:extLst>
            </p:cNvPr>
            <p:cNvSpPr/>
            <p:nvPr/>
          </p:nvSpPr>
          <p:spPr>
            <a:xfrm>
              <a:off x="5211825" y="1059425"/>
              <a:ext cx="7825" cy="39150"/>
            </a:xfrm>
            <a:custGeom>
              <a:avLst/>
              <a:gdLst/>
              <a:ahLst/>
              <a:cxnLst/>
              <a:rect l="l" t="t" r="r" b="b"/>
              <a:pathLst>
                <a:path w="313" h="1566" extrusionOk="0">
                  <a:moveTo>
                    <a:pt x="312" y="1"/>
                  </a:moveTo>
                  <a:cubicBezTo>
                    <a:pt x="312" y="1"/>
                    <a:pt x="241" y="77"/>
                    <a:pt x="168" y="215"/>
                  </a:cubicBezTo>
                  <a:cubicBezTo>
                    <a:pt x="133" y="284"/>
                    <a:pt x="96" y="368"/>
                    <a:pt x="67" y="462"/>
                  </a:cubicBezTo>
                  <a:cubicBezTo>
                    <a:pt x="41" y="556"/>
                    <a:pt x="18" y="658"/>
                    <a:pt x="9" y="763"/>
                  </a:cubicBezTo>
                  <a:cubicBezTo>
                    <a:pt x="0" y="867"/>
                    <a:pt x="4" y="971"/>
                    <a:pt x="15" y="1069"/>
                  </a:cubicBezTo>
                  <a:cubicBezTo>
                    <a:pt x="18" y="1118"/>
                    <a:pt x="31" y="1164"/>
                    <a:pt x="40" y="1208"/>
                  </a:cubicBezTo>
                  <a:cubicBezTo>
                    <a:pt x="48" y="1252"/>
                    <a:pt x="62" y="1292"/>
                    <a:pt x="74" y="1329"/>
                  </a:cubicBezTo>
                  <a:cubicBezTo>
                    <a:pt x="95" y="1404"/>
                    <a:pt x="127" y="1462"/>
                    <a:pt x="145" y="1502"/>
                  </a:cubicBezTo>
                  <a:cubicBezTo>
                    <a:pt x="165" y="1543"/>
                    <a:pt x="175" y="1565"/>
                    <a:pt x="175" y="1565"/>
                  </a:cubicBezTo>
                  <a:cubicBezTo>
                    <a:pt x="175" y="1565"/>
                    <a:pt x="170" y="1540"/>
                    <a:pt x="159" y="1498"/>
                  </a:cubicBezTo>
                  <a:cubicBezTo>
                    <a:pt x="153" y="1475"/>
                    <a:pt x="146" y="1450"/>
                    <a:pt x="137" y="1419"/>
                  </a:cubicBezTo>
                  <a:cubicBezTo>
                    <a:pt x="128" y="1390"/>
                    <a:pt x="125" y="1355"/>
                    <a:pt x="117" y="1318"/>
                  </a:cubicBezTo>
                  <a:cubicBezTo>
                    <a:pt x="110" y="1281"/>
                    <a:pt x="99" y="1240"/>
                    <a:pt x="96" y="1198"/>
                  </a:cubicBezTo>
                  <a:cubicBezTo>
                    <a:pt x="92" y="1155"/>
                    <a:pt x="85" y="1109"/>
                    <a:pt x="83" y="1063"/>
                  </a:cubicBezTo>
                  <a:cubicBezTo>
                    <a:pt x="75" y="969"/>
                    <a:pt x="74" y="869"/>
                    <a:pt x="86" y="769"/>
                  </a:cubicBezTo>
                  <a:cubicBezTo>
                    <a:pt x="91" y="669"/>
                    <a:pt x="110" y="570"/>
                    <a:pt x="133" y="480"/>
                  </a:cubicBezTo>
                  <a:cubicBezTo>
                    <a:pt x="156" y="389"/>
                    <a:pt x="179" y="303"/>
                    <a:pt x="209" y="233"/>
                  </a:cubicBezTo>
                  <a:cubicBezTo>
                    <a:pt x="261" y="90"/>
                    <a:pt x="312" y="1"/>
                    <a:pt x="3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29" name="Google Shape;3665;p45">
              <a:extLst>
                <a:ext uri="{FF2B5EF4-FFF2-40B4-BE49-F238E27FC236}">
                  <a16:creationId xmlns:a16="http://schemas.microsoft.com/office/drawing/2014/main" id="{B69B55D4-BFE4-EF88-835E-5B1065E13821}"/>
                </a:ext>
              </a:extLst>
            </p:cNvPr>
            <p:cNvSpPr/>
            <p:nvPr/>
          </p:nvSpPr>
          <p:spPr>
            <a:xfrm>
              <a:off x="5185625" y="1052775"/>
              <a:ext cx="10500" cy="45800"/>
            </a:xfrm>
            <a:custGeom>
              <a:avLst/>
              <a:gdLst/>
              <a:ahLst/>
              <a:cxnLst/>
              <a:rect l="l" t="t" r="r" b="b"/>
              <a:pathLst>
                <a:path w="420" h="1832" extrusionOk="0">
                  <a:moveTo>
                    <a:pt x="420" y="0"/>
                  </a:moveTo>
                  <a:lnTo>
                    <a:pt x="420" y="0"/>
                  </a:lnTo>
                  <a:cubicBezTo>
                    <a:pt x="420" y="0"/>
                    <a:pt x="321" y="78"/>
                    <a:pt x="220" y="236"/>
                  </a:cubicBezTo>
                  <a:cubicBezTo>
                    <a:pt x="192" y="274"/>
                    <a:pt x="171" y="319"/>
                    <a:pt x="144" y="367"/>
                  </a:cubicBezTo>
                  <a:cubicBezTo>
                    <a:pt x="123" y="416"/>
                    <a:pt x="95" y="466"/>
                    <a:pt x="79" y="523"/>
                  </a:cubicBezTo>
                  <a:cubicBezTo>
                    <a:pt x="60" y="579"/>
                    <a:pt x="44" y="637"/>
                    <a:pt x="32" y="698"/>
                  </a:cubicBezTo>
                  <a:cubicBezTo>
                    <a:pt x="16" y="758"/>
                    <a:pt x="14" y="822"/>
                    <a:pt x="4" y="884"/>
                  </a:cubicBezTo>
                  <a:cubicBezTo>
                    <a:pt x="1" y="947"/>
                    <a:pt x="6" y="1009"/>
                    <a:pt x="6" y="1071"/>
                  </a:cubicBezTo>
                  <a:cubicBezTo>
                    <a:pt x="13" y="1133"/>
                    <a:pt x="20" y="1192"/>
                    <a:pt x="27" y="1250"/>
                  </a:cubicBezTo>
                  <a:cubicBezTo>
                    <a:pt x="52" y="1366"/>
                    <a:pt x="83" y="1471"/>
                    <a:pt x="120" y="1556"/>
                  </a:cubicBezTo>
                  <a:cubicBezTo>
                    <a:pt x="148" y="1645"/>
                    <a:pt x="194" y="1710"/>
                    <a:pt x="217" y="1758"/>
                  </a:cubicBezTo>
                  <a:cubicBezTo>
                    <a:pt x="244" y="1805"/>
                    <a:pt x="258" y="1831"/>
                    <a:pt x="258" y="1831"/>
                  </a:cubicBezTo>
                  <a:cubicBezTo>
                    <a:pt x="258" y="1831"/>
                    <a:pt x="248" y="1803"/>
                    <a:pt x="231" y="1752"/>
                  </a:cubicBezTo>
                  <a:cubicBezTo>
                    <a:pt x="213" y="1700"/>
                    <a:pt x="183" y="1630"/>
                    <a:pt x="161" y="1542"/>
                  </a:cubicBezTo>
                  <a:cubicBezTo>
                    <a:pt x="150" y="1498"/>
                    <a:pt x="133" y="1452"/>
                    <a:pt x="123" y="1400"/>
                  </a:cubicBezTo>
                  <a:cubicBezTo>
                    <a:pt x="115" y="1349"/>
                    <a:pt x="106" y="1294"/>
                    <a:pt x="94" y="1240"/>
                  </a:cubicBezTo>
                  <a:cubicBezTo>
                    <a:pt x="89" y="1184"/>
                    <a:pt x="83" y="1127"/>
                    <a:pt x="78" y="1067"/>
                  </a:cubicBezTo>
                  <a:cubicBezTo>
                    <a:pt x="79" y="1009"/>
                    <a:pt x="77" y="948"/>
                    <a:pt x="83" y="888"/>
                  </a:cubicBezTo>
                  <a:cubicBezTo>
                    <a:pt x="89" y="830"/>
                    <a:pt x="90" y="769"/>
                    <a:pt x="103" y="712"/>
                  </a:cubicBezTo>
                  <a:cubicBezTo>
                    <a:pt x="113" y="654"/>
                    <a:pt x="126" y="597"/>
                    <a:pt x="144" y="543"/>
                  </a:cubicBezTo>
                  <a:cubicBezTo>
                    <a:pt x="176" y="436"/>
                    <a:pt x="214" y="337"/>
                    <a:pt x="257" y="257"/>
                  </a:cubicBezTo>
                  <a:cubicBezTo>
                    <a:pt x="339" y="94"/>
                    <a:pt x="420" y="0"/>
                    <a:pt x="4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0" name="Google Shape;3666;p45">
              <a:extLst>
                <a:ext uri="{FF2B5EF4-FFF2-40B4-BE49-F238E27FC236}">
                  <a16:creationId xmlns:a16="http://schemas.microsoft.com/office/drawing/2014/main" id="{1514E179-6A98-0B52-D4B3-79AC4F88EB66}"/>
                </a:ext>
              </a:extLst>
            </p:cNvPr>
            <p:cNvSpPr/>
            <p:nvPr/>
          </p:nvSpPr>
          <p:spPr>
            <a:xfrm>
              <a:off x="5162825" y="1052775"/>
              <a:ext cx="8075" cy="38950"/>
            </a:xfrm>
            <a:custGeom>
              <a:avLst/>
              <a:gdLst/>
              <a:ahLst/>
              <a:cxnLst/>
              <a:rect l="l" t="t" r="r" b="b"/>
              <a:pathLst>
                <a:path w="323" h="1558" extrusionOk="0">
                  <a:moveTo>
                    <a:pt x="322" y="0"/>
                  </a:moveTo>
                  <a:cubicBezTo>
                    <a:pt x="322" y="0"/>
                    <a:pt x="235" y="62"/>
                    <a:pt x="152" y="198"/>
                  </a:cubicBezTo>
                  <a:cubicBezTo>
                    <a:pt x="115" y="267"/>
                    <a:pt x="71" y="350"/>
                    <a:pt x="46" y="447"/>
                  </a:cubicBezTo>
                  <a:cubicBezTo>
                    <a:pt x="20" y="543"/>
                    <a:pt x="4" y="648"/>
                    <a:pt x="1" y="754"/>
                  </a:cubicBezTo>
                  <a:cubicBezTo>
                    <a:pt x="3" y="808"/>
                    <a:pt x="1" y="860"/>
                    <a:pt x="9" y="911"/>
                  </a:cubicBezTo>
                  <a:cubicBezTo>
                    <a:pt x="15" y="962"/>
                    <a:pt x="17" y="1015"/>
                    <a:pt x="29" y="1062"/>
                  </a:cubicBezTo>
                  <a:cubicBezTo>
                    <a:pt x="46" y="1159"/>
                    <a:pt x="76" y="1246"/>
                    <a:pt x="102" y="1319"/>
                  </a:cubicBezTo>
                  <a:cubicBezTo>
                    <a:pt x="123" y="1394"/>
                    <a:pt x="159" y="1452"/>
                    <a:pt x="176" y="1493"/>
                  </a:cubicBezTo>
                  <a:cubicBezTo>
                    <a:pt x="196" y="1534"/>
                    <a:pt x="208" y="1558"/>
                    <a:pt x="208" y="1558"/>
                  </a:cubicBezTo>
                  <a:cubicBezTo>
                    <a:pt x="208" y="1558"/>
                    <a:pt x="201" y="1531"/>
                    <a:pt x="190" y="1487"/>
                  </a:cubicBezTo>
                  <a:cubicBezTo>
                    <a:pt x="179" y="1443"/>
                    <a:pt x="159" y="1383"/>
                    <a:pt x="144" y="1308"/>
                  </a:cubicBezTo>
                  <a:cubicBezTo>
                    <a:pt x="125" y="1233"/>
                    <a:pt x="109" y="1146"/>
                    <a:pt x="96" y="1052"/>
                  </a:cubicBezTo>
                  <a:cubicBezTo>
                    <a:pt x="86" y="1004"/>
                    <a:pt x="86" y="955"/>
                    <a:pt x="81" y="906"/>
                  </a:cubicBezTo>
                  <a:cubicBezTo>
                    <a:pt x="75" y="856"/>
                    <a:pt x="79" y="806"/>
                    <a:pt x="79" y="756"/>
                  </a:cubicBezTo>
                  <a:cubicBezTo>
                    <a:pt x="78" y="655"/>
                    <a:pt x="90" y="555"/>
                    <a:pt x="111" y="463"/>
                  </a:cubicBezTo>
                  <a:cubicBezTo>
                    <a:pt x="132" y="372"/>
                    <a:pt x="160" y="288"/>
                    <a:pt x="191" y="218"/>
                  </a:cubicBezTo>
                  <a:cubicBezTo>
                    <a:pt x="223" y="150"/>
                    <a:pt x="254" y="94"/>
                    <a:pt x="279" y="57"/>
                  </a:cubicBezTo>
                  <a:cubicBezTo>
                    <a:pt x="306" y="21"/>
                    <a:pt x="322" y="0"/>
                    <a:pt x="3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1" name="Google Shape;3667;p45">
              <a:extLst>
                <a:ext uri="{FF2B5EF4-FFF2-40B4-BE49-F238E27FC236}">
                  <a16:creationId xmlns:a16="http://schemas.microsoft.com/office/drawing/2014/main" id="{F6BAD818-3233-A9DD-0C6E-937114E8F8E1}"/>
                </a:ext>
              </a:extLst>
            </p:cNvPr>
            <p:cNvSpPr/>
            <p:nvPr/>
          </p:nvSpPr>
          <p:spPr>
            <a:xfrm>
              <a:off x="5236025" y="1048950"/>
              <a:ext cx="16225" cy="38200"/>
            </a:xfrm>
            <a:custGeom>
              <a:avLst/>
              <a:gdLst/>
              <a:ahLst/>
              <a:cxnLst/>
              <a:rect l="l" t="t" r="r" b="b"/>
              <a:pathLst>
                <a:path w="649" h="1528" extrusionOk="0">
                  <a:moveTo>
                    <a:pt x="648" y="1"/>
                  </a:moveTo>
                  <a:lnTo>
                    <a:pt x="648" y="1"/>
                  </a:lnTo>
                  <a:cubicBezTo>
                    <a:pt x="648" y="1"/>
                    <a:pt x="560" y="69"/>
                    <a:pt x="448" y="190"/>
                  </a:cubicBezTo>
                  <a:cubicBezTo>
                    <a:pt x="392" y="252"/>
                    <a:pt x="329" y="326"/>
                    <a:pt x="268" y="410"/>
                  </a:cubicBezTo>
                  <a:cubicBezTo>
                    <a:pt x="210" y="497"/>
                    <a:pt x="152" y="593"/>
                    <a:pt x="104" y="694"/>
                  </a:cubicBezTo>
                  <a:cubicBezTo>
                    <a:pt x="59" y="797"/>
                    <a:pt x="25" y="906"/>
                    <a:pt x="14" y="1013"/>
                  </a:cubicBezTo>
                  <a:cubicBezTo>
                    <a:pt x="0" y="1065"/>
                    <a:pt x="12" y="1119"/>
                    <a:pt x="12" y="1166"/>
                  </a:cubicBezTo>
                  <a:cubicBezTo>
                    <a:pt x="18" y="1215"/>
                    <a:pt x="34" y="1261"/>
                    <a:pt x="43" y="1302"/>
                  </a:cubicBezTo>
                  <a:cubicBezTo>
                    <a:pt x="60" y="1342"/>
                    <a:pt x="81" y="1375"/>
                    <a:pt x="97" y="1405"/>
                  </a:cubicBezTo>
                  <a:cubicBezTo>
                    <a:pt x="111" y="1436"/>
                    <a:pt x="139" y="1453"/>
                    <a:pt x="153" y="1472"/>
                  </a:cubicBezTo>
                  <a:cubicBezTo>
                    <a:pt x="187" y="1507"/>
                    <a:pt x="206" y="1527"/>
                    <a:pt x="206" y="1527"/>
                  </a:cubicBezTo>
                  <a:cubicBezTo>
                    <a:pt x="206" y="1527"/>
                    <a:pt x="191" y="1503"/>
                    <a:pt x="165" y="1463"/>
                  </a:cubicBezTo>
                  <a:cubicBezTo>
                    <a:pt x="154" y="1443"/>
                    <a:pt x="131" y="1422"/>
                    <a:pt x="122" y="1390"/>
                  </a:cubicBezTo>
                  <a:cubicBezTo>
                    <a:pt x="111" y="1361"/>
                    <a:pt x="99" y="1326"/>
                    <a:pt x="85" y="1289"/>
                  </a:cubicBezTo>
                  <a:cubicBezTo>
                    <a:pt x="80" y="1249"/>
                    <a:pt x="69" y="1208"/>
                    <a:pt x="68" y="1163"/>
                  </a:cubicBezTo>
                  <a:cubicBezTo>
                    <a:pt x="74" y="1118"/>
                    <a:pt x="68" y="1070"/>
                    <a:pt x="80" y="1021"/>
                  </a:cubicBezTo>
                  <a:cubicBezTo>
                    <a:pt x="94" y="924"/>
                    <a:pt x="129" y="822"/>
                    <a:pt x="175" y="726"/>
                  </a:cubicBezTo>
                  <a:cubicBezTo>
                    <a:pt x="216" y="628"/>
                    <a:pt x="271" y="534"/>
                    <a:pt x="324" y="449"/>
                  </a:cubicBezTo>
                  <a:cubicBezTo>
                    <a:pt x="380" y="364"/>
                    <a:pt x="431" y="283"/>
                    <a:pt x="481" y="219"/>
                  </a:cubicBezTo>
                  <a:cubicBezTo>
                    <a:pt x="578" y="87"/>
                    <a:pt x="648" y="1"/>
                    <a:pt x="6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2" name="Google Shape;3668;p45">
              <a:extLst>
                <a:ext uri="{FF2B5EF4-FFF2-40B4-BE49-F238E27FC236}">
                  <a16:creationId xmlns:a16="http://schemas.microsoft.com/office/drawing/2014/main" id="{5FDCBD72-0F13-80B8-C357-FA7DB335623A}"/>
                </a:ext>
              </a:extLst>
            </p:cNvPr>
            <p:cNvSpPr/>
            <p:nvPr/>
          </p:nvSpPr>
          <p:spPr>
            <a:xfrm>
              <a:off x="5261975" y="1079000"/>
              <a:ext cx="10525" cy="32550"/>
            </a:xfrm>
            <a:custGeom>
              <a:avLst/>
              <a:gdLst/>
              <a:ahLst/>
              <a:cxnLst/>
              <a:rect l="l" t="t" r="r" b="b"/>
              <a:pathLst>
                <a:path w="421" h="1302" extrusionOk="0">
                  <a:moveTo>
                    <a:pt x="1" y="0"/>
                  </a:moveTo>
                  <a:cubicBezTo>
                    <a:pt x="1" y="0"/>
                    <a:pt x="82" y="50"/>
                    <a:pt x="167" y="155"/>
                  </a:cubicBezTo>
                  <a:cubicBezTo>
                    <a:pt x="210" y="206"/>
                    <a:pt x="253" y="273"/>
                    <a:pt x="284" y="349"/>
                  </a:cubicBezTo>
                  <a:cubicBezTo>
                    <a:pt x="303" y="386"/>
                    <a:pt x="310" y="429"/>
                    <a:pt x="324" y="469"/>
                  </a:cubicBezTo>
                  <a:cubicBezTo>
                    <a:pt x="328" y="512"/>
                    <a:pt x="341" y="555"/>
                    <a:pt x="339" y="599"/>
                  </a:cubicBezTo>
                  <a:cubicBezTo>
                    <a:pt x="346" y="687"/>
                    <a:pt x="339" y="776"/>
                    <a:pt x="322" y="859"/>
                  </a:cubicBezTo>
                  <a:cubicBezTo>
                    <a:pt x="311" y="900"/>
                    <a:pt x="308" y="941"/>
                    <a:pt x="297" y="978"/>
                  </a:cubicBezTo>
                  <a:cubicBezTo>
                    <a:pt x="285" y="1016"/>
                    <a:pt x="274" y="1052"/>
                    <a:pt x="265" y="1084"/>
                  </a:cubicBezTo>
                  <a:cubicBezTo>
                    <a:pt x="246" y="1149"/>
                    <a:pt x="223" y="1203"/>
                    <a:pt x="210" y="1241"/>
                  </a:cubicBezTo>
                  <a:cubicBezTo>
                    <a:pt x="197" y="1280"/>
                    <a:pt x="190" y="1302"/>
                    <a:pt x="190" y="1302"/>
                  </a:cubicBezTo>
                  <a:cubicBezTo>
                    <a:pt x="190" y="1302"/>
                    <a:pt x="202" y="1282"/>
                    <a:pt x="223" y="1248"/>
                  </a:cubicBezTo>
                  <a:cubicBezTo>
                    <a:pt x="242" y="1212"/>
                    <a:pt x="279" y="1165"/>
                    <a:pt x="307" y="1100"/>
                  </a:cubicBezTo>
                  <a:cubicBezTo>
                    <a:pt x="334" y="1035"/>
                    <a:pt x="370" y="961"/>
                    <a:pt x="388" y="873"/>
                  </a:cubicBezTo>
                  <a:cubicBezTo>
                    <a:pt x="409" y="787"/>
                    <a:pt x="421" y="691"/>
                    <a:pt x="416" y="594"/>
                  </a:cubicBezTo>
                  <a:cubicBezTo>
                    <a:pt x="416" y="547"/>
                    <a:pt x="402" y="499"/>
                    <a:pt x="395" y="453"/>
                  </a:cubicBezTo>
                  <a:cubicBezTo>
                    <a:pt x="378" y="407"/>
                    <a:pt x="369" y="361"/>
                    <a:pt x="345" y="322"/>
                  </a:cubicBezTo>
                  <a:cubicBezTo>
                    <a:pt x="309" y="237"/>
                    <a:pt x="249" y="174"/>
                    <a:pt x="199" y="125"/>
                  </a:cubicBezTo>
                  <a:cubicBezTo>
                    <a:pt x="94" y="2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3" name="Google Shape;3669;p45">
              <a:extLst>
                <a:ext uri="{FF2B5EF4-FFF2-40B4-BE49-F238E27FC236}">
                  <a16:creationId xmlns:a16="http://schemas.microsoft.com/office/drawing/2014/main" id="{D8497A80-5EDF-F2BE-2C19-45D28126938B}"/>
                </a:ext>
              </a:extLst>
            </p:cNvPr>
            <p:cNvSpPr/>
            <p:nvPr/>
          </p:nvSpPr>
          <p:spPr>
            <a:xfrm>
              <a:off x="5281200" y="1113825"/>
              <a:ext cx="8000" cy="29075"/>
            </a:xfrm>
            <a:custGeom>
              <a:avLst/>
              <a:gdLst/>
              <a:ahLst/>
              <a:cxnLst/>
              <a:rect l="l" t="t" r="r" b="b"/>
              <a:pathLst>
                <a:path w="320" h="1163" extrusionOk="0">
                  <a:moveTo>
                    <a:pt x="117" y="0"/>
                  </a:moveTo>
                  <a:cubicBezTo>
                    <a:pt x="117" y="0"/>
                    <a:pt x="151" y="73"/>
                    <a:pt x="183" y="186"/>
                  </a:cubicBezTo>
                  <a:cubicBezTo>
                    <a:pt x="201" y="241"/>
                    <a:pt x="213" y="309"/>
                    <a:pt x="225" y="379"/>
                  </a:cubicBezTo>
                  <a:cubicBezTo>
                    <a:pt x="233" y="449"/>
                    <a:pt x="239" y="526"/>
                    <a:pt x="229" y="601"/>
                  </a:cubicBezTo>
                  <a:cubicBezTo>
                    <a:pt x="227" y="676"/>
                    <a:pt x="209" y="750"/>
                    <a:pt x="186" y="818"/>
                  </a:cubicBezTo>
                  <a:cubicBezTo>
                    <a:pt x="178" y="853"/>
                    <a:pt x="160" y="882"/>
                    <a:pt x="150" y="913"/>
                  </a:cubicBezTo>
                  <a:cubicBezTo>
                    <a:pt x="139" y="946"/>
                    <a:pt x="121" y="972"/>
                    <a:pt x="107" y="997"/>
                  </a:cubicBezTo>
                  <a:cubicBezTo>
                    <a:pt x="91" y="1021"/>
                    <a:pt x="82" y="1047"/>
                    <a:pt x="66" y="1065"/>
                  </a:cubicBezTo>
                  <a:cubicBezTo>
                    <a:pt x="53" y="1085"/>
                    <a:pt x="41" y="1102"/>
                    <a:pt x="31" y="1116"/>
                  </a:cubicBezTo>
                  <a:cubicBezTo>
                    <a:pt x="11" y="1146"/>
                    <a:pt x="1" y="1162"/>
                    <a:pt x="1" y="1162"/>
                  </a:cubicBezTo>
                  <a:cubicBezTo>
                    <a:pt x="1" y="1162"/>
                    <a:pt x="15" y="1149"/>
                    <a:pt x="42" y="1127"/>
                  </a:cubicBezTo>
                  <a:cubicBezTo>
                    <a:pt x="67" y="1102"/>
                    <a:pt x="108" y="1071"/>
                    <a:pt x="144" y="1021"/>
                  </a:cubicBezTo>
                  <a:cubicBezTo>
                    <a:pt x="161" y="997"/>
                    <a:pt x="183" y="972"/>
                    <a:pt x="200" y="940"/>
                  </a:cubicBezTo>
                  <a:cubicBezTo>
                    <a:pt x="216" y="909"/>
                    <a:pt x="240" y="879"/>
                    <a:pt x="250" y="842"/>
                  </a:cubicBezTo>
                  <a:cubicBezTo>
                    <a:pt x="278" y="771"/>
                    <a:pt x="301" y="690"/>
                    <a:pt x="307" y="607"/>
                  </a:cubicBezTo>
                  <a:cubicBezTo>
                    <a:pt x="320" y="441"/>
                    <a:pt x="277" y="279"/>
                    <a:pt x="223" y="170"/>
                  </a:cubicBezTo>
                  <a:cubicBezTo>
                    <a:pt x="172" y="60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4" name="Google Shape;3670;p45">
              <a:extLst>
                <a:ext uri="{FF2B5EF4-FFF2-40B4-BE49-F238E27FC236}">
                  <a16:creationId xmlns:a16="http://schemas.microsoft.com/office/drawing/2014/main" id="{E699F034-31CD-393E-DC61-F061E1296ECD}"/>
                </a:ext>
              </a:extLst>
            </p:cNvPr>
            <p:cNvSpPr/>
            <p:nvPr/>
          </p:nvSpPr>
          <p:spPr>
            <a:xfrm>
              <a:off x="5260600" y="1131225"/>
              <a:ext cx="10925" cy="29575"/>
            </a:xfrm>
            <a:custGeom>
              <a:avLst/>
              <a:gdLst/>
              <a:ahLst/>
              <a:cxnLst/>
              <a:rect l="l" t="t" r="r" b="b"/>
              <a:pathLst>
                <a:path w="437" h="1183" extrusionOk="0">
                  <a:moveTo>
                    <a:pt x="437" y="1"/>
                  </a:moveTo>
                  <a:lnTo>
                    <a:pt x="437" y="1"/>
                  </a:lnTo>
                  <a:cubicBezTo>
                    <a:pt x="437" y="1"/>
                    <a:pt x="343" y="1"/>
                    <a:pt x="225" y="75"/>
                  </a:cubicBezTo>
                  <a:cubicBezTo>
                    <a:pt x="197" y="95"/>
                    <a:pt x="165" y="116"/>
                    <a:pt x="139" y="146"/>
                  </a:cubicBezTo>
                  <a:cubicBezTo>
                    <a:pt x="109" y="175"/>
                    <a:pt x="87" y="210"/>
                    <a:pt x="64" y="248"/>
                  </a:cubicBezTo>
                  <a:cubicBezTo>
                    <a:pt x="48" y="290"/>
                    <a:pt x="26" y="332"/>
                    <a:pt x="20" y="377"/>
                  </a:cubicBezTo>
                  <a:cubicBezTo>
                    <a:pt x="8" y="422"/>
                    <a:pt x="4" y="469"/>
                    <a:pt x="4" y="515"/>
                  </a:cubicBezTo>
                  <a:cubicBezTo>
                    <a:pt x="1" y="561"/>
                    <a:pt x="13" y="606"/>
                    <a:pt x="18" y="651"/>
                  </a:cubicBezTo>
                  <a:cubicBezTo>
                    <a:pt x="21" y="696"/>
                    <a:pt x="38" y="736"/>
                    <a:pt x="47" y="778"/>
                  </a:cubicBezTo>
                  <a:cubicBezTo>
                    <a:pt x="66" y="862"/>
                    <a:pt x="109" y="929"/>
                    <a:pt x="132" y="991"/>
                  </a:cubicBezTo>
                  <a:cubicBezTo>
                    <a:pt x="162" y="1052"/>
                    <a:pt x="194" y="1097"/>
                    <a:pt x="213" y="1132"/>
                  </a:cubicBezTo>
                  <a:cubicBezTo>
                    <a:pt x="234" y="1164"/>
                    <a:pt x="246" y="1183"/>
                    <a:pt x="246" y="1183"/>
                  </a:cubicBezTo>
                  <a:cubicBezTo>
                    <a:pt x="246" y="1183"/>
                    <a:pt x="218" y="1097"/>
                    <a:pt x="172" y="975"/>
                  </a:cubicBezTo>
                  <a:cubicBezTo>
                    <a:pt x="156" y="912"/>
                    <a:pt x="127" y="840"/>
                    <a:pt x="113" y="761"/>
                  </a:cubicBezTo>
                  <a:cubicBezTo>
                    <a:pt x="106" y="722"/>
                    <a:pt x="91" y="682"/>
                    <a:pt x="89" y="640"/>
                  </a:cubicBezTo>
                  <a:cubicBezTo>
                    <a:pt x="87" y="598"/>
                    <a:pt x="77" y="557"/>
                    <a:pt x="82" y="515"/>
                  </a:cubicBezTo>
                  <a:cubicBezTo>
                    <a:pt x="81" y="473"/>
                    <a:pt x="82" y="432"/>
                    <a:pt x="91" y="391"/>
                  </a:cubicBezTo>
                  <a:cubicBezTo>
                    <a:pt x="95" y="351"/>
                    <a:pt x="113" y="315"/>
                    <a:pt x="125" y="278"/>
                  </a:cubicBezTo>
                  <a:cubicBezTo>
                    <a:pt x="144" y="246"/>
                    <a:pt x="158" y="210"/>
                    <a:pt x="182" y="183"/>
                  </a:cubicBezTo>
                  <a:cubicBezTo>
                    <a:pt x="201" y="153"/>
                    <a:pt x="227" y="130"/>
                    <a:pt x="251" y="109"/>
                  </a:cubicBezTo>
                  <a:cubicBezTo>
                    <a:pt x="349" y="27"/>
                    <a:pt x="437" y="1"/>
                    <a:pt x="4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5" name="Google Shape;3671;p45">
              <a:extLst>
                <a:ext uri="{FF2B5EF4-FFF2-40B4-BE49-F238E27FC236}">
                  <a16:creationId xmlns:a16="http://schemas.microsoft.com/office/drawing/2014/main" id="{641E4477-235E-99AB-06C9-6CD03B572E4C}"/>
                </a:ext>
              </a:extLst>
            </p:cNvPr>
            <p:cNvSpPr/>
            <p:nvPr/>
          </p:nvSpPr>
          <p:spPr>
            <a:xfrm>
              <a:off x="5297225" y="1091700"/>
              <a:ext cx="8325" cy="45750"/>
            </a:xfrm>
            <a:custGeom>
              <a:avLst/>
              <a:gdLst/>
              <a:ahLst/>
              <a:cxnLst/>
              <a:rect l="l" t="t" r="r" b="b"/>
              <a:pathLst>
                <a:path w="333" h="1830" extrusionOk="0">
                  <a:moveTo>
                    <a:pt x="0" y="1"/>
                  </a:moveTo>
                  <a:cubicBezTo>
                    <a:pt x="0" y="1"/>
                    <a:pt x="41" y="113"/>
                    <a:pt x="92" y="282"/>
                  </a:cubicBezTo>
                  <a:cubicBezTo>
                    <a:pt x="118" y="366"/>
                    <a:pt x="144" y="466"/>
                    <a:pt x="171" y="573"/>
                  </a:cubicBezTo>
                  <a:cubicBezTo>
                    <a:pt x="198" y="679"/>
                    <a:pt x="219" y="795"/>
                    <a:pt x="235" y="910"/>
                  </a:cubicBezTo>
                  <a:cubicBezTo>
                    <a:pt x="254" y="1026"/>
                    <a:pt x="261" y="1142"/>
                    <a:pt x="262" y="1252"/>
                  </a:cubicBezTo>
                  <a:cubicBezTo>
                    <a:pt x="260" y="1307"/>
                    <a:pt x="257" y="1359"/>
                    <a:pt x="256" y="1409"/>
                  </a:cubicBezTo>
                  <a:cubicBezTo>
                    <a:pt x="249" y="1458"/>
                    <a:pt x="243" y="1506"/>
                    <a:pt x="237" y="1548"/>
                  </a:cubicBezTo>
                  <a:cubicBezTo>
                    <a:pt x="227" y="1590"/>
                    <a:pt x="218" y="1629"/>
                    <a:pt x="210" y="1665"/>
                  </a:cubicBezTo>
                  <a:cubicBezTo>
                    <a:pt x="204" y="1701"/>
                    <a:pt x="188" y="1728"/>
                    <a:pt x="180" y="1753"/>
                  </a:cubicBezTo>
                  <a:cubicBezTo>
                    <a:pt x="163" y="1802"/>
                    <a:pt x="153" y="1829"/>
                    <a:pt x="153" y="1829"/>
                  </a:cubicBezTo>
                  <a:cubicBezTo>
                    <a:pt x="153" y="1829"/>
                    <a:pt x="168" y="1804"/>
                    <a:pt x="194" y="1759"/>
                  </a:cubicBezTo>
                  <a:cubicBezTo>
                    <a:pt x="206" y="1735"/>
                    <a:pt x="227" y="1709"/>
                    <a:pt x="237" y="1675"/>
                  </a:cubicBezTo>
                  <a:cubicBezTo>
                    <a:pt x="250" y="1640"/>
                    <a:pt x="266" y="1602"/>
                    <a:pt x="280" y="1559"/>
                  </a:cubicBezTo>
                  <a:cubicBezTo>
                    <a:pt x="303" y="1471"/>
                    <a:pt x="325" y="1367"/>
                    <a:pt x="330" y="1253"/>
                  </a:cubicBezTo>
                  <a:cubicBezTo>
                    <a:pt x="332" y="1140"/>
                    <a:pt x="328" y="1020"/>
                    <a:pt x="312" y="899"/>
                  </a:cubicBezTo>
                  <a:cubicBezTo>
                    <a:pt x="293" y="780"/>
                    <a:pt x="267" y="664"/>
                    <a:pt x="236" y="555"/>
                  </a:cubicBezTo>
                  <a:cubicBezTo>
                    <a:pt x="206" y="447"/>
                    <a:pt x="166" y="351"/>
                    <a:pt x="134" y="267"/>
                  </a:cubicBezTo>
                  <a:cubicBezTo>
                    <a:pt x="63" y="10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6" name="Google Shape;3672;p45">
              <a:extLst>
                <a:ext uri="{FF2B5EF4-FFF2-40B4-BE49-F238E27FC236}">
                  <a16:creationId xmlns:a16="http://schemas.microsoft.com/office/drawing/2014/main" id="{E514D7E9-9AF1-1C25-9137-F6DA66A1F3F0}"/>
                </a:ext>
              </a:extLst>
            </p:cNvPr>
            <p:cNvSpPr/>
            <p:nvPr/>
          </p:nvSpPr>
          <p:spPr>
            <a:xfrm>
              <a:off x="5205675" y="1211825"/>
              <a:ext cx="124425" cy="227925"/>
            </a:xfrm>
            <a:custGeom>
              <a:avLst/>
              <a:gdLst/>
              <a:ahLst/>
              <a:cxnLst/>
              <a:rect l="l" t="t" r="r" b="b"/>
              <a:pathLst>
                <a:path w="4977" h="9117" extrusionOk="0">
                  <a:moveTo>
                    <a:pt x="3138" y="1"/>
                  </a:moveTo>
                  <a:cubicBezTo>
                    <a:pt x="3138" y="1"/>
                    <a:pt x="1895" y="1178"/>
                    <a:pt x="2443" y="2720"/>
                  </a:cubicBezTo>
                  <a:cubicBezTo>
                    <a:pt x="2991" y="4261"/>
                    <a:pt x="2841" y="4138"/>
                    <a:pt x="1420" y="6092"/>
                  </a:cubicBezTo>
                  <a:cubicBezTo>
                    <a:pt x="0" y="8046"/>
                    <a:pt x="1070" y="9116"/>
                    <a:pt x="1070" y="9116"/>
                  </a:cubicBezTo>
                  <a:cubicBezTo>
                    <a:pt x="1587" y="7374"/>
                    <a:pt x="1848" y="6335"/>
                    <a:pt x="3412" y="6049"/>
                  </a:cubicBezTo>
                  <a:cubicBezTo>
                    <a:pt x="4977" y="5763"/>
                    <a:pt x="4761" y="2612"/>
                    <a:pt x="4761" y="2612"/>
                  </a:cubicBezTo>
                  <a:lnTo>
                    <a:pt x="3138" y="1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7" name="Google Shape;3673;p45">
              <a:extLst>
                <a:ext uri="{FF2B5EF4-FFF2-40B4-BE49-F238E27FC236}">
                  <a16:creationId xmlns:a16="http://schemas.microsoft.com/office/drawing/2014/main" id="{C148B113-C8F6-D5FC-E462-D18B20724398}"/>
                </a:ext>
              </a:extLst>
            </p:cNvPr>
            <p:cNvSpPr/>
            <p:nvPr/>
          </p:nvSpPr>
          <p:spPr>
            <a:xfrm>
              <a:off x="5284600" y="1226750"/>
              <a:ext cx="16625" cy="111550"/>
            </a:xfrm>
            <a:custGeom>
              <a:avLst/>
              <a:gdLst/>
              <a:ahLst/>
              <a:cxnLst/>
              <a:rect l="l" t="t" r="r" b="b"/>
              <a:pathLst>
                <a:path w="665" h="4462" extrusionOk="0">
                  <a:moveTo>
                    <a:pt x="505" y="0"/>
                  </a:moveTo>
                  <a:lnTo>
                    <a:pt x="505" y="0"/>
                  </a:lnTo>
                  <a:cubicBezTo>
                    <a:pt x="505" y="0"/>
                    <a:pt x="459" y="59"/>
                    <a:pt x="398" y="174"/>
                  </a:cubicBezTo>
                  <a:cubicBezTo>
                    <a:pt x="339" y="288"/>
                    <a:pt x="265" y="462"/>
                    <a:pt x="228" y="685"/>
                  </a:cubicBezTo>
                  <a:cubicBezTo>
                    <a:pt x="210" y="796"/>
                    <a:pt x="199" y="917"/>
                    <a:pt x="204" y="1046"/>
                  </a:cubicBezTo>
                  <a:cubicBezTo>
                    <a:pt x="209" y="1175"/>
                    <a:pt x="223" y="1311"/>
                    <a:pt x="259" y="1448"/>
                  </a:cubicBezTo>
                  <a:cubicBezTo>
                    <a:pt x="292" y="1585"/>
                    <a:pt x="345" y="1721"/>
                    <a:pt x="391" y="1858"/>
                  </a:cubicBezTo>
                  <a:cubicBezTo>
                    <a:pt x="437" y="1995"/>
                    <a:pt x="477" y="2135"/>
                    <a:pt x="509" y="2278"/>
                  </a:cubicBezTo>
                  <a:cubicBezTo>
                    <a:pt x="539" y="2421"/>
                    <a:pt x="567" y="2565"/>
                    <a:pt x="578" y="2708"/>
                  </a:cubicBezTo>
                  <a:cubicBezTo>
                    <a:pt x="593" y="2852"/>
                    <a:pt x="591" y="2993"/>
                    <a:pt x="584" y="3129"/>
                  </a:cubicBezTo>
                  <a:cubicBezTo>
                    <a:pt x="579" y="3197"/>
                    <a:pt x="567" y="3264"/>
                    <a:pt x="561" y="3329"/>
                  </a:cubicBezTo>
                  <a:cubicBezTo>
                    <a:pt x="548" y="3394"/>
                    <a:pt x="537" y="3457"/>
                    <a:pt x="522" y="3519"/>
                  </a:cubicBezTo>
                  <a:cubicBezTo>
                    <a:pt x="491" y="3640"/>
                    <a:pt x="451" y="3752"/>
                    <a:pt x="406" y="3852"/>
                  </a:cubicBezTo>
                  <a:cubicBezTo>
                    <a:pt x="383" y="3901"/>
                    <a:pt x="360" y="3948"/>
                    <a:pt x="337" y="3994"/>
                  </a:cubicBezTo>
                  <a:cubicBezTo>
                    <a:pt x="312" y="4036"/>
                    <a:pt x="287" y="4077"/>
                    <a:pt x="265" y="4116"/>
                  </a:cubicBezTo>
                  <a:cubicBezTo>
                    <a:pt x="220" y="4194"/>
                    <a:pt x="168" y="4253"/>
                    <a:pt x="133" y="4307"/>
                  </a:cubicBezTo>
                  <a:cubicBezTo>
                    <a:pt x="48" y="4404"/>
                    <a:pt x="0" y="4461"/>
                    <a:pt x="0" y="4461"/>
                  </a:cubicBezTo>
                  <a:cubicBezTo>
                    <a:pt x="0" y="4461"/>
                    <a:pt x="52" y="4408"/>
                    <a:pt x="142" y="4315"/>
                  </a:cubicBezTo>
                  <a:cubicBezTo>
                    <a:pt x="183" y="4264"/>
                    <a:pt x="237" y="4207"/>
                    <a:pt x="289" y="4132"/>
                  </a:cubicBezTo>
                  <a:cubicBezTo>
                    <a:pt x="314" y="4094"/>
                    <a:pt x="341" y="4054"/>
                    <a:pt x="370" y="4011"/>
                  </a:cubicBezTo>
                  <a:cubicBezTo>
                    <a:pt x="395" y="3967"/>
                    <a:pt x="420" y="3920"/>
                    <a:pt x="447" y="3871"/>
                  </a:cubicBezTo>
                  <a:cubicBezTo>
                    <a:pt x="496" y="3770"/>
                    <a:pt x="541" y="3657"/>
                    <a:pt x="578" y="3533"/>
                  </a:cubicBezTo>
                  <a:cubicBezTo>
                    <a:pt x="595" y="3471"/>
                    <a:pt x="608" y="3405"/>
                    <a:pt x="624" y="3340"/>
                  </a:cubicBezTo>
                  <a:cubicBezTo>
                    <a:pt x="634" y="3273"/>
                    <a:pt x="646" y="3204"/>
                    <a:pt x="651" y="3135"/>
                  </a:cubicBezTo>
                  <a:cubicBezTo>
                    <a:pt x="661" y="2995"/>
                    <a:pt x="665" y="2848"/>
                    <a:pt x="651" y="2702"/>
                  </a:cubicBezTo>
                  <a:cubicBezTo>
                    <a:pt x="641" y="2555"/>
                    <a:pt x="615" y="2408"/>
                    <a:pt x="584" y="2261"/>
                  </a:cubicBezTo>
                  <a:cubicBezTo>
                    <a:pt x="549" y="2116"/>
                    <a:pt x="508" y="1972"/>
                    <a:pt x="459" y="1833"/>
                  </a:cubicBezTo>
                  <a:cubicBezTo>
                    <a:pt x="410" y="1696"/>
                    <a:pt x="358" y="1562"/>
                    <a:pt x="324" y="1431"/>
                  </a:cubicBezTo>
                  <a:cubicBezTo>
                    <a:pt x="289" y="1299"/>
                    <a:pt x="270" y="1168"/>
                    <a:pt x="261" y="1043"/>
                  </a:cubicBezTo>
                  <a:cubicBezTo>
                    <a:pt x="252" y="918"/>
                    <a:pt x="258" y="799"/>
                    <a:pt x="271" y="691"/>
                  </a:cubicBezTo>
                  <a:cubicBezTo>
                    <a:pt x="301" y="474"/>
                    <a:pt x="356" y="297"/>
                    <a:pt x="410" y="180"/>
                  </a:cubicBezTo>
                  <a:cubicBezTo>
                    <a:pt x="462" y="62"/>
                    <a:pt x="505" y="0"/>
                    <a:pt x="5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8" name="Google Shape;3674;p45">
              <a:extLst>
                <a:ext uri="{FF2B5EF4-FFF2-40B4-BE49-F238E27FC236}">
                  <a16:creationId xmlns:a16="http://schemas.microsoft.com/office/drawing/2014/main" id="{A504C2F2-A3B2-A089-093B-D39940C08A89}"/>
                </a:ext>
              </a:extLst>
            </p:cNvPr>
            <p:cNvSpPr/>
            <p:nvPr/>
          </p:nvSpPr>
          <p:spPr>
            <a:xfrm>
              <a:off x="5117475" y="1205250"/>
              <a:ext cx="5300" cy="49200"/>
            </a:xfrm>
            <a:custGeom>
              <a:avLst/>
              <a:gdLst/>
              <a:ahLst/>
              <a:cxnLst/>
              <a:rect l="l" t="t" r="r" b="b"/>
              <a:pathLst>
                <a:path w="212" h="1968" extrusionOk="0">
                  <a:moveTo>
                    <a:pt x="211" y="1"/>
                  </a:moveTo>
                  <a:cubicBezTo>
                    <a:pt x="211" y="1"/>
                    <a:pt x="161" y="117"/>
                    <a:pt x="112" y="300"/>
                  </a:cubicBezTo>
                  <a:cubicBezTo>
                    <a:pt x="90" y="392"/>
                    <a:pt x="61" y="500"/>
                    <a:pt x="44" y="616"/>
                  </a:cubicBezTo>
                  <a:cubicBezTo>
                    <a:pt x="25" y="734"/>
                    <a:pt x="12" y="860"/>
                    <a:pt x="4" y="987"/>
                  </a:cubicBezTo>
                  <a:cubicBezTo>
                    <a:pt x="0" y="1114"/>
                    <a:pt x="5" y="1241"/>
                    <a:pt x="16" y="1360"/>
                  </a:cubicBezTo>
                  <a:cubicBezTo>
                    <a:pt x="29" y="1479"/>
                    <a:pt x="56" y="1588"/>
                    <a:pt x="81" y="1679"/>
                  </a:cubicBezTo>
                  <a:cubicBezTo>
                    <a:pt x="98" y="1725"/>
                    <a:pt x="113" y="1765"/>
                    <a:pt x="126" y="1802"/>
                  </a:cubicBezTo>
                  <a:cubicBezTo>
                    <a:pt x="138" y="1838"/>
                    <a:pt x="159" y="1866"/>
                    <a:pt x="169" y="1891"/>
                  </a:cubicBezTo>
                  <a:cubicBezTo>
                    <a:pt x="196" y="1940"/>
                    <a:pt x="211" y="1968"/>
                    <a:pt x="211" y="1968"/>
                  </a:cubicBezTo>
                  <a:cubicBezTo>
                    <a:pt x="211" y="1968"/>
                    <a:pt x="201" y="1938"/>
                    <a:pt x="184" y="1885"/>
                  </a:cubicBezTo>
                  <a:cubicBezTo>
                    <a:pt x="175" y="1859"/>
                    <a:pt x="161" y="1829"/>
                    <a:pt x="154" y="1793"/>
                  </a:cubicBezTo>
                  <a:cubicBezTo>
                    <a:pt x="144" y="1756"/>
                    <a:pt x="135" y="1714"/>
                    <a:pt x="124" y="1669"/>
                  </a:cubicBezTo>
                  <a:cubicBezTo>
                    <a:pt x="105" y="1577"/>
                    <a:pt x="93" y="1470"/>
                    <a:pt x="84" y="1354"/>
                  </a:cubicBezTo>
                  <a:cubicBezTo>
                    <a:pt x="75" y="1238"/>
                    <a:pt x="75" y="1114"/>
                    <a:pt x="81" y="990"/>
                  </a:cubicBezTo>
                  <a:cubicBezTo>
                    <a:pt x="90" y="741"/>
                    <a:pt x="126" y="495"/>
                    <a:pt x="155" y="309"/>
                  </a:cubicBezTo>
                  <a:cubicBezTo>
                    <a:pt x="186" y="125"/>
                    <a:pt x="211" y="1"/>
                    <a:pt x="2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39" name="Google Shape;3675;p45">
              <a:extLst>
                <a:ext uri="{FF2B5EF4-FFF2-40B4-BE49-F238E27FC236}">
                  <a16:creationId xmlns:a16="http://schemas.microsoft.com/office/drawing/2014/main" id="{938206BA-EBEF-3AB2-0AEA-83C03C74D0BD}"/>
                </a:ext>
              </a:extLst>
            </p:cNvPr>
            <p:cNvSpPr/>
            <p:nvPr/>
          </p:nvSpPr>
          <p:spPr>
            <a:xfrm>
              <a:off x="5129675" y="1244125"/>
              <a:ext cx="7200" cy="33000"/>
            </a:xfrm>
            <a:custGeom>
              <a:avLst/>
              <a:gdLst/>
              <a:ahLst/>
              <a:cxnLst/>
              <a:rect l="l" t="t" r="r" b="b"/>
              <a:pathLst>
                <a:path w="288" h="1320" extrusionOk="0">
                  <a:moveTo>
                    <a:pt x="55" y="1"/>
                  </a:moveTo>
                  <a:lnTo>
                    <a:pt x="55" y="1"/>
                  </a:lnTo>
                  <a:cubicBezTo>
                    <a:pt x="55" y="1"/>
                    <a:pt x="90" y="83"/>
                    <a:pt x="129" y="209"/>
                  </a:cubicBezTo>
                  <a:cubicBezTo>
                    <a:pt x="165" y="335"/>
                    <a:pt x="209" y="505"/>
                    <a:pt x="210" y="677"/>
                  </a:cubicBezTo>
                  <a:cubicBezTo>
                    <a:pt x="209" y="720"/>
                    <a:pt x="212" y="763"/>
                    <a:pt x="206" y="804"/>
                  </a:cubicBezTo>
                  <a:cubicBezTo>
                    <a:pt x="202" y="846"/>
                    <a:pt x="199" y="888"/>
                    <a:pt x="187" y="926"/>
                  </a:cubicBezTo>
                  <a:cubicBezTo>
                    <a:pt x="171" y="1004"/>
                    <a:pt x="146" y="1076"/>
                    <a:pt x="116" y="1133"/>
                  </a:cubicBezTo>
                  <a:cubicBezTo>
                    <a:pt x="100" y="1163"/>
                    <a:pt x="87" y="1189"/>
                    <a:pt x="74" y="1213"/>
                  </a:cubicBezTo>
                  <a:cubicBezTo>
                    <a:pt x="59" y="1234"/>
                    <a:pt x="46" y="1253"/>
                    <a:pt x="35" y="1269"/>
                  </a:cubicBezTo>
                  <a:cubicBezTo>
                    <a:pt x="14" y="1302"/>
                    <a:pt x="0" y="1320"/>
                    <a:pt x="0" y="1320"/>
                  </a:cubicBezTo>
                  <a:cubicBezTo>
                    <a:pt x="0" y="1320"/>
                    <a:pt x="17" y="1306"/>
                    <a:pt x="47" y="1279"/>
                  </a:cubicBezTo>
                  <a:cubicBezTo>
                    <a:pt x="75" y="1253"/>
                    <a:pt x="117" y="1214"/>
                    <a:pt x="154" y="1156"/>
                  </a:cubicBezTo>
                  <a:cubicBezTo>
                    <a:pt x="175" y="1128"/>
                    <a:pt x="191" y="1094"/>
                    <a:pt x="208" y="1059"/>
                  </a:cubicBezTo>
                  <a:cubicBezTo>
                    <a:pt x="228" y="1025"/>
                    <a:pt x="242" y="985"/>
                    <a:pt x="253" y="942"/>
                  </a:cubicBezTo>
                  <a:cubicBezTo>
                    <a:pt x="267" y="902"/>
                    <a:pt x="272" y="857"/>
                    <a:pt x="279" y="813"/>
                  </a:cubicBezTo>
                  <a:cubicBezTo>
                    <a:pt x="287" y="767"/>
                    <a:pt x="285" y="721"/>
                    <a:pt x="287" y="676"/>
                  </a:cubicBezTo>
                  <a:cubicBezTo>
                    <a:pt x="283" y="584"/>
                    <a:pt x="270" y="494"/>
                    <a:pt x="248" y="411"/>
                  </a:cubicBezTo>
                  <a:cubicBezTo>
                    <a:pt x="229" y="328"/>
                    <a:pt x="196" y="255"/>
                    <a:pt x="169" y="194"/>
                  </a:cubicBezTo>
                  <a:cubicBezTo>
                    <a:pt x="111" y="71"/>
                    <a:pt x="55" y="1"/>
                    <a:pt x="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0" name="Google Shape;3676;p45">
              <a:extLst>
                <a:ext uri="{FF2B5EF4-FFF2-40B4-BE49-F238E27FC236}">
                  <a16:creationId xmlns:a16="http://schemas.microsoft.com/office/drawing/2014/main" id="{E260EA3F-42EA-9FA3-57C6-F8D7838C6AD5}"/>
                </a:ext>
              </a:extLst>
            </p:cNvPr>
            <p:cNvSpPr/>
            <p:nvPr/>
          </p:nvSpPr>
          <p:spPr>
            <a:xfrm>
              <a:off x="5300225" y="1209725"/>
              <a:ext cx="14725" cy="48425"/>
            </a:xfrm>
            <a:custGeom>
              <a:avLst/>
              <a:gdLst/>
              <a:ahLst/>
              <a:cxnLst/>
              <a:rect l="l" t="t" r="r" b="b"/>
              <a:pathLst>
                <a:path w="589" h="1937" extrusionOk="0">
                  <a:moveTo>
                    <a:pt x="1" y="0"/>
                  </a:moveTo>
                  <a:cubicBezTo>
                    <a:pt x="1" y="0"/>
                    <a:pt x="92" y="96"/>
                    <a:pt x="195" y="261"/>
                  </a:cubicBezTo>
                  <a:cubicBezTo>
                    <a:pt x="248" y="342"/>
                    <a:pt x="299" y="443"/>
                    <a:pt x="347" y="553"/>
                  </a:cubicBezTo>
                  <a:cubicBezTo>
                    <a:pt x="398" y="662"/>
                    <a:pt x="436" y="785"/>
                    <a:pt x="465" y="910"/>
                  </a:cubicBezTo>
                  <a:cubicBezTo>
                    <a:pt x="496" y="1035"/>
                    <a:pt x="512" y="1162"/>
                    <a:pt x="520" y="1283"/>
                  </a:cubicBezTo>
                  <a:cubicBezTo>
                    <a:pt x="522" y="1343"/>
                    <a:pt x="522" y="1402"/>
                    <a:pt x="523" y="1456"/>
                  </a:cubicBezTo>
                  <a:cubicBezTo>
                    <a:pt x="527" y="1512"/>
                    <a:pt x="517" y="1565"/>
                    <a:pt x="516" y="1612"/>
                  </a:cubicBezTo>
                  <a:cubicBezTo>
                    <a:pt x="511" y="1710"/>
                    <a:pt x="498" y="1791"/>
                    <a:pt x="490" y="1847"/>
                  </a:cubicBezTo>
                  <a:cubicBezTo>
                    <a:pt x="483" y="1904"/>
                    <a:pt x="479" y="1936"/>
                    <a:pt x="479" y="1936"/>
                  </a:cubicBezTo>
                  <a:cubicBezTo>
                    <a:pt x="479" y="1936"/>
                    <a:pt x="489" y="1905"/>
                    <a:pt x="505" y="1850"/>
                  </a:cubicBezTo>
                  <a:cubicBezTo>
                    <a:pt x="518" y="1795"/>
                    <a:pt x="548" y="1717"/>
                    <a:pt x="559" y="1618"/>
                  </a:cubicBezTo>
                  <a:cubicBezTo>
                    <a:pt x="565" y="1570"/>
                    <a:pt x="579" y="1516"/>
                    <a:pt x="580" y="1459"/>
                  </a:cubicBezTo>
                  <a:cubicBezTo>
                    <a:pt x="583" y="1403"/>
                    <a:pt x="589" y="1342"/>
                    <a:pt x="588" y="1280"/>
                  </a:cubicBezTo>
                  <a:cubicBezTo>
                    <a:pt x="583" y="1155"/>
                    <a:pt x="570" y="1023"/>
                    <a:pt x="541" y="892"/>
                  </a:cubicBezTo>
                  <a:cubicBezTo>
                    <a:pt x="508" y="763"/>
                    <a:pt x="464" y="636"/>
                    <a:pt x="409" y="524"/>
                  </a:cubicBezTo>
                  <a:cubicBezTo>
                    <a:pt x="385" y="467"/>
                    <a:pt x="351" y="417"/>
                    <a:pt x="322" y="367"/>
                  </a:cubicBezTo>
                  <a:cubicBezTo>
                    <a:pt x="290" y="321"/>
                    <a:pt x="261" y="274"/>
                    <a:pt x="230" y="236"/>
                  </a:cubicBezTo>
                  <a:cubicBezTo>
                    <a:pt x="109" y="7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1" name="Google Shape;3677;p45">
              <a:extLst>
                <a:ext uri="{FF2B5EF4-FFF2-40B4-BE49-F238E27FC236}">
                  <a16:creationId xmlns:a16="http://schemas.microsoft.com/office/drawing/2014/main" id="{070FDC9E-6294-5266-3B5F-FFBD6D3F995C}"/>
                </a:ext>
              </a:extLst>
            </p:cNvPr>
            <p:cNvSpPr/>
            <p:nvPr/>
          </p:nvSpPr>
          <p:spPr>
            <a:xfrm>
              <a:off x="5270875" y="1233925"/>
              <a:ext cx="13750" cy="51125"/>
            </a:xfrm>
            <a:custGeom>
              <a:avLst/>
              <a:gdLst/>
              <a:ahLst/>
              <a:cxnLst/>
              <a:rect l="l" t="t" r="r" b="b"/>
              <a:pathLst>
                <a:path w="550" h="2045" extrusionOk="0">
                  <a:moveTo>
                    <a:pt x="26" y="0"/>
                  </a:moveTo>
                  <a:cubicBezTo>
                    <a:pt x="26" y="0"/>
                    <a:pt x="3" y="135"/>
                    <a:pt x="1" y="337"/>
                  </a:cubicBezTo>
                  <a:cubicBezTo>
                    <a:pt x="2" y="438"/>
                    <a:pt x="1" y="557"/>
                    <a:pt x="15" y="685"/>
                  </a:cubicBezTo>
                  <a:cubicBezTo>
                    <a:pt x="27" y="811"/>
                    <a:pt x="48" y="946"/>
                    <a:pt x="74" y="1079"/>
                  </a:cubicBezTo>
                  <a:cubicBezTo>
                    <a:pt x="107" y="1211"/>
                    <a:pt x="145" y="1342"/>
                    <a:pt x="190" y="1462"/>
                  </a:cubicBezTo>
                  <a:cubicBezTo>
                    <a:pt x="215" y="1521"/>
                    <a:pt x="235" y="1579"/>
                    <a:pt x="265" y="1630"/>
                  </a:cubicBezTo>
                  <a:cubicBezTo>
                    <a:pt x="293" y="1681"/>
                    <a:pt x="316" y="1733"/>
                    <a:pt x="344" y="1775"/>
                  </a:cubicBezTo>
                  <a:cubicBezTo>
                    <a:pt x="397" y="1862"/>
                    <a:pt x="448" y="1930"/>
                    <a:pt x="489" y="1974"/>
                  </a:cubicBezTo>
                  <a:cubicBezTo>
                    <a:pt x="527" y="2018"/>
                    <a:pt x="549" y="2045"/>
                    <a:pt x="549" y="2045"/>
                  </a:cubicBezTo>
                  <a:cubicBezTo>
                    <a:pt x="549" y="2045"/>
                    <a:pt x="532" y="2016"/>
                    <a:pt x="501" y="1965"/>
                  </a:cubicBezTo>
                  <a:cubicBezTo>
                    <a:pt x="466" y="1918"/>
                    <a:pt x="428" y="1842"/>
                    <a:pt x="382" y="1754"/>
                  </a:cubicBezTo>
                  <a:cubicBezTo>
                    <a:pt x="358" y="1710"/>
                    <a:pt x="340" y="1659"/>
                    <a:pt x="316" y="1606"/>
                  </a:cubicBezTo>
                  <a:cubicBezTo>
                    <a:pt x="292" y="1555"/>
                    <a:pt x="277" y="1496"/>
                    <a:pt x="254" y="1438"/>
                  </a:cubicBezTo>
                  <a:cubicBezTo>
                    <a:pt x="213" y="1322"/>
                    <a:pt x="179" y="1192"/>
                    <a:pt x="149" y="1062"/>
                  </a:cubicBezTo>
                  <a:cubicBezTo>
                    <a:pt x="90" y="803"/>
                    <a:pt x="63" y="536"/>
                    <a:pt x="45" y="336"/>
                  </a:cubicBezTo>
                  <a:cubicBezTo>
                    <a:pt x="28" y="136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2" name="Google Shape;3678;p45">
              <a:extLst>
                <a:ext uri="{FF2B5EF4-FFF2-40B4-BE49-F238E27FC236}">
                  <a16:creationId xmlns:a16="http://schemas.microsoft.com/office/drawing/2014/main" id="{64FF786F-3992-D08D-17CA-12B2509F1B77}"/>
                </a:ext>
              </a:extLst>
            </p:cNvPr>
            <p:cNvSpPr/>
            <p:nvPr/>
          </p:nvSpPr>
          <p:spPr>
            <a:xfrm>
              <a:off x="4694875" y="1101425"/>
              <a:ext cx="129050" cy="173800"/>
            </a:xfrm>
            <a:custGeom>
              <a:avLst/>
              <a:gdLst/>
              <a:ahLst/>
              <a:cxnLst/>
              <a:rect l="l" t="t" r="r" b="b"/>
              <a:pathLst>
                <a:path w="5162" h="6952" extrusionOk="0">
                  <a:moveTo>
                    <a:pt x="3670" y="1"/>
                  </a:moveTo>
                  <a:lnTo>
                    <a:pt x="2728" y="2312"/>
                  </a:lnTo>
                  <a:cubicBezTo>
                    <a:pt x="2696" y="2311"/>
                    <a:pt x="2664" y="2310"/>
                    <a:pt x="2633" y="2310"/>
                  </a:cubicBezTo>
                  <a:cubicBezTo>
                    <a:pt x="1717" y="2310"/>
                    <a:pt x="851" y="2855"/>
                    <a:pt x="484" y="3755"/>
                  </a:cubicBezTo>
                  <a:cubicBezTo>
                    <a:pt x="0" y="4941"/>
                    <a:pt x="571" y="6296"/>
                    <a:pt x="1756" y="6779"/>
                  </a:cubicBezTo>
                  <a:cubicBezTo>
                    <a:pt x="2043" y="6896"/>
                    <a:pt x="2340" y="6952"/>
                    <a:pt x="2632" y="6952"/>
                  </a:cubicBezTo>
                  <a:cubicBezTo>
                    <a:pt x="3548" y="6952"/>
                    <a:pt x="4415" y="6406"/>
                    <a:pt x="4782" y="5506"/>
                  </a:cubicBezTo>
                  <a:cubicBezTo>
                    <a:pt x="5161" y="4576"/>
                    <a:pt x="4892" y="3543"/>
                    <a:pt x="4188" y="2907"/>
                  </a:cubicBezTo>
                  <a:lnTo>
                    <a:pt x="5129" y="596"/>
                  </a:lnTo>
                  <a:lnTo>
                    <a:pt x="3670" y="1"/>
                  </a:ln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3" name="Google Shape;3679;p45">
              <a:extLst>
                <a:ext uri="{FF2B5EF4-FFF2-40B4-BE49-F238E27FC236}">
                  <a16:creationId xmlns:a16="http://schemas.microsoft.com/office/drawing/2014/main" id="{6A432EA0-003D-BF19-D958-E1909B7BB109}"/>
                </a:ext>
              </a:extLst>
            </p:cNvPr>
            <p:cNvSpPr/>
            <p:nvPr/>
          </p:nvSpPr>
          <p:spPr>
            <a:xfrm>
              <a:off x="4788725" y="1093200"/>
              <a:ext cx="32700" cy="32700"/>
            </a:xfrm>
            <a:custGeom>
              <a:avLst/>
              <a:gdLst/>
              <a:ahLst/>
              <a:cxnLst/>
              <a:rect l="l" t="t" r="r" b="b"/>
              <a:pathLst>
                <a:path w="1308" h="1308" extrusionOk="0">
                  <a:moveTo>
                    <a:pt x="332" y="0"/>
                  </a:moveTo>
                  <a:lnTo>
                    <a:pt x="0" y="948"/>
                  </a:lnTo>
                  <a:lnTo>
                    <a:pt x="882" y="1307"/>
                  </a:lnTo>
                  <a:lnTo>
                    <a:pt x="1307" y="398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4" name="Google Shape;3680;p45">
              <a:extLst>
                <a:ext uri="{FF2B5EF4-FFF2-40B4-BE49-F238E27FC236}">
                  <a16:creationId xmlns:a16="http://schemas.microsoft.com/office/drawing/2014/main" id="{013DF42B-4107-C143-2A44-D58D82C49360}"/>
                </a:ext>
              </a:extLst>
            </p:cNvPr>
            <p:cNvSpPr/>
            <p:nvPr/>
          </p:nvSpPr>
          <p:spPr>
            <a:xfrm>
              <a:off x="4782400" y="1097550"/>
              <a:ext cx="45300" cy="22825"/>
            </a:xfrm>
            <a:custGeom>
              <a:avLst/>
              <a:gdLst/>
              <a:ahLst/>
              <a:cxnLst/>
              <a:rect l="l" t="t" r="r" b="b"/>
              <a:pathLst>
                <a:path w="1812" h="913" extrusionOk="0">
                  <a:moveTo>
                    <a:pt x="184" y="1"/>
                  </a:moveTo>
                  <a:cubicBezTo>
                    <a:pt x="120" y="1"/>
                    <a:pt x="59" y="39"/>
                    <a:pt x="34" y="101"/>
                  </a:cubicBezTo>
                  <a:cubicBezTo>
                    <a:pt x="1" y="183"/>
                    <a:pt x="40" y="279"/>
                    <a:pt x="123" y="312"/>
                  </a:cubicBezTo>
                  <a:lnTo>
                    <a:pt x="1568" y="900"/>
                  </a:lnTo>
                  <a:cubicBezTo>
                    <a:pt x="1588" y="908"/>
                    <a:pt x="1608" y="912"/>
                    <a:pt x="1629" y="912"/>
                  </a:cubicBezTo>
                  <a:cubicBezTo>
                    <a:pt x="1692" y="912"/>
                    <a:pt x="1752" y="874"/>
                    <a:pt x="1778" y="812"/>
                  </a:cubicBezTo>
                  <a:cubicBezTo>
                    <a:pt x="1812" y="730"/>
                    <a:pt x="1772" y="635"/>
                    <a:pt x="1689" y="601"/>
                  </a:cubicBezTo>
                  <a:lnTo>
                    <a:pt x="245" y="13"/>
                  </a:lnTo>
                  <a:cubicBezTo>
                    <a:pt x="225" y="5"/>
                    <a:pt x="204" y="1"/>
                    <a:pt x="184" y="1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5" name="Google Shape;3681;p45">
              <a:extLst>
                <a:ext uri="{FF2B5EF4-FFF2-40B4-BE49-F238E27FC236}">
                  <a16:creationId xmlns:a16="http://schemas.microsoft.com/office/drawing/2014/main" id="{234FAA5A-5EEF-4FA1-2DD6-3695A4428B32}"/>
                </a:ext>
              </a:extLst>
            </p:cNvPr>
            <p:cNvSpPr/>
            <p:nvPr/>
          </p:nvSpPr>
          <p:spPr>
            <a:xfrm>
              <a:off x="4709775" y="1221500"/>
              <a:ext cx="101825" cy="46825"/>
            </a:xfrm>
            <a:custGeom>
              <a:avLst/>
              <a:gdLst/>
              <a:ahLst/>
              <a:cxnLst/>
              <a:rect l="l" t="t" r="r" b="b"/>
              <a:pathLst>
                <a:path w="4073" h="1873" extrusionOk="0">
                  <a:moveTo>
                    <a:pt x="1" y="1"/>
                  </a:moveTo>
                  <a:cubicBezTo>
                    <a:pt x="65" y="741"/>
                    <a:pt x="529" y="1421"/>
                    <a:pt x="1265" y="1721"/>
                  </a:cubicBezTo>
                  <a:cubicBezTo>
                    <a:pt x="1518" y="1824"/>
                    <a:pt x="1779" y="1873"/>
                    <a:pt x="2036" y="1873"/>
                  </a:cubicBezTo>
                  <a:cubicBezTo>
                    <a:pt x="2842" y="1873"/>
                    <a:pt x="3606" y="1392"/>
                    <a:pt x="3930" y="600"/>
                  </a:cubicBezTo>
                  <a:cubicBezTo>
                    <a:pt x="4011" y="403"/>
                    <a:pt x="4056" y="202"/>
                    <a:pt x="4073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6" name="Google Shape;3682;p45">
              <a:extLst>
                <a:ext uri="{FF2B5EF4-FFF2-40B4-BE49-F238E27FC236}">
                  <a16:creationId xmlns:a16="http://schemas.microsoft.com/office/drawing/2014/main" id="{561B9E21-0053-B069-7104-0E64442D9D72}"/>
                </a:ext>
              </a:extLst>
            </p:cNvPr>
            <p:cNvSpPr/>
            <p:nvPr/>
          </p:nvSpPr>
          <p:spPr>
            <a:xfrm>
              <a:off x="4790700" y="1135800"/>
              <a:ext cx="39425" cy="49975"/>
            </a:xfrm>
            <a:custGeom>
              <a:avLst/>
              <a:gdLst/>
              <a:ahLst/>
              <a:cxnLst/>
              <a:rect l="l" t="t" r="r" b="b"/>
              <a:pathLst>
                <a:path w="1577" h="1999" extrusionOk="0">
                  <a:moveTo>
                    <a:pt x="314" y="1"/>
                  </a:moveTo>
                  <a:cubicBezTo>
                    <a:pt x="245" y="1"/>
                    <a:pt x="195" y="14"/>
                    <a:pt x="172" y="43"/>
                  </a:cubicBezTo>
                  <a:cubicBezTo>
                    <a:pt x="56" y="193"/>
                    <a:pt x="1" y="383"/>
                    <a:pt x="826" y="907"/>
                  </a:cubicBezTo>
                  <a:cubicBezTo>
                    <a:pt x="733" y="1683"/>
                    <a:pt x="1205" y="1854"/>
                    <a:pt x="1319" y="1999"/>
                  </a:cubicBezTo>
                  <a:lnTo>
                    <a:pt x="1576" y="651"/>
                  </a:lnTo>
                  <a:cubicBezTo>
                    <a:pt x="1259" y="249"/>
                    <a:pt x="611" y="1"/>
                    <a:pt x="314" y="1"/>
                  </a:cubicBezTo>
                  <a:close/>
                </a:path>
              </a:pathLst>
            </a:custGeom>
            <a:solidFill>
              <a:srgbClr val="FFD8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7" name="Google Shape;3683;p45">
              <a:extLst>
                <a:ext uri="{FF2B5EF4-FFF2-40B4-BE49-F238E27FC236}">
                  <a16:creationId xmlns:a16="http://schemas.microsoft.com/office/drawing/2014/main" id="{9BC21867-B3EE-42AB-B960-4A1024A8CDC5}"/>
                </a:ext>
              </a:extLst>
            </p:cNvPr>
            <p:cNvSpPr/>
            <p:nvPr/>
          </p:nvSpPr>
          <p:spPr>
            <a:xfrm>
              <a:off x="5074725" y="1803600"/>
              <a:ext cx="43625" cy="117725"/>
            </a:xfrm>
            <a:custGeom>
              <a:avLst/>
              <a:gdLst/>
              <a:ahLst/>
              <a:cxnLst/>
              <a:rect l="l" t="t" r="r" b="b"/>
              <a:pathLst>
                <a:path w="1745" h="4709" extrusionOk="0">
                  <a:moveTo>
                    <a:pt x="48" y="0"/>
                  </a:moveTo>
                  <a:lnTo>
                    <a:pt x="48" y="0"/>
                  </a:lnTo>
                  <a:cubicBezTo>
                    <a:pt x="591" y="70"/>
                    <a:pt x="1135" y="140"/>
                    <a:pt x="1678" y="203"/>
                  </a:cubicBezTo>
                  <a:lnTo>
                    <a:pt x="1678" y="203"/>
                  </a:lnTo>
                  <a:cubicBezTo>
                    <a:pt x="1670" y="862"/>
                    <a:pt x="1672" y="1520"/>
                    <a:pt x="1667" y="2179"/>
                  </a:cubicBezTo>
                  <a:lnTo>
                    <a:pt x="1677" y="4157"/>
                  </a:lnTo>
                  <a:lnTo>
                    <a:pt x="1677" y="4157"/>
                  </a:lnTo>
                  <a:cubicBezTo>
                    <a:pt x="1117" y="4337"/>
                    <a:pt x="558" y="4521"/>
                    <a:pt x="1" y="4709"/>
                  </a:cubicBezTo>
                  <a:cubicBezTo>
                    <a:pt x="573" y="4545"/>
                    <a:pt x="1145" y="4378"/>
                    <a:pt x="1715" y="4206"/>
                  </a:cubicBezTo>
                  <a:lnTo>
                    <a:pt x="1735" y="4199"/>
                  </a:lnTo>
                  <a:lnTo>
                    <a:pt x="1735" y="4178"/>
                  </a:lnTo>
                  <a:lnTo>
                    <a:pt x="1745" y="2179"/>
                  </a:lnTo>
                  <a:cubicBezTo>
                    <a:pt x="1741" y="1512"/>
                    <a:pt x="1744" y="845"/>
                    <a:pt x="1734" y="179"/>
                  </a:cubicBezTo>
                  <a:lnTo>
                    <a:pt x="1734" y="154"/>
                  </a:lnTo>
                  <a:lnTo>
                    <a:pt x="1709" y="151"/>
                  </a:lnTo>
                  <a:cubicBezTo>
                    <a:pt x="1157" y="96"/>
                    <a:pt x="603" y="48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8" name="Google Shape;3684;p45">
              <a:extLst>
                <a:ext uri="{FF2B5EF4-FFF2-40B4-BE49-F238E27FC236}">
                  <a16:creationId xmlns:a16="http://schemas.microsoft.com/office/drawing/2014/main" id="{68EA2D05-0829-DED5-36E4-3B9CB8CF1921}"/>
                </a:ext>
              </a:extLst>
            </p:cNvPr>
            <p:cNvSpPr/>
            <p:nvPr/>
          </p:nvSpPr>
          <p:spPr>
            <a:xfrm>
              <a:off x="5249875" y="1748350"/>
              <a:ext cx="18175" cy="22875"/>
            </a:xfrm>
            <a:custGeom>
              <a:avLst/>
              <a:gdLst/>
              <a:ahLst/>
              <a:cxnLst/>
              <a:rect l="l" t="t" r="r" b="b"/>
              <a:pathLst>
                <a:path w="727" h="915" extrusionOk="0">
                  <a:moveTo>
                    <a:pt x="0" y="0"/>
                  </a:moveTo>
                  <a:lnTo>
                    <a:pt x="0" y="915"/>
                  </a:lnTo>
                  <a:lnTo>
                    <a:pt x="726" y="915"/>
                  </a:lnTo>
                  <a:lnTo>
                    <a:pt x="726" y="0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49" name="Google Shape;3685;p45">
              <a:extLst>
                <a:ext uri="{FF2B5EF4-FFF2-40B4-BE49-F238E27FC236}">
                  <a16:creationId xmlns:a16="http://schemas.microsoft.com/office/drawing/2014/main" id="{B4C8E923-D9A0-E6F5-B34D-52601126C243}"/>
                </a:ext>
              </a:extLst>
            </p:cNvPr>
            <p:cNvSpPr/>
            <p:nvPr/>
          </p:nvSpPr>
          <p:spPr>
            <a:xfrm>
              <a:off x="5246375" y="1760850"/>
              <a:ext cx="26275" cy="140450"/>
            </a:xfrm>
            <a:custGeom>
              <a:avLst/>
              <a:gdLst/>
              <a:ahLst/>
              <a:cxnLst/>
              <a:rect l="l" t="t" r="r" b="b"/>
              <a:pathLst>
                <a:path w="1051" h="5618" extrusionOk="0">
                  <a:moveTo>
                    <a:pt x="1" y="0"/>
                  </a:moveTo>
                  <a:lnTo>
                    <a:pt x="1" y="5093"/>
                  </a:lnTo>
                  <a:cubicBezTo>
                    <a:pt x="1" y="5383"/>
                    <a:pt x="236" y="5618"/>
                    <a:pt x="526" y="5618"/>
                  </a:cubicBezTo>
                  <a:cubicBezTo>
                    <a:pt x="816" y="5618"/>
                    <a:pt x="1051" y="5383"/>
                    <a:pt x="1051" y="5093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0" name="Google Shape;3686;p45">
              <a:extLst>
                <a:ext uri="{FF2B5EF4-FFF2-40B4-BE49-F238E27FC236}">
                  <a16:creationId xmlns:a16="http://schemas.microsoft.com/office/drawing/2014/main" id="{EDE584FC-2865-0AB0-D5DD-CF76D8AA87CF}"/>
                </a:ext>
              </a:extLst>
            </p:cNvPr>
            <p:cNvSpPr/>
            <p:nvPr/>
          </p:nvSpPr>
          <p:spPr>
            <a:xfrm>
              <a:off x="5251750" y="1790225"/>
              <a:ext cx="15550" cy="105725"/>
            </a:xfrm>
            <a:custGeom>
              <a:avLst/>
              <a:gdLst/>
              <a:ahLst/>
              <a:cxnLst/>
              <a:rect l="l" t="t" r="r" b="b"/>
              <a:pathLst>
                <a:path w="622" h="4229" extrusionOk="0">
                  <a:moveTo>
                    <a:pt x="0" y="0"/>
                  </a:moveTo>
                  <a:lnTo>
                    <a:pt x="0" y="3918"/>
                  </a:lnTo>
                  <a:cubicBezTo>
                    <a:pt x="0" y="4089"/>
                    <a:pt x="139" y="4228"/>
                    <a:pt x="311" y="4228"/>
                  </a:cubicBezTo>
                  <a:cubicBezTo>
                    <a:pt x="482" y="4228"/>
                    <a:pt x="622" y="4089"/>
                    <a:pt x="622" y="3918"/>
                  </a:cubicBezTo>
                  <a:lnTo>
                    <a:pt x="622" y="0"/>
                  </a:lnTo>
                  <a:close/>
                </a:path>
              </a:pathLst>
            </a:custGeom>
            <a:solidFill>
              <a:srgbClr val="003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1" name="Google Shape;3687;p45">
              <a:extLst>
                <a:ext uri="{FF2B5EF4-FFF2-40B4-BE49-F238E27FC236}">
                  <a16:creationId xmlns:a16="http://schemas.microsoft.com/office/drawing/2014/main" id="{A82B83F0-C691-4139-8744-FA2FB545824C}"/>
                </a:ext>
              </a:extLst>
            </p:cNvPr>
            <p:cNvSpPr/>
            <p:nvPr/>
          </p:nvSpPr>
          <p:spPr>
            <a:xfrm>
              <a:off x="5241175" y="1755525"/>
              <a:ext cx="36725" cy="11725"/>
            </a:xfrm>
            <a:custGeom>
              <a:avLst/>
              <a:gdLst/>
              <a:ahLst/>
              <a:cxnLst/>
              <a:rect l="l" t="t" r="r" b="b"/>
              <a:pathLst>
                <a:path w="1469" h="469" extrusionOk="0">
                  <a:moveTo>
                    <a:pt x="234" y="0"/>
                  </a:moveTo>
                  <a:cubicBezTo>
                    <a:pt x="105" y="0"/>
                    <a:pt x="0" y="106"/>
                    <a:pt x="0" y="234"/>
                  </a:cubicBezTo>
                  <a:cubicBezTo>
                    <a:pt x="0" y="362"/>
                    <a:pt x="105" y="468"/>
                    <a:pt x="234" y="468"/>
                  </a:cubicBezTo>
                  <a:lnTo>
                    <a:pt x="1235" y="468"/>
                  </a:lnTo>
                  <a:cubicBezTo>
                    <a:pt x="1364" y="468"/>
                    <a:pt x="1468" y="362"/>
                    <a:pt x="1468" y="234"/>
                  </a:cubicBezTo>
                  <a:cubicBezTo>
                    <a:pt x="1468" y="106"/>
                    <a:pt x="1364" y="0"/>
                    <a:pt x="1235" y="0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2" name="Google Shape;3688;p45">
              <a:extLst>
                <a:ext uri="{FF2B5EF4-FFF2-40B4-BE49-F238E27FC236}">
                  <a16:creationId xmlns:a16="http://schemas.microsoft.com/office/drawing/2014/main" id="{6E72F9A4-8919-9BC5-D333-5A2CE3241BF9}"/>
                </a:ext>
              </a:extLst>
            </p:cNvPr>
            <p:cNvSpPr/>
            <p:nvPr/>
          </p:nvSpPr>
          <p:spPr>
            <a:xfrm>
              <a:off x="5295725" y="1747800"/>
              <a:ext cx="21800" cy="25625"/>
            </a:xfrm>
            <a:custGeom>
              <a:avLst/>
              <a:gdLst/>
              <a:ahLst/>
              <a:cxnLst/>
              <a:rect l="l" t="t" r="r" b="b"/>
              <a:pathLst>
                <a:path w="872" h="1025" extrusionOk="0">
                  <a:moveTo>
                    <a:pt x="154" y="1"/>
                  </a:moveTo>
                  <a:lnTo>
                    <a:pt x="1" y="902"/>
                  </a:lnTo>
                  <a:lnTo>
                    <a:pt x="717" y="1025"/>
                  </a:lnTo>
                  <a:lnTo>
                    <a:pt x="871" y="122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6D72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3" name="Google Shape;3689;p45">
              <a:extLst>
                <a:ext uri="{FF2B5EF4-FFF2-40B4-BE49-F238E27FC236}">
                  <a16:creationId xmlns:a16="http://schemas.microsoft.com/office/drawing/2014/main" id="{BECEE8F0-6F45-EB3C-86F9-289E1E2D1740}"/>
                </a:ext>
              </a:extLst>
            </p:cNvPr>
            <p:cNvSpPr/>
            <p:nvPr/>
          </p:nvSpPr>
          <p:spPr>
            <a:xfrm>
              <a:off x="5271425" y="1759575"/>
              <a:ext cx="48525" cy="140825"/>
            </a:xfrm>
            <a:custGeom>
              <a:avLst/>
              <a:gdLst/>
              <a:ahLst/>
              <a:cxnLst/>
              <a:rect l="l" t="t" r="r" b="b"/>
              <a:pathLst>
                <a:path w="1941" h="5633" extrusionOk="0">
                  <a:moveTo>
                    <a:pt x="906" y="0"/>
                  </a:moveTo>
                  <a:lnTo>
                    <a:pt x="49" y="5019"/>
                  </a:lnTo>
                  <a:cubicBezTo>
                    <a:pt x="0" y="5305"/>
                    <a:pt x="192" y="5576"/>
                    <a:pt x="477" y="5625"/>
                  </a:cubicBezTo>
                  <a:cubicBezTo>
                    <a:pt x="507" y="5630"/>
                    <a:pt x="537" y="5632"/>
                    <a:pt x="567" y="5632"/>
                  </a:cubicBezTo>
                  <a:cubicBezTo>
                    <a:pt x="818" y="5632"/>
                    <a:pt x="1040" y="5452"/>
                    <a:pt x="1083" y="5196"/>
                  </a:cubicBezTo>
                  <a:lnTo>
                    <a:pt x="1941" y="176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4" name="Google Shape;3690;p45">
              <a:extLst>
                <a:ext uri="{FF2B5EF4-FFF2-40B4-BE49-F238E27FC236}">
                  <a16:creationId xmlns:a16="http://schemas.microsoft.com/office/drawing/2014/main" id="{5A5CA118-42B5-54DD-EFB0-9BF392090F60}"/>
                </a:ext>
              </a:extLst>
            </p:cNvPr>
            <p:cNvSpPr/>
            <p:nvPr/>
          </p:nvSpPr>
          <p:spPr>
            <a:xfrm>
              <a:off x="5277200" y="1789400"/>
              <a:ext cx="32550" cy="105650"/>
            </a:xfrm>
            <a:custGeom>
              <a:avLst/>
              <a:gdLst/>
              <a:ahLst/>
              <a:cxnLst/>
              <a:rect l="l" t="t" r="r" b="b"/>
              <a:pathLst>
                <a:path w="1302" h="4226" extrusionOk="0">
                  <a:moveTo>
                    <a:pt x="688" y="0"/>
                  </a:moveTo>
                  <a:lnTo>
                    <a:pt x="29" y="3862"/>
                  </a:lnTo>
                  <a:cubicBezTo>
                    <a:pt x="0" y="4031"/>
                    <a:pt x="114" y="4192"/>
                    <a:pt x="283" y="4221"/>
                  </a:cubicBezTo>
                  <a:cubicBezTo>
                    <a:pt x="301" y="4224"/>
                    <a:pt x="318" y="4225"/>
                    <a:pt x="335" y="4225"/>
                  </a:cubicBezTo>
                  <a:cubicBezTo>
                    <a:pt x="484" y="4225"/>
                    <a:pt x="616" y="4118"/>
                    <a:pt x="642" y="3967"/>
                  </a:cubicBezTo>
                  <a:lnTo>
                    <a:pt x="1301" y="105"/>
                  </a:lnTo>
                  <a:lnTo>
                    <a:pt x="688" y="0"/>
                  </a:lnTo>
                  <a:close/>
                </a:path>
              </a:pathLst>
            </a:custGeom>
            <a:solidFill>
              <a:srgbClr val="434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5" name="Google Shape;3691;p45">
              <a:extLst>
                <a:ext uri="{FF2B5EF4-FFF2-40B4-BE49-F238E27FC236}">
                  <a16:creationId xmlns:a16="http://schemas.microsoft.com/office/drawing/2014/main" id="{2E66F63A-FA51-8B56-BB0A-3FFFC029FC22}"/>
                </a:ext>
              </a:extLst>
            </p:cNvPr>
            <p:cNvSpPr/>
            <p:nvPr/>
          </p:nvSpPr>
          <p:spPr>
            <a:xfrm>
              <a:off x="5288250" y="1754325"/>
              <a:ext cx="37300" cy="15925"/>
            </a:xfrm>
            <a:custGeom>
              <a:avLst/>
              <a:gdLst/>
              <a:ahLst/>
              <a:cxnLst/>
              <a:rect l="l" t="t" r="r" b="b"/>
              <a:pathLst>
                <a:path w="1492" h="637" extrusionOk="0">
                  <a:moveTo>
                    <a:pt x="254" y="1"/>
                  </a:moveTo>
                  <a:cubicBezTo>
                    <a:pt x="142" y="1"/>
                    <a:pt x="43" y="82"/>
                    <a:pt x="24" y="195"/>
                  </a:cubicBezTo>
                  <a:cubicBezTo>
                    <a:pt x="1" y="321"/>
                    <a:pt x="88" y="442"/>
                    <a:pt x="214" y="464"/>
                  </a:cubicBezTo>
                  <a:lnTo>
                    <a:pt x="1201" y="633"/>
                  </a:lnTo>
                  <a:cubicBezTo>
                    <a:pt x="1214" y="635"/>
                    <a:pt x="1227" y="636"/>
                    <a:pt x="1240" y="636"/>
                  </a:cubicBezTo>
                  <a:cubicBezTo>
                    <a:pt x="1351" y="636"/>
                    <a:pt x="1451" y="555"/>
                    <a:pt x="1470" y="442"/>
                  </a:cubicBezTo>
                  <a:cubicBezTo>
                    <a:pt x="1492" y="315"/>
                    <a:pt x="1406" y="193"/>
                    <a:pt x="1280" y="172"/>
                  </a:cubicBezTo>
                  <a:lnTo>
                    <a:pt x="293" y="4"/>
                  </a:lnTo>
                  <a:cubicBezTo>
                    <a:pt x="280" y="2"/>
                    <a:pt x="267" y="1"/>
                    <a:pt x="254" y="1"/>
                  </a:cubicBezTo>
                  <a:close/>
                </a:path>
              </a:pathLst>
            </a:custGeom>
            <a:solidFill>
              <a:srgbClr val="D7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6" name="Google Shape;3692;p45">
              <a:extLst>
                <a:ext uri="{FF2B5EF4-FFF2-40B4-BE49-F238E27FC236}">
                  <a16:creationId xmlns:a16="http://schemas.microsoft.com/office/drawing/2014/main" id="{E5728F4F-31D4-C4AD-C112-114EA79114D8}"/>
                </a:ext>
              </a:extLst>
            </p:cNvPr>
            <p:cNvSpPr/>
            <p:nvPr/>
          </p:nvSpPr>
          <p:spPr>
            <a:xfrm>
              <a:off x="5228425" y="1808050"/>
              <a:ext cx="100050" cy="120000"/>
            </a:xfrm>
            <a:custGeom>
              <a:avLst/>
              <a:gdLst/>
              <a:ahLst/>
              <a:cxnLst/>
              <a:rect l="l" t="t" r="r" b="b"/>
              <a:pathLst>
                <a:path w="4002" h="4800" extrusionOk="0">
                  <a:moveTo>
                    <a:pt x="1" y="1"/>
                  </a:moveTo>
                  <a:lnTo>
                    <a:pt x="1" y="4000"/>
                  </a:lnTo>
                  <a:lnTo>
                    <a:pt x="2001" y="4800"/>
                  </a:lnTo>
                  <a:lnTo>
                    <a:pt x="4001" y="4000"/>
                  </a:lnTo>
                  <a:lnTo>
                    <a:pt x="4001" y="1"/>
                  </a:lnTo>
                  <a:close/>
                </a:path>
              </a:pathLst>
            </a:custGeom>
            <a:solidFill>
              <a:srgbClr val="7ED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7" name="Google Shape;3693;p45">
              <a:extLst>
                <a:ext uri="{FF2B5EF4-FFF2-40B4-BE49-F238E27FC236}">
                  <a16:creationId xmlns:a16="http://schemas.microsoft.com/office/drawing/2014/main" id="{E6AB98CA-ADCF-BA59-E324-CBAB214BDCDA}"/>
                </a:ext>
              </a:extLst>
            </p:cNvPr>
            <p:cNvSpPr/>
            <p:nvPr/>
          </p:nvSpPr>
          <p:spPr>
            <a:xfrm>
              <a:off x="5227800" y="1807075"/>
              <a:ext cx="101625" cy="121525"/>
            </a:xfrm>
            <a:custGeom>
              <a:avLst/>
              <a:gdLst/>
              <a:ahLst/>
              <a:cxnLst/>
              <a:rect l="l" t="t" r="r" b="b"/>
              <a:pathLst>
                <a:path w="4065" h="4861" extrusionOk="0">
                  <a:moveTo>
                    <a:pt x="4064" y="0"/>
                  </a:moveTo>
                  <a:lnTo>
                    <a:pt x="4026" y="2"/>
                  </a:lnTo>
                  <a:lnTo>
                    <a:pt x="26" y="13"/>
                  </a:lnTo>
                  <a:lnTo>
                    <a:pt x="1" y="13"/>
                  </a:lnTo>
                  <a:lnTo>
                    <a:pt x="1" y="40"/>
                  </a:lnTo>
                  <a:lnTo>
                    <a:pt x="8" y="2040"/>
                  </a:lnTo>
                  <a:lnTo>
                    <a:pt x="26" y="4039"/>
                  </a:lnTo>
                  <a:lnTo>
                    <a:pt x="45" y="2040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3988" y="78"/>
                  </a:lnTo>
                  <a:lnTo>
                    <a:pt x="3988" y="78"/>
                  </a:lnTo>
                  <a:lnTo>
                    <a:pt x="4000" y="4022"/>
                  </a:lnTo>
                  <a:lnTo>
                    <a:pt x="4000" y="4022"/>
                  </a:lnTo>
                  <a:lnTo>
                    <a:pt x="2026" y="4818"/>
                  </a:lnTo>
                  <a:lnTo>
                    <a:pt x="2026" y="4818"/>
                  </a:lnTo>
                  <a:lnTo>
                    <a:pt x="26" y="4039"/>
                  </a:lnTo>
                  <a:lnTo>
                    <a:pt x="2019" y="4858"/>
                  </a:lnTo>
                  <a:lnTo>
                    <a:pt x="2026" y="4860"/>
                  </a:lnTo>
                  <a:lnTo>
                    <a:pt x="2033" y="4858"/>
                  </a:lnTo>
                  <a:lnTo>
                    <a:pt x="4036" y="4064"/>
                  </a:lnTo>
                  <a:lnTo>
                    <a:pt x="4052" y="4058"/>
                  </a:lnTo>
                  <a:lnTo>
                    <a:pt x="4052" y="4039"/>
                  </a:lnTo>
                  <a:lnTo>
                    <a:pt x="4064" y="40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8" name="Google Shape;3694;p45">
              <a:extLst>
                <a:ext uri="{FF2B5EF4-FFF2-40B4-BE49-F238E27FC236}">
                  <a16:creationId xmlns:a16="http://schemas.microsoft.com/office/drawing/2014/main" id="{7251F00F-C561-198A-67B9-08A19A5928B2}"/>
                </a:ext>
              </a:extLst>
            </p:cNvPr>
            <p:cNvSpPr/>
            <p:nvPr/>
          </p:nvSpPr>
          <p:spPr>
            <a:xfrm>
              <a:off x="5096050" y="2471425"/>
              <a:ext cx="89525" cy="1950"/>
            </a:xfrm>
            <a:custGeom>
              <a:avLst/>
              <a:gdLst/>
              <a:ahLst/>
              <a:cxnLst/>
              <a:rect l="l" t="t" r="r" b="b"/>
              <a:pathLst>
                <a:path w="3581" h="78" extrusionOk="0">
                  <a:moveTo>
                    <a:pt x="1791" y="0"/>
                  </a:moveTo>
                  <a:cubicBezTo>
                    <a:pt x="1567" y="2"/>
                    <a:pt x="1343" y="4"/>
                    <a:pt x="1134" y="5"/>
                  </a:cubicBezTo>
                  <a:cubicBezTo>
                    <a:pt x="924" y="10"/>
                    <a:pt x="728" y="13"/>
                    <a:pt x="560" y="17"/>
                  </a:cubicBezTo>
                  <a:cubicBezTo>
                    <a:pt x="224" y="28"/>
                    <a:pt x="0" y="38"/>
                    <a:pt x="0" y="38"/>
                  </a:cubicBezTo>
                  <a:cubicBezTo>
                    <a:pt x="0" y="38"/>
                    <a:pt x="224" y="50"/>
                    <a:pt x="560" y="61"/>
                  </a:cubicBezTo>
                  <a:cubicBezTo>
                    <a:pt x="728" y="65"/>
                    <a:pt x="924" y="68"/>
                    <a:pt x="1134" y="73"/>
                  </a:cubicBezTo>
                  <a:cubicBezTo>
                    <a:pt x="1343" y="74"/>
                    <a:pt x="1567" y="75"/>
                    <a:pt x="1791" y="78"/>
                  </a:cubicBezTo>
                  <a:cubicBezTo>
                    <a:pt x="2015" y="75"/>
                    <a:pt x="2238" y="74"/>
                    <a:pt x="2448" y="73"/>
                  </a:cubicBezTo>
                  <a:cubicBezTo>
                    <a:pt x="2657" y="68"/>
                    <a:pt x="2853" y="65"/>
                    <a:pt x="3021" y="61"/>
                  </a:cubicBezTo>
                  <a:cubicBezTo>
                    <a:pt x="3356" y="50"/>
                    <a:pt x="3580" y="38"/>
                    <a:pt x="3580" y="38"/>
                  </a:cubicBezTo>
                  <a:cubicBezTo>
                    <a:pt x="3580" y="38"/>
                    <a:pt x="3356" y="28"/>
                    <a:pt x="3021" y="17"/>
                  </a:cubicBezTo>
                  <a:cubicBezTo>
                    <a:pt x="2853" y="13"/>
                    <a:pt x="2657" y="10"/>
                    <a:pt x="2448" y="5"/>
                  </a:cubicBezTo>
                  <a:cubicBezTo>
                    <a:pt x="2238" y="4"/>
                    <a:pt x="2015" y="2"/>
                    <a:pt x="17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59" name="Google Shape;3695;p45">
              <a:extLst>
                <a:ext uri="{FF2B5EF4-FFF2-40B4-BE49-F238E27FC236}">
                  <a16:creationId xmlns:a16="http://schemas.microsoft.com/office/drawing/2014/main" id="{78B49119-8E06-A8B9-6DC4-BA939A672C1F}"/>
                </a:ext>
              </a:extLst>
            </p:cNvPr>
            <p:cNvSpPr/>
            <p:nvPr/>
          </p:nvSpPr>
          <p:spPr>
            <a:xfrm>
              <a:off x="5294925" y="2471425"/>
              <a:ext cx="87725" cy="1950"/>
            </a:xfrm>
            <a:custGeom>
              <a:avLst/>
              <a:gdLst/>
              <a:ahLst/>
              <a:cxnLst/>
              <a:rect l="l" t="t" r="r" b="b"/>
              <a:pathLst>
                <a:path w="3509" h="78" extrusionOk="0">
                  <a:moveTo>
                    <a:pt x="1754" y="0"/>
                  </a:moveTo>
                  <a:cubicBezTo>
                    <a:pt x="1535" y="2"/>
                    <a:pt x="1316" y="4"/>
                    <a:pt x="1110" y="5"/>
                  </a:cubicBezTo>
                  <a:cubicBezTo>
                    <a:pt x="905" y="10"/>
                    <a:pt x="713" y="13"/>
                    <a:pt x="548" y="17"/>
                  </a:cubicBezTo>
                  <a:cubicBezTo>
                    <a:pt x="220" y="28"/>
                    <a:pt x="1" y="38"/>
                    <a:pt x="1" y="38"/>
                  </a:cubicBezTo>
                  <a:cubicBezTo>
                    <a:pt x="1" y="38"/>
                    <a:pt x="220" y="50"/>
                    <a:pt x="548" y="61"/>
                  </a:cubicBezTo>
                  <a:cubicBezTo>
                    <a:pt x="713" y="65"/>
                    <a:pt x="905" y="68"/>
                    <a:pt x="1110" y="73"/>
                  </a:cubicBezTo>
                  <a:cubicBezTo>
                    <a:pt x="1316" y="74"/>
                    <a:pt x="1535" y="75"/>
                    <a:pt x="1754" y="78"/>
                  </a:cubicBezTo>
                  <a:cubicBezTo>
                    <a:pt x="1973" y="75"/>
                    <a:pt x="2192" y="74"/>
                    <a:pt x="2398" y="73"/>
                  </a:cubicBezTo>
                  <a:cubicBezTo>
                    <a:pt x="2603" y="68"/>
                    <a:pt x="2796" y="65"/>
                    <a:pt x="2960" y="61"/>
                  </a:cubicBezTo>
                  <a:cubicBezTo>
                    <a:pt x="3289" y="50"/>
                    <a:pt x="3508" y="38"/>
                    <a:pt x="3508" y="38"/>
                  </a:cubicBezTo>
                  <a:cubicBezTo>
                    <a:pt x="3508" y="38"/>
                    <a:pt x="3289" y="28"/>
                    <a:pt x="2960" y="17"/>
                  </a:cubicBezTo>
                  <a:cubicBezTo>
                    <a:pt x="2796" y="13"/>
                    <a:pt x="2603" y="10"/>
                    <a:pt x="2398" y="5"/>
                  </a:cubicBezTo>
                  <a:cubicBezTo>
                    <a:pt x="2192" y="4"/>
                    <a:pt x="1973" y="2"/>
                    <a:pt x="17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0" name="Google Shape;3696;p45">
              <a:extLst>
                <a:ext uri="{FF2B5EF4-FFF2-40B4-BE49-F238E27FC236}">
                  <a16:creationId xmlns:a16="http://schemas.microsoft.com/office/drawing/2014/main" id="{129245F7-E869-EA4E-1985-9BEC0EB655D1}"/>
                </a:ext>
              </a:extLst>
            </p:cNvPr>
            <p:cNvSpPr/>
            <p:nvPr/>
          </p:nvSpPr>
          <p:spPr>
            <a:xfrm>
              <a:off x="5021875" y="1513300"/>
              <a:ext cx="188250" cy="110175"/>
            </a:xfrm>
            <a:custGeom>
              <a:avLst/>
              <a:gdLst/>
              <a:ahLst/>
              <a:cxnLst/>
              <a:rect l="l" t="t" r="r" b="b"/>
              <a:pathLst>
                <a:path w="7530" h="4407" extrusionOk="0">
                  <a:moveTo>
                    <a:pt x="6340" y="0"/>
                  </a:moveTo>
                  <a:lnTo>
                    <a:pt x="461" y="143"/>
                  </a:lnTo>
                  <a:lnTo>
                    <a:pt x="0" y="1722"/>
                  </a:lnTo>
                  <a:cubicBezTo>
                    <a:pt x="0" y="1722"/>
                    <a:pt x="4552" y="3918"/>
                    <a:pt x="6208" y="4407"/>
                  </a:cubicBezTo>
                  <a:cubicBezTo>
                    <a:pt x="7529" y="1965"/>
                    <a:pt x="6340" y="0"/>
                    <a:pt x="6340" y="0"/>
                  </a:cubicBezTo>
                  <a:close/>
                </a:path>
              </a:pathLst>
            </a:custGeom>
            <a:solidFill>
              <a:srgbClr val="0082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1" name="Google Shape;3697;p45">
              <a:extLst>
                <a:ext uri="{FF2B5EF4-FFF2-40B4-BE49-F238E27FC236}">
                  <a16:creationId xmlns:a16="http://schemas.microsoft.com/office/drawing/2014/main" id="{1480024C-E1A1-8B4D-563E-5A3252E4CD77}"/>
                </a:ext>
              </a:extLst>
            </p:cNvPr>
            <p:cNvSpPr/>
            <p:nvPr/>
          </p:nvSpPr>
          <p:spPr>
            <a:xfrm>
              <a:off x="4793000" y="1140700"/>
              <a:ext cx="21675" cy="39050"/>
            </a:xfrm>
            <a:custGeom>
              <a:avLst/>
              <a:gdLst/>
              <a:ahLst/>
              <a:cxnLst/>
              <a:rect l="l" t="t" r="r" b="b"/>
              <a:pathLst>
                <a:path w="867" h="1562" extrusionOk="0">
                  <a:moveTo>
                    <a:pt x="28" y="0"/>
                  </a:moveTo>
                  <a:lnTo>
                    <a:pt x="28" y="0"/>
                  </a:lnTo>
                  <a:cubicBezTo>
                    <a:pt x="1" y="79"/>
                    <a:pt x="42" y="160"/>
                    <a:pt x="79" y="228"/>
                  </a:cubicBezTo>
                  <a:cubicBezTo>
                    <a:pt x="121" y="297"/>
                    <a:pt x="173" y="357"/>
                    <a:pt x="228" y="415"/>
                  </a:cubicBezTo>
                  <a:cubicBezTo>
                    <a:pt x="330" y="519"/>
                    <a:pt x="454" y="601"/>
                    <a:pt x="587" y="663"/>
                  </a:cubicBezTo>
                  <a:lnTo>
                    <a:pt x="587" y="663"/>
                  </a:lnTo>
                  <a:cubicBezTo>
                    <a:pt x="573" y="692"/>
                    <a:pt x="560" y="720"/>
                    <a:pt x="551" y="749"/>
                  </a:cubicBezTo>
                  <a:cubicBezTo>
                    <a:pt x="536" y="793"/>
                    <a:pt x="524" y="837"/>
                    <a:pt x="521" y="883"/>
                  </a:cubicBezTo>
                  <a:cubicBezTo>
                    <a:pt x="511" y="928"/>
                    <a:pt x="516" y="974"/>
                    <a:pt x="519" y="1019"/>
                  </a:cubicBezTo>
                  <a:cubicBezTo>
                    <a:pt x="523" y="1065"/>
                    <a:pt x="530" y="1109"/>
                    <a:pt x="547" y="1152"/>
                  </a:cubicBezTo>
                  <a:cubicBezTo>
                    <a:pt x="607" y="1322"/>
                    <a:pt x="723" y="1464"/>
                    <a:pt x="866" y="1561"/>
                  </a:cubicBezTo>
                  <a:cubicBezTo>
                    <a:pt x="805" y="1500"/>
                    <a:pt x="751" y="1434"/>
                    <a:pt x="708" y="1361"/>
                  </a:cubicBezTo>
                  <a:cubicBezTo>
                    <a:pt x="661" y="1290"/>
                    <a:pt x="627" y="1214"/>
                    <a:pt x="607" y="1134"/>
                  </a:cubicBezTo>
                  <a:cubicBezTo>
                    <a:pt x="584" y="1054"/>
                    <a:pt x="579" y="972"/>
                    <a:pt x="591" y="892"/>
                  </a:cubicBezTo>
                  <a:cubicBezTo>
                    <a:pt x="596" y="852"/>
                    <a:pt x="608" y="813"/>
                    <a:pt x="622" y="775"/>
                  </a:cubicBezTo>
                  <a:cubicBezTo>
                    <a:pt x="634" y="736"/>
                    <a:pt x="657" y="702"/>
                    <a:pt x="672" y="663"/>
                  </a:cubicBezTo>
                  <a:lnTo>
                    <a:pt x="689" y="623"/>
                  </a:lnTo>
                  <a:lnTo>
                    <a:pt x="653" y="609"/>
                  </a:lnTo>
                  <a:cubicBezTo>
                    <a:pt x="513" y="555"/>
                    <a:pt x="384" y="469"/>
                    <a:pt x="267" y="372"/>
                  </a:cubicBezTo>
                  <a:cubicBezTo>
                    <a:pt x="210" y="323"/>
                    <a:pt x="155" y="268"/>
                    <a:pt x="110" y="207"/>
                  </a:cubicBezTo>
                  <a:cubicBezTo>
                    <a:pt x="65" y="148"/>
                    <a:pt x="18" y="80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2" name="Google Shape;3698;p45">
              <a:extLst>
                <a:ext uri="{FF2B5EF4-FFF2-40B4-BE49-F238E27FC236}">
                  <a16:creationId xmlns:a16="http://schemas.microsoft.com/office/drawing/2014/main" id="{AA3D4A05-EA8B-667A-45B6-3311C6AE3AAA}"/>
                </a:ext>
              </a:extLst>
            </p:cNvPr>
            <p:cNvSpPr/>
            <p:nvPr/>
          </p:nvSpPr>
          <p:spPr>
            <a:xfrm>
              <a:off x="5113450" y="1116500"/>
              <a:ext cx="169175" cy="84125"/>
            </a:xfrm>
            <a:custGeom>
              <a:avLst/>
              <a:gdLst/>
              <a:ahLst/>
              <a:cxnLst/>
              <a:rect l="l" t="t" r="r" b="b"/>
              <a:pathLst>
                <a:path w="6767" h="3365" extrusionOk="0">
                  <a:moveTo>
                    <a:pt x="783" y="1"/>
                  </a:moveTo>
                  <a:cubicBezTo>
                    <a:pt x="533" y="1"/>
                    <a:pt x="306" y="210"/>
                    <a:pt x="259" y="500"/>
                  </a:cubicBezTo>
                  <a:lnTo>
                    <a:pt x="110" y="1430"/>
                  </a:lnTo>
                  <a:cubicBezTo>
                    <a:pt x="1" y="2110"/>
                    <a:pt x="393" y="2738"/>
                    <a:pt x="988" y="2833"/>
                  </a:cubicBezTo>
                  <a:cubicBezTo>
                    <a:pt x="1203" y="2868"/>
                    <a:pt x="1408" y="2905"/>
                    <a:pt x="1587" y="2905"/>
                  </a:cubicBezTo>
                  <a:cubicBezTo>
                    <a:pt x="1899" y="2905"/>
                    <a:pt x="2131" y="2792"/>
                    <a:pt x="2201" y="2359"/>
                  </a:cubicBezTo>
                  <a:lnTo>
                    <a:pt x="2228" y="2189"/>
                  </a:lnTo>
                  <a:cubicBezTo>
                    <a:pt x="2262" y="1981"/>
                    <a:pt x="2425" y="1831"/>
                    <a:pt x="2604" y="1831"/>
                  </a:cubicBezTo>
                  <a:cubicBezTo>
                    <a:pt x="2621" y="1831"/>
                    <a:pt x="2638" y="1832"/>
                    <a:pt x="2656" y="1835"/>
                  </a:cubicBezTo>
                  <a:cubicBezTo>
                    <a:pt x="2856" y="1867"/>
                    <a:pt x="2988" y="2078"/>
                    <a:pt x="2951" y="2305"/>
                  </a:cubicBezTo>
                  <a:lnTo>
                    <a:pt x="2923" y="2476"/>
                  </a:lnTo>
                  <a:cubicBezTo>
                    <a:pt x="2814" y="3154"/>
                    <a:pt x="3268" y="3201"/>
                    <a:pt x="3862" y="3296"/>
                  </a:cubicBezTo>
                  <a:cubicBezTo>
                    <a:pt x="4111" y="3336"/>
                    <a:pt x="4332" y="3365"/>
                    <a:pt x="4528" y="3365"/>
                  </a:cubicBezTo>
                  <a:cubicBezTo>
                    <a:pt x="5092" y="3365"/>
                    <a:pt x="5444" y="3127"/>
                    <a:pt x="5654" y="2246"/>
                  </a:cubicBezTo>
                  <a:lnTo>
                    <a:pt x="5654" y="2247"/>
                  </a:lnTo>
                  <a:lnTo>
                    <a:pt x="6730" y="1937"/>
                  </a:lnTo>
                  <a:lnTo>
                    <a:pt x="6767" y="1581"/>
                  </a:lnTo>
                  <a:lnTo>
                    <a:pt x="5789" y="1362"/>
                  </a:lnTo>
                  <a:cubicBezTo>
                    <a:pt x="5796" y="641"/>
                    <a:pt x="4586" y="608"/>
                    <a:pt x="4586" y="608"/>
                  </a:cubicBezTo>
                  <a:lnTo>
                    <a:pt x="854" y="6"/>
                  </a:lnTo>
                  <a:cubicBezTo>
                    <a:pt x="830" y="3"/>
                    <a:pt x="807" y="1"/>
                    <a:pt x="783" y="1"/>
                  </a:cubicBezTo>
                  <a:close/>
                </a:path>
              </a:pathLst>
            </a:custGeom>
            <a:solidFill>
              <a:srgbClr val="CA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3" name="Google Shape;3699;p45">
              <a:extLst>
                <a:ext uri="{FF2B5EF4-FFF2-40B4-BE49-F238E27FC236}">
                  <a16:creationId xmlns:a16="http://schemas.microsoft.com/office/drawing/2014/main" id="{374C673F-6BBE-D0CE-9EA9-0C865837E41C}"/>
                </a:ext>
              </a:extLst>
            </p:cNvPr>
            <p:cNvSpPr/>
            <p:nvPr/>
          </p:nvSpPr>
          <p:spPr>
            <a:xfrm>
              <a:off x="5215225" y="1131675"/>
              <a:ext cx="32200" cy="67500"/>
            </a:xfrm>
            <a:custGeom>
              <a:avLst/>
              <a:gdLst/>
              <a:ahLst/>
              <a:cxnLst/>
              <a:rect l="l" t="t" r="r" b="b"/>
              <a:pathLst>
                <a:path w="1288" h="2700" extrusionOk="0">
                  <a:moveTo>
                    <a:pt x="515" y="1"/>
                  </a:moveTo>
                  <a:lnTo>
                    <a:pt x="515" y="1"/>
                  </a:lnTo>
                  <a:cubicBezTo>
                    <a:pt x="515" y="1"/>
                    <a:pt x="571" y="11"/>
                    <a:pt x="671" y="32"/>
                  </a:cubicBezTo>
                  <a:cubicBezTo>
                    <a:pt x="721" y="43"/>
                    <a:pt x="782" y="52"/>
                    <a:pt x="849" y="71"/>
                  </a:cubicBezTo>
                  <a:cubicBezTo>
                    <a:pt x="913" y="91"/>
                    <a:pt x="982" y="133"/>
                    <a:pt x="1040" y="192"/>
                  </a:cubicBezTo>
                  <a:cubicBezTo>
                    <a:pt x="1160" y="310"/>
                    <a:pt x="1219" y="516"/>
                    <a:pt x="1178" y="722"/>
                  </a:cubicBezTo>
                  <a:cubicBezTo>
                    <a:pt x="1141" y="936"/>
                    <a:pt x="1103" y="1166"/>
                    <a:pt x="1063" y="1395"/>
                  </a:cubicBezTo>
                  <a:cubicBezTo>
                    <a:pt x="1046" y="1511"/>
                    <a:pt x="1031" y="1623"/>
                    <a:pt x="1007" y="1735"/>
                  </a:cubicBezTo>
                  <a:cubicBezTo>
                    <a:pt x="981" y="1842"/>
                    <a:pt x="942" y="1946"/>
                    <a:pt x="894" y="2041"/>
                  </a:cubicBezTo>
                  <a:cubicBezTo>
                    <a:pt x="798" y="2231"/>
                    <a:pt x="665" y="2384"/>
                    <a:pt x="528" y="2487"/>
                  </a:cubicBezTo>
                  <a:cubicBezTo>
                    <a:pt x="457" y="2535"/>
                    <a:pt x="391" y="2578"/>
                    <a:pt x="328" y="2607"/>
                  </a:cubicBezTo>
                  <a:cubicBezTo>
                    <a:pt x="265" y="2638"/>
                    <a:pt x="206" y="2657"/>
                    <a:pt x="157" y="2670"/>
                  </a:cubicBezTo>
                  <a:cubicBezTo>
                    <a:pt x="109" y="2684"/>
                    <a:pt x="69" y="2690"/>
                    <a:pt x="42" y="2694"/>
                  </a:cubicBezTo>
                  <a:cubicBezTo>
                    <a:pt x="14" y="2697"/>
                    <a:pt x="0" y="2700"/>
                    <a:pt x="0" y="2700"/>
                  </a:cubicBezTo>
                  <a:cubicBezTo>
                    <a:pt x="0" y="2700"/>
                    <a:pt x="16" y="2698"/>
                    <a:pt x="42" y="2697"/>
                  </a:cubicBezTo>
                  <a:cubicBezTo>
                    <a:pt x="69" y="2696"/>
                    <a:pt x="110" y="2692"/>
                    <a:pt x="160" y="2683"/>
                  </a:cubicBezTo>
                  <a:cubicBezTo>
                    <a:pt x="260" y="2664"/>
                    <a:pt x="405" y="2622"/>
                    <a:pt x="553" y="2522"/>
                  </a:cubicBezTo>
                  <a:cubicBezTo>
                    <a:pt x="699" y="2422"/>
                    <a:pt x="850" y="2271"/>
                    <a:pt x="955" y="2072"/>
                  </a:cubicBezTo>
                  <a:cubicBezTo>
                    <a:pt x="1006" y="1973"/>
                    <a:pt x="1048" y="1866"/>
                    <a:pt x="1078" y="1750"/>
                  </a:cubicBezTo>
                  <a:cubicBezTo>
                    <a:pt x="1104" y="1639"/>
                    <a:pt x="1121" y="1521"/>
                    <a:pt x="1141" y="1408"/>
                  </a:cubicBezTo>
                  <a:cubicBezTo>
                    <a:pt x="1175" y="1178"/>
                    <a:pt x="1211" y="948"/>
                    <a:pt x="1244" y="733"/>
                  </a:cubicBezTo>
                  <a:cubicBezTo>
                    <a:pt x="1287" y="508"/>
                    <a:pt x="1205" y="283"/>
                    <a:pt x="1071" y="161"/>
                  </a:cubicBezTo>
                  <a:cubicBezTo>
                    <a:pt x="1004" y="98"/>
                    <a:pt x="928" y="60"/>
                    <a:pt x="855" y="43"/>
                  </a:cubicBezTo>
                  <a:cubicBezTo>
                    <a:pt x="785" y="29"/>
                    <a:pt x="723" y="27"/>
                    <a:pt x="673" y="18"/>
                  </a:cubicBezTo>
                  <a:cubicBezTo>
                    <a:pt x="572" y="7"/>
                    <a:pt x="515" y="1"/>
                    <a:pt x="5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4" name="Google Shape;3700;p45">
              <a:extLst>
                <a:ext uri="{FF2B5EF4-FFF2-40B4-BE49-F238E27FC236}">
                  <a16:creationId xmlns:a16="http://schemas.microsoft.com/office/drawing/2014/main" id="{4C9DB4FB-55A3-5DDD-CC2A-21BC61FADCB0}"/>
                </a:ext>
              </a:extLst>
            </p:cNvPr>
            <p:cNvSpPr/>
            <p:nvPr/>
          </p:nvSpPr>
          <p:spPr>
            <a:xfrm>
              <a:off x="5127600" y="1116650"/>
              <a:ext cx="7225" cy="69800"/>
            </a:xfrm>
            <a:custGeom>
              <a:avLst/>
              <a:gdLst/>
              <a:ahLst/>
              <a:cxnLst/>
              <a:rect l="l" t="t" r="r" b="b"/>
              <a:pathLst>
                <a:path w="289" h="2792" extrusionOk="0">
                  <a:moveTo>
                    <a:pt x="288" y="0"/>
                  </a:moveTo>
                  <a:lnTo>
                    <a:pt x="288" y="0"/>
                  </a:lnTo>
                  <a:cubicBezTo>
                    <a:pt x="288" y="0"/>
                    <a:pt x="276" y="43"/>
                    <a:pt x="256" y="118"/>
                  </a:cubicBezTo>
                  <a:cubicBezTo>
                    <a:pt x="237" y="193"/>
                    <a:pt x="204" y="299"/>
                    <a:pt x="175" y="429"/>
                  </a:cubicBezTo>
                  <a:cubicBezTo>
                    <a:pt x="150" y="560"/>
                    <a:pt x="110" y="711"/>
                    <a:pt x="87" y="875"/>
                  </a:cubicBezTo>
                  <a:cubicBezTo>
                    <a:pt x="58" y="1040"/>
                    <a:pt x="37" y="1217"/>
                    <a:pt x="19" y="1393"/>
                  </a:cubicBezTo>
                  <a:cubicBezTo>
                    <a:pt x="7" y="1572"/>
                    <a:pt x="0" y="1749"/>
                    <a:pt x="5" y="1917"/>
                  </a:cubicBezTo>
                  <a:cubicBezTo>
                    <a:pt x="6" y="2084"/>
                    <a:pt x="29" y="2240"/>
                    <a:pt x="49" y="2372"/>
                  </a:cubicBezTo>
                  <a:cubicBezTo>
                    <a:pt x="73" y="2504"/>
                    <a:pt x="110" y="2610"/>
                    <a:pt x="139" y="2683"/>
                  </a:cubicBezTo>
                  <a:cubicBezTo>
                    <a:pt x="169" y="2754"/>
                    <a:pt x="195" y="2791"/>
                    <a:pt x="195" y="2791"/>
                  </a:cubicBezTo>
                  <a:cubicBezTo>
                    <a:pt x="195" y="2791"/>
                    <a:pt x="173" y="2752"/>
                    <a:pt x="151" y="2678"/>
                  </a:cubicBezTo>
                  <a:cubicBezTo>
                    <a:pt x="129" y="2604"/>
                    <a:pt x="108" y="2496"/>
                    <a:pt x="92" y="2365"/>
                  </a:cubicBezTo>
                  <a:cubicBezTo>
                    <a:pt x="79" y="2234"/>
                    <a:pt x="70" y="2080"/>
                    <a:pt x="72" y="1916"/>
                  </a:cubicBezTo>
                  <a:cubicBezTo>
                    <a:pt x="70" y="1752"/>
                    <a:pt x="81" y="1575"/>
                    <a:pt x="97" y="1400"/>
                  </a:cubicBezTo>
                  <a:cubicBezTo>
                    <a:pt x="124" y="1049"/>
                    <a:pt x="180" y="700"/>
                    <a:pt x="218" y="437"/>
                  </a:cubicBezTo>
                  <a:cubicBezTo>
                    <a:pt x="261" y="175"/>
                    <a:pt x="288" y="1"/>
                    <a:pt x="28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5" name="Google Shape;3701;p45">
              <a:extLst>
                <a:ext uri="{FF2B5EF4-FFF2-40B4-BE49-F238E27FC236}">
                  <a16:creationId xmlns:a16="http://schemas.microsoft.com/office/drawing/2014/main" id="{C02575D7-6816-D512-42CC-7CCA81089BC7}"/>
                </a:ext>
              </a:extLst>
            </p:cNvPr>
            <p:cNvSpPr/>
            <p:nvPr/>
          </p:nvSpPr>
          <p:spPr>
            <a:xfrm>
              <a:off x="5163525" y="1177750"/>
              <a:ext cx="10025" cy="16300"/>
            </a:xfrm>
            <a:custGeom>
              <a:avLst/>
              <a:gdLst/>
              <a:ahLst/>
              <a:cxnLst/>
              <a:rect l="l" t="t" r="r" b="b"/>
              <a:pathLst>
                <a:path w="401" h="652" extrusionOk="0">
                  <a:moveTo>
                    <a:pt x="264" y="0"/>
                  </a:moveTo>
                  <a:cubicBezTo>
                    <a:pt x="241" y="0"/>
                    <a:pt x="217" y="9"/>
                    <a:pt x="193" y="16"/>
                  </a:cubicBezTo>
                  <a:cubicBezTo>
                    <a:pt x="166" y="27"/>
                    <a:pt x="139" y="41"/>
                    <a:pt x="117" y="63"/>
                  </a:cubicBezTo>
                  <a:cubicBezTo>
                    <a:pt x="94" y="84"/>
                    <a:pt x="69" y="107"/>
                    <a:pt x="54" y="135"/>
                  </a:cubicBezTo>
                  <a:cubicBezTo>
                    <a:pt x="35" y="163"/>
                    <a:pt x="24" y="193"/>
                    <a:pt x="12" y="226"/>
                  </a:cubicBezTo>
                  <a:cubicBezTo>
                    <a:pt x="8" y="259"/>
                    <a:pt x="0" y="292"/>
                    <a:pt x="6" y="326"/>
                  </a:cubicBezTo>
                  <a:cubicBezTo>
                    <a:pt x="6" y="358"/>
                    <a:pt x="14" y="389"/>
                    <a:pt x="25" y="418"/>
                  </a:cubicBezTo>
                  <a:cubicBezTo>
                    <a:pt x="31" y="448"/>
                    <a:pt x="51" y="472"/>
                    <a:pt x="63" y="496"/>
                  </a:cubicBezTo>
                  <a:cubicBezTo>
                    <a:pt x="76" y="520"/>
                    <a:pt x="95" y="538"/>
                    <a:pt x="111" y="557"/>
                  </a:cubicBezTo>
                  <a:cubicBezTo>
                    <a:pt x="141" y="594"/>
                    <a:pt x="174" y="611"/>
                    <a:pt x="194" y="628"/>
                  </a:cubicBezTo>
                  <a:cubicBezTo>
                    <a:pt x="216" y="644"/>
                    <a:pt x="229" y="652"/>
                    <a:pt x="229" y="652"/>
                  </a:cubicBezTo>
                  <a:cubicBezTo>
                    <a:pt x="229" y="652"/>
                    <a:pt x="220" y="640"/>
                    <a:pt x="205" y="619"/>
                  </a:cubicBezTo>
                  <a:cubicBezTo>
                    <a:pt x="189" y="597"/>
                    <a:pt x="164" y="566"/>
                    <a:pt x="145" y="529"/>
                  </a:cubicBezTo>
                  <a:cubicBezTo>
                    <a:pt x="135" y="510"/>
                    <a:pt x="120" y="492"/>
                    <a:pt x="113" y="469"/>
                  </a:cubicBezTo>
                  <a:cubicBezTo>
                    <a:pt x="106" y="446"/>
                    <a:pt x="93" y="423"/>
                    <a:pt x="89" y="398"/>
                  </a:cubicBezTo>
                  <a:cubicBezTo>
                    <a:pt x="82" y="373"/>
                    <a:pt x="78" y="348"/>
                    <a:pt x="79" y="322"/>
                  </a:cubicBezTo>
                  <a:cubicBezTo>
                    <a:pt x="75" y="296"/>
                    <a:pt x="83" y="271"/>
                    <a:pt x="87" y="245"/>
                  </a:cubicBezTo>
                  <a:cubicBezTo>
                    <a:pt x="95" y="221"/>
                    <a:pt x="101" y="195"/>
                    <a:pt x="116" y="173"/>
                  </a:cubicBezTo>
                  <a:cubicBezTo>
                    <a:pt x="126" y="149"/>
                    <a:pt x="145" y="130"/>
                    <a:pt x="162" y="113"/>
                  </a:cubicBezTo>
                  <a:cubicBezTo>
                    <a:pt x="180" y="95"/>
                    <a:pt x="198" y="79"/>
                    <a:pt x="218" y="67"/>
                  </a:cubicBezTo>
                  <a:cubicBezTo>
                    <a:pt x="237" y="58"/>
                    <a:pt x="257" y="46"/>
                    <a:pt x="276" y="45"/>
                  </a:cubicBezTo>
                  <a:cubicBezTo>
                    <a:pt x="287" y="42"/>
                    <a:pt x="297" y="40"/>
                    <a:pt x="307" y="40"/>
                  </a:cubicBezTo>
                  <a:cubicBezTo>
                    <a:pt x="332" y="40"/>
                    <a:pt x="354" y="49"/>
                    <a:pt x="369" y="59"/>
                  </a:cubicBezTo>
                  <a:cubicBezTo>
                    <a:pt x="388" y="76"/>
                    <a:pt x="400" y="85"/>
                    <a:pt x="400" y="85"/>
                  </a:cubicBezTo>
                  <a:cubicBezTo>
                    <a:pt x="400" y="85"/>
                    <a:pt x="394" y="72"/>
                    <a:pt x="380" y="47"/>
                  </a:cubicBezTo>
                  <a:cubicBezTo>
                    <a:pt x="363" y="29"/>
                    <a:pt x="329" y="0"/>
                    <a:pt x="281" y="0"/>
                  </a:cubicBezTo>
                  <a:cubicBezTo>
                    <a:pt x="278" y="0"/>
                    <a:pt x="276" y="0"/>
                    <a:pt x="273" y="1"/>
                  </a:cubicBezTo>
                  <a:cubicBezTo>
                    <a:pt x="270" y="0"/>
                    <a:pt x="267" y="0"/>
                    <a:pt x="2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6" name="Google Shape;3702;p45">
              <a:extLst>
                <a:ext uri="{FF2B5EF4-FFF2-40B4-BE49-F238E27FC236}">
                  <a16:creationId xmlns:a16="http://schemas.microsoft.com/office/drawing/2014/main" id="{86064FD3-C03C-4920-D303-655A61763B94}"/>
                </a:ext>
              </a:extLst>
            </p:cNvPr>
            <p:cNvSpPr/>
            <p:nvPr/>
          </p:nvSpPr>
          <p:spPr>
            <a:xfrm>
              <a:off x="5064050" y="2516375"/>
              <a:ext cx="55975" cy="38700"/>
            </a:xfrm>
            <a:custGeom>
              <a:avLst/>
              <a:gdLst/>
              <a:ahLst/>
              <a:cxnLst/>
              <a:rect l="l" t="t" r="r" b="b"/>
              <a:pathLst>
                <a:path w="2239" h="1548" extrusionOk="0">
                  <a:moveTo>
                    <a:pt x="2238" y="0"/>
                  </a:moveTo>
                  <a:cubicBezTo>
                    <a:pt x="2238" y="0"/>
                    <a:pt x="2224" y="46"/>
                    <a:pt x="2198" y="123"/>
                  </a:cubicBezTo>
                  <a:cubicBezTo>
                    <a:pt x="2185" y="161"/>
                    <a:pt x="2169" y="209"/>
                    <a:pt x="2152" y="262"/>
                  </a:cubicBezTo>
                  <a:cubicBezTo>
                    <a:pt x="2137" y="317"/>
                    <a:pt x="2100" y="370"/>
                    <a:pt x="2073" y="435"/>
                  </a:cubicBezTo>
                  <a:cubicBezTo>
                    <a:pt x="2043" y="498"/>
                    <a:pt x="2015" y="567"/>
                    <a:pt x="1967" y="630"/>
                  </a:cubicBezTo>
                  <a:cubicBezTo>
                    <a:pt x="1919" y="694"/>
                    <a:pt x="1881" y="769"/>
                    <a:pt x="1821" y="830"/>
                  </a:cubicBezTo>
                  <a:cubicBezTo>
                    <a:pt x="1763" y="894"/>
                    <a:pt x="1709" y="965"/>
                    <a:pt x="1636" y="1018"/>
                  </a:cubicBezTo>
                  <a:lnTo>
                    <a:pt x="1531" y="1105"/>
                  </a:lnTo>
                  <a:lnTo>
                    <a:pt x="1416" y="1179"/>
                  </a:lnTo>
                  <a:cubicBezTo>
                    <a:pt x="1342" y="1235"/>
                    <a:pt x="1256" y="1267"/>
                    <a:pt x="1176" y="1310"/>
                  </a:cubicBezTo>
                  <a:cubicBezTo>
                    <a:pt x="1093" y="1343"/>
                    <a:pt x="1010" y="1379"/>
                    <a:pt x="928" y="1402"/>
                  </a:cubicBezTo>
                  <a:cubicBezTo>
                    <a:pt x="844" y="1424"/>
                    <a:pt x="765" y="1449"/>
                    <a:pt x="686" y="1463"/>
                  </a:cubicBezTo>
                  <a:cubicBezTo>
                    <a:pt x="609" y="1482"/>
                    <a:pt x="534" y="1490"/>
                    <a:pt x="464" y="1500"/>
                  </a:cubicBezTo>
                  <a:cubicBezTo>
                    <a:pt x="326" y="1516"/>
                    <a:pt x="210" y="1525"/>
                    <a:pt x="129" y="1525"/>
                  </a:cubicBezTo>
                  <a:cubicBezTo>
                    <a:pt x="117" y="1526"/>
                    <a:pt x="106" y="1526"/>
                    <a:pt x="96" y="1526"/>
                  </a:cubicBezTo>
                  <a:cubicBezTo>
                    <a:pt x="34" y="1526"/>
                    <a:pt x="0" y="1523"/>
                    <a:pt x="0" y="1523"/>
                  </a:cubicBezTo>
                  <a:lnTo>
                    <a:pt x="0" y="1523"/>
                  </a:lnTo>
                  <a:cubicBezTo>
                    <a:pt x="0" y="1523"/>
                    <a:pt x="47" y="1531"/>
                    <a:pt x="128" y="1538"/>
                  </a:cubicBezTo>
                  <a:cubicBezTo>
                    <a:pt x="181" y="1543"/>
                    <a:pt x="250" y="1548"/>
                    <a:pt x="331" y="1548"/>
                  </a:cubicBezTo>
                  <a:cubicBezTo>
                    <a:pt x="374" y="1548"/>
                    <a:pt x="420" y="1546"/>
                    <a:pt x="468" y="1543"/>
                  </a:cubicBezTo>
                  <a:cubicBezTo>
                    <a:pt x="609" y="1532"/>
                    <a:pt x="775" y="1516"/>
                    <a:pt x="945" y="1466"/>
                  </a:cubicBezTo>
                  <a:cubicBezTo>
                    <a:pt x="1032" y="1444"/>
                    <a:pt x="1118" y="1410"/>
                    <a:pt x="1205" y="1377"/>
                  </a:cubicBezTo>
                  <a:cubicBezTo>
                    <a:pt x="1288" y="1334"/>
                    <a:pt x="1379" y="1302"/>
                    <a:pt x="1457" y="1246"/>
                  </a:cubicBezTo>
                  <a:lnTo>
                    <a:pt x="1577" y="1166"/>
                  </a:lnTo>
                  <a:lnTo>
                    <a:pt x="1684" y="1073"/>
                  </a:lnTo>
                  <a:cubicBezTo>
                    <a:pt x="1759" y="1015"/>
                    <a:pt x="1815" y="941"/>
                    <a:pt x="1873" y="873"/>
                  </a:cubicBezTo>
                  <a:cubicBezTo>
                    <a:pt x="1936" y="809"/>
                    <a:pt x="1972" y="728"/>
                    <a:pt x="2016" y="660"/>
                  </a:cubicBezTo>
                  <a:cubicBezTo>
                    <a:pt x="2061" y="592"/>
                    <a:pt x="2086" y="518"/>
                    <a:pt x="2113" y="453"/>
                  </a:cubicBezTo>
                  <a:cubicBezTo>
                    <a:pt x="2138" y="386"/>
                    <a:pt x="2169" y="329"/>
                    <a:pt x="2178" y="270"/>
                  </a:cubicBezTo>
                  <a:cubicBezTo>
                    <a:pt x="2191" y="215"/>
                    <a:pt x="2202" y="166"/>
                    <a:pt x="2211" y="126"/>
                  </a:cubicBezTo>
                  <a:cubicBezTo>
                    <a:pt x="2229" y="47"/>
                    <a:pt x="2238" y="0"/>
                    <a:pt x="22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7" name="Google Shape;3703;p45">
              <a:extLst>
                <a:ext uri="{FF2B5EF4-FFF2-40B4-BE49-F238E27FC236}">
                  <a16:creationId xmlns:a16="http://schemas.microsoft.com/office/drawing/2014/main" id="{77B74ADC-4FB3-BEF6-461D-A2CDA2D5EC60}"/>
                </a:ext>
              </a:extLst>
            </p:cNvPr>
            <p:cNvSpPr/>
            <p:nvPr/>
          </p:nvSpPr>
          <p:spPr>
            <a:xfrm>
              <a:off x="5133750" y="2542800"/>
              <a:ext cx="33650" cy="29425"/>
            </a:xfrm>
            <a:custGeom>
              <a:avLst/>
              <a:gdLst/>
              <a:ahLst/>
              <a:cxnLst/>
              <a:rect l="l" t="t" r="r" b="b"/>
              <a:pathLst>
                <a:path w="1346" h="1177" extrusionOk="0">
                  <a:moveTo>
                    <a:pt x="1346" y="0"/>
                  </a:moveTo>
                  <a:cubicBezTo>
                    <a:pt x="1346" y="0"/>
                    <a:pt x="1316" y="0"/>
                    <a:pt x="1263" y="2"/>
                  </a:cubicBezTo>
                  <a:cubicBezTo>
                    <a:pt x="1236" y="3"/>
                    <a:pt x="1203" y="3"/>
                    <a:pt x="1166" y="4"/>
                  </a:cubicBezTo>
                  <a:cubicBezTo>
                    <a:pt x="1164" y="4"/>
                    <a:pt x="1162" y="4"/>
                    <a:pt x="1160" y="4"/>
                  </a:cubicBezTo>
                  <a:cubicBezTo>
                    <a:pt x="1124" y="4"/>
                    <a:pt x="1085" y="14"/>
                    <a:pt x="1042" y="22"/>
                  </a:cubicBezTo>
                  <a:cubicBezTo>
                    <a:pt x="997" y="31"/>
                    <a:pt x="946" y="36"/>
                    <a:pt x="897" y="55"/>
                  </a:cubicBezTo>
                  <a:cubicBezTo>
                    <a:pt x="847" y="74"/>
                    <a:pt x="790" y="85"/>
                    <a:pt x="740" y="114"/>
                  </a:cubicBezTo>
                  <a:cubicBezTo>
                    <a:pt x="689" y="142"/>
                    <a:pt x="632" y="164"/>
                    <a:pt x="583" y="202"/>
                  </a:cubicBezTo>
                  <a:cubicBezTo>
                    <a:pt x="533" y="236"/>
                    <a:pt x="480" y="271"/>
                    <a:pt x="435" y="315"/>
                  </a:cubicBezTo>
                  <a:cubicBezTo>
                    <a:pt x="387" y="355"/>
                    <a:pt x="347" y="403"/>
                    <a:pt x="308" y="449"/>
                  </a:cubicBezTo>
                  <a:cubicBezTo>
                    <a:pt x="267" y="495"/>
                    <a:pt x="236" y="547"/>
                    <a:pt x="202" y="595"/>
                  </a:cubicBezTo>
                  <a:cubicBezTo>
                    <a:pt x="142" y="693"/>
                    <a:pt x="97" y="792"/>
                    <a:pt x="67" y="879"/>
                  </a:cubicBezTo>
                  <a:cubicBezTo>
                    <a:pt x="5" y="1054"/>
                    <a:pt x="1" y="1177"/>
                    <a:pt x="1" y="1177"/>
                  </a:cubicBezTo>
                  <a:cubicBezTo>
                    <a:pt x="1" y="1177"/>
                    <a:pt x="30" y="1059"/>
                    <a:pt x="108" y="896"/>
                  </a:cubicBezTo>
                  <a:cubicBezTo>
                    <a:pt x="127" y="855"/>
                    <a:pt x="148" y="811"/>
                    <a:pt x="174" y="767"/>
                  </a:cubicBezTo>
                  <a:cubicBezTo>
                    <a:pt x="197" y="722"/>
                    <a:pt x="230" y="679"/>
                    <a:pt x="259" y="630"/>
                  </a:cubicBezTo>
                  <a:cubicBezTo>
                    <a:pt x="292" y="586"/>
                    <a:pt x="323" y="539"/>
                    <a:pt x="364" y="496"/>
                  </a:cubicBezTo>
                  <a:cubicBezTo>
                    <a:pt x="402" y="453"/>
                    <a:pt x="441" y="409"/>
                    <a:pt x="487" y="372"/>
                  </a:cubicBezTo>
                  <a:cubicBezTo>
                    <a:pt x="529" y="329"/>
                    <a:pt x="577" y="296"/>
                    <a:pt x="623" y="261"/>
                  </a:cubicBezTo>
                  <a:cubicBezTo>
                    <a:pt x="668" y="224"/>
                    <a:pt x="722" y="203"/>
                    <a:pt x="770" y="174"/>
                  </a:cubicBezTo>
                  <a:cubicBezTo>
                    <a:pt x="817" y="146"/>
                    <a:pt x="870" y="131"/>
                    <a:pt x="915" y="109"/>
                  </a:cubicBezTo>
                  <a:cubicBezTo>
                    <a:pt x="961" y="86"/>
                    <a:pt x="1009" y="77"/>
                    <a:pt x="1052" y="65"/>
                  </a:cubicBezTo>
                  <a:cubicBezTo>
                    <a:pt x="1096" y="54"/>
                    <a:pt x="1134" y="37"/>
                    <a:pt x="1171" y="33"/>
                  </a:cubicBezTo>
                  <a:cubicBezTo>
                    <a:pt x="1207" y="27"/>
                    <a:pt x="1239" y="21"/>
                    <a:pt x="1264" y="17"/>
                  </a:cubicBezTo>
                  <a:cubicBezTo>
                    <a:pt x="1316" y="6"/>
                    <a:pt x="1346" y="0"/>
                    <a:pt x="13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8" name="Google Shape;3704;p45">
              <a:extLst>
                <a:ext uri="{FF2B5EF4-FFF2-40B4-BE49-F238E27FC236}">
                  <a16:creationId xmlns:a16="http://schemas.microsoft.com/office/drawing/2014/main" id="{534550CA-F392-7678-7DBF-ED13BBFA22F8}"/>
                </a:ext>
              </a:extLst>
            </p:cNvPr>
            <p:cNvSpPr/>
            <p:nvPr/>
          </p:nvSpPr>
          <p:spPr>
            <a:xfrm>
              <a:off x="5268875" y="2516375"/>
              <a:ext cx="54325" cy="38350"/>
            </a:xfrm>
            <a:custGeom>
              <a:avLst/>
              <a:gdLst/>
              <a:ahLst/>
              <a:cxnLst/>
              <a:rect l="l" t="t" r="r" b="b"/>
              <a:pathLst>
                <a:path w="2173" h="1534" extrusionOk="0">
                  <a:moveTo>
                    <a:pt x="2172" y="0"/>
                  </a:moveTo>
                  <a:cubicBezTo>
                    <a:pt x="2172" y="0"/>
                    <a:pt x="2164" y="46"/>
                    <a:pt x="2150" y="123"/>
                  </a:cubicBezTo>
                  <a:cubicBezTo>
                    <a:pt x="2144" y="161"/>
                    <a:pt x="2125" y="205"/>
                    <a:pt x="2109" y="257"/>
                  </a:cubicBezTo>
                  <a:cubicBezTo>
                    <a:pt x="2092" y="309"/>
                    <a:pt x="2062" y="362"/>
                    <a:pt x="2034" y="423"/>
                  </a:cubicBezTo>
                  <a:cubicBezTo>
                    <a:pt x="2000" y="479"/>
                    <a:pt x="1967" y="543"/>
                    <a:pt x="1918" y="603"/>
                  </a:cubicBezTo>
                  <a:cubicBezTo>
                    <a:pt x="1875" y="665"/>
                    <a:pt x="1817" y="721"/>
                    <a:pt x="1762" y="784"/>
                  </a:cubicBezTo>
                  <a:cubicBezTo>
                    <a:pt x="1701" y="840"/>
                    <a:pt x="1640" y="900"/>
                    <a:pt x="1569" y="951"/>
                  </a:cubicBezTo>
                  <a:cubicBezTo>
                    <a:pt x="1502" y="1007"/>
                    <a:pt x="1425" y="1051"/>
                    <a:pt x="1351" y="1100"/>
                  </a:cubicBezTo>
                  <a:cubicBezTo>
                    <a:pt x="1274" y="1143"/>
                    <a:pt x="1199" y="1191"/>
                    <a:pt x="1118" y="1225"/>
                  </a:cubicBezTo>
                  <a:cubicBezTo>
                    <a:pt x="1040" y="1266"/>
                    <a:pt x="959" y="1297"/>
                    <a:pt x="882" y="1325"/>
                  </a:cubicBezTo>
                  <a:cubicBezTo>
                    <a:pt x="725" y="1385"/>
                    <a:pt x="575" y="1428"/>
                    <a:pt x="444" y="1457"/>
                  </a:cubicBezTo>
                  <a:cubicBezTo>
                    <a:pt x="377" y="1471"/>
                    <a:pt x="318" y="1484"/>
                    <a:pt x="264" y="1494"/>
                  </a:cubicBezTo>
                  <a:cubicBezTo>
                    <a:pt x="210" y="1507"/>
                    <a:pt x="163" y="1510"/>
                    <a:pt x="123" y="1517"/>
                  </a:cubicBezTo>
                  <a:cubicBezTo>
                    <a:pt x="45" y="1528"/>
                    <a:pt x="1" y="1534"/>
                    <a:pt x="1" y="1534"/>
                  </a:cubicBezTo>
                  <a:cubicBezTo>
                    <a:pt x="1" y="1534"/>
                    <a:pt x="46" y="1532"/>
                    <a:pt x="125" y="1530"/>
                  </a:cubicBezTo>
                  <a:cubicBezTo>
                    <a:pt x="203" y="1529"/>
                    <a:pt x="316" y="1519"/>
                    <a:pt x="452" y="1500"/>
                  </a:cubicBezTo>
                  <a:cubicBezTo>
                    <a:pt x="585" y="1477"/>
                    <a:pt x="743" y="1447"/>
                    <a:pt x="905" y="1390"/>
                  </a:cubicBezTo>
                  <a:cubicBezTo>
                    <a:pt x="984" y="1361"/>
                    <a:pt x="1068" y="1330"/>
                    <a:pt x="1149" y="1292"/>
                  </a:cubicBezTo>
                  <a:cubicBezTo>
                    <a:pt x="1232" y="1257"/>
                    <a:pt x="1310" y="1210"/>
                    <a:pt x="1391" y="1167"/>
                  </a:cubicBezTo>
                  <a:cubicBezTo>
                    <a:pt x="1468" y="1116"/>
                    <a:pt x="1546" y="1067"/>
                    <a:pt x="1614" y="1009"/>
                  </a:cubicBezTo>
                  <a:cubicBezTo>
                    <a:pt x="1687" y="954"/>
                    <a:pt x="1749" y="890"/>
                    <a:pt x="1811" y="830"/>
                  </a:cubicBezTo>
                  <a:cubicBezTo>
                    <a:pt x="1868" y="766"/>
                    <a:pt x="1922" y="703"/>
                    <a:pt x="1964" y="635"/>
                  </a:cubicBezTo>
                  <a:cubicBezTo>
                    <a:pt x="2011" y="572"/>
                    <a:pt x="2042" y="503"/>
                    <a:pt x="2074" y="442"/>
                  </a:cubicBezTo>
                  <a:cubicBezTo>
                    <a:pt x="2100" y="379"/>
                    <a:pt x="2124" y="320"/>
                    <a:pt x="2136" y="266"/>
                  </a:cubicBezTo>
                  <a:cubicBezTo>
                    <a:pt x="2146" y="211"/>
                    <a:pt x="2161" y="165"/>
                    <a:pt x="2163" y="125"/>
                  </a:cubicBezTo>
                  <a:cubicBezTo>
                    <a:pt x="2169" y="46"/>
                    <a:pt x="2172" y="0"/>
                    <a:pt x="21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69" name="Google Shape;3705;p45">
              <a:extLst>
                <a:ext uri="{FF2B5EF4-FFF2-40B4-BE49-F238E27FC236}">
                  <a16:creationId xmlns:a16="http://schemas.microsoft.com/office/drawing/2014/main" id="{13FE3A1D-847F-CF45-6D08-8D2F9FE4E649}"/>
                </a:ext>
              </a:extLst>
            </p:cNvPr>
            <p:cNvSpPr/>
            <p:nvPr/>
          </p:nvSpPr>
          <p:spPr>
            <a:xfrm>
              <a:off x="5346625" y="2542650"/>
              <a:ext cx="24425" cy="27050"/>
            </a:xfrm>
            <a:custGeom>
              <a:avLst/>
              <a:gdLst/>
              <a:ahLst/>
              <a:cxnLst/>
              <a:rect l="l" t="t" r="r" b="b"/>
              <a:pathLst>
                <a:path w="977" h="1082" extrusionOk="0">
                  <a:moveTo>
                    <a:pt x="828" y="0"/>
                  </a:moveTo>
                  <a:cubicBezTo>
                    <a:pt x="798" y="4"/>
                    <a:pt x="764" y="10"/>
                    <a:pt x="726" y="17"/>
                  </a:cubicBezTo>
                  <a:cubicBezTo>
                    <a:pt x="686" y="21"/>
                    <a:pt x="650" y="40"/>
                    <a:pt x="607" y="54"/>
                  </a:cubicBezTo>
                  <a:cubicBezTo>
                    <a:pt x="564" y="67"/>
                    <a:pt x="525" y="93"/>
                    <a:pt x="483" y="120"/>
                  </a:cubicBezTo>
                  <a:cubicBezTo>
                    <a:pt x="440" y="142"/>
                    <a:pt x="407" y="180"/>
                    <a:pt x="366" y="212"/>
                  </a:cubicBezTo>
                  <a:cubicBezTo>
                    <a:pt x="330" y="248"/>
                    <a:pt x="296" y="286"/>
                    <a:pt x="263" y="326"/>
                  </a:cubicBezTo>
                  <a:cubicBezTo>
                    <a:pt x="204" y="410"/>
                    <a:pt x="152" y="498"/>
                    <a:pt x="116" y="587"/>
                  </a:cubicBezTo>
                  <a:cubicBezTo>
                    <a:pt x="77" y="674"/>
                    <a:pt x="55" y="760"/>
                    <a:pt x="36" y="833"/>
                  </a:cubicBezTo>
                  <a:cubicBezTo>
                    <a:pt x="2" y="980"/>
                    <a:pt x="1" y="1082"/>
                    <a:pt x="1" y="1082"/>
                  </a:cubicBezTo>
                  <a:cubicBezTo>
                    <a:pt x="1" y="1082"/>
                    <a:pt x="27" y="984"/>
                    <a:pt x="78" y="846"/>
                  </a:cubicBezTo>
                  <a:cubicBezTo>
                    <a:pt x="103" y="776"/>
                    <a:pt x="136" y="697"/>
                    <a:pt x="177" y="615"/>
                  </a:cubicBezTo>
                  <a:cubicBezTo>
                    <a:pt x="215" y="531"/>
                    <a:pt x="267" y="449"/>
                    <a:pt x="326" y="373"/>
                  </a:cubicBezTo>
                  <a:cubicBezTo>
                    <a:pt x="354" y="335"/>
                    <a:pt x="385" y="298"/>
                    <a:pt x="417" y="264"/>
                  </a:cubicBezTo>
                  <a:cubicBezTo>
                    <a:pt x="453" y="234"/>
                    <a:pt x="483" y="197"/>
                    <a:pt x="522" y="174"/>
                  </a:cubicBezTo>
                  <a:cubicBezTo>
                    <a:pt x="559" y="151"/>
                    <a:pt x="592" y="122"/>
                    <a:pt x="631" y="106"/>
                  </a:cubicBezTo>
                  <a:cubicBezTo>
                    <a:pt x="669" y="89"/>
                    <a:pt x="702" y="67"/>
                    <a:pt x="738" y="60"/>
                  </a:cubicBezTo>
                  <a:cubicBezTo>
                    <a:pt x="772" y="48"/>
                    <a:pt x="804" y="39"/>
                    <a:pt x="833" y="29"/>
                  </a:cubicBezTo>
                  <a:cubicBezTo>
                    <a:pt x="863" y="25"/>
                    <a:pt x="888" y="22"/>
                    <a:pt x="909" y="18"/>
                  </a:cubicBezTo>
                  <a:cubicBezTo>
                    <a:pt x="953" y="11"/>
                    <a:pt x="977" y="6"/>
                    <a:pt x="977" y="6"/>
                  </a:cubicBezTo>
                  <a:cubicBezTo>
                    <a:pt x="977" y="6"/>
                    <a:pt x="952" y="5"/>
                    <a:pt x="909" y="3"/>
                  </a:cubicBezTo>
                  <a:cubicBezTo>
                    <a:pt x="886" y="3"/>
                    <a:pt x="859" y="2"/>
                    <a:pt x="8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570" name="Google Shape;742;p52">
            <a:extLst>
              <a:ext uri="{FF2B5EF4-FFF2-40B4-BE49-F238E27FC236}">
                <a16:creationId xmlns:a16="http://schemas.microsoft.com/office/drawing/2014/main" id="{9D488C0B-8776-31F9-FE5D-397382C7C804}"/>
              </a:ext>
            </a:extLst>
          </p:cNvPr>
          <p:cNvSpPr/>
          <p:nvPr/>
        </p:nvSpPr>
        <p:spPr>
          <a:xfrm>
            <a:off x="3582957" y="5302906"/>
            <a:ext cx="555900" cy="5559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20</a:t>
            </a:r>
            <a:endParaRPr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113210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284064-8BAD-DE92-CCE4-FAFFDE1D0BF0}"/>
              </a:ext>
            </a:extLst>
          </p:cNvPr>
          <p:cNvSpPr/>
          <p:nvPr/>
        </p:nvSpPr>
        <p:spPr>
          <a:xfrm>
            <a:off x="2073866" y="1940758"/>
            <a:ext cx="8044267" cy="1241704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D6AB48-C446-D3ED-A5E4-D4AD91DF7C95}"/>
              </a:ext>
            </a:extLst>
          </p:cNvPr>
          <p:cNvSpPr txBox="1"/>
          <p:nvPr/>
        </p:nvSpPr>
        <p:spPr>
          <a:xfrm>
            <a:off x="2733040" y="690880"/>
            <a:ext cx="585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LOGO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018236-DDBE-402C-6C1F-618406C6C0A1}"/>
              </a:ext>
            </a:extLst>
          </p:cNvPr>
          <p:cNvSpPr txBox="1"/>
          <p:nvPr/>
        </p:nvSpPr>
        <p:spPr>
          <a:xfrm>
            <a:off x="2173010" y="1982133"/>
            <a:ext cx="1838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n =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71D792-F46E-35CA-94C0-14FD95407B8C}"/>
              </a:ext>
            </a:extLst>
          </p:cNvPr>
          <p:cNvSpPr txBox="1"/>
          <p:nvPr/>
        </p:nvSpPr>
        <p:spPr>
          <a:xfrm>
            <a:off x="3774438" y="1931315"/>
            <a:ext cx="3097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A - Z</a:t>
            </a:r>
          </a:p>
        </p:txBody>
      </p:sp>
      <p:sp>
        <p:nvSpPr>
          <p:cNvPr id="8" name="Google Shape;765;p52">
            <a:extLst>
              <a:ext uri="{FF2B5EF4-FFF2-40B4-BE49-F238E27FC236}">
                <a16:creationId xmlns:a16="http://schemas.microsoft.com/office/drawing/2014/main" id="{2F461E7D-77CA-DE09-870E-F8DA57F043B7}"/>
              </a:ext>
            </a:extLst>
          </p:cNvPr>
          <p:cNvSpPr/>
          <p:nvPr/>
        </p:nvSpPr>
        <p:spPr>
          <a:xfrm>
            <a:off x="1937935" y="4027042"/>
            <a:ext cx="1154555" cy="115455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rgbClr val="FF7757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N</a:t>
            </a:r>
            <a:endParaRPr sz="4000" b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F06F46-8FC3-E9D2-7B1D-0F8D058361A7}"/>
              </a:ext>
            </a:extLst>
          </p:cNvPr>
          <p:cNvSpPr txBox="1"/>
          <p:nvPr/>
        </p:nvSpPr>
        <p:spPr>
          <a:xfrm>
            <a:off x="3434693" y="4281155"/>
            <a:ext cx="24327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(Z) igual a </a:t>
            </a:r>
            <a:r>
              <a:rPr lang="pt-BR" b="1" dirty="0">
                <a:solidFill>
                  <a:srgbClr val="000000"/>
                </a:solidFill>
                <a:latin typeface="Cambria" panose="02040503050406030204" pitchFamily="18" charset="0"/>
              </a:rPr>
              <a:t>7</a:t>
            </a:r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</a:p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(A) igual a 14. </a:t>
            </a:r>
            <a:endParaRPr lang="pt-BR" dirty="0"/>
          </a:p>
          <a:p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40D8EC-E5C7-EF0E-2BED-1222FF3B9196}"/>
              </a:ext>
            </a:extLst>
          </p:cNvPr>
          <p:cNvSpPr txBox="1"/>
          <p:nvPr/>
        </p:nvSpPr>
        <p:spPr>
          <a:xfrm>
            <a:off x="6095999" y="1947488"/>
            <a:ext cx="407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Ou A - p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FBFB923-9FB0-FB34-0BDA-18AF2EE963BE}"/>
              </a:ext>
            </a:extLst>
          </p:cNvPr>
          <p:cNvSpPr txBox="1"/>
          <p:nvPr/>
        </p:nvSpPr>
        <p:spPr>
          <a:xfrm>
            <a:off x="5952532" y="4027042"/>
            <a:ext cx="4845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n =14 - 7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988B439-07D9-54BB-8A25-EE4509020B94}"/>
              </a:ext>
            </a:extLst>
          </p:cNvPr>
          <p:cNvSpPr txBox="1"/>
          <p:nvPr/>
        </p:nvSpPr>
        <p:spPr>
          <a:xfrm>
            <a:off x="5952532" y="5035422"/>
            <a:ext cx="2764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/>
              <a:t>n =7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4AC69E5-3641-473A-DB7F-2D6C5E75A282}"/>
              </a:ext>
            </a:extLst>
          </p:cNvPr>
          <p:cNvSpPr txBox="1"/>
          <p:nvPr/>
        </p:nvSpPr>
        <p:spPr>
          <a:xfrm>
            <a:off x="1766833" y="3547142"/>
            <a:ext cx="1496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Nitrogênio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469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284064-8BAD-DE92-CCE4-FAFFDE1D0BF0}"/>
              </a:ext>
            </a:extLst>
          </p:cNvPr>
          <p:cNvSpPr/>
          <p:nvPr/>
        </p:nvSpPr>
        <p:spPr>
          <a:xfrm>
            <a:off x="321311" y="4973243"/>
            <a:ext cx="6048055" cy="495595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9" name="Imagem 118">
            <a:extLst>
              <a:ext uri="{FF2B5EF4-FFF2-40B4-BE49-F238E27FC236}">
                <a16:creationId xmlns:a16="http://schemas.microsoft.com/office/drawing/2014/main" id="{CE102251-387E-F33E-5792-883A58E067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434715" y="350007"/>
            <a:ext cx="2229353" cy="1223959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C60A968C-7B7C-8FC3-CE91-696CCE271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1" y="1968879"/>
            <a:ext cx="3984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cs typeface="Arial" panose="020B0604020202020204" pitchFamily="34" charset="0"/>
              </a:rPr>
              <a:t>01) São dados os átomos A, B e C: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A1D1B8C-9515-15E5-C356-7AA1C8DCC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90" y="2538682"/>
            <a:ext cx="4775200" cy="1211262"/>
          </a:xfrm>
          <a:prstGeom prst="rect">
            <a:avLst/>
          </a:prstGeom>
          <a:noFill/>
          <a:ln w="57150" cmpd="thickThin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A:  número atômico 20 e tem 21 nêutrons.</a:t>
            </a:r>
          </a:p>
          <a:p>
            <a:pPr marL="0" marR="0" lvl="0" indent="0" defTabSz="91440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pt-BR" altLang="pt-BR" sz="1800" b="1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B:  número de massa 40 e 22 nêutrons.</a:t>
            </a:r>
          </a:p>
          <a:p>
            <a:pPr marL="0" marR="0" lvl="0" indent="0" defTabSz="91440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pt-BR" altLang="pt-BR" sz="1800" b="1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C:  20 prótons e 20 nêutrons.</a:t>
            </a: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23933F5E-C07E-A754-F39F-2B073AFDA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1" y="4170631"/>
            <a:ext cx="5891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Pertencem ao mesmo elemento químico os átomos:</a:t>
            </a: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A2A78359-029D-4647-754D-093F2C323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715" y="4540518"/>
            <a:ext cx="488315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 dirty="0">
                <a:cs typeface="Arial" panose="020B0604020202020204" pitchFamily="34" charset="0"/>
              </a:rPr>
              <a:t>  A  e  B.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 dirty="0">
                <a:cs typeface="Arial" panose="020B0604020202020204" pitchFamily="34" charset="0"/>
              </a:rPr>
              <a:t>  A  e  C.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 dirty="0">
                <a:cs typeface="Arial" panose="020B0604020202020204" pitchFamily="34" charset="0"/>
              </a:rPr>
              <a:t>  B  e  C.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 dirty="0">
                <a:cs typeface="Arial" panose="020B0604020202020204" pitchFamily="34" charset="0"/>
              </a:rPr>
              <a:t> A,  B  e  C.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 dirty="0">
                <a:cs typeface="Arial" panose="020B0604020202020204" pitchFamily="34" charset="0"/>
              </a:rPr>
              <a:t>  A,  B  e  C  são de elementos diferentes.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E390D2DF-1C98-8D49-A9C6-C1CC62F9E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9366" y="4246028"/>
            <a:ext cx="57810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cs typeface="Arial" panose="020B0604020202020204" pitchFamily="34" charset="0"/>
              </a:rPr>
              <a:t>Átomos de mesmo elemento químico têm mesmo número de prótons</a:t>
            </a:r>
          </a:p>
        </p:txBody>
      </p:sp>
      <p:sp>
        <p:nvSpPr>
          <p:cNvPr id="17" name="Text Box 13">
            <a:extLst>
              <a:ext uri="{FF2B5EF4-FFF2-40B4-BE49-F238E27FC236}">
                <a16:creationId xmlns:a16="http://schemas.microsoft.com/office/drawing/2014/main" id="{FD033F86-3DD4-CF98-FE63-44B81F5E7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4137" y="5426344"/>
            <a:ext cx="2393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cs typeface="Arial" panose="020B0604020202020204" pitchFamily="34" charset="0"/>
              </a:rPr>
              <a:t>A: Tem  20  prótons.</a:t>
            </a: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F47F9689-7140-BE65-78FF-0EAA65D6A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4137" y="5864494"/>
            <a:ext cx="371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B: tem  Z  = 40 – 22 = 18 prótons</a:t>
            </a: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6FF6C9A9-B900-F3D2-64BE-97B49CBA6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4137" y="6289944"/>
            <a:ext cx="2393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C: Tem  20  prótons.</a:t>
            </a:r>
          </a:p>
        </p:txBody>
      </p:sp>
    </p:spTree>
    <p:extLst>
      <p:ext uri="{BB962C8B-B14F-4D97-AF65-F5344CB8AC3E}">
        <p14:creationId xmlns:p14="http://schemas.microsoft.com/office/powerpoint/2010/main" val="313297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9" name="CaixaDeTexto 3308">
            <a:extLst>
              <a:ext uri="{FF2B5EF4-FFF2-40B4-BE49-F238E27FC236}">
                <a16:creationId xmlns:a16="http://schemas.microsoft.com/office/drawing/2014/main" id="{229D7D77-5D74-533C-5DBC-AA499874731D}"/>
              </a:ext>
            </a:extLst>
          </p:cNvPr>
          <p:cNvSpPr txBox="1"/>
          <p:nvPr/>
        </p:nvSpPr>
        <p:spPr>
          <a:xfrm>
            <a:off x="313224" y="433550"/>
            <a:ext cx="780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unito ExtraBold" pitchFamily="2" charset="0"/>
              </a:rPr>
              <a:t>Elemento Químico  </a:t>
            </a:r>
          </a:p>
        </p:txBody>
      </p:sp>
      <p:sp>
        <p:nvSpPr>
          <p:cNvPr id="3311" name="CaixaDeTexto 3310">
            <a:extLst>
              <a:ext uri="{FF2B5EF4-FFF2-40B4-BE49-F238E27FC236}">
                <a16:creationId xmlns:a16="http://schemas.microsoft.com/office/drawing/2014/main" id="{8389BFA5-B5DF-CC48-D348-857D27868EA1}"/>
              </a:ext>
            </a:extLst>
          </p:cNvPr>
          <p:cNvSpPr txBox="1"/>
          <p:nvPr/>
        </p:nvSpPr>
        <p:spPr>
          <a:xfrm>
            <a:off x="599440" y="2465754"/>
            <a:ext cx="9509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1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Elemento Químico é um conjunto de átomos de mesmo Número Atômico (Z). </a:t>
            </a:r>
            <a:endParaRPr lang="pt-BR" dirty="0"/>
          </a:p>
        </p:txBody>
      </p:sp>
      <p:sp>
        <p:nvSpPr>
          <p:cNvPr id="3312" name="Google Shape;764;p52">
            <a:extLst>
              <a:ext uri="{FF2B5EF4-FFF2-40B4-BE49-F238E27FC236}">
                <a16:creationId xmlns:a16="http://schemas.microsoft.com/office/drawing/2014/main" id="{E9E4631F-7F51-E7EC-BE2B-0916FCB01CC5}"/>
              </a:ext>
            </a:extLst>
          </p:cNvPr>
          <p:cNvSpPr/>
          <p:nvPr/>
        </p:nvSpPr>
        <p:spPr>
          <a:xfrm>
            <a:off x="4315315" y="3240420"/>
            <a:ext cx="2753980" cy="275398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rgbClr val="FF7757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Pb</a:t>
            </a:r>
            <a:endParaRPr sz="9600"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1475739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142240" y="1223231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unito ExtraBold" pitchFamily="2" charset="0"/>
              </a:rPr>
              <a:t>Semelhanças químicas: Isótopos, isóbaros e isótonos</a:t>
            </a:r>
          </a:p>
        </p:txBody>
      </p:sp>
      <p:sp>
        <p:nvSpPr>
          <p:cNvPr id="3178" name="Google Shape;1817;p34">
            <a:extLst>
              <a:ext uri="{FF2B5EF4-FFF2-40B4-BE49-F238E27FC236}">
                <a16:creationId xmlns:a16="http://schemas.microsoft.com/office/drawing/2014/main" id="{0A2E4667-93B8-5753-4D74-A6676ED4C3B3}"/>
              </a:ext>
            </a:extLst>
          </p:cNvPr>
          <p:cNvSpPr/>
          <p:nvPr/>
        </p:nvSpPr>
        <p:spPr>
          <a:xfrm>
            <a:off x="10359838" y="4901492"/>
            <a:ext cx="1022700" cy="1022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2390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313224" y="433550"/>
            <a:ext cx="780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unito ExtraBold" pitchFamily="2" charset="0"/>
              </a:rPr>
              <a:t>Isótopos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F030B132-8CEE-17E0-C275-D066635E7B86}"/>
              </a:ext>
            </a:extLst>
          </p:cNvPr>
          <p:cNvGrpSpPr/>
          <p:nvPr/>
        </p:nvGrpSpPr>
        <p:grpSpPr>
          <a:xfrm>
            <a:off x="1225129" y="1842645"/>
            <a:ext cx="2099436" cy="2099436"/>
            <a:chOff x="1225129" y="1842645"/>
            <a:chExt cx="2099436" cy="2099436"/>
          </a:xfrm>
        </p:grpSpPr>
        <p:sp>
          <p:nvSpPr>
            <p:cNvPr id="3" name="Google Shape;745;p52">
              <a:extLst>
                <a:ext uri="{FF2B5EF4-FFF2-40B4-BE49-F238E27FC236}">
                  <a16:creationId xmlns:a16="http://schemas.microsoft.com/office/drawing/2014/main" id="{9F57AD23-87F3-6BBD-E5CF-86A0274457E5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H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F362D47F-7467-B371-6751-D3040A15F3F0}"/>
                </a:ext>
              </a:extLst>
            </p:cNvPr>
            <p:cNvSpPr txBox="1"/>
            <p:nvPr/>
          </p:nvSpPr>
          <p:spPr>
            <a:xfrm>
              <a:off x="1402080" y="3215640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1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50F085B-CEE2-4B36-F152-18F95953C05C}"/>
                </a:ext>
              </a:extLst>
            </p:cNvPr>
            <p:cNvSpPr txBox="1"/>
            <p:nvPr/>
          </p:nvSpPr>
          <p:spPr>
            <a:xfrm>
              <a:off x="1402080" y="2088777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1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A7D619F-B7DA-C692-F750-44B86190A70B}"/>
              </a:ext>
            </a:extLst>
          </p:cNvPr>
          <p:cNvGrpSpPr/>
          <p:nvPr/>
        </p:nvGrpSpPr>
        <p:grpSpPr>
          <a:xfrm>
            <a:off x="4562689" y="1842645"/>
            <a:ext cx="2099436" cy="2099436"/>
            <a:chOff x="4562689" y="1842645"/>
            <a:chExt cx="2099436" cy="2099436"/>
          </a:xfrm>
        </p:grpSpPr>
        <p:sp>
          <p:nvSpPr>
            <p:cNvPr id="5" name="Google Shape;745;p52">
              <a:extLst>
                <a:ext uri="{FF2B5EF4-FFF2-40B4-BE49-F238E27FC236}">
                  <a16:creationId xmlns:a16="http://schemas.microsoft.com/office/drawing/2014/main" id="{EB5CD384-9A14-46C3-A603-E18DE045B0CB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H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2B2DDDAD-BD3A-942D-E19F-8BA577E27779}"/>
                </a:ext>
              </a:extLst>
            </p:cNvPr>
            <p:cNvSpPr txBox="1"/>
            <p:nvPr/>
          </p:nvSpPr>
          <p:spPr>
            <a:xfrm>
              <a:off x="4805680" y="3136612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1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ED20884-6BEF-F758-83EE-0466F1BB8CE4}"/>
                </a:ext>
              </a:extLst>
            </p:cNvPr>
            <p:cNvSpPr txBox="1"/>
            <p:nvPr/>
          </p:nvSpPr>
          <p:spPr>
            <a:xfrm>
              <a:off x="4805680" y="2009749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2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7980927-F21C-CF17-56F2-E3C27AFDA933}"/>
              </a:ext>
            </a:extLst>
          </p:cNvPr>
          <p:cNvGrpSpPr/>
          <p:nvPr/>
        </p:nvGrpSpPr>
        <p:grpSpPr>
          <a:xfrm>
            <a:off x="7900249" y="1842645"/>
            <a:ext cx="2099436" cy="2099436"/>
            <a:chOff x="7900249" y="1842645"/>
            <a:chExt cx="2099436" cy="2099436"/>
          </a:xfrm>
        </p:grpSpPr>
        <p:sp>
          <p:nvSpPr>
            <p:cNvPr id="6" name="Google Shape;745;p52">
              <a:extLst>
                <a:ext uri="{FF2B5EF4-FFF2-40B4-BE49-F238E27FC236}">
                  <a16:creationId xmlns:a16="http://schemas.microsoft.com/office/drawing/2014/main" id="{91CF485C-6C8D-5897-E0D4-185555BF62C5}"/>
                </a:ext>
              </a:extLst>
            </p:cNvPr>
            <p:cNvSpPr/>
            <p:nvPr/>
          </p:nvSpPr>
          <p:spPr>
            <a:xfrm>
              <a:off x="790024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H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B5DA930-0631-3556-ACC3-460A2BABFD80}"/>
                </a:ext>
              </a:extLst>
            </p:cNvPr>
            <p:cNvSpPr txBox="1"/>
            <p:nvPr/>
          </p:nvSpPr>
          <p:spPr>
            <a:xfrm>
              <a:off x="8209280" y="3057584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1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ADC61E93-286E-1F83-AC61-F7C01F2B5024}"/>
                </a:ext>
              </a:extLst>
            </p:cNvPr>
            <p:cNvSpPr txBox="1"/>
            <p:nvPr/>
          </p:nvSpPr>
          <p:spPr>
            <a:xfrm>
              <a:off x="8209280" y="1930721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3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87AB85B-F94C-DFE0-E967-8637AF489A00}"/>
              </a:ext>
            </a:extLst>
          </p:cNvPr>
          <p:cNvSpPr txBox="1"/>
          <p:nvPr/>
        </p:nvSpPr>
        <p:spPr>
          <a:xfrm>
            <a:off x="1066800" y="4355577"/>
            <a:ext cx="225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Hidrogênio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765ABD5-8B04-EF4B-CB83-457529C00752}"/>
              </a:ext>
            </a:extLst>
          </p:cNvPr>
          <p:cNvSpPr txBox="1"/>
          <p:nvPr/>
        </p:nvSpPr>
        <p:spPr>
          <a:xfrm>
            <a:off x="4483524" y="4348989"/>
            <a:ext cx="225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Deutério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E629C69-5AC2-F861-E410-60F173DF1EAF}"/>
              </a:ext>
            </a:extLst>
          </p:cNvPr>
          <p:cNvSpPr txBox="1"/>
          <p:nvPr/>
        </p:nvSpPr>
        <p:spPr>
          <a:xfrm>
            <a:off x="7900248" y="4294125"/>
            <a:ext cx="225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Trítio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E0215E5-C2C6-219F-BEF4-ADED716086AD}"/>
              </a:ext>
            </a:extLst>
          </p:cNvPr>
          <p:cNvSpPr txBox="1"/>
          <p:nvPr/>
        </p:nvSpPr>
        <p:spPr>
          <a:xfrm>
            <a:off x="2835633" y="5255031"/>
            <a:ext cx="652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Ambos possuem numero atômico 1, ou seja, possuem o mesmo numero de prótons, portanto, são ISÓTOPOS</a:t>
            </a:r>
          </a:p>
        </p:txBody>
      </p:sp>
    </p:spTree>
    <p:extLst>
      <p:ext uri="{BB962C8B-B14F-4D97-AF65-F5344CB8AC3E}">
        <p14:creationId xmlns:p14="http://schemas.microsoft.com/office/powerpoint/2010/main" val="303043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7.40741E-7 L 1.45833E-6 7.40741E-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7.40741E-7 L 1.45833E-6 7.40741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7.40741E-7 L 1.45833E-6 7.40741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313224" y="433550"/>
            <a:ext cx="780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unito ExtraBold" pitchFamily="2" charset="0"/>
              </a:rPr>
              <a:t>Isótopos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F030B132-8CEE-17E0-C275-D066635E7B86}"/>
              </a:ext>
            </a:extLst>
          </p:cNvPr>
          <p:cNvGrpSpPr/>
          <p:nvPr/>
        </p:nvGrpSpPr>
        <p:grpSpPr>
          <a:xfrm>
            <a:off x="1225129" y="1842645"/>
            <a:ext cx="2099436" cy="2099436"/>
            <a:chOff x="1225129" y="1842645"/>
            <a:chExt cx="2099436" cy="2099436"/>
          </a:xfrm>
        </p:grpSpPr>
        <p:sp>
          <p:nvSpPr>
            <p:cNvPr id="3" name="Google Shape;745;p52">
              <a:extLst>
                <a:ext uri="{FF2B5EF4-FFF2-40B4-BE49-F238E27FC236}">
                  <a16:creationId xmlns:a16="http://schemas.microsoft.com/office/drawing/2014/main" id="{9F57AD23-87F3-6BBD-E5CF-86A0274457E5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C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F362D47F-7467-B371-6751-D3040A15F3F0}"/>
                </a:ext>
              </a:extLst>
            </p:cNvPr>
            <p:cNvSpPr txBox="1"/>
            <p:nvPr/>
          </p:nvSpPr>
          <p:spPr>
            <a:xfrm>
              <a:off x="1402080" y="3215640"/>
              <a:ext cx="3352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6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50F085B-CEE2-4B36-F152-18F95953C05C}"/>
                </a:ext>
              </a:extLst>
            </p:cNvPr>
            <p:cNvSpPr txBox="1"/>
            <p:nvPr/>
          </p:nvSpPr>
          <p:spPr>
            <a:xfrm>
              <a:off x="1402080" y="2088777"/>
              <a:ext cx="538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12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A7D619F-B7DA-C692-F750-44B86190A70B}"/>
              </a:ext>
            </a:extLst>
          </p:cNvPr>
          <p:cNvGrpSpPr/>
          <p:nvPr/>
        </p:nvGrpSpPr>
        <p:grpSpPr>
          <a:xfrm>
            <a:off x="4562689" y="1842645"/>
            <a:ext cx="2099436" cy="2099436"/>
            <a:chOff x="4562689" y="1842645"/>
            <a:chExt cx="2099436" cy="2099436"/>
          </a:xfrm>
        </p:grpSpPr>
        <p:sp>
          <p:nvSpPr>
            <p:cNvPr id="5" name="Google Shape;745;p52">
              <a:extLst>
                <a:ext uri="{FF2B5EF4-FFF2-40B4-BE49-F238E27FC236}">
                  <a16:creationId xmlns:a16="http://schemas.microsoft.com/office/drawing/2014/main" id="{EB5CD384-9A14-46C3-A603-E18DE045B0CB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C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2B2DDDAD-BD3A-942D-E19F-8BA577E27779}"/>
                </a:ext>
              </a:extLst>
            </p:cNvPr>
            <p:cNvSpPr txBox="1"/>
            <p:nvPr/>
          </p:nvSpPr>
          <p:spPr>
            <a:xfrm>
              <a:off x="4805680" y="3136612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6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ED20884-6BEF-F758-83EE-0466F1BB8CE4}"/>
                </a:ext>
              </a:extLst>
            </p:cNvPr>
            <p:cNvSpPr txBox="1"/>
            <p:nvPr/>
          </p:nvSpPr>
          <p:spPr>
            <a:xfrm>
              <a:off x="4704080" y="2009749"/>
              <a:ext cx="599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13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7980927-F21C-CF17-56F2-E3C27AFDA933}"/>
              </a:ext>
            </a:extLst>
          </p:cNvPr>
          <p:cNvGrpSpPr/>
          <p:nvPr/>
        </p:nvGrpSpPr>
        <p:grpSpPr>
          <a:xfrm>
            <a:off x="7900249" y="1842645"/>
            <a:ext cx="2099436" cy="2099436"/>
            <a:chOff x="7900249" y="1842645"/>
            <a:chExt cx="2099436" cy="2099436"/>
          </a:xfrm>
        </p:grpSpPr>
        <p:sp>
          <p:nvSpPr>
            <p:cNvPr id="6" name="Google Shape;745;p52">
              <a:extLst>
                <a:ext uri="{FF2B5EF4-FFF2-40B4-BE49-F238E27FC236}">
                  <a16:creationId xmlns:a16="http://schemas.microsoft.com/office/drawing/2014/main" id="{91CF485C-6C8D-5897-E0D4-185555BF62C5}"/>
                </a:ext>
              </a:extLst>
            </p:cNvPr>
            <p:cNvSpPr/>
            <p:nvPr/>
          </p:nvSpPr>
          <p:spPr>
            <a:xfrm>
              <a:off x="790024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C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B5DA930-0631-3556-ACC3-460A2BABFD80}"/>
                </a:ext>
              </a:extLst>
            </p:cNvPr>
            <p:cNvSpPr txBox="1"/>
            <p:nvPr/>
          </p:nvSpPr>
          <p:spPr>
            <a:xfrm>
              <a:off x="8209280" y="3057584"/>
              <a:ext cx="3352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200" dirty="0"/>
                <a:t>6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ADC61E93-286E-1F83-AC61-F7C01F2B5024}"/>
                </a:ext>
              </a:extLst>
            </p:cNvPr>
            <p:cNvSpPr txBox="1"/>
            <p:nvPr/>
          </p:nvSpPr>
          <p:spPr>
            <a:xfrm>
              <a:off x="8026400" y="1930721"/>
              <a:ext cx="701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14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87AB85B-F94C-DFE0-E967-8637AF489A00}"/>
              </a:ext>
            </a:extLst>
          </p:cNvPr>
          <p:cNvSpPr txBox="1"/>
          <p:nvPr/>
        </p:nvSpPr>
        <p:spPr>
          <a:xfrm>
            <a:off x="1066800" y="4355577"/>
            <a:ext cx="225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Carbono 12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765ABD5-8B04-EF4B-CB83-457529C00752}"/>
              </a:ext>
            </a:extLst>
          </p:cNvPr>
          <p:cNvSpPr txBox="1"/>
          <p:nvPr/>
        </p:nvSpPr>
        <p:spPr>
          <a:xfrm>
            <a:off x="4483524" y="4348989"/>
            <a:ext cx="225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Carbono 13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E629C69-5AC2-F861-E410-60F173DF1EAF}"/>
              </a:ext>
            </a:extLst>
          </p:cNvPr>
          <p:cNvSpPr txBox="1"/>
          <p:nvPr/>
        </p:nvSpPr>
        <p:spPr>
          <a:xfrm>
            <a:off x="7900248" y="4294125"/>
            <a:ext cx="225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Carbono 14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E0215E5-C2C6-219F-BEF4-ADED716086AD}"/>
              </a:ext>
            </a:extLst>
          </p:cNvPr>
          <p:cNvSpPr txBox="1"/>
          <p:nvPr/>
        </p:nvSpPr>
        <p:spPr>
          <a:xfrm>
            <a:off x="2835633" y="5255031"/>
            <a:ext cx="652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Os demais isótopos são identificados pelo nome do elemento químico seguido do seu respectivo número de massa</a:t>
            </a:r>
          </a:p>
        </p:txBody>
      </p:sp>
    </p:spTree>
    <p:extLst>
      <p:ext uri="{BB962C8B-B14F-4D97-AF65-F5344CB8AC3E}">
        <p14:creationId xmlns:p14="http://schemas.microsoft.com/office/powerpoint/2010/main" val="427223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7.40741E-7 L 1.45833E-6 7.40741E-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7.40741E-7 L 1.45833E-6 7.40741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7.40741E-7 L 1.45833E-6 7.40741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3706646-24C4-C0C1-4844-F545C50C5A02}"/>
              </a:ext>
            </a:extLst>
          </p:cNvPr>
          <p:cNvSpPr txBox="1"/>
          <p:nvPr/>
        </p:nvSpPr>
        <p:spPr>
          <a:xfrm>
            <a:off x="587544" y="274327"/>
            <a:ext cx="780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unito ExtraBold" pitchFamily="2" charset="0"/>
              </a:rPr>
              <a:t>Isóbaros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D3709EDC-F0CC-842B-1C9E-3C86AA349A5B}"/>
              </a:ext>
            </a:extLst>
          </p:cNvPr>
          <p:cNvGrpSpPr/>
          <p:nvPr/>
        </p:nvGrpSpPr>
        <p:grpSpPr>
          <a:xfrm>
            <a:off x="2386032" y="1852805"/>
            <a:ext cx="2099436" cy="2099436"/>
            <a:chOff x="1225129" y="1842645"/>
            <a:chExt cx="2099436" cy="2099436"/>
          </a:xfrm>
        </p:grpSpPr>
        <p:sp>
          <p:nvSpPr>
            <p:cNvPr id="14" name="Google Shape;745;p52">
              <a:extLst>
                <a:ext uri="{FF2B5EF4-FFF2-40B4-BE49-F238E27FC236}">
                  <a16:creationId xmlns:a16="http://schemas.microsoft.com/office/drawing/2014/main" id="{7F9A506C-0525-15EA-6E74-77BEA1F528DE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8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Ca</a:t>
              </a:r>
              <a:endParaRPr sz="88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4C8D0726-C3B3-F0D0-1808-0A7487E8DCF2}"/>
                </a:ext>
              </a:extLst>
            </p:cNvPr>
            <p:cNvSpPr txBox="1"/>
            <p:nvPr/>
          </p:nvSpPr>
          <p:spPr>
            <a:xfrm>
              <a:off x="1306237" y="3259722"/>
              <a:ext cx="634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20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7577024-5099-F2E3-F0EE-9CDCAB6F3A9A}"/>
                </a:ext>
              </a:extLst>
            </p:cNvPr>
            <p:cNvSpPr txBox="1"/>
            <p:nvPr/>
          </p:nvSpPr>
          <p:spPr>
            <a:xfrm>
              <a:off x="1402080" y="2088777"/>
              <a:ext cx="538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95BDC26C-2DAA-4EFC-AC72-125E647B2A57}"/>
              </a:ext>
            </a:extLst>
          </p:cNvPr>
          <p:cNvGrpSpPr/>
          <p:nvPr/>
        </p:nvGrpSpPr>
        <p:grpSpPr>
          <a:xfrm>
            <a:off x="7072209" y="1852805"/>
            <a:ext cx="2099436" cy="2099436"/>
            <a:chOff x="4562689" y="1842645"/>
            <a:chExt cx="2099436" cy="2099436"/>
          </a:xfrm>
          <a:solidFill>
            <a:schemeClr val="accent1">
              <a:lumMod val="75000"/>
            </a:schemeClr>
          </a:solidFill>
        </p:grpSpPr>
        <p:sp>
          <p:nvSpPr>
            <p:cNvPr id="2048" name="Google Shape;745;p52">
              <a:extLst>
                <a:ext uri="{FF2B5EF4-FFF2-40B4-BE49-F238E27FC236}">
                  <a16:creationId xmlns:a16="http://schemas.microsoft.com/office/drawing/2014/main" id="{1745F16E-2521-FEA3-CCB7-9933BF381FA2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8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k</a:t>
              </a:r>
              <a:endParaRPr sz="88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49" name="CaixaDeTexto 2048">
              <a:extLst>
                <a:ext uri="{FF2B5EF4-FFF2-40B4-BE49-F238E27FC236}">
                  <a16:creationId xmlns:a16="http://schemas.microsoft.com/office/drawing/2014/main" id="{6D7A2506-277B-D673-AF21-D052D0E055C4}"/>
                </a:ext>
              </a:extLst>
            </p:cNvPr>
            <p:cNvSpPr txBox="1"/>
            <p:nvPr/>
          </p:nvSpPr>
          <p:spPr>
            <a:xfrm>
              <a:off x="4638040" y="3136612"/>
              <a:ext cx="73152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19</a:t>
              </a:r>
            </a:p>
          </p:txBody>
        </p:sp>
        <p:sp>
          <p:nvSpPr>
            <p:cNvPr id="2051" name="CaixaDeTexto 2050">
              <a:extLst>
                <a:ext uri="{FF2B5EF4-FFF2-40B4-BE49-F238E27FC236}">
                  <a16:creationId xmlns:a16="http://schemas.microsoft.com/office/drawing/2014/main" id="{79103BB4-1AA0-4667-A660-7283AFC11909}"/>
                </a:ext>
              </a:extLst>
            </p:cNvPr>
            <p:cNvSpPr txBox="1"/>
            <p:nvPr/>
          </p:nvSpPr>
          <p:spPr>
            <a:xfrm>
              <a:off x="4704080" y="2009749"/>
              <a:ext cx="59944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sp>
        <p:nvSpPr>
          <p:cNvPr id="2053" name="CaixaDeTexto 2052">
            <a:extLst>
              <a:ext uri="{FF2B5EF4-FFF2-40B4-BE49-F238E27FC236}">
                <a16:creationId xmlns:a16="http://schemas.microsoft.com/office/drawing/2014/main" id="{F29341B2-2070-D403-D02D-D0886FAC7C26}"/>
              </a:ext>
            </a:extLst>
          </p:cNvPr>
          <p:cNvSpPr txBox="1"/>
          <p:nvPr/>
        </p:nvSpPr>
        <p:spPr>
          <a:xfrm>
            <a:off x="2274272" y="5752676"/>
            <a:ext cx="7808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baseline="0" dirty="0">
                <a:solidFill>
                  <a:srgbClr val="000000"/>
                </a:solidFill>
                <a:latin typeface="+mj-lt"/>
              </a:rPr>
              <a:t>Isóbaros </a:t>
            </a:r>
            <a:r>
              <a:rPr lang="pt-BR" sz="2400" b="0" i="0" u="none" strike="noStrike" baseline="0" dirty="0">
                <a:solidFill>
                  <a:srgbClr val="000000"/>
                </a:solidFill>
                <a:latin typeface="+mj-lt"/>
              </a:rPr>
              <a:t>são átomos que possuem o mesmo número de massa ( A ) e diferentes números atômicos. </a:t>
            </a:r>
          </a:p>
        </p:txBody>
      </p:sp>
      <p:sp>
        <p:nvSpPr>
          <p:cNvPr id="2057" name="CaixaDeTexto 2056">
            <a:extLst>
              <a:ext uri="{FF2B5EF4-FFF2-40B4-BE49-F238E27FC236}">
                <a16:creationId xmlns:a16="http://schemas.microsoft.com/office/drawing/2014/main" id="{68B64859-9436-1BD0-1696-9322444CAD66}"/>
              </a:ext>
            </a:extLst>
          </p:cNvPr>
          <p:cNvSpPr txBox="1"/>
          <p:nvPr/>
        </p:nvSpPr>
        <p:spPr>
          <a:xfrm>
            <a:off x="2467140" y="4192241"/>
            <a:ext cx="1696720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/>
              <a:t>A = 40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Z = 20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n = 20</a:t>
            </a:r>
          </a:p>
        </p:txBody>
      </p:sp>
      <p:sp>
        <p:nvSpPr>
          <p:cNvPr id="2059" name="CaixaDeTexto 2058">
            <a:extLst>
              <a:ext uri="{FF2B5EF4-FFF2-40B4-BE49-F238E27FC236}">
                <a16:creationId xmlns:a16="http://schemas.microsoft.com/office/drawing/2014/main" id="{CF03C6BD-1E67-40A2-FA97-AEDC2AD21E49}"/>
              </a:ext>
            </a:extLst>
          </p:cNvPr>
          <p:cNvSpPr txBox="1"/>
          <p:nvPr/>
        </p:nvSpPr>
        <p:spPr>
          <a:xfrm>
            <a:off x="7340428" y="4192241"/>
            <a:ext cx="1696720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/>
              <a:t>A = 40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Z = 19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n = 21</a:t>
            </a:r>
          </a:p>
        </p:txBody>
      </p:sp>
    </p:spTree>
    <p:extLst>
      <p:ext uri="{BB962C8B-B14F-4D97-AF65-F5344CB8AC3E}">
        <p14:creationId xmlns:p14="http://schemas.microsoft.com/office/powerpoint/2010/main" val="383582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49 1.85185E-6 L -8.33333E-7 1.85185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438 1.85185E-6 L 4.16667E-6 1.85185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7" grpId="0"/>
      <p:bldP spid="20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3706646-24C4-C0C1-4844-F545C50C5A02}"/>
              </a:ext>
            </a:extLst>
          </p:cNvPr>
          <p:cNvSpPr txBox="1"/>
          <p:nvPr/>
        </p:nvSpPr>
        <p:spPr>
          <a:xfrm>
            <a:off x="587544" y="274327"/>
            <a:ext cx="780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unito ExtraBold" pitchFamily="2" charset="0"/>
              </a:rPr>
              <a:t>Isótonos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D3709EDC-F0CC-842B-1C9E-3C86AA349A5B}"/>
              </a:ext>
            </a:extLst>
          </p:cNvPr>
          <p:cNvGrpSpPr/>
          <p:nvPr/>
        </p:nvGrpSpPr>
        <p:grpSpPr>
          <a:xfrm>
            <a:off x="2386032" y="1852805"/>
            <a:ext cx="2099436" cy="2099436"/>
            <a:chOff x="1225129" y="1842645"/>
            <a:chExt cx="2099436" cy="2099436"/>
          </a:xfrm>
        </p:grpSpPr>
        <p:sp>
          <p:nvSpPr>
            <p:cNvPr id="14" name="Google Shape;745;p52">
              <a:extLst>
                <a:ext uri="{FF2B5EF4-FFF2-40B4-BE49-F238E27FC236}">
                  <a16:creationId xmlns:a16="http://schemas.microsoft.com/office/drawing/2014/main" id="{7F9A506C-0525-15EA-6E74-77BEA1F528DE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8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B</a:t>
              </a:r>
              <a:endParaRPr sz="88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4C8D0726-C3B3-F0D0-1808-0A7487E8DCF2}"/>
                </a:ext>
              </a:extLst>
            </p:cNvPr>
            <p:cNvSpPr txBox="1"/>
            <p:nvPr/>
          </p:nvSpPr>
          <p:spPr>
            <a:xfrm>
              <a:off x="1306237" y="3259722"/>
              <a:ext cx="634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20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7577024-5099-F2E3-F0EE-9CDCAB6F3A9A}"/>
                </a:ext>
              </a:extLst>
            </p:cNvPr>
            <p:cNvSpPr txBox="1"/>
            <p:nvPr/>
          </p:nvSpPr>
          <p:spPr>
            <a:xfrm>
              <a:off x="1402080" y="2088777"/>
              <a:ext cx="538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95BDC26C-2DAA-4EFC-AC72-125E647B2A57}"/>
              </a:ext>
            </a:extLst>
          </p:cNvPr>
          <p:cNvGrpSpPr/>
          <p:nvPr/>
        </p:nvGrpSpPr>
        <p:grpSpPr>
          <a:xfrm>
            <a:off x="7072209" y="1852805"/>
            <a:ext cx="2099436" cy="2099436"/>
            <a:chOff x="4562689" y="1842645"/>
            <a:chExt cx="2099436" cy="2099436"/>
          </a:xfrm>
          <a:solidFill>
            <a:schemeClr val="accent1">
              <a:lumMod val="75000"/>
            </a:schemeClr>
          </a:solidFill>
        </p:grpSpPr>
        <p:sp>
          <p:nvSpPr>
            <p:cNvPr id="2048" name="Google Shape;745;p52">
              <a:extLst>
                <a:ext uri="{FF2B5EF4-FFF2-40B4-BE49-F238E27FC236}">
                  <a16:creationId xmlns:a16="http://schemas.microsoft.com/office/drawing/2014/main" id="{1745F16E-2521-FEA3-CCB7-9933BF381FA2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2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Be</a:t>
              </a:r>
              <a:endParaRPr sz="72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49" name="CaixaDeTexto 2048">
              <a:extLst>
                <a:ext uri="{FF2B5EF4-FFF2-40B4-BE49-F238E27FC236}">
                  <a16:creationId xmlns:a16="http://schemas.microsoft.com/office/drawing/2014/main" id="{6D7A2506-277B-D673-AF21-D052D0E055C4}"/>
                </a:ext>
              </a:extLst>
            </p:cNvPr>
            <p:cNvSpPr txBox="1"/>
            <p:nvPr/>
          </p:nvSpPr>
          <p:spPr>
            <a:xfrm>
              <a:off x="4638040" y="3136612"/>
              <a:ext cx="731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19</a:t>
              </a:r>
            </a:p>
          </p:txBody>
        </p:sp>
        <p:sp>
          <p:nvSpPr>
            <p:cNvPr id="2051" name="CaixaDeTexto 2050">
              <a:extLst>
                <a:ext uri="{FF2B5EF4-FFF2-40B4-BE49-F238E27FC236}">
                  <a16:creationId xmlns:a16="http://schemas.microsoft.com/office/drawing/2014/main" id="{79103BB4-1AA0-4667-A660-7283AFC11909}"/>
                </a:ext>
              </a:extLst>
            </p:cNvPr>
            <p:cNvSpPr txBox="1"/>
            <p:nvPr/>
          </p:nvSpPr>
          <p:spPr>
            <a:xfrm>
              <a:off x="4704080" y="2009749"/>
              <a:ext cx="59944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sp>
        <p:nvSpPr>
          <p:cNvPr id="2053" name="CaixaDeTexto 2052">
            <a:extLst>
              <a:ext uri="{FF2B5EF4-FFF2-40B4-BE49-F238E27FC236}">
                <a16:creationId xmlns:a16="http://schemas.microsoft.com/office/drawing/2014/main" id="{F29341B2-2070-D403-D02D-D0886FAC7C26}"/>
              </a:ext>
            </a:extLst>
          </p:cNvPr>
          <p:cNvSpPr txBox="1"/>
          <p:nvPr/>
        </p:nvSpPr>
        <p:spPr>
          <a:xfrm>
            <a:off x="2274272" y="5752676"/>
            <a:ext cx="7808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u="none" strike="noStrike" baseline="0" dirty="0">
                <a:solidFill>
                  <a:srgbClr val="000000"/>
                </a:solidFill>
                <a:latin typeface="+mj-lt"/>
              </a:rPr>
              <a:t>Isóbaros </a:t>
            </a:r>
            <a:r>
              <a:rPr lang="pt-BR" sz="2400" b="0" i="0" u="none" strike="noStrike" baseline="0" dirty="0">
                <a:solidFill>
                  <a:srgbClr val="000000"/>
                </a:solidFill>
                <a:latin typeface="+mj-lt"/>
              </a:rPr>
              <a:t>são átomos que possuem o mesmo número de massa ( A ) e diferentes números atômicos. </a:t>
            </a:r>
          </a:p>
        </p:txBody>
      </p:sp>
      <p:sp>
        <p:nvSpPr>
          <p:cNvPr id="2057" name="CaixaDeTexto 2056">
            <a:extLst>
              <a:ext uri="{FF2B5EF4-FFF2-40B4-BE49-F238E27FC236}">
                <a16:creationId xmlns:a16="http://schemas.microsoft.com/office/drawing/2014/main" id="{68B64859-9436-1BD0-1696-9322444CAD66}"/>
              </a:ext>
            </a:extLst>
          </p:cNvPr>
          <p:cNvSpPr txBox="1"/>
          <p:nvPr/>
        </p:nvSpPr>
        <p:spPr>
          <a:xfrm>
            <a:off x="2467140" y="4192241"/>
            <a:ext cx="1696720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/>
              <a:t>n = A - Z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n = 11 - 5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n = 6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3CE536F-0C54-58A1-491A-4BB1B972BF6A}"/>
              </a:ext>
            </a:extLst>
          </p:cNvPr>
          <p:cNvSpPr txBox="1"/>
          <p:nvPr/>
        </p:nvSpPr>
        <p:spPr>
          <a:xfrm>
            <a:off x="7072209" y="4192241"/>
            <a:ext cx="1696720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/>
              <a:t>n = A - Z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n = 10 - 4</a:t>
            </a:r>
          </a:p>
          <a:p>
            <a:pPr>
              <a:lnSpc>
                <a:spcPct val="150000"/>
              </a:lnSpc>
            </a:pPr>
            <a:r>
              <a:rPr lang="pt-BR" sz="2000" b="1" dirty="0"/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397875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49 1.85185E-6 L -8.33333E-7 1.85185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438 1.85185E-6 L 4.16667E-6 1.85185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7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B40C530-0C18-7131-111A-3D2C4923A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434715" y="149040"/>
            <a:ext cx="2229353" cy="1223959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8044ED9-8DA4-92A4-B7D8-6CB8DC23ACAB}"/>
              </a:ext>
            </a:extLst>
          </p:cNvPr>
          <p:cNvSpPr/>
          <p:nvPr/>
        </p:nvSpPr>
        <p:spPr>
          <a:xfrm>
            <a:off x="568668" y="4427794"/>
            <a:ext cx="2205917" cy="424073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8A9C8109-7AD7-D5C5-A973-C88E05F4C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495" y="1697673"/>
            <a:ext cx="297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02) As espécies químicas</a:t>
            </a: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738A9B52-EA8F-5E2D-FFBA-1641B7168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8895" y="2339023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3x</a:t>
            </a:r>
          </a:p>
        </p:txBody>
      </p:sp>
      <p:sp>
        <p:nvSpPr>
          <p:cNvPr id="33" name="Text Box 9">
            <a:extLst>
              <a:ext uri="{FF2B5EF4-FFF2-40B4-BE49-F238E27FC236}">
                <a16:creationId xmlns:a16="http://schemas.microsoft.com/office/drawing/2014/main" id="{E2D8B200-2033-2D6E-00C5-782F6AEC9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058" y="2519998"/>
            <a:ext cx="407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A</a:t>
            </a:r>
          </a:p>
        </p:txBody>
      </p:sp>
      <p:sp>
        <p:nvSpPr>
          <p:cNvPr id="34" name="Text Box 10">
            <a:extLst>
              <a:ext uri="{FF2B5EF4-FFF2-40B4-BE49-F238E27FC236}">
                <a16:creationId xmlns:a16="http://schemas.microsoft.com/office/drawing/2014/main" id="{B66164F4-6E02-9AB6-C297-34C70B842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5058" y="2529523"/>
            <a:ext cx="407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B</a:t>
            </a:r>
          </a:p>
        </p:txBody>
      </p:sp>
      <p:sp>
        <p:nvSpPr>
          <p:cNvPr id="35" name="Text Box 11">
            <a:extLst>
              <a:ext uri="{FF2B5EF4-FFF2-40B4-BE49-F238E27FC236}">
                <a16:creationId xmlns:a16="http://schemas.microsoft.com/office/drawing/2014/main" id="{0E71CCF1-F7D4-5F94-449B-2D50CC3C3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2258" y="2339023"/>
            <a:ext cx="825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3x – 2</a:t>
            </a:r>
          </a:p>
        </p:txBody>
      </p:sp>
      <p:sp>
        <p:nvSpPr>
          <p:cNvPr id="36" name="Text Box 12">
            <a:extLst>
              <a:ext uri="{FF2B5EF4-FFF2-40B4-BE49-F238E27FC236}">
                <a16:creationId xmlns:a16="http://schemas.microsoft.com/office/drawing/2014/main" id="{8A3DDDD3-24F7-B5BA-0C64-F7DF883CB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533" y="2764473"/>
            <a:ext cx="703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x + 5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D92F3323-0564-9093-174F-44AD52782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445" y="2770823"/>
            <a:ext cx="954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2x – 10</a:t>
            </a:r>
          </a:p>
        </p:txBody>
      </p:sp>
      <p:sp>
        <p:nvSpPr>
          <p:cNvPr id="38" name="AutoShape 15">
            <a:extLst>
              <a:ext uri="{FF2B5EF4-FFF2-40B4-BE49-F238E27FC236}">
                <a16:creationId xmlns:a16="http://schemas.microsoft.com/office/drawing/2014/main" id="{F6A2A70E-F46A-9B17-680D-41FE430FC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4070" y="2129473"/>
            <a:ext cx="3455988" cy="1223962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1" i="1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132D4F97-EE9B-5467-B9B8-242F5651A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759" y="3469868"/>
            <a:ext cx="7968848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Representam  átomos  com  igual  número  de  prótons.  O  número  de</a:t>
            </a:r>
          </a:p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nêutrons  encontrado  em  A  e  B  é, respectivamente:</a:t>
            </a: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E96286F6-30F2-9503-5D4D-E8AFCB161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558" y="4294823"/>
            <a:ext cx="1365250" cy="21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5775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>
                <a:cs typeface="Arial" panose="020B0604020202020204" pitchFamily="34" charset="0"/>
              </a:rPr>
              <a:t>  25 e 23.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>
                <a:cs typeface="Arial" panose="020B0604020202020204" pitchFamily="34" charset="0"/>
              </a:rPr>
              <a:t>  25 e 25.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>
                <a:cs typeface="Arial" panose="020B0604020202020204" pitchFamily="34" charset="0"/>
              </a:rPr>
              <a:t>  5 e 15.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>
                <a:cs typeface="Arial" panose="020B0604020202020204" pitchFamily="34" charset="0"/>
              </a:rPr>
              <a:t> 15 e 5.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lang="pt-BR" altLang="pt-BR" b="1">
                <a:cs typeface="Arial" panose="020B0604020202020204" pitchFamily="34" charset="0"/>
              </a:rPr>
              <a:t>  23 e 25.</a:t>
            </a:r>
          </a:p>
        </p:txBody>
      </p:sp>
      <p:sp>
        <p:nvSpPr>
          <p:cNvPr id="41" name="Text Box 20">
            <a:extLst>
              <a:ext uri="{FF2B5EF4-FFF2-40B4-BE49-F238E27FC236}">
                <a16:creationId xmlns:a16="http://schemas.microsoft.com/office/drawing/2014/main" id="{147568FE-D2E3-EBBD-CE74-E720596AB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145" y="4715510"/>
            <a:ext cx="1992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2x – 10  =  x  +  5</a:t>
            </a:r>
          </a:p>
        </p:txBody>
      </p:sp>
      <p:sp>
        <p:nvSpPr>
          <p:cNvPr id="42" name="Text Box 21">
            <a:extLst>
              <a:ext uri="{FF2B5EF4-FFF2-40B4-BE49-F238E27FC236}">
                <a16:creationId xmlns:a16="http://schemas.microsoft.com/office/drawing/2014/main" id="{19A7721A-CE78-FA9F-84C2-BCFA12B53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45" y="5147310"/>
            <a:ext cx="1865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2x – x  =  5 + 10</a:t>
            </a:r>
          </a:p>
        </p:txBody>
      </p:sp>
      <p:sp>
        <p:nvSpPr>
          <p:cNvPr id="43" name="Text Box 22">
            <a:extLst>
              <a:ext uri="{FF2B5EF4-FFF2-40B4-BE49-F238E27FC236}">
                <a16:creationId xmlns:a16="http://schemas.microsoft.com/office/drawing/2014/main" id="{E81F9026-CA1C-6A85-B574-C1BB44EBA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433" y="5579110"/>
            <a:ext cx="1023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 x  =  15</a:t>
            </a:r>
          </a:p>
        </p:txBody>
      </p:sp>
      <p:sp>
        <p:nvSpPr>
          <p:cNvPr id="44" name="Line 23">
            <a:extLst>
              <a:ext uri="{FF2B5EF4-FFF2-40B4-BE49-F238E27FC236}">
                <a16:creationId xmlns:a16="http://schemas.microsoft.com/office/drawing/2014/main" id="{7180145A-9F82-4234-2C40-09D99109F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7808" y="4505960"/>
            <a:ext cx="0" cy="1871663"/>
          </a:xfrm>
          <a:prstGeom prst="line">
            <a:avLst/>
          </a:prstGeom>
          <a:noFill/>
          <a:ln w="41275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5" name="Line 24">
            <a:extLst>
              <a:ext uri="{FF2B5EF4-FFF2-40B4-BE49-F238E27FC236}">
                <a16:creationId xmlns:a16="http://schemas.microsoft.com/office/drawing/2014/main" id="{123CDFAB-DC66-46C5-12FF-846AC8D030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7533" y="4505960"/>
            <a:ext cx="0" cy="1871663"/>
          </a:xfrm>
          <a:prstGeom prst="line">
            <a:avLst/>
          </a:prstGeom>
          <a:noFill/>
          <a:ln w="41275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6" name="Text Box 25">
            <a:extLst>
              <a:ext uri="{FF2B5EF4-FFF2-40B4-BE49-F238E27FC236}">
                <a16:creationId xmlns:a16="http://schemas.microsoft.com/office/drawing/2014/main" id="{03A42F8C-1A02-3244-B3F9-0179D75BD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758" y="4686935"/>
            <a:ext cx="407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A</a:t>
            </a:r>
          </a:p>
        </p:txBody>
      </p:sp>
      <p:sp>
        <p:nvSpPr>
          <p:cNvPr id="47" name="Text Box 26">
            <a:extLst>
              <a:ext uri="{FF2B5EF4-FFF2-40B4-BE49-F238E27FC236}">
                <a16:creationId xmlns:a16="http://schemas.microsoft.com/office/drawing/2014/main" id="{6484E74D-D5E0-A4C2-9332-4B4143A3F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2933" y="4696460"/>
            <a:ext cx="407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B</a:t>
            </a:r>
          </a:p>
        </p:txBody>
      </p:sp>
      <p:sp>
        <p:nvSpPr>
          <p:cNvPr id="48" name="Text Box 27">
            <a:extLst>
              <a:ext uri="{FF2B5EF4-FFF2-40B4-BE49-F238E27FC236}">
                <a16:creationId xmlns:a16="http://schemas.microsoft.com/office/drawing/2014/main" id="{5A728C22-3A74-0712-4E4C-F3459790E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5358" y="4505960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45</a:t>
            </a:r>
          </a:p>
        </p:txBody>
      </p:sp>
      <p:sp>
        <p:nvSpPr>
          <p:cNvPr id="49" name="Text Box 28">
            <a:extLst>
              <a:ext uri="{FF2B5EF4-FFF2-40B4-BE49-F238E27FC236}">
                <a16:creationId xmlns:a16="http://schemas.microsoft.com/office/drawing/2014/main" id="{0B863CD9-341B-482D-0038-6FA7430B4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895" y="4937760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20</a:t>
            </a:r>
          </a:p>
        </p:txBody>
      </p:sp>
      <p:sp>
        <p:nvSpPr>
          <p:cNvPr id="50" name="Text Box 29">
            <a:extLst>
              <a:ext uri="{FF2B5EF4-FFF2-40B4-BE49-F238E27FC236}">
                <a16:creationId xmlns:a16="http://schemas.microsoft.com/office/drawing/2014/main" id="{D9D9B6CC-7BB7-6DE7-F072-F4808403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7020" y="4505960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43</a:t>
            </a:r>
          </a:p>
        </p:txBody>
      </p:sp>
      <p:sp>
        <p:nvSpPr>
          <p:cNvPr id="51" name="Text Box 30">
            <a:extLst>
              <a:ext uri="{FF2B5EF4-FFF2-40B4-BE49-F238E27FC236}">
                <a16:creationId xmlns:a16="http://schemas.microsoft.com/office/drawing/2014/main" id="{0078A7CA-F766-CE60-BD04-32389149B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558" y="4937760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20</a:t>
            </a:r>
          </a:p>
        </p:txBody>
      </p:sp>
      <p:sp>
        <p:nvSpPr>
          <p:cNvPr id="52" name="Text Box 31">
            <a:extLst>
              <a:ext uri="{FF2B5EF4-FFF2-40B4-BE49-F238E27FC236}">
                <a16:creationId xmlns:a16="http://schemas.microsoft.com/office/drawing/2014/main" id="{20EFE6E8-B479-1A38-D9B1-6A47B9F5D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970" y="5434648"/>
            <a:ext cx="1384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 = 45 – 20</a:t>
            </a:r>
          </a:p>
        </p:txBody>
      </p:sp>
      <p:sp>
        <p:nvSpPr>
          <p:cNvPr id="53" name="Text Box 32">
            <a:extLst>
              <a:ext uri="{FF2B5EF4-FFF2-40B4-BE49-F238E27FC236}">
                <a16:creationId xmlns:a16="http://schemas.microsoft.com/office/drawing/2014/main" id="{6CBDD256-1468-16F9-303C-2747F33B3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4058" y="5939473"/>
            <a:ext cx="871537" cy="369887"/>
          </a:xfrm>
          <a:prstGeom prst="rect">
            <a:avLst/>
          </a:prstGeom>
          <a:noFill/>
          <a:ln w="19050" cmpd="thinThick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 = 25</a:t>
            </a:r>
          </a:p>
        </p:txBody>
      </p:sp>
      <p:sp>
        <p:nvSpPr>
          <p:cNvPr id="54" name="Text Box 33">
            <a:extLst>
              <a:ext uri="{FF2B5EF4-FFF2-40B4-BE49-F238E27FC236}">
                <a16:creationId xmlns:a16="http://schemas.microsoft.com/office/drawing/2014/main" id="{B66D9598-0FBE-807B-CA2F-224F5CD46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570" y="5442585"/>
            <a:ext cx="1384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 = 43 – 20</a:t>
            </a:r>
          </a:p>
        </p:txBody>
      </p:sp>
      <p:sp>
        <p:nvSpPr>
          <p:cNvPr id="55" name="Text Box 34">
            <a:extLst>
              <a:ext uri="{FF2B5EF4-FFF2-40B4-BE49-F238E27FC236}">
                <a16:creationId xmlns:a16="http://schemas.microsoft.com/office/drawing/2014/main" id="{6E38C3C3-9FF3-AB63-DB14-DE4D1DB4F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1608" y="5947410"/>
            <a:ext cx="869950" cy="369888"/>
          </a:xfrm>
          <a:prstGeom prst="rect">
            <a:avLst/>
          </a:prstGeom>
          <a:noFill/>
          <a:ln w="57150" cmpd="thinThick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 = 23</a:t>
            </a:r>
          </a:p>
        </p:txBody>
      </p:sp>
    </p:spTree>
    <p:extLst>
      <p:ext uri="{BB962C8B-B14F-4D97-AF65-F5344CB8AC3E}">
        <p14:creationId xmlns:p14="http://schemas.microsoft.com/office/powerpoint/2010/main" val="87466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1" grpId="0"/>
      <p:bldP spid="42" grpId="0"/>
      <p:bldP spid="4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animBg="1"/>
      <p:bldP spid="54" grpId="0"/>
      <p:bldP spid="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259436" y="592542"/>
            <a:ext cx="8874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Nunito ExtraBold" pitchFamily="2" charset="0"/>
              </a:rPr>
              <a:t>Representação do Elemento Químico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A884D2-A851-7095-9C58-10DA23FEF59F}"/>
              </a:ext>
            </a:extLst>
          </p:cNvPr>
          <p:cNvSpPr txBox="1"/>
          <p:nvPr/>
        </p:nvSpPr>
        <p:spPr>
          <a:xfrm>
            <a:off x="589280" y="1391659"/>
            <a:ext cx="10739120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spcAft>
                <a:spcPts val="1200"/>
              </a:spcAft>
            </a:pPr>
            <a:r>
              <a:rPr lang="pt-BR" altLang="pt-BR" sz="1800" b="1" dirty="0">
                <a:latin typeface="Nunito" pitchFamily="2" charset="0"/>
                <a:cs typeface="Times New Roman" panose="02020603050405020304" pitchFamily="18" charset="0"/>
              </a:rPr>
              <a:t>De  acordo  com  a  IUPAC  (União  Internacional  de  Química  Pura  e  Aplicada),  ao  representar  um  elemento  químico,  devem-se indicar,  junto  ao  seu  SÍMBOLO,  seu número  atômico  (Z)  e seu número de massa (A) </a:t>
            </a:r>
            <a:endParaRPr lang="pt-PT" altLang="pt-BR" sz="1800" dirty="0">
              <a:latin typeface="Nunito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1F4754-65C2-C8CB-02A1-9D084FD2AD8F}"/>
              </a:ext>
            </a:extLst>
          </p:cNvPr>
          <p:cNvSpPr txBox="1"/>
          <p:nvPr/>
        </p:nvSpPr>
        <p:spPr>
          <a:xfrm>
            <a:off x="4165600" y="2695862"/>
            <a:ext cx="2418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FE5EFB-F2ED-2E72-DA96-B8D015916981}"/>
              </a:ext>
            </a:extLst>
          </p:cNvPr>
          <p:cNvSpPr txBox="1"/>
          <p:nvPr/>
        </p:nvSpPr>
        <p:spPr>
          <a:xfrm>
            <a:off x="4511040" y="2772173"/>
            <a:ext cx="34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FED2FA0-09A4-52BD-2E9F-360D11F77FBB}"/>
              </a:ext>
            </a:extLst>
          </p:cNvPr>
          <p:cNvSpPr txBox="1"/>
          <p:nvPr/>
        </p:nvSpPr>
        <p:spPr>
          <a:xfrm>
            <a:off x="4511040" y="3578701"/>
            <a:ext cx="619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Z</a:t>
            </a:r>
          </a:p>
          <a:p>
            <a:endParaRPr lang="pt-BR" sz="2800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4D5ED2A5-C990-EA09-D98D-9D133F3234C9}"/>
              </a:ext>
            </a:extLst>
          </p:cNvPr>
          <p:cNvGrpSpPr/>
          <p:nvPr/>
        </p:nvGrpSpPr>
        <p:grpSpPr>
          <a:xfrm>
            <a:off x="1336889" y="4218723"/>
            <a:ext cx="2099436" cy="2099436"/>
            <a:chOff x="1225129" y="1842645"/>
            <a:chExt cx="2099436" cy="2099436"/>
          </a:xfrm>
        </p:grpSpPr>
        <p:sp>
          <p:nvSpPr>
            <p:cNvPr id="7" name="Google Shape;745;p52">
              <a:extLst>
                <a:ext uri="{FF2B5EF4-FFF2-40B4-BE49-F238E27FC236}">
                  <a16:creationId xmlns:a16="http://schemas.microsoft.com/office/drawing/2014/main" id="{0605F6C6-DDE4-4013-3A06-A7A799CE7383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C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F7D3C2AD-0A50-5F69-5157-F12E5172D75E}"/>
                </a:ext>
              </a:extLst>
            </p:cNvPr>
            <p:cNvSpPr txBox="1"/>
            <p:nvPr/>
          </p:nvSpPr>
          <p:spPr>
            <a:xfrm>
              <a:off x="1402080" y="3215640"/>
              <a:ext cx="3352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6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7338D19-2885-C6EC-3C7E-49F3BF8F8606}"/>
                </a:ext>
              </a:extLst>
            </p:cNvPr>
            <p:cNvSpPr txBox="1"/>
            <p:nvPr/>
          </p:nvSpPr>
          <p:spPr>
            <a:xfrm>
              <a:off x="1402080" y="2088777"/>
              <a:ext cx="538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12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742ACFF-D610-5E25-6408-545FF17DB8A4}"/>
              </a:ext>
            </a:extLst>
          </p:cNvPr>
          <p:cNvGrpSpPr/>
          <p:nvPr/>
        </p:nvGrpSpPr>
        <p:grpSpPr>
          <a:xfrm>
            <a:off x="4674449" y="4218723"/>
            <a:ext cx="2099436" cy="2099436"/>
            <a:chOff x="4562689" y="1842645"/>
            <a:chExt cx="2099436" cy="2099436"/>
          </a:xfrm>
        </p:grpSpPr>
        <p:sp>
          <p:nvSpPr>
            <p:cNvPr id="13" name="Google Shape;745;p52">
              <a:extLst>
                <a:ext uri="{FF2B5EF4-FFF2-40B4-BE49-F238E27FC236}">
                  <a16:creationId xmlns:a16="http://schemas.microsoft.com/office/drawing/2014/main" id="{940C58DF-FBEB-D1FC-D1CA-FCBC49ED6095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5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Cl</a:t>
              </a:r>
              <a:endParaRPr sz="115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68D04C98-8B8F-2AE1-CA5A-AF9BB27CB7EC}"/>
                </a:ext>
              </a:extLst>
            </p:cNvPr>
            <p:cNvSpPr txBox="1"/>
            <p:nvPr/>
          </p:nvSpPr>
          <p:spPr>
            <a:xfrm>
              <a:off x="4688840" y="3215639"/>
              <a:ext cx="792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17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377EEE76-5CF0-A092-46E4-3C9FB3E22AF5}"/>
                </a:ext>
              </a:extLst>
            </p:cNvPr>
            <p:cNvSpPr txBox="1"/>
            <p:nvPr/>
          </p:nvSpPr>
          <p:spPr>
            <a:xfrm>
              <a:off x="4704080" y="2009749"/>
              <a:ext cx="599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35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26167F2-986A-50E8-A337-55765E05CE92}"/>
              </a:ext>
            </a:extLst>
          </p:cNvPr>
          <p:cNvGrpSpPr/>
          <p:nvPr/>
        </p:nvGrpSpPr>
        <p:grpSpPr>
          <a:xfrm>
            <a:off x="8012009" y="4218723"/>
            <a:ext cx="2099436" cy="2099436"/>
            <a:chOff x="7900249" y="1842645"/>
            <a:chExt cx="2099436" cy="2099436"/>
          </a:xfrm>
        </p:grpSpPr>
        <p:sp>
          <p:nvSpPr>
            <p:cNvPr id="17" name="Google Shape;745;p52">
              <a:extLst>
                <a:ext uri="{FF2B5EF4-FFF2-40B4-BE49-F238E27FC236}">
                  <a16:creationId xmlns:a16="http://schemas.microsoft.com/office/drawing/2014/main" id="{02C9A9A3-6F0B-36A8-A66B-07B01F0F66E6}"/>
                </a:ext>
              </a:extLst>
            </p:cNvPr>
            <p:cNvSpPr/>
            <p:nvPr/>
          </p:nvSpPr>
          <p:spPr>
            <a:xfrm>
              <a:off x="7900249" y="1842645"/>
              <a:ext cx="2099436" cy="2099436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 Fe</a:t>
              </a:r>
              <a:endParaRPr sz="80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8AF7AE15-F657-5A4C-CDBB-56C1340E2DA3}"/>
                </a:ext>
              </a:extLst>
            </p:cNvPr>
            <p:cNvSpPr txBox="1"/>
            <p:nvPr/>
          </p:nvSpPr>
          <p:spPr>
            <a:xfrm>
              <a:off x="8026400" y="3057584"/>
              <a:ext cx="599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26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B5CAD765-1C35-972D-E85F-3FDCD1FCB02F}"/>
                </a:ext>
              </a:extLst>
            </p:cNvPr>
            <p:cNvSpPr txBox="1"/>
            <p:nvPr/>
          </p:nvSpPr>
          <p:spPr>
            <a:xfrm>
              <a:off x="8026400" y="1930721"/>
              <a:ext cx="701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56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397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4.44444E-6 L -3.125E-6 4.44444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4.44444E-6 L -1.25E-6 4.44444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64 4.44444E-6 L 8.33333E-7 4.44444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259436" y="592542"/>
            <a:ext cx="9717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Nunito ExtraBold" pitchFamily="2" charset="0"/>
              </a:rPr>
              <a:t>Átomos carregados eletricamente (íons)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712AF6-A2BB-CAD9-2891-F181B8C18D21}"/>
              </a:ext>
            </a:extLst>
          </p:cNvPr>
          <p:cNvSpPr txBox="1"/>
          <p:nvPr/>
        </p:nvSpPr>
        <p:spPr>
          <a:xfrm>
            <a:off x="609600" y="1387806"/>
            <a:ext cx="9916160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0" i="0" u="none" strike="noStrike" baseline="0" dirty="0">
                <a:solidFill>
                  <a:srgbClr val="000000"/>
                </a:solidFill>
                <a:latin typeface="Nunito" pitchFamily="2" charset="0"/>
              </a:rPr>
              <a:t>É a espécie química que tem o número de prótons diferente do número de elétrons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elo 3D 1">
                <a:extLst>
                  <a:ext uri="{FF2B5EF4-FFF2-40B4-BE49-F238E27FC236}">
                    <a16:creationId xmlns:a16="http://schemas.microsoft.com/office/drawing/2014/main" id="{4CDD7F6C-4E5E-AB6C-9CD2-EE94C58E290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234982"/>
                  </p:ext>
                </p:extLst>
              </p:nvPr>
            </p:nvGraphicFramePr>
            <p:xfrm>
              <a:off x="924434" y="2727257"/>
              <a:ext cx="1971290" cy="256172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971290" cy="2561723"/>
                    </a:xfrm>
                    <a:prstGeom prst="rect">
                      <a:avLst/>
                    </a:prstGeom>
                  </am3d:spPr>
                  <am3d:camera>
                    <am3d:pos x="0" y="0" z="7183829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291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elo 3D 1">
                <a:extLst>
                  <a:ext uri="{FF2B5EF4-FFF2-40B4-BE49-F238E27FC236}">
                    <a16:creationId xmlns:a16="http://schemas.microsoft.com/office/drawing/2014/main" id="{4CDD7F6C-4E5E-AB6C-9CD2-EE94C58E290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4434" y="2727257"/>
                <a:ext cx="1971290" cy="2561723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Agrupar 4">
            <a:extLst>
              <a:ext uri="{FF2B5EF4-FFF2-40B4-BE49-F238E27FC236}">
                <a16:creationId xmlns:a16="http://schemas.microsoft.com/office/drawing/2014/main" id="{895CEF85-C8BD-07B0-B715-B00B707A601D}"/>
              </a:ext>
            </a:extLst>
          </p:cNvPr>
          <p:cNvGrpSpPr/>
          <p:nvPr/>
        </p:nvGrpSpPr>
        <p:grpSpPr>
          <a:xfrm>
            <a:off x="5334849" y="2267522"/>
            <a:ext cx="2099436" cy="2099436"/>
            <a:chOff x="4562689" y="1842645"/>
            <a:chExt cx="2099436" cy="2099436"/>
          </a:xfrm>
          <a:solidFill>
            <a:schemeClr val="accent1">
              <a:lumMod val="75000"/>
            </a:schemeClr>
          </a:solidFill>
        </p:grpSpPr>
        <p:sp>
          <p:nvSpPr>
            <p:cNvPr id="8" name="Google Shape;745;p52">
              <a:extLst>
                <a:ext uri="{FF2B5EF4-FFF2-40B4-BE49-F238E27FC236}">
                  <a16:creationId xmlns:a16="http://schemas.microsoft.com/office/drawing/2014/main" id="{4E1ED448-943D-DACA-161D-E140EAB6CD66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2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Be</a:t>
              </a:r>
              <a:endParaRPr sz="72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5318F20-005A-2F82-077F-1E60CE8BC90D}"/>
                </a:ext>
              </a:extLst>
            </p:cNvPr>
            <p:cNvSpPr txBox="1"/>
            <p:nvPr/>
          </p:nvSpPr>
          <p:spPr>
            <a:xfrm>
              <a:off x="4638040" y="3136612"/>
              <a:ext cx="731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19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92168A60-3E40-A7A4-7B16-A99C4F6ED905}"/>
                </a:ext>
              </a:extLst>
            </p:cNvPr>
            <p:cNvSpPr txBox="1"/>
            <p:nvPr/>
          </p:nvSpPr>
          <p:spPr>
            <a:xfrm>
              <a:off x="4704080" y="2009749"/>
              <a:ext cx="599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953EE28-5553-D17B-92BE-EB3C8776CCDC}"/>
              </a:ext>
            </a:extLst>
          </p:cNvPr>
          <p:cNvSpPr txBox="1"/>
          <p:nvPr/>
        </p:nvSpPr>
        <p:spPr>
          <a:xfrm>
            <a:off x="6787707" y="2403848"/>
            <a:ext cx="883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2+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567625E-5BD8-B7EF-01DF-30F571C6B83C}"/>
              </a:ext>
            </a:extLst>
          </p:cNvPr>
          <p:cNvSpPr txBox="1"/>
          <p:nvPr/>
        </p:nvSpPr>
        <p:spPr>
          <a:xfrm>
            <a:off x="8534400" y="3037840"/>
            <a:ext cx="307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Íon cátion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D18546-0F47-2D22-ACD6-3ADF589596EC}"/>
              </a:ext>
            </a:extLst>
          </p:cNvPr>
          <p:cNvSpPr txBox="1"/>
          <p:nvPr/>
        </p:nvSpPr>
        <p:spPr>
          <a:xfrm>
            <a:off x="8534400" y="4919648"/>
            <a:ext cx="307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Íon ânion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C8B7A764-C3CF-6F6B-BC01-CF54B8120CF3}"/>
              </a:ext>
            </a:extLst>
          </p:cNvPr>
          <p:cNvGrpSpPr/>
          <p:nvPr/>
        </p:nvGrpSpPr>
        <p:grpSpPr>
          <a:xfrm>
            <a:off x="5334849" y="4611207"/>
            <a:ext cx="2099436" cy="2099436"/>
            <a:chOff x="1225129" y="1842645"/>
            <a:chExt cx="2099436" cy="2099436"/>
          </a:xfrm>
        </p:grpSpPr>
        <p:sp>
          <p:nvSpPr>
            <p:cNvPr id="16" name="Google Shape;745;p52">
              <a:extLst>
                <a:ext uri="{FF2B5EF4-FFF2-40B4-BE49-F238E27FC236}">
                  <a16:creationId xmlns:a16="http://schemas.microsoft.com/office/drawing/2014/main" id="{2889405F-42C6-AE8B-4E1E-F6C8D600D446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8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B</a:t>
              </a:r>
              <a:endParaRPr sz="88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21BA892-1043-BC50-441F-57CF16B25EC8}"/>
                </a:ext>
              </a:extLst>
            </p:cNvPr>
            <p:cNvSpPr txBox="1"/>
            <p:nvPr/>
          </p:nvSpPr>
          <p:spPr>
            <a:xfrm>
              <a:off x="1306237" y="3259722"/>
              <a:ext cx="634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20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D0B24A91-61F2-044A-AFFE-299F9740DA38}"/>
                </a:ext>
              </a:extLst>
            </p:cNvPr>
            <p:cNvSpPr txBox="1"/>
            <p:nvPr/>
          </p:nvSpPr>
          <p:spPr>
            <a:xfrm>
              <a:off x="1402080" y="2088777"/>
              <a:ext cx="538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6710FD-CA3C-7D94-A573-8409229FC492}"/>
              </a:ext>
            </a:extLst>
          </p:cNvPr>
          <p:cNvSpPr txBox="1"/>
          <p:nvPr/>
        </p:nvSpPr>
        <p:spPr>
          <a:xfrm>
            <a:off x="6800407" y="4741308"/>
            <a:ext cx="883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2-</a:t>
            </a:r>
          </a:p>
        </p:txBody>
      </p:sp>
    </p:spTree>
    <p:extLst>
      <p:ext uri="{BB962C8B-B14F-4D97-AF65-F5344CB8AC3E}">
        <p14:creationId xmlns:p14="http://schemas.microsoft.com/office/powerpoint/2010/main" val="150272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  <p:bldP spid="14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84754B-DEC5-D161-DF1C-DEEA23099A4A}"/>
              </a:ext>
            </a:extLst>
          </p:cNvPr>
          <p:cNvSpPr txBox="1"/>
          <p:nvPr/>
        </p:nvSpPr>
        <p:spPr>
          <a:xfrm>
            <a:off x="259436" y="592542"/>
            <a:ext cx="9717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Nunito ExtraBold" pitchFamily="2" charset="0"/>
              </a:rPr>
              <a:t>Átomos carregados eletricamente (íons)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895CEF85-C8BD-07B0-B715-B00B707A601D}"/>
              </a:ext>
            </a:extLst>
          </p:cNvPr>
          <p:cNvGrpSpPr/>
          <p:nvPr/>
        </p:nvGrpSpPr>
        <p:grpSpPr>
          <a:xfrm>
            <a:off x="366609" y="1822337"/>
            <a:ext cx="2099436" cy="2099436"/>
            <a:chOff x="4562689" y="1842645"/>
            <a:chExt cx="2099436" cy="2099436"/>
          </a:xfrm>
          <a:solidFill>
            <a:schemeClr val="accent1">
              <a:lumMod val="75000"/>
            </a:schemeClr>
          </a:solidFill>
        </p:grpSpPr>
        <p:sp>
          <p:nvSpPr>
            <p:cNvPr id="8" name="Google Shape;745;p52">
              <a:extLst>
                <a:ext uri="{FF2B5EF4-FFF2-40B4-BE49-F238E27FC236}">
                  <a16:creationId xmlns:a16="http://schemas.microsoft.com/office/drawing/2014/main" id="{4E1ED448-943D-DACA-161D-E140EAB6CD66}"/>
                </a:ext>
              </a:extLst>
            </p:cNvPr>
            <p:cNvSpPr/>
            <p:nvPr/>
          </p:nvSpPr>
          <p:spPr>
            <a:xfrm>
              <a:off x="4562689" y="1842645"/>
              <a:ext cx="2099436" cy="2099436"/>
            </a:xfrm>
            <a:prstGeom prst="roundRect">
              <a:avLst>
                <a:gd name="adj" fmla="val 16667"/>
              </a:avLst>
            </a:prstGeom>
            <a:grp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2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Be</a:t>
              </a:r>
              <a:endParaRPr sz="72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5318F20-005A-2F82-077F-1E60CE8BC90D}"/>
                </a:ext>
              </a:extLst>
            </p:cNvPr>
            <p:cNvSpPr txBox="1"/>
            <p:nvPr/>
          </p:nvSpPr>
          <p:spPr>
            <a:xfrm>
              <a:off x="4638040" y="3136612"/>
              <a:ext cx="731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19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92168A60-3E40-A7A4-7B16-A99C4F6ED905}"/>
                </a:ext>
              </a:extLst>
            </p:cNvPr>
            <p:cNvSpPr txBox="1"/>
            <p:nvPr/>
          </p:nvSpPr>
          <p:spPr>
            <a:xfrm>
              <a:off x="4704080" y="2009749"/>
              <a:ext cx="599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953EE28-5553-D17B-92BE-EB3C8776CCDC}"/>
              </a:ext>
            </a:extLst>
          </p:cNvPr>
          <p:cNvSpPr txBox="1"/>
          <p:nvPr/>
        </p:nvSpPr>
        <p:spPr>
          <a:xfrm>
            <a:off x="1819467" y="1958663"/>
            <a:ext cx="883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2+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567625E-5BD8-B7EF-01DF-30F571C6B83C}"/>
              </a:ext>
            </a:extLst>
          </p:cNvPr>
          <p:cNvSpPr txBox="1"/>
          <p:nvPr/>
        </p:nvSpPr>
        <p:spPr>
          <a:xfrm>
            <a:off x="2844800" y="1958663"/>
            <a:ext cx="307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Íon cátion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D18546-0F47-2D22-ACD6-3ADF589596EC}"/>
              </a:ext>
            </a:extLst>
          </p:cNvPr>
          <p:cNvSpPr txBox="1"/>
          <p:nvPr/>
        </p:nvSpPr>
        <p:spPr>
          <a:xfrm>
            <a:off x="2844800" y="4467350"/>
            <a:ext cx="307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Íon ânion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C8B7A764-C3CF-6F6B-BC01-CF54B8120CF3}"/>
              </a:ext>
            </a:extLst>
          </p:cNvPr>
          <p:cNvGrpSpPr/>
          <p:nvPr/>
        </p:nvGrpSpPr>
        <p:grpSpPr>
          <a:xfrm>
            <a:off x="366609" y="4166022"/>
            <a:ext cx="2099436" cy="2099436"/>
            <a:chOff x="1225129" y="1842645"/>
            <a:chExt cx="2099436" cy="2099436"/>
          </a:xfrm>
        </p:grpSpPr>
        <p:sp>
          <p:nvSpPr>
            <p:cNvPr id="16" name="Google Shape;745;p52">
              <a:extLst>
                <a:ext uri="{FF2B5EF4-FFF2-40B4-BE49-F238E27FC236}">
                  <a16:creationId xmlns:a16="http://schemas.microsoft.com/office/drawing/2014/main" id="{2889405F-42C6-AE8B-4E1E-F6C8D600D446}"/>
                </a:ext>
              </a:extLst>
            </p:cNvPr>
            <p:cNvSpPr/>
            <p:nvPr/>
          </p:nvSpPr>
          <p:spPr>
            <a:xfrm>
              <a:off x="1225129" y="1842645"/>
              <a:ext cx="2099436" cy="209943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2700006" scaled="0"/>
            </a:gra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1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800" b="1" dirty="0">
                  <a:solidFill>
                    <a:schemeClr val="dk1"/>
                  </a:solidFill>
                  <a:latin typeface="Albert Sans"/>
                  <a:ea typeface="Albert Sans"/>
                  <a:cs typeface="Albert Sans"/>
                  <a:sym typeface="Albert Sans"/>
                </a:rPr>
                <a:t>B</a:t>
              </a:r>
              <a:endParaRPr sz="8800" b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21BA892-1043-BC50-441F-57CF16B25EC8}"/>
                </a:ext>
              </a:extLst>
            </p:cNvPr>
            <p:cNvSpPr txBox="1"/>
            <p:nvPr/>
          </p:nvSpPr>
          <p:spPr>
            <a:xfrm>
              <a:off x="1306237" y="3259722"/>
              <a:ext cx="634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20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D0B24A91-61F2-044A-AFFE-299F9740DA38}"/>
                </a:ext>
              </a:extLst>
            </p:cNvPr>
            <p:cNvSpPr txBox="1"/>
            <p:nvPr/>
          </p:nvSpPr>
          <p:spPr>
            <a:xfrm>
              <a:off x="1402080" y="2088777"/>
              <a:ext cx="538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40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6710FD-CA3C-7D94-A573-8409229FC492}"/>
              </a:ext>
            </a:extLst>
          </p:cNvPr>
          <p:cNvSpPr txBox="1"/>
          <p:nvPr/>
        </p:nvSpPr>
        <p:spPr>
          <a:xfrm>
            <a:off x="1832167" y="4296123"/>
            <a:ext cx="883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2-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A1A6046-40D8-1811-1119-FD266720DB5D}"/>
              </a:ext>
            </a:extLst>
          </p:cNvPr>
          <p:cNvSpPr txBox="1"/>
          <p:nvPr/>
        </p:nvSpPr>
        <p:spPr>
          <a:xfrm>
            <a:off x="4582160" y="1989441"/>
            <a:ext cx="294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= 40</a:t>
            </a:r>
          </a:p>
          <a:p>
            <a:r>
              <a:rPr lang="pt-BR" dirty="0"/>
              <a:t>Z = 19</a:t>
            </a:r>
          </a:p>
          <a:p>
            <a:r>
              <a:rPr lang="pt-BR" dirty="0"/>
              <a:t>p = 19</a:t>
            </a:r>
          </a:p>
          <a:p>
            <a:r>
              <a:rPr lang="pt-BR" dirty="0"/>
              <a:t>e</a:t>
            </a:r>
            <a:r>
              <a:rPr lang="pt-BR" baseline="30000" dirty="0"/>
              <a:t>-</a:t>
            </a:r>
            <a:r>
              <a:rPr lang="pt-BR" dirty="0"/>
              <a:t> = 17 e</a:t>
            </a:r>
            <a:endParaRPr lang="pt-BR" baseline="300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2C03C08-BE87-B75E-858E-CBCC3C009CFB}"/>
              </a:ext>
            </a:extLst>
          </p:cNvPr>
          <p:cNvSpPr txBox="1"/>
          <p:nvPr/>
        </p:nvSpPr>
        <p:spPr>
          <a:xfrm>
            <a:off x="4622800" y="4467350"/>
            <a:ext cx="294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= 40</a:t>
            </a:r>
          </a:p>
          <a:p>
            <a:r>
              <a:rPr lang="pt-BR" dirty="0"/>
              <a:t>Z = 20</a:t>
            </a:r>
          </a:p>
          <a:p>
            <a:r>
              <a:rPr lang="pt-BR" dirty="0"/>
              <a:t>p = 20</a:t>
            </a:r>
          </a:p>
          <a:p>
            <a:r>
              <a:rPr lang="pt-BR" dirty="0"/>
              <a:t>e</a:t>
            </a:r>
            <a:r>
              <a:rPr lang="pt-BR" baseline="30000" dirty="0"/>
              <a:t>-</a:t>
            </a:r>
            <a:r>
              <a:rPr lang="pt-BR" dirty="0"/>
              <a:t> = 22 e</a:t>
            </a:r>
            <a:endParaRPr lang="pt-BR" baseline="30000" dirty="0"/>
          </a:p>
        </p:txBody>
      </p:sp>
    </p:spTree>
    <p:extLst>
      <p:ext uri="{BB962C8B-B14F-4D97-AF65-F5344CB8AC3E}">
        <p14:creationId xmlns:p14="http://schemas.microsoft.com/office/powerpoint/2010/main" val="1571911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B40C530-0C18-7131-111A-3D2C4923A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434715" y="149040"/>
            <a:ext cx="2229353" cy="1223959"/>
          </a:xfrm>
          <a:prstGeom prst="rect">
            <a:avLst/>
          </a:prstGeom>
        </p:spPr>
      </p:pic>
      <p:sp>
        <p:nvSpPr>
          <p:cNvPr id="52" name="Rectangle 3">
            <a:extLst>
              <a:ext uri="{FF2B5EF4-FFF2-40B4-BE49-F238E27FC236}">
                <a16:creationId xmlns:a16="http://schemas.microsoft.com/office/drawing/2014/main" id="{2BCE2C4E-9553-D3BD-1059-917408943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164" y="1227058"/>
            <a:ext cx="7858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cs typeface="Arial" panose="020B0604020202020204" pitchFamily="34" charset="0"/>
              </a:rPr>
              <a:t>03) Conhecem-se os seguintes dados referentes aos átomos A, B e C: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C29298E0-660C-6F44-7428-1F684E92F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0864" y="2301795"/>
            <a:ext cx="490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pt-BR" altLang="pt-BR" b="1">
                <a:ea typeface="Times New Roman" panose="02020603050405020304" pitchFamily="18" charset="0"/>
                <a:cs typeface="Arial" panose="020B0604020202020204" pitchFamily="34" charset="0"/>
              </a:rPr>
              <a:t>A tem número atômico 14 e é isóbaro de B.</a:t>
            </a:r>
          </a:p>
        </p:txBody>
      </p:sp>
      <p:sp>
        <p:nvSpPr>
          <p:cNvPr id="54" name="Rectangle 7">
            <a:extLst>
              <a:ext uri="{FF2B5EF4-FFF2-40B4-BE49-F238E27FC236}">
                <a16:creationId xmlns:a16="http://schemas.microsoft.com/office/drawing/2014/main" id="{C9C2A908-7F8F-A070-4B9E-96A3792E7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0864" y="1803320"/>
            <a:ext cx="7878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pt-BR" altLang="pt-BR" b="1">
                <a:ea typeface="Times New Roman" panose="02020603050405020304" pitchFamily="18" charset="0"/>
                <a:cs typeface="Arial" panose="020B0604020202020204" pitchFamily="34" charset="0"/>
              </a:rPr>
              <a:t>B tem número atômico 15 e número de massa 30, sendo isótopo de C.</a:t>
            </a: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133C614C-9C71-934B-6297-C89A7A64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0864" y="2800270"/>
            <a:ext cx="3201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pt-BR" altLang="pt-BR" b="1">
                <a:ea typeface="Times New Roman" panose="02020603050405020304" pitchFamily="18" charset="0"/>
                <a:cs typeface="Arial" panose="020B0604020202020204" pitchFamily="34" charset="0"/>
              </a:rPr>
              <a:t>A e C são isótonos entre si.</a:t>
            </a:r>
          </a:p>
        </p:txBody>
      </p:sp>
      <p:sp>
        <p:nvSpPr>
          <p:cNvPr id="56" name="Rectangle 11">
            <a:extLst>
              <a:ext uri="{FF2B5EF4-FFF2-40B4-BE49-F238E27FC236}">
                <a16:creationId xmlns:a16="http://schemas.microsoft.com/office/drawing/2014/main" id="{4CEB53C3-3842-A231-D2DA-94BE12E7D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414" y="3316208"/>
            <a:ext cx="3633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ea typeface="Times New Roman" panose="02020603050405020304" pitchFamily="18" charset="0"/>
                <a:cs typeface="Arial" panose="020B0604020202020204" pitchFamily="34" charset="0"/>
              </a:rPr>
              <a:t>Qual o número de massa de C?</a:t>
            </a:r>
          </a:p>
        </p:txBody>
      </p:sp>
      <p:sp>
        <p:nvSpPr>
          <p:cNvPr id="57" name="Text Box 13">
            <a:extLst>
              <a:ext uri="{FF2B5EF4-FFF2-40B4-BE49-F238E27FC236}">
                <a16:creationId xmlns:a16="http://schemas.microsoft.com/office/drawing/2014/main" id="{0100CBBE-0BA9-5A4D-9F40-542D0CBF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7832" y="4167267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A</a:t>
            </a:r>
          </a:p>
        </p:txBody>
      </p:sp>
      <p:sp>
        <p:nvSpPr>
          <p:cNvPr id="58" name="Text Box 14">
            <a:extLst>
              <a:ext uri="{FF2B5EF4-FFF2-40B4-BE49-F238E27FC236}">
                <a16:creationId xmlns:a16="http://schemas.microsoft.com/office/drawing/2014/main" id="{673F456E-6376-363E-BC1B-DE928F534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9807" y="4176792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B</a:t>
            </a:r>
          </a:p>
        </p:txBody>
      </p:sp>
      <p:sp>
        <p:nvSpPr>
          <p:cNvPr id="59" name="Text Box 15">
            <a:extLst>
              <a:ext uri="{FF2B5EF4-FFF2-40B4-BE49-F238E27FC236}">
                <a16:creationId xmlns:a16="http://schemas.microsoft.com/office/drawing/2014/main" id="{184D1616-D54B-5547-812B-A399F8E08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7182" y="4176792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z="2400" b="1">
                <a:cs typeface="Arial" panose="020B0604020202020204" pitchFamily="34" charset="0"/>
              </a:rPr>
              <a:t>C</a:t>
            </a:r>
          </a:p>
        </p:txBody>
      </p:sp>
      <p:sp>
        <p:nvSpPr>
          <p:cNvPr id="60" name="Text Box 16">
            <a:extLst>
              <a:ext uri="{FF2B5EF4-FFF2-40B4-BE49-F238E27FC236}">
                <a16:creationId xmlns:a16="http://schemas.microsoft.com/office/drawing/2014/main" id="{03E4025B-C4B2-0971-D354-B295F2A7E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107" y="4384755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14</a:t>
            </a:r>
          </a:p>
        </p:txBody>
      </p:sp>
      <p:sp>
        <p:nvSpPr>
          <p:cNvPr id="61" name="Line 17">
            <a:extLst>
              <a:ext uri="{FF2B5EF4-FFF2-40B4-BE49-F238E27FC236}">
                <a16:creationId xmlns:a16="http://schemas.microsoft.com/office/drawing/2014/main" id="{D6915D1C-C39E-E332-8462-B58055D386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2782" y="3743405"/>
            <a:ext cx="0" cy="36036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2" name="Line 18">
            <a:extLst>
              <a:ext uri="{FF2B5EF4-FFF2-40B4-BE49-F238E27FC236}">
                <a16:creationId xmlns:a16="http://schemas.microsoft.com/office/drawing/2014/main" id="{18A879D7-0348-7E2B-BDC7-67E8CB7595A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82782" y="3743405"/>
            <a:ext cx="1728788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3" name="Line 19">
            <a:extLst>
              <a:ext uri="{FF2B5EF4-FFF2-40B4-BE49-F238E27FC236}">
                <a16:creationId xmlns:a16="http://schemas.microsoft.com/office/drawing/2014/main" id="{D6FA6016-D029-696E-1692-9614FC6EF2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1570" y="3743405"/>
            <a:ext cx="0" cy="431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4" name="Text Box 20">
            <a:extLst>
              <a:ext uri="{FF2B5EF4-FFF2-40B4-BE49-F238E27FC236}">
                <a16:creationId xmlns:a16="http://schemas.microsoft.com/office/drawing/2014/main" id="{D440C020-6FC1-E1B5-DAC2-F84C56DC3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0120" y="3383042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isóbaros</a:t>
            </a:r>
          </a:p>
        </p:txBody>
      </p:sp>
      <p:sp>
        <p:nvSpPr>
          <p:cNvPr id="65" name="Text Box 21">
            <a:extLst>
              <a:ext uri="{FF2B5EF4-FFF2-40B4-BE49-F238E27FC236}">
                <a16:creationId xmlns:a16="http://schemas.microsoft.com/office/drawing/2014/main" id="{B42B707E-6643-4F7E-146F-502C6E042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2770" y="4391105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15</a:t>
            </a:r>
          </a:p>
        </p:txBody>
      </p:sp>
      <p:sp>
        <p:nvSpPr>
          <p:cNvPr id="66" name="Text Box 22">
            <a:extLst>
              <a:ext uri="{FF2B5EF4-FFF2-40B4-BE49-F238E27FC236}">
                <a16:creationId xmlns:a16="http://schemas.microsoft.com/office/drawing/2014/main" id="{1C5F9430-6C0B-8548-230A-BCFE2B604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2770" y="4032330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30</a:t>
            </a:r>
          </a:p>
        </p:txBody>
      </p:sp>
      <p:sp>
        <p:nvSpPr>
          <p:cNvPr id="67" name="Line 23">
            <a:extLst>
              <a:ext uri="{FF2B5EF4-FFF2-40B4-BE49-F238E27FC236}">
                <a16:creationId xmlns:a16="http://schemas.microsoft.com/office/drawing/2014/main" id="{CD224DCE-259D-5E39-BE16-8025570E74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54445" y="3743405"/>
            <a:ext cx="0" cy="36036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8" name="Line 24">
            <a:extLst>
              <a:ext uri="{FF2B5EF4-FFF2-40B4-BE49-F238E27FC236}">
                <a16:creationId xmlns:a16="http://schemas.microsoft.com/office/drawing/2014/main" id="{2E1F1ABB-052F-B683-36D8-D9DD690D2F9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554445" y="3743405"/>
            <a:ext cx="1728787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9" name="Line 25">
            <a:extLst>
              <a:ext uri="{FF2B5EF4-FFF2-40B4-BE49-F238E27FC236}">
                <a16:creationId xmlns:a16="http://schemas.microsoft.com/office/drawing/2014/main" id="{2BC278F6-DB8B-EB24-11D7-63B69F5319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83232" y="3743405"/>
            <a:ext cx="0" cy="431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0" name="Text Box 26">
            <a:extLst>
              <a:ext uri="{FF2B5EF4-FFF2-40B4-BE49-F238E27FC236}">
                <a16:creationId xmlns:a16="http://schemas.microsoft.com/office/drawing/2014/main" id="{14B3A4DA-75D1-568E-75CD-644808E59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782" y="3383042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isótopos</a:t>
            </a:r>
          </a:p>
        </p:txBody>
      </p:sp>
      <p:sp>
        <p:nvSpPr>
          <p:cNvPr id="71" name="Text Box 27">
            <a:extLst>
              <a:ext uri="{FF2B5EF4-FFF2-40B4-BE49-F238E27FC236}">
                <a16:creationId xmlns:a16="http://schemas.microsoft.com/office/drawing/2014/main" id="{60C16088-CFA3-BDDD-FC66-3C4844D4D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6970" y="4391105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15</a:t>
            </a:r>
          </a:p>
        </p:txBody>
      </p:sp>
      <p:sp>
        <p:nvSpPr>
          <p:cNvPr id="72" name="Text Box 28">
            <a:extLst>
              <a:ext uri="{FF2B5EF4-FFF2-40B4-BE49-F238E27FC236}">
                <a16:creationId xmlns:a16="http://schemas.microsoft.com/office/drawing/2014/main" id="{604ACB4D-4E7E-7C6E-1781-5F2E1325D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2057" y="4032330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30</a:t>
            </a:r>
          </a:p>
        </p:txBody>
      </p:sp>
      <p:sp>
        <p:nvSpPr>
          <p:cNvPr id="73" name="Line 29">
            <a:extLst>
              <a:ext uri="{FF2B5EF4-FFF2-40B4-BE49-F238E27FC236}">
                <a16:creationId xmlns:a16="http://schemas.microsoft.com/office/drawing/2014/main" id="{153AD47C-F9E9-752D-A30A-9EC7B21219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38320" y="3244930"/>
            <a:ext cx="0" cy="865187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4" name="Line 30">
            <a:extLst>
              <a:ext uri="{FF2B5EF4-FFF2-40B4-BE49-F238E27FC236}">
                <a16:creationId xmlns:a16="http://schemas.microsoft.com/office/drawing/2014/main" id="{4A903E8E-3A34-1413-37D7-B4AA7E0956B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38320" y="3244930"/>
            <a:ext cx="3889375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5" name="Line 31">
            <a:extLst>
              <a:ext uri="{FF2B5EF4-FFF2-40B4-BE49-F238E27FC236}">
                <a16:creationId xmlns:a16="http://schemas.microsoft.com/office/drawing/2014/main" id="{2F9B781D-092C-5A4A-7DB6-44199DE5B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7695" y="3244930"/>
            <a:ext cx="0" cy="93662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6" name="Text Box 32">
            <a:extLst>
              <a:ext uri="{FF2B5EF4-FFF2-40B4-BE49-F238E27FC236}">
                <a16:creationId xmlns:a16="http://schemas.microsoft.com/office/drawing/2014/main" id="{F1C0238C-9B9C-6739-5A3F-3404D12DD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1207" y="2886155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isótonos</a:t>
            </a:r>
          </a:p>
        </p:txBody>
      </p:sp>
      <p:sp>
        <p:nvSpPr>
          <p:cNvPr id="77" name="Text Box 33">
            <a:extLst>
              <a:ext uri="{FF2B5EF4-FFF2-40B4-BE49-F238E27FC236}">
                <a16:creationId xmlns:a16="http://schemas.microsoft.com/office/drawing/2014/main" id="{42284440-B1A8-4153-BDA6-1BD02D85E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257" y="5261055"/>
            <a:ext cx="1738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  =  30  –  14</a:t>
            </a:r>
          </a:p>
        </p:txBody>
      </p:sp>
      <p:sp>
        <p:nvSpPr>
          <p:cNvPr id="78" name="Text Box 34">
            <a:extLst>
              <a:ext uri="{FF2B5EF4-FFF2-40B4-BE49-F238E27FC236}">
                <a16:creationId xmlns:a16="http://schemas.microsoft.com/office/drawing/2014/main" id="{FD98A121-5479-FE40-6738-52A70FB8E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257" y="5759530"/>
            <a:ext cx="1166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  =  16</a:t>
            </a:r>
          </a:p>
        </p:txBody>
      </p:sp>
      <p:sp>
        <p:nvSpPr>
          <p:cNvPr id="79" name="Text Box 35">
            <a:extLst>
              <a:ext uri="{FF2B5EF4-FFF2-40B4-BE49-F238E27FC236}">
                <a16:creationId xmlns:a16="http://schemas.microsoft.com/office/drawing/2014/main" id="{2B4E901F-2995-FF35-9ED1-C0D6BCF3E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6970" y="4900692"/>
            <a:ext cx="1062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  =  16</a:t>
            </a:r>
          </a:p>
        </p:txBody>
      </p:sp>
      <p:sp>
        <p:nvSpPr>
          <p:cNvPr id="80" name="Text Box 36">
            <a:extLst>
              <a:ext uri="{FF2B5EF4-FFF2-40B4-BE49-F238E27FC236}">
                <a16:creationId xmlns:a16="http://schemas.microsoft.com/office/drawing/2014/main" id="{EB1B05B4-6928-9504-4AE7-BE0337F50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257" y="4829255"/>
            <a:ext cx="152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n  =  A  –  Z</a:t>
            </a:r>
          </a:p>
        </p:txBody>
      </p:sp>
      <p:sp>
        <p:nvSpPr>
          <p:cNvPr id="81" name="Text Box 37">
            <a:extLst>
              <a:ext uri="{FF2B5EF4-FFF2-40B4-BE49-F238E27FC236}">
                <a16:creationId xmlns:a16="http://schemas.microsoft.com/office/drawing/2014/main" id="{B1D0D1AB-105D-B8D0-C534-FCE51ABF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6970" y="5326142"/>
            <a:ext cx="1490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A  =  Z  +  n</a:t>
            </a:r>
          </a:p>
        </p:txBody>
      </p:sp>
      <p:sp>
        <p:nvSpPr>
          <p:cNvPr id="82" name="Text Box 38">
            <a:extLst>
              <a:ext uri="{FF2B5EF4-FFF2-40B4-BE49-F238E27FC236}">
                <a16:creationId xmlns:a16="http://schemas.microsoft.com/office/drawing/2014/main" id="{F4D560CE-11E6-097F-9439-F85C5F7BB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6970" y="5765880"/>
            <a:ext cx="16335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b="1">
                <a:cs typeface="Arial" panose="020B0604020202020204" pitchFamily="34" charset="0"/>
              </a:rPr>
              <a:t>A  =  15  +  16</a:t>
            </a:r>
          </a:p>
        </p:txBody>
      </p:sp>
      <p:sp>
        <p:nvSpPr>
          <p:cNvPr id="83" name="Text Box 39">
            <a:extLst>
              <a:ext uri="{FF2B5EF4-FFF2-40B4-BE49-F238E27FC236}">
                <a16:creationId xmlns:a16="http://schemas.microsoft.com/office/drawing/2014/main" id="{DAF03CBE-B824-49BC-5B61-344F625E3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495" y="6194505"/>
            <a:ext cx="998991" cy="414985"/>
          </a:xfrm>
          <a:prstGeom prst="rect">
            <a:avLst/>
          </a:prstGeom>
          <a:noFill/>
          <a:ln w="57150" cmpd="thinThick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1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 =  31</a:t>
            </a:r>
          </a:p>
        </p:txBody>
      </p:sp>
    </p:spTree>
    <p:extLst>
      <p:ext uri="{BB962C8B-B14F-4D97-AF65-F5344CB8AC3E}">
        <p14:creationId xmlns:p14="http://schemas.microsoft.com/office/powerpoint/2010/main" val="22316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4" grpId="0"/>
      <p:bldP spid="65" grpId="0"/>
      <p:bldP spid="66" grpId="0"/>
      <p:bldP spid="70" grpId="0"/>
      <p:bldP spid="71" grpId="0"/>
      <p:bldP spid="72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B40C530-0C18-7131-111A-3D2C4923A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434715" y="149040"/>
            <a:ext cx="2229353" cy="1223959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8044ED9-8DA4-92A4-B7D8-6CB8DC23ACAB}"/>
              </a:ext>
            </a:extLst>
          </p:cNvPr>
          <p:cNvSpPr/>
          <p:nvPr/>
        </p:nvSpPr>
        <p:spPr>
          <a:xfrm>
            <a:off x="620236" y="4501243"/>
            <a:ext cx="7532778" cy="424073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41F8149-95D4-A3A7-60DE-7E9238ECB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712" y="1581335"/>
            <a:ext cx="755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2000" b="1" dirty="0">
                <a:cs typeface="Arial" panose="020B0604020202020204" pitchFamily="34" charset="0"/>
              </a:rPr>
              <a:t>04) Os íons representados a seguir apresentam o mesmo(a):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0BA7D91-83BD-9A61-186A-658A3FF63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787" y="3252972"/>
            <a:ext cx="3144838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pt-BR" altLang="pt-BR" sz="2000" b="1">
                <a:cs typeface="Arial" panose="020B0604020202020204" pitchFamily="34" charset="0"/>
              </a:rPr>
              <a:t>a)  massa.</a:t>
            </a:r>
          </a:p>
          <a:p>
            <a:pPr algn="just" eaLnBrk="1" hangingPunct="1">
              <a:lnSpc>
                <a:spcPct val="130000"/>
              </a:lnSpc>
            </a:pPr>
            <a:r>
              <a:rPr lang="pt-BR" altLang="pt-BR" sz="2000" b="1">
                <a:cs typeface="Arial" panose="020B0604020202020204" pitchFamily="34" charset="0"/>
              </a:rPr>
              <a:t>b)  raio atômico.</a:t>
            </a:r>
          </a:p>
          <a:p>
            <a:pPr algn="just" eaLnBrk="1" hangingPunct="1">
              <a:lnSpc>
                <a:spcPct val="130000"/>
              </a:lnSpc>
            </a:pPr>
            <a:r>
              <a:rPr lang="es-ES_tradnl" altLang="pt-BR" sz="2000" b="1">
                <a:cs typeface="Arial" panose="020B0604020202020204" pitchFamily="34" charset="0"/>
              </a:rPr>
              <a:t>c)  carga nuclear.</a:t>
            </a:r>
            <a:endParaRPr lang="pt-BR" altLang="pt-BR" sz="2000" b="1">
              <a:cs typeface="Arial" panose="020B0604020202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es-ES_tradnl" altLang="pt-BR" sz="2000" b="1">
                <a:cs typeface="Arial" panose="020B0604020202020204" pitchFamily="34" charset="0"/>
              </a:rPr>
              <a:t>d)  número de elétrons.</a:t>
            </a:r>
            <a:endParaRPr lang="pt-BR" altLang="pt-BR" sz="2000" b="1">
              <a:cs typeface="Arial" panose="020B0604020202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pt-BR" altLang="pt-BR" sz="2000" b="1">
                <a:cs typeface="Arial" panose="020B0604020202020204" pitchFamily="34" charset="0"/>
              </a:rPr>
              <a:t>e)  energia de ionização.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8320BA9-DE83-CC0F-925E-BE6569DC1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3225" y="5700897"/>
            <a:ext cx="72009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b="1">
                <a:cs typeface="Arial" panose="020B0604020202020204" pitchFamily="34" charset="0"/>
              </a:rPr>
              <a:t>o Ca tinha 20 elétrons e perdeu 2, ficando com 18 elétrons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D87022B-96E5-CACD-A5C7-9DC35B725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6250" y="6350185"/>
            <a:ext cx="69850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b="1">
                <a:cs typeface="Arial" panose="020B0604020202020204" pitchFamily="34" charset="0"/>
              </a:rPr>
              <a:t>o K tinha 19 elétrons e perdeu 1, ficando com 18 elétrons</a:t>
            </a:r>
          </a:p>
        </p:txBody>
      </p:sp>
      <p:grpSp>
        <p:nvGrpSpPr>
          <p:cNvPr id="9" name="Grupo 15">
            <a:extLst>
              <a:ext uri="{FF2B5EF4-FFF2-40B4-BE49-F238E27FC236}">
                <a16:creationId xmlns:a16="http://schemas.microsoft.com/office/drawing/2014/main" id="{0010304B-111E-2C84-DCB2-8C38EE6F83B0}"/>
              </a:ext>
            </a:extLst>
          </p:cNvPr>
          <p:cNvGrpSpPr>
            <a:grpSpLocks/>
          </p:cNvGrpSpPr>
          <p:nvPr/>
        </p:nvGrpSpPr>
        <p:grpSpPr bwMode="auto">
          <a:xfrm>
            <a:off x="3546837" y="2029010"/>
            <a:ext cx="3743325" cy="1223962"/>
            <a:chOff x="3060700" y="620713"/>
            <a:chExt cx="3743325" cy="1223962"/>
          </a:xfrm>
        </p:grpSpPr>
        <p:sp>
          <p:nvSpPr>
            <p:cNvPr id="10" name="AutoShape 35">
              <a:extLst>
                <a:ext uri="{FF2B5EF4-FFF2-40B4-BE49-F238E27FC236}">
                  <a16:creationId xmlns:a16="http://schemas.microsoft.com/office/drawing/2014/main" id="{B6482C53-2C6F-FE0A-3130-D5CF9CE05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700" y="620713"/>
              <a:ext cx="3743325" cy="122396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t-BR" b="1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1" name="Text Box 29">
              <a:extLst>
                <a:ext uri="{FF2B5EF4-FFF2-40B4-BE49-F238E27FC236}">
                  <a16:creationId xmlns:a16="http://schemas.microsoft.com/office/drawing/2014/main" id="{32BD8F4A-C888-E084-F96B-27819A3D4B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988" y="830263"/>
              <a:ext cx="4413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2" name="Text Box 30">
              <a:extLst>
                <a:ext uri="{FF2B5EF4-FFF2-40B4-BE49-F238E27FC236}">
                  <a16:creationId xmlns:a16="http://schemas.microsoft.com/office/drawing/2014/main" id="{389936B4-2A5B-D253-E14C-EE5FBFBF3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4738" y="1011238"/>
              <a:ext cx="57943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2400" b="1">
                  <a:cs typeface="Arial" panose="020B0604020202020204" pitchFamily="34" charset="0"/>
                </a:rPr>
                <a:t>Ca</a:t>
              </a:r>
            </a:p>
          </p:txBody>
        </p:sp>
        <p:sp>
          <p:nvSpPr>
            <p:cNvPr id="13" name="Text Box 31">
              <a:extLst>
                <a:ext uri="{FF2B5EF4-FFF2-40B4-BE49-F238E27FC236}">
                  <a16:creationId xmlns:a16="http://schemas.microsoft.com/office/drawing/2014/main" id="{287EA6F4-4E9D-386F-9198-CF2D9BD4F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1538" y="1020763"/>
              <a:ext cx="40798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sz="2400" b="1"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14" name="Text Box 32">
              <a:extLst>
                <a:ext uri="{FF2B5EF4-FFF2-40B4-BE49-F238E27FC236}">
                  <a16:creationId xmlns:a16="http://schemas.microsoft.com/office/drawing/2014/main" id="{B27C3173-737C-11AA-D261-BAE3C83E6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0863" y="830263"/>
              <a:ext cx="4413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39</a:t>
              </a:r>
            </a:p>
          </p:txBody>
        </p:sp>
        <p:sp>
          <p:nvSpPr>
            <p:cNvPr id="15" name="Text Box 33">
              <a:extLst>
                <a:ext uri="{FF2B5EF4-FFF2-40B4-BE49-F238E27FC236}">
                  <a16:creationId xmlns:a16="http://schemas.microsoft.com/office/drawing/2014/main" id="{2A553798-E7D6-9B1E-1C95-E32DDE800C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863" y="1255713"/>
              <a:ext cx="4413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6" name="Text Box 34">
              <a:extLst>
                <a:ext uri="{FF2B5EF4-FFF2-40B4-BE49-F238E27FC236}">
                  <a16:creationId xmlns:a16="http://schemas.microsoft.com/office/drawing/2014/main" id="{846375C5-3720-F713-443F-4FE7CB6A5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0863" y="1262063"/>
              <a:ext cx="4413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7" name="Text Box 36">
              <a:extLst>
                <a:ext uri="{FF2B5EF4-FFF2-40B4-BE49-F238E27FC236}">
                  <a16:creationId xmlns:a16="http://schemas.microsoft.com/office/drawing/2014/main" id="{B4F0982A-1DA1-9208-F345-6667C90AB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1938" y="908050"/>
              <a:ext cx="4476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2+</a:t>
              </a:r>
            </a:p>
          </p:txBody>
        </p:sp>
        <p:sp>
          <p:nvSpPr>
            <p:cNvPr id="18" name="Text Box 37">
              <a:extLst>
                <a:ext uri="{FF2B5EF4-FFF2-40B4-BE49-F238E27FC236}">
                  <a16:creationId xmlns:a16="http://schemas.microsoft.com/office/drawing/2014/main" id="{752190B7-DC3D-2E6A-B50A-A6074F32D2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3163" y="981075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9" name="Text Box 38">
              <a:extLst>
                <a:ext uri="{FF2B5EF4-FFF2-40B4-BE49-F238E27FC236}">
                  <a16:creationId xmlns:a16="http://schemas.microsoft.com/office/drawing/2014/main" id="{E767CFEB-795D-A7A1-286B-90D5F3BA7B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2838" y="1125538"/>
              <a:ext cx="3127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t-BR" altLang="pt-BR" b="1">
                  <a:cs typeface="Arial" panose="020B0604020202020204" pitchFamily="34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18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5C34623D-744A-0E14-DF30-F2AA1AE48B4F}"/>
              </a:ext>
            </a:extLst>
          </p:cNvPr>
          <p:cNvSpPr txBox="1"/>
          <p:nvPr/>
        </p:nvSpPr>
        <p:spPr>
          <a:xfrm>
            <a:off x="434714" y="2078845"/>
            <a:ext cx="1134831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(UFV-MG–2007) O ânion cloreto (Cl–), o argônio (Ar) e o cátion potássio (K+) têm em comum o mesmo número </a:t>
            </a:r>
          </a:p>
          <a:p>
            <a:pPr algn="just"/>
            <a:r>
              <a:rPr lang="pt-B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de prótons. </a:t>
            </a:r>
          </a:p>
          <a:p>
            <a:pPr algn="just"/>
            <a:r>
              <a:rPr lang="pt-B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de elétrons. </a:t>
            </a:r>
          </a:p>
          <a:p>
            <a:pPr algn="just"/>
            <a:r>
              <a:rPr lang="pt-B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de nêutrons. </a:t>
            </a:r>
          </a:p>
          <a:p>
            <a:pPr algn="just"/>
            <a:r>
              <a:rPr lang="pt-B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de massa. </a:t>
            </a:r>
          </a:p>
          <a:p>
            <a:pPr algn="just"/>
            <a:r>
              <a:rPr lang="pt-B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atômico. </a:t>
            </a:r>
            <a:endParaRPr lang="pt-BR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B40C530-0C18-7131-111A-3D2C4923A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434715" y="149040"/>
            <a:ext cx="2229353" cy="1223959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8044ED9-8DA4-92A4-B7D8-6CB8DC23ACAB}"/>
              </a:ext>
            </a:extLst>
          </p:cNvPr>
          <p:cNvSpPr/>
          <p:nvPr/>
        </p:nvSpPr>
        <p:spPr>
          <a:xfrm>
            <a:off x="157249" y="3421079"/>
            <a:ext cx="7532778" cy="424073"/>
          </a:xfrm>
          <a:prstGeom prst="round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429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etor De Projeto De ícone Do Youtube PNG , Youtube Clipart, ícones Do  Youtube, Youtube Imagem PNG e Vetor Para Download Gratuito">
            <a:hlinkClick r:id="rId2"/>
            <a:extLst>
              <a:ext uri="{FF2B5EF4-FFF2-40B4-BE49-F238E27FC236}">
                <a16:creationId xmlns:a16="http://schemas.microsoft.com/office/drawing/2014/main" id="{27361728-DF26-E75E-373F-C8C7CC9B2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48"/>
          <a:stretch/>
        </p:blipFill>
        <p:spPr bwMode="auto">
          <a:xfrm>
            <a:off x="2980481" y="-389681"/>
            <a:ext cx="6096000" cy="500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95178D4-673E-549D-DBF6-509A87C27717}"/>
              </a:ext>
            </a:extLst>
          </p:cNvPr>
          <p:cNvSpPr txBox="1"/>
          <p:nvPr/>
        </p:nvSpPr>
        <p:spPr>
          <a:xfrm>
            <a:off x="3588151" y="544010"/>
            <a:ext cx="4710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Saiba mais Assistindo!</a:t>
            </a:r>
          </a:p>
        </p:txBody>
      </p:sp>
      <p:pic>
        <p:nvPicPr>
          <p:cNvPr id="5124" name="Picture 4" descr="Watching Luc Besson GIF">
            <a:extLst>
              <a:ext uri="{FF2B5EF4-FFF2-40B4-BE49-F238E27FC236}">
                <a16:creationId xmlns:a16="http://schemas.microsoft.com/office/drawing/2014/main" id="{11742C7F-3D5B-5BA5-8CAB-5639CB653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231" y="4370890"/>
            <a:ext cx="47625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988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174B8-195C-3D81-E5D8-4DDDD3EC1128}"/>
              </a:ext>
            </a:extLst>
          </p:cNvPr>
          <p:cNvSpPr txBox="1"/>
          <p:nvPr/>
        </p:nvSpPr>
        <p:spPr>
          <a:xfrm>
            <a:off x="3327816" y="2368446"/>
            <a:ext cx="6535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Tw Cen MT" panose="020B0602020104020603" pitchFamily="34" charset="0"/>
              </a:rPr>
              <a:t>Obrigado! </a:t>
            </a:r>
          </a:p>
        </p:txBody>
      </p:sp>
    </p:spTree>
    <p:extLst>
      <p:ext uri="{BB962C8B-B14F-4D97-AF65-F5344CB8AC3E}">
        <p14:creationId xmlns:p14="http://schemas.microsoft.com/office/powerpoint/2010/main" val="3457664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174B8-195C-3D81-E5D8-4DDDD3EC1128}"/>
              </a:ext>
            </a:extLst>
          </p:cNvPr>
          <p:cNvSpPr txBox="1"/>
          <p:nvPr/>
        </p:nvSpPr>
        <p:spPr>
          <a:xfrm>
            <a:off x="134911" y="359763"/>
            <a:ext cx="6535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Tw Cen MT" panose="020B0602020104020603" pitchFamily="34" charset="0"/>
              </a:rPr>
              <a:t>Referências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5CDCFE6-2555-D021-A325-357BD04B71C5}"/>
              </a:ext>
            </a:extLst>
          </p:cNvPr>
          <p:cNvSpPr txBox="1"/>
          <p:nvPr/>
        </p:nvSpPr>
        <p:spPr>
          <a:xfrm>
            <a:off x="978109" y="1973838"/>
            <a:ext cx="89903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5">
                    <a:lumMod val="10000"/>
                  </a:schemeClr>
                </a:solidFill>
                <a:latin typeface="Nunito" pitchFamily="2" charset="0"/>
              </a:rPr>
              <a:t>Mortimer, Eduardo Fleury Química : ensino médio / Eduardo Fleury Mortimer, Andréa Horta Machado. -- 3. ed. -- São Paulo : Scipione, 2016.</a:t>
            </a:r>
          </a:p>
          <a:p>
            <a:endParaRPr lang="pt-BR" sz="2000" dirty="0">
              <a:solidFill>
                <a:schemeClr val="accent5">
                  <a:lumMod val="10000"/>
                </a:schemeClr>
              </a:solidFill>
              <a:latin typeface="Nunito" pitchFamily="2" charset="0"/>
            </a:endParaRPr>
          </a:p>
          <a:p>
            <a:r>
              <a:rPr lang="pt-BR" sz="2000" dirty="0">
                <a:solidFill>
                  <a:schemeClr val="accent5">
                    <a:lumMod val="10000"/>
                  </a:schemeClr>
                </a:solidFill>
                <a:latin typeface="Nunito" pitchFamily="2" charset="0"/>
              </a:rPr>
              <a:t>Franco, Dalton Sebastião. Química cotidiano e transformações, 1º ano/Dalton Sebastião Franco. - .ed. – São Paulo: FTD, 2016. – (Coleção Química cotidiano e transformações. </a:t>
            </a:r>
          </a:p>
        </p:txBody>
      </p:sp>
    </p:spTree>
    <p:extLst>
      <p:ext uri="{BB962C8B-B14F-4D97-AF65-F5344CB8AC3E}">
        <p14:creationId xmlns:p14="http://schemas.microsoft.com/office/powerpoint/2010/main" val="1676219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emical Safety in the Workplace Meeting by Slidesgo">
  <a:themeElements>
    <a:clrScheme name="Simple Light">
      <a:dk1>
        <a:srgbClr val="0C244C"/>
      </a:dk1>
      <a:lt1>
        <a:srgbClr val="FFAE96"/>
      </a:lt1>
      <a:dk2>
        <a:srgbClr val="FF7757"/>
      </a:dk2>
      <a:lt2>
        <a:srgbClr val="E5E440"/>
      </a:lt2>
      <a:accent1>
        <a:srgbClr val="AEEAFF"/>
      </a:accent1>
      <a:accent2>
        <a:srgbClr val="00C6F9"/>
      </a:accent2>
      <a:accent3>
        <a:srgbClr val="C0ABE8"/>
      </a:accent3>
      <a:accent4>
        <a:srgbClr val="8F6FE6"/>
      </a:accent4>
      <a:accent5>
        <a:srgbClr val="EFEFEF"/>
      </a:accent5>
      <a:accent6>
        <a:srgbClr val="FFFFFF"/>
      </a:accent6>
      <a:hlink>
        <a:srgbClr val="0C24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1214</Words>
  <Application>Microsoft Office PowerPoint</Application>
  <PresentationFormat>Widescreen</PresentationFormat>
  <Paragraphs>301</Paragraphs>
  <Slides>27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18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47" baseType="lpstr">
      <vt:lpstr>Bebas Neue</vt:lpstr>
      <vt:lpstr>Albert Sans Black</vt:lpstr>
      <vt:lpstr>Nunito Bold</vt:lpstr>
      <vt:lpstr>Symbol</vt:lpstr>
      <vt:lpstr>Calibri Light</vt:lpstr>
      <vt:lpstr>Nunito</vt:lpstr>
      <vt:lpstr>Tw Cen MT</vt:lpstr>
      <vt:lpstr>Nunito Sans Bold</vt:lpstr>
      <vt:lpstr>Cambria</vt:lpstr>
      <vt:lpstr>Albert Sans</vt:lpstr>
      <vt:lpstr>Calibri</vt:lpstr>
      <vt:lpstr>Nunito Sans</vt:lpstr>
      <vt:lpstr>Arial</vt:lpstr>
      <vt:lpstr>Roboto Slab</vt:lpstr>
      <vt:lpstr>Times New Roman</vt:lpstr>
      <vt:lpstr>Fira Sans Condensed</vt:lpstr>
      <vt:lpstr>Nunito ExtraBold</vt:lpstr>
      <vt:lpstr>Albert Sans Medium</vt:lpstr>
      <vt:lpstr>Tema do Office</vt:lpstr>
      <vt:lpstr>Chemical Safety in the Workplace Meeting by Slidesgo</vt:lpstr>
      <vt:lpstr>Apresentação do PowerPoint</vt:lpstr>
      <vt:lpstr>Estrutura do Átomo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43</cp:revision>
  <dcterms:created xsi:type="dcterms:W3CDTF">2023-08-15T17:43:02Z</dcterms:created>
  <dcterms:modified xsi:type="dcterms:W3CDTF">2024-01-08T22:27:15Z</dcterms:modified>
</cp:coreProperties>
</file>